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81" r:id="rId6"/>
    <p:sldId id="282" r:id="rId7"/>
    <p:sldId id="280" r:id="rId8"/>
    <p:sldId id="277" r:id="rId9"/>
    <p:sldId id="270" r:id="rId10"/>
    <p:sldId id="265" r:id="rId11"/>
    <p:sldId id="276" r:id="rId12"/>
    <p:sldId id="269" r:id="rId13"/>
    <p:sldId id="264" r:id="rId14"/>
    <p:sldId id="275" r:id="rId15"/>
    <p:sldId id="268" r:id="rId16"/>
    <p:sldId id="263" r:id="rId17"/>
    <p:sldId id="274" r:id="rId18"/>
    <p:sldId id="267" r:id="rId19"/>
    <p:sldId id="262" r:id="rId20"/>
    <p:sldId id="273" r:id="rId21"/>
    <p:sldId id="278" r:id="rId22"/>
    <p:sldId id="260" r:id="rId23"/>
    <p:sldId id="259" r:id="rId24"/>
    <p:sldId id="271" r:id="rId25"/>
    <p:sldId id="279" r:id="rId26"/>
    <p:sldId id="30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4" autoAdjust="0"/>
    <p:restoredTop sz="94394" autoAdjust="0"/>
  </p:normalViewPr>
  <p:slideViewPr>
    <p:cSldViewPr snapToGrid="0" showGuides="1">
      <p:cViewPr varScale="1">
        <p:scale>
          <a:sx n="63" d="100"/>
          <a:sy n="63" d="100"/>
        </p:scale>
        <p:origin x="72" y="282"/>
      </p:cViewPr>
      <p:guideLst>
        <p:guide orient="horz" pos="2160"/>
        <p:guide pos="3840"/>
      </p:guideLst>
    </p:cSldViewPr>
  </p:slideViewPr>
  <p:outlineViewPr>
    <p:cViewPr>
      <p:scale>
        <a:sx n="33" d="100"/>
        <a:sy n="33" d="100"/>
      </p:scale>
      <p:origin x="0" y="-42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40.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A2DB9-216B-4F71-A768-2C70489F55E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A77C9-B7AB-4C33-B90D-7BA6AB34AF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D2C7D44-82C0-4973-81A6-B9B6825A7855}"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D2C7D44-82C0-4973-81A6-B9B6825A7855}"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D2C7D44-82C0-4973-81A6-B9B6825A7855}"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D2C7D44-82C0-4973-81A6-B9B6825A7855}"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D2C7D44-82C0-4973-81A6-B9B6825A7855}"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D2C7D44-82C0-4973-81A6-B9B6825A7855}"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1096916" y="5670551"/>
            <a:ext cx="9939384" cy="548382"/>
          </a:xfrm>
          <a:noFill/>
        </p:spPr>
        <p:txBody>
          <a:bodyPr anchor="ctr">
            <a:normAutofit/>
          </a:bodyPr>
          <a:lstStyle>
            <a:lvl1pPr marL="0" indent="0" algn="ctr">
              <a:buNone/>
              <a:defRPr sz="2000" b="0" baseline="0">
                <a:solidFill>
                  <a:schemeClr val="tx1"/>
                </a:solidFill>
                <a:effectLst/>
                <a:latin typeface="+mn-lt"/>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1096916" y="4635502"/>
            <a:ext cx="9939384" cy="924152"/>
          </a:xfrm>
        </p:spPr>
        <p:txBody>
          <a:bodyPr anchor="b">
            <a:normAutofit/>
          </a:bodyPr>
          <a:lstStyle>
            <a:lvl1pPr algn="ctr">
              <a:defRPr sz="4000" b="1" kern="1000" baseline="0">
                <a:solidFill>
                  <a:schemeClr val="tx1"/>
                </a:solidFill>
                <a:effectLst/>
                <a:latin typeface="+mj-lt"/>
                <a:ea typeface="+mj-ea"/>
              </a:defRPr>
            </a:lvl1pPr>
          </a:lstStyle>
          <a:p>
            <a:r>
              <a:rPr lang="zh-CN" altLang="en-US" dirty="0" smtClean="0"/>
              <a:t>单击此处添加您的标题文字</a:t>
            </a:r>
            <a:endParaRPr lang="zh-CN" altLang="en-US" dirty="0"/>
          </a:p>
        </p:txBody>
      </p:sp>
      <p:sp>
        <p:nvSpPr>
          <p:cNvPr id="2" name="日期占位符 1"/>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F2A63-CE0C-476E-9612-87F1B635B2C0}" type="slidenum">
              <a:rPr lang="zh-CN" altLang="en-US" smtClean="0"/>
            </a:fld>
            <a:endParaRPr lang="zh-CN" altLang="en-US"/>
          </a:p>
        </p:txBody>
      </p:sp>
      <p:sp>
        <p:nvSpPr>
          <p:cNvPr id="9" name="内容占位符 8"/>
          <p:cNvSpPr>
            <a:spLocks noGrp="1"/>
          </p:cNvSpPr>
          <p:nvPr>
            <p:ph sz="quarter" idx="13"/>
          </p:nvPr>
        </p:nvSpPr>
        <p:spPr>
          <a:xfrm>
            <a:off x="477838" y="543961"/>
            <a:ext cx="11236325" cy="6042025"/>
          </a:xfrm>
        </p:spPr>
        <p:txBody>
          <a:bodyPr/>
          <a:lstStyle>
            <a:lvl1pPr marL="342900" indent="-342900">
              <a:buClr>
                <a:schemeClr val="tx1"/>
              </a:buClr>
              <a:buSzPct val="100000"/>
              <a:buFont typeface="Arial" panose="020B0604020202020204" pitchFamily="34" charset="0"/>
              <a:buChar char="•"/>
              <a:defRPr/>
            </a:lvl1pPr>
            <a:lvl2pPr marL="342900" indent="-342900">
              <a:buClr>
                <a:schemeClr val="tx1"/>
              </a:buClr>
              <a:buFont typeface="Arial" panose="020B0604020202020204" pitchFamily="34" charset="0"/>
              <a:buChar char="•"/>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2301" y="311283"/>
            <a:ext cx="10954459" cy="796011"/>
          </a:xfrm>
        </p:spPr>
        <p:txBody>
          <a:bodyPr>
            <a:normAutofit/>
          </a:bodyPr>
          <a:lstStyle>
            <a:lvl1pPr>
              <a:defRPr sz="3400">
                <a:solidFill>
                  <a:schemeClr val="tx1"/>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622299" y="1259415"/>
            <a:ext cx="10954800" cy="5097600"/>
          </a:xfrm>
        </p:spPr>
        <p:txBody>
          <a:bodyPr>
            <a:normAutofit/>
          </a:bodyPr>
          <a:lstStyle>
            <a:lvl1pPr>
              <a:lnSpc>
                <a:spcPct val="100000"/>
              </a:lnSpc>
              <a:spcBef>
                <a:spcPts val="300"/>
              </a:spcBef>
              <a:spcAft>
                <a:spcPts val="300"/>
              </a:spcAft>
              <a:defRPr sz="2400">
                <a:solidFill>
                  <a:schemeClr val="tx1"/>
                </a:solidFill>
              </a:defRPr>
            </a:lvl1pPr>
            <a:lvl2pPr>
              <a:defRPr sz="2000">
                <a:solidFill>
                  <a:schemeClr val="tx1"/>
                </a:solidFill>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vl6pPr>
              <a:lnSpc>
                <a:spcPct val="100000"/>
              </a:lnSpc>
              <a:spcBef>
                <a:spcPts val="300"/>
              </a:spcBef>
              <a:spcAft>
                <a:spcPts val="300"/>
              </a:spcAft>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2" name="组合 11"/>
          <p:cNvGrpSpPr/>
          <p:nvPr userDrawn="1"/>
        </p:nvGrpSpPr>
        <p:grpSpPr>
          <a:xfrm>
            <a:off x="0" y="0"/>
            <a:ext cx="12192000" cy="6858000"/>
            <a:chOff x="0" y="0"/>
            <a:chExt cx="9144000" cy="6858000"/>
          </a:xfrm>
        </p:grpSpPr>
        <p:sp>
          <p:nvSpPr>
            <p:cNvPr id="13" name="矩形 12"/>
            <p:cNvSpPr/>
            <p:nvPr userDrawn="1"/>
          </p:nvSpPr>
          <p:spPr>
            <a:xfrm>
              <a:off x="0" y="0"/>
              <a:ext cx="9144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0" y="0"/>
              <a:ext cx="9144000" cy="6858000"/>
            </a:xfrm>
            <a:prstGeom prst="rect">
              <a:avLst/>
            </a:prstGeom>
            <a:solidFill>
              <a:srgbClr val="64443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KSO_ST1"/>
          <p:cNvSpPr>
            <a:spLocks noGrp="1"/>
          </p:cNvSpPr>
          <p:nvPr>
            <p:ph type="title" hasCustomPrompt="1"/>
          </p:nvPr>
        </p:nvSpPr>
        <p:spPr>
          <a:xfrm>
            <a:off x="4449600" y="3157200"/>
            <a:ext cx="5551200" cy="662400"/>
          </a:xfrm>
          <a:solidFill>
            <a:schemeClr val="accent1">
              <a:lumMod val="75000"/>
            </a:schemeClr>
          </a:solidFill>
        </p:spPr>
        <p:txBody>
          <a:bodyPr lIns="0" tIns="0" rIns="0" bIns="0" anchor="ctr" anchorCtr="0">
            <a:normAutofit/>
          </a:bodyPr>
          <a:lstStyle>
            <a:lvl1pPr algn="ctr">
              <a:defRPr sz="2700">
                <a:solidFill>
                  <a:schemeClr val="tx2"/>
                </a:solidFill>
                <a:effectLst/>
              </a:defRPr>
            </a:lvl1pPr>
          </a:lstStyle>
          <a:p>
            <a:r>
              <a:rPr lang="zh-CN" altLang="en-US" dirty="0" smtClean="0"/>
              <a:t>单击此处添加您的标题</a:t>
            </a:r>
            <a:endParaRPr lang="en-US" dirty="0"/>
          </a:p>
        </p:txBody>
      </p:sp>
      <p:cxnSp>
        <p:nvCxnSpPr>
          <p:cNvPr id="7" name="MH_Others_1"/>
          <p:cNvCxnSpPr>
            <a:cxnSpLocks noChangeShapeType="1"/>
          </p:cNvCxnSpPr>
          <p:nvPr userDrawn="1">
            <p:custDataLst>
              <p:tags r:id="rId3"/>
            </p:custDataLst>
          </p:nvPr>
        </p:nvCxnSpPr>
        <p:spPr bwMode="auto">
          <a:xfrm>
            <a:off x="2239934" y="3052798"/>
            <a:ext cx="2607652" cy="0"/>
          </a:xfrm>
          <a:prstGeom prst="line">
            <a:avLst/>
          </a:prstGeom>
          <a:noFill/>
          <a:ln w="12700" algn="ctr">
            <a:solidFill>
              <a:schemeClr val="accent1">
                <a:lumMod val="60000"/>
                <a:lumOff val="40000"/>
              </a:schemeClr>
            </a:solidFill>
            <a:round/>
          </a:ln>
          <a:extLst>
            <a:ext uri="{909E8E84-426E-40DD-AFC4-6F175D3DCCD1}">
              <a14:hiddenFill xmlns:a14="http://schemas.microsoft.com/office/drawing/2010/main">
                <a:noFill/>
              </a14:hiddenFill>
            </a:ext>
          </a:extLst>
        </p:spPr>
      </p:cxnSp>
      <p:cxnSp>
        <p:nvCxnSpPr>
          <p:cNvPr id="8" name="MH_Others_2"/>
          <p:cNvCxnSpPr>
            <a:cxnSpLocks noChangeShapeType="1"/>
          </p:cNvCxnSpPr>
          <p:nvPr userDrawn="1">
            <p:custDataLst>
              <p:tags r:id="rId4"/>
            </p:custDataLst>
          </p:nvPr>
        </p:nvCxnSpPr>
        <p:spPr bwMode="auto">
          <a:xfrm>
            <a:off x="4449123" y="2851672"/>
            <a:ext cx="0" cy="1175202"/>
          </a:xfrm>
          <a:prstGeom prst="line">
            <a:avLst/>
          </a:prstGeom>
          <a:noFill/>
          <a:ln w="12700" algn="ctr">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10" name="MH_Others_3"/>
          <p:cNvSpPr txBox="1"/>
          <p:nvPr userDrawn="1">
            <p:custDataLst>
              <p:tags r:id="rId5"/>
            </p:custDataLst>
          </p:nvPr>
        </p:nvSpPr>
        <p:spPr bwMode="auto">
          <a:xfrm>
            <a:off x="2239934" y="2498762"/>
            <a:ext cx="184946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2800" dirty="0">
                <a:solidFill>
                  <a:schemeClr val="accent1">
                    <a:lumMod val="40000"/>
                    <a:lumOff val="60000"/>
                  </a:schemeClr>
                </a:solidFill>
                <a:latin typeface="+mn-lt"/>
                <a:ea typeface="+mn-ea"/>
                <a:cs typeface="Verdana" panose="020B0604030504040204" pitchFamily="34" charset="0"/>
              </a:rPr>
              <a:t>CHAPTER</a:t>
            </a:r>
            <a:endParaRPr lang="zh-CN" altLang="en-US" sz="2800" dirty="0">
              <a:solidFill>
                <a:schemeClr val="accent1">
                  <a:lumMod val="40000"/>
                  <a:lumOff val="60000"/>
                </a:schemeClr>
              </a:solidFill>
              <a:latin typeface="+mn-lt"/>
              <a:ea typeface="+mn-ea"/>
              <a:cs typeface="Verdana" panose="020B0604030504040204" pitchFamily="34" charset="0"/>
            </a:endParaRPr>
          </a:p>
        </p:txBody>
      </p:sp>
      <p:sp>
        <p:nvSpPr>
          <p:cNvPr id="3" name="日期占位符 2"/>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22301" y="328216"/>
            <a:ext cx="10954459" cy="796011"/>
          </a:xfr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622301" y="1397000"/>
            <a:ext cx="5080000" cy="4932363"/>
          </a:xfrm>
        </p:spPr>
        <p:txBody>
          <a:bodyPr>
            <a:normAutofit/>
          </a:bodyPr>
          <a:lstStyle>
            <a:lvl1pPr>
              <a:lnSpc>
                <a:spcPct val="100000"/>
              </a:lnSpc>
              <a:spcBef>
                <a:spcPts val="300"/>
              </a:spcBef>
              <a:spcAft>
                <a:spcPts val="300"/>
              </a:spcAft>
              <a:defRPr sz="2400">
                <a:solidFill>
                  <a:schemeClr val="tx1"/>
                </a:solidFill>
              </a:defRPr>
            </a:lvl1pPr>
            <a:lvl2pPr>
              <a:defRPr>
                <a:solidFill>
                  <a:schemeClr val="tx1"/>
                </a:solidFill>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vl6pPr>
              <a:lnSpc>
                <a:spcPct val="100000"/>
              </a:lnSpc>
              <a:spcBef>
                <a:spcPts val="300"/>
              </a:spcBef>
              <a:spcAft>
                <a:spcPts val="300"/>
              </a:spcAft>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KSO_BC2"/>
          <p:cNvSpPr>
            <a:spLocks noGrp="1"/>
          </p:cNvSpPr>
          <p:nvPr>
            <p:ph sz="half" idx="2"/>
          </p:nvPr>
        </p:nvSpPr>
        <p:spPr>
          <a:xfrm>
            <a:off x="6482644" y="1397000"/>
            <a:ext cx="5094000" cy="4932363"/>
          </a:xfrm>
        </p:spPr>
        <p:txBody>
          <a:bodyPr>
            <a:normAutofit/>
          </a:bodyPr>
          <a:lstStyle>
            <a:lvl1pPr>
              <a:lnSpc>
                <a:spcPct val="100000"/>
              </a:lnSpc>
              <a:spcBef>
                <a:spcPts val="300"/>
              </a:spcBef>
              <a:spcAft>
                <a:spcPts val="300"/>
              </a:spcAft>
              <a:defRPr sz="2400">
                <a:solidFill>
                  <a:schemeClr val="tx1"/>
                </a:solidFill>
              </a:defRPr>
            </a:lvl1pPr>
            <a:lvl2pPr>
              <a:defRPr>
                <a:solidFill>
                  <a:schemeClr val="tx1"/>
                </a:solidFill>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vl6pPr>
              <a:lnSpc>
                <a:spcPct val="100000"/>
              </a:lnSpc>
              <a:spcBef>
                <a:spcPts val="300"/>
              </a:spcBef>
              <a:spcAft>
                <a:spcPts val="300"/>
              </a:spcAft>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41018" y="476341"/>
            <a:ext cx="10515597"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41018" y="1416118"/>
            <a:ext cx="5157787" cy="823912"/>
          </a:xfrm>
        </p:spPr>
        <p:txBody>
          <a:bodyPr anchor="b">
            <a:normAutofit/>
          </a:bodyPr>
          <a:lstStyle>
            <a:lvl1pPr marL="0" indent="0">
              <a:buNone/>
              <a:defRPr sz="2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841018" y="2240029"/>
            <a:ext cx="5157787" cy="3942109"/>
          </a:xfrm>
        </p:spPr>
        <p:txBody>
          <a:bodyPr>
            <a:normAutofit/>
          </a:bodyPr>
          <a:lstStyle>
            <a:lvl1pPr>
              <a:defRPr sz="2400">
                <a:solidFill>
                  <a:schemeClr val="tx1"/>
                </a:solidFill>
              </a:defRPr>
            </a:lvl1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173429" y="1416118"/>
            <a:ext cx="5183188" cy="823912"/>
          </a:xfrm>
        </p:spPr>
        <p:txBody>
          <a:bodyPr anchor="b">
            <a:normAutofit/>
          </a:bodyPr>
          <a:lstStyle>
            <a:lvl1pPr marL="0" indent="0">
              <a:buNone/>
              <a:defRPr sz="2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KSO_BC2"/>
          <p:cNvSpPr>
            <a:spLocks noGrp="1"/>
          </p:cNvSpPr>
          <p:nvPr>
            <p:ph sz="quarter" idx="4"/>
          </p:nvPr>
        </p:nvSpPr>
        <p:spPr>
          <a:xfrm>
            <a:off x="6173429" y="2240029"/>
            <a:ext cx="5183188" cy="3942109"/>
          </a:xfrm>
        </p:spPr>
        <p:txBody>
          <a:bodyPr>
            <a:normAutofit/>
          </a:bodyPr>
          <a:lstStyle>
            <a:lvl1pPr>
              <a:defRPr sz="2400">
                <a:solidFill>
                  <a:schemeClr val="tx1"/>
                </a:solidFill>
              </a:defRPr>
            </a:lvl1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9144000" cy="6858000"/>
          </a:xfrm>
        </p:grpSpPr>
        <p:sp>
          <p:nvSpPr>
            <p:cNvPr id="15" name="矩形 14"/>
            <p:cNvSpPr/>
            <p:nvPr userDrawn="1"/>
          </p:nvSpPr>
          <p:spPr>
            <a:xfrm>
              <a:off x="0" y="0"/>
              <a:ext cx="9144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0" y="0"/>
              <a:ext cx="9144000" cy="6858000"/>
            </a:xfrm>
            <a:prstGeom prst="rect">
              <a:avLst/>
            </a:prstGeom>
            <a:solidFill>
              <a:srgbClr val="64443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标题 1"/>
          <p:cNvSpPr>
            <a:spLocks noGrp="1"/>
          </p:cNvSpPr>
          <p:nvPr>
            <p:ph type="title" hasCustomPrompt="1"/>
          </p:nvPr>
        </p:nvSpPr>
        <p:spPr>
          <a:xfrm>
            <a:off x="5173200" y="2086697"/>
            <a:ext cx="4446000" cy="796011"/>
          </a:xfrm>
        </p:spPr>
        <p:txBody>
          <a:bodyPr>
            <a:normAutofit/>
          </a:bodyPr>
          <a:lstStyle>
            <a:lvl1pPr algn="ctr">
              <a:defRPr sz="6000">
                <a:solidFill>
                  <a:schemeClr val="accent1"/>
                </a:solidFill>
              </a:defRPr>
            </a:lvl1pPr>
          </a:lstStyle>
          <a:p>
            <a:r>
              <a:rPr lang="zh-CN" altLang="en-US" dirty="0" smtClean="0"/>
              <a:t>编辑标题</a:t>
            </a:r>
            <a:endParaRPr lang="zh-CN" altLang="en-US" dirty="0"/>
          </a:p>
        </p:txBody>
      </p:sp>
      <p:sp>
        <p:nvSpPr>
          <p:cNvPr id="6" name="任意多边形 5"/>
          <p:cNvSpPr/>
          <p:nvPr userDrawn="1">
            <p:custDataLst>
              <p:tags r:id="rId3"/>
            </p:custDataLst>
          </p:nvPr>
        </p:nvSpPr>
        <p:spPr>
          <a:xfrm>
            <a:off x="2901950" y="2343150"/>
            <a:ext cx="7772400" cy="711200"/>
          </a:xfrm>
          <a:custGeom>
            <a:avLst/>
            <a:gdLst>
              <a:gd name="connsiteX0" fmla="*/ 0 w 7772400"/>
              <a:gd name="connsiteY0" fmla="*/ 704850 h 711200"/>
              <a:gd name="connsiteX1" fmla="*/ 0 w 7772400"/>
              <a:gd name="connsiteY1" fmla="*/ 0 h 711200"/>
              <a:gd name="connsiteX2" fmla="*/ 1631950 w 7772400"/>
              <a:gd name="connsiteY2" fmla="*/ 0 h 711200"/>
              <a:gd name="connsiteX3" fmla="*/ 1631950 w 7772400"/>
              <a:gd name="connsiteY3" fmla="*/ 711200 h 711200"/>
              <a:gd name="connsiteX4" fmla="*/ 7772400 w 7772400"/>
              <a:gd name="connsiteY4" fmla="*/ 711200 h 711200"/>
              <a:gd name="connsiteX5" fmla="*/ 7772400 w 7772400"/>
              <a:gd name="connsiteY5" fmla="*/ 70485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711200">
                <a:moveTo>
                  <a:pt x="0" y="704850"/>
                </a:moveTo>
                <a:lnTo>
                  <a:pt x="0" y="0"/>
                </a:lnTo>
                <a:lnTo>
                  <a:pt x="1631950" y="0"/>
                </a:lnTo>
                <a:lnTo>
                  <a:pt x="1631950" y="711200"/>
                </a:lnTo>
                <a:lnTo>
                  <a:pt x="7772400" y="711200"/>
                </a:lnTo>
                <a:lnTo>
                  <a:pt x="7772400" y="704850"/>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p:nvPr userDrawn="1">
            <p:custDataLst>
              <p:tags r:id="rId4"/>
            </p:custDataLst>
          </p:nvPr>
        </p:nvSpPr>
        <p:spPr>
          <a:xfrm>
            <a:off x="1524000" y="3257550"/>
            <a:ext cx="3009900" cy="711200"/>
          </a:xfrm>
          <a:custGeom>
            <a:avLst/>
            <a:gdLst>
              <a:gd name="connsiteX0" fmla="*/ 3009900 w 3009900"/>
              <a:gd name="connsiteY0" fmla="*/ 0 h 711200"/>
              <a:gd name="connsiteX1" fmla="*/ 3009900 w 3009900"/>
              <a:gd name="connsiteY1" fmla="*/ 711200 h 711200"/>
              <a:gd name="connsiteX2" fmla="*/ 1377950 w 3009900"/>
              <a:gd name="connsiteY2" fmla="*/ 711200 h 711200"/>
              <a:gd name="connsiteX3" fmla="*/ 1377950 w 3009900"/>
              <a:gd name="connsiteY3" fmla="*/ 6350 h 711200"/>
              <a:gd name="connsiteX4" fmla="*/ 0 w 3009900"/>
              <a:gd name="connsiteY4" fmla="*/ 635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711200">
                <a:moveTo>
                  <a:pt x="3009900" y="0"/>
                </a:moveTo>
                <a:lnTo>
                  <a:pt x="3009900" y="711200"/>
                </a:lnTo>
                <a:lnTo>
                  <a:pt x="1377950" y="711200"/>
                </a:lnTo>
                <a:lnTo>
                  <a:pt x="1377950" y="6350"/>
                </a:lnTo>
                <a:lnTo>
                  <a:pt x="0" y="6350"/>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 name="直接连接符 7"/>
          <p:cNvCxnSpPr/>
          <p:nvPr userDrawn="1">
            <p:custDataLst>
              <p:tags r:id="rId5"/>
            </p:custDataLst>
          </p:nvPr>
        </p:nvCxnSpPr>
        <p:spPr>
          <a:xfrm>
            <a:off x="0" y="3266017"/>
            <a:ext cx="1651000" cy="0"/>
          </a:xfrm>
          <a:prstGeom prst="lin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userDrawn="1">
            <p:custDataLst>
              <p:tags r:id="rId6"/>
            </p:custDataLst>
          </p:nvPr>
        </p:nvCxnSpPr>
        <p:spPr>
          <a:xfrm>
            <a:off x="10541000" y="3054350"/>
            <a:ext cx="1651000" cy="0"/>
          </a:xfrm>
          <a:prstGeom prst="lin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文本占位符 6"/>
          <p:cNvSpPr>
            <a:spLocks noGrp="1"/>
          </p:cNvSpPr>
          <p:nvPr>
            <p:ph type="body" sz="quarter" idx="13" hasCustomPrompt="1"/>
          </p:nvPr>
        </p:nvSpPr>
        <p:spPr>
          <a:xfrm>
            <a:off x="5173200" y="3463200"/>
            <a:ext cx="4446000" cy="414000"/>
          </a:xfrm>
        </p:spPr>
        <p:txBody>
          <a:bodyPr>
            <a:normAutofit/>
          </a:bodyPr>
          <a:lstStyle>
            <a:lvl1pPr marL="0" indent="0" algn="ctr">
              <a:buNone/>
              <a:defRPr sz="2000">
                <a:solidFill>
                  <a:schemeClr val="tx1"/>
                </a:solidFill>
              </a:defRPr>
            </a:lvl1pPr>
          </a:lstStyle>
          <a:p>
            <a:pPr lvl="0"/>
            <a:r>
              <a:rPr lang="zh-CN" altLang="en-US" dirty="0" smtClean="0"/>
              <a:t>单击此处编辑文本</a:t>
            </a:r>
            <a:endParaRPr lang="zh-CN" altLang="en-US" dirty="0" smtClean="0"/>
          </a:p>
        </p:txBody>
      </p:sp>
      <p:sp>
        <p:nvSpPr>
          <p:cNvPr id="11" name="日期占位符 10"/>
          <p:cNvSpPr>
            <a:spLocks noGrp="1"/>
          </p:cNvSpPr>
          <p:nvPr>
            <p:ph type="dt" sz="half" idx="14"/>
          </p:nvPr>
        </p:nvSpPr>
        <p:spPr/>
        <p:txBody>
          <a:bodyPr/>
          <a:lstStyle/>
          <a:p>
            <a:fld id="{5B2403C1-AC00-4EF1-BD56-74270FA058CC}" type="datetimeFigureOut">
              <a:rPr lang="zh-CN" altLang="en-US" smtClean="0"/>
            </a:fld>
            <a:endParaRPr lang="zh-CN" altLang="en-US"/>
          </a:p>
        </p:txBody>
      </p:sp>
      <p:sp>
        <p:nvSpPr>
          <p:cNvPr id="12" name="页脚占位符 11"/>
          <p:cNvSpPr>
            <a:spLocks noGrp="1"/>
          </p:cNvSpPr>
          <p:nvPr>
            <p:ph type="ftr" sz="quarter" idx="15"/>
          </p:nvPr>
        </p:nvSpPr>
        <p:spPr/>
        <p:txBody>
          <a:bodyPr/>
          <a:lstStyle/>
          <a:p>
            <a:endParaRPr lang="zh-CN" altLang="en-US"/>
          </a:p>
        </p:txBody>
      </p:sp>
      <p:sp>
        <p:nvSpPr>
          <p:cNvPr id="13" name="灯片编号占位符 12"/>
          <p:cNvSpPr>
            <a:spLocks noGrp="1"/>
          </p:cNvSpPr>
          <p:nvPr>
            <p:ph type="sldNum" sz="quarter" idx="16"/>
          </p:nvPr>
        </p:nvSpPr>
        <p:spPr/>
        <p:txBody>
          <a:bodyPr/>
          <a:lstStyle/>
          <a:p>
            <a:fld id="{402F2A63-CE0C-476E-9612-87F1B635B2C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grpSp>
        <p:nvGrpSpPr>
          <p:cNvPr id="6" name="组合 5"/>
          <p:cNvGrpSpPr/>
          <p:nvPr/>
        </p:nvGrpSpPr>
        <p:grpSpPr>
          <a:xfrm>
            <a:off x="0" y="0"/>
            <a:ext cx="12192000" cy="6858000"/>
            <a:chOff x="0" y="0"/>
            <a:chExt cx="9144000" cy="6858000"/>
          </a:xfrm>
        </p:grpSpPr>
        <p:sp>
          <p:nvSpPr>
            <p:cNvPr id="7" name="矩形 6"/>
            <p:cNvSpPr/>
            <p:nvPr userDrawn="1"/>
          </p:nvSpPr>
          <p:spPr>
            <a:xfrm>
              <a:off x="0" y="0"/>
              <a:ext cx="9144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0" y="0"/>
              <a:ext cx="9144000" cy="6858000"/>
            </a:xfrm>
            <a:prstGeom prst="rect">
              <a:avLst/>
            </a:prstGeom>
            <a:solidFill>
              <a:srgbClr val="64443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日期占位符 1"/>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735495"/>
            <a:ext cx="416520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5184000" y="735495"/>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335695"/>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212576" y="557281"/>
            <a:ext cx="1340007" cy="5811838"/>
          </a:xfrm>
        </p:spPr>
        <p:txBody>
          <a:bodyPr vert="eaVert">
            <a:normAutofit/>
          </a:bodyPr>
          <a:lstStyle>
            <a:lvl1pPr>
              <a:defRPr sz="3600">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715618" y="557281"/>
            <a:ext cx="9340842" cy="5811838"/>
          </a:xfrm>
        </p:spPr>
        <p:txBody>
          <a:bodyPr vert="eaVert">
            <a:normAutofit/>
          </a:bodyPr>
          <a:lstStyle>
            <a:lvl1pPr>
              <a:defRPr sz="2400">
                <a:solidFill>
                  <a:schemeClr val="tx1"/>
                </a:solidFill>
              </a:defRPr>
            </a:lvl1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B2403C1-AC00-4EF1-BD56-74270FA058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F2A63-CE0C-476E-9612-87F1B635B2C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KSO_FD"/>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2403C1-AC00-4EF1-BD56-74270FA058CC}" type="datetimeFigureOut">
              <a:rPr lang="zh-CN" altLang="en-US" smtClean="0"/>
            </a:fld>
            <a:endParaRPr lang="zh-CN" altLang="en-US"/>
          </a:p>
        </p:txBody>
      </p:sp>
      <p:sp>
        <p:nvSpPr>
          <p:cNvPr id="5" name="KSO_FT"/>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2F2A63-CE0C-476E-9612-87F1B635B2C0}" type="slidenum">
              <a:rPr lang="zh-CN" altLang="en-US" smtClean="0"/>
            </a:fld>
            <a:endParaRPr lang="zh-CN" altLang="en-US"/>
          </a:p>
        </p:txBody>
      </p:sp>
      <p:sp>
        <p:nvSpPr>
          <p:cNvPr id="3" name="KSO_BC1"/>
          <p:cNvSpPr>
            <a:spLocks noGrp="1"/>
          </p:cNvSpPr>
          <p:nvPr>
            <p:ph type="body" idx="1"/>
            <p:custDataLst>
              <p:tags r:id="rId12"/>
            </p:custDataLst>
          </p:nvPr>
        </p:nvSpPr>
        <p:spPr>
          <a:xfrm>
            <a:off x="622300" y="1123951"/>
            <a:ext cx="10954459" cy="509588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2" name="KSO_BT1"/>
          <p:cNvSpPr>
            <a:spLocks noGrp="1"/>
          </p:cNvSpPr>
          <p:nvPr>
            <p:ph type="title"/>
            <p:custDataLst>
              <p:tags r:id="rId13"/>
            </p:custDataLst>
          </p:nvPr>
        </p:nvSpPr>
        <p:spPr>
          <a:xfrm>
            <a:off x="622301" y="175819"/>
            <a:ext cx="1095445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400" b="1" i="0" kern="1200" baseline="0">
          <a:solidFill>
            <a:schemeClr val="tx1"/>
          </a:solidFill>
          <a:effectLst/>
          <a:latin typeface="+mj-lt"/>
          <a:ea typeface="+mj-ea"/>
          <a:cs typeface="+mj-cs"/>
        </a:defRPr>
      </a:lvl1pPr>
    </p:titleStyle>
    <p:bodyStyle>
      <a:lvl1pPr marL="342900" indent="-342900" algn="just" defTabSz="685800" rtl="0" eaLnBrk="1" latinLnBrk="0" hangingPunct="1">
        <a:lnSpc>
          <a:spcPct val="100000"/>
        </a:lnSpc>
        <a:spcBef>
          <a:spcPts val="300"/>
        </a:spcBef>
        <a:spcAft>
          <a:spcPts val="300"/>
        </a:spcAft>
        <a:buClr>
          <a:schemeClr val="tx1"/>
        </a:buClr>
        <a:buSzPct val="80000"/>
        <a:buFont typeface="Arial" panose="020B0604020202020204" pitchFamily="34" charset="0"/>
        <a:buChar char="•"/>
        <a:defRPr lang="zh-CN" altLang="en-US" sz="2400" kern="1200" baseline="0" dirty="0" smtClean="0">
          <a:solidFill>
            <a:schemeClr val="tx1"/>
          </a:solidFill>
          <a:latin typeface="+mn-lt"/>
          <a:ea typeface="+mn-ea"/>
          <a:cs typeface="+mn-cs"/>
        </a:defRPr>
      </a:lvl1pPr>
      <a:lvl2pPr marL="0" indent="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None/>
        <a:defRPr sz="2000" kern="1200" baseline="0">
          <a:solidFill>
            <a:schemeClr val="tx1"/>
          </a:solidFill>
          <a:latin typeface="+mn-lt"/>
          <a:ea typeface="+mn-ea"/>
          <a:cs typeface="+mn-cs"/>
        </a:defRPr>
      </a:lvl2pPr>
      <a:lvl3pPr marL="857250" indent="-171450" algn="l" defTabSz="6858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10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tags" Target="../tags/tag61.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slide" Target="slide17.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slide" Target="slide12.xml"/><Relationship Id="rId3" Type="http://schemas.openxmlformats.org/officeDocument/2006/relationships/tags" Target="../tags/tag72.xml"/><Relationship Id="rId2" Type="http://schemas.openxmlformats.org/officeDocument/2006/relationships/tags" Target="../tags/tag71.xml"/><Relationship Id="rId18" Type="http://schemas.openxmlformats.org/officeDocument/2006/relationships/notesSlide" Target="../notesSlides/notesSlide11.xml"/><Relationship Id="rId17" Type="http://schemas.openxmlformats.org/officeDocument/2006/relationships/slideLayout" Target="../slideLayouts/slideLayout7.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slide" Target="slide14.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70.xml"/></Relationships>
</file>

<file path=ppt/slides/_rels/slide12.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notesSlide" Target="../notesSlides/notesSlide12.xml"/><Relationship Id="rId10" Type="http://schemas.openxmlformats.org/officeDocument/2006/relationships/slideLayout" Target="../slideLayouts/slideLayout2.xml"/><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notesSlide" Target="../notesSlides/notesSlide13.xml"/><Relationship Id="rId13" Type="http://schemas.openxmlformats.org/officeDocument/2006/relationships/slideLayout" Target="../slideLayouts/slideLayout2.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slide" Target="slide17.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slide" Target="slide12.xml"/><Relationship Id="rId3" Type="http://schemas.openxmlformats.org/officeDocument/2006/relationships/tags" Target="../tags/tag106.xml"/><Relationship Id="rId22" Type="http://schemas.openxmlformats.org/officeDocument/2006/relationships/notesSlide" Target="../notesSlides/notesSlide14.xml"/><Relationship Id="rId21" Type="http://schemas.openxmlformats.org/officeDocument/2006/relationships/slideLayout" Target="../slideLayouts/slideLayout7.xml"/><Relationship Id="rId20" Type="http://schemas.openxmlformats.org/officeDocument/2006/relationships/tags" Target="../tags/tag119.xml"/><Relationship Id="rId2" Type="http://schemas.openxmlformats.org/officeDocument/2006/relationships/tags" Target="../tags/tag105.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slide" Target="slide11.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slide" Target="slide14.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4.xml"/></Relationships>
</file>

<file path=ppt/slides/_rels/slide1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3" Type="http://schemas.openxmlformats.org/officeDocument/2006/relationships/notesSlide" Target="../notesSlides/notesSlide15.xml"/><Relationship Id="rId12" Type="http://schemas.openxmlformats.org/officeDocument/2006/relationships/slideLayout" Target="../slideLayouts/slideLayout2.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0.xml"/></Relationships>
</file>

<file path=ppt/slides/_rels/slide1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7" Type="http://schemas.openxmlformats.org/officeDocument/2006/relationships/notesSlide" Target="../notesSlides/notesSlide16.xml"/><Relationship Id="rId16" Type="http://schemas.openxmlformats.org/officeDocument/2006/relationships/slideLayout" Target="../slideLayouts/slideLayout2.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slide" Target="slide17.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slide" Target="slide12.xml"/><Relationship Id="rId3" Type="http://schemas.openxmlformats.org/officeDocument/2006/relationships/tags" Target="../tags/tag148.xml"/><Relationship Id="rId26" Type="http://schemas.openxmlformats.org/officeDocument/2006/relationships/notesSlide" Target="../notesSlides/notesSlide17.xml"/><Relationship Id="rId25" Type="http://schemas.openxmlformats.org/officeDocument/2006/relationships/slideLayout" Target="../slideLayouts/slideLayout7.xml"/><Relationship Id="rId24" Type="http://schemas.openxmlformats.org/officeDocument/2006/relationships/tags" Target="../tags/tag164.xml"/><Relationship Id="rId23" Type="http://schemas.openxmlformats.org/officeDocument/2006/relationships/tags" Target="../tags/tag163.xml"/><Relationship Id="rId22" Type="http://schemas.openxmlformats.org/officeDocument/2006/relationships/tags" Target="../tags/tag162.xml"/><Relationship Id="rId21" Type="http://schemas.openxmlformats.org/officeDocument/2006/relationships/tags" Target="../tags/tag161.xml"/><Relationship Id="rId20" Type="http://schemas.openxmlformats.org/officeDocument/2006/relationships/slide" Target="slide8.xml"/><Relationship Id="rId2" Type="http://schemas.openxmlformats.org/officeDocument/2006/relationships/tags" Target="../tags/tag147.xml"/><Relationship Id="rId19" Type="http://schemas.openxmlformats.org/officeDocument/2006/relationships/tags" Target="../tags/tag160.xml"/><Relationship Id="rId18" Type="http://schemas.openxmlformats.org/officeDocument/2006/relationships/tags" Target="../tags/tag159.xml"/><Relationship Id="rId17" Type="http://schemas.openxmlformats.org/officeDocument/2006/relationships/tags" Target="../tags/tag158.xml"/><Relationship Id="rId16" Type="http://schemas.openxmlformats.org/officeDocument/2006/relationships/slide" Target="slide11.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slide" Target="slide14.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tags" Target="../tags/tag146.xml"/></Relationships>
</file>

<file path=ppt/slides/_rels/slide18.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5" Type="http://schemas.openxmlformats.org/officeDocument/2006/relationships/notesSlide" Target="../notesSlides/notesSlide18.xml"/><Relationship Id="rId14" Type="http://schemas.openxmlformats.org/officeDocument/2006/relationships/slideLayout" Target="../slideLayouts/slideLayout2.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tags" Target="../tags/tag165.xml"/></Relationships>
</file>

<file path=ppt/slides/_rels/slide19.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0" Type="http://schemas.openxmlformats.org/officeDocument/2006/relationships/notesSlide" Target="../notesSlides/notesSlide19.xml"/><Relationship Id="rId2" Type="http://schemas.openxmlformats.org/officeDocument/2006/relationships/tags" Target="../tags/tag179.xml"/><Relationship Id="rId19" Type="http://schemas.openxmlformats.org/officeDocument/2006/relationships/slideLayout" Target="../slideLayouts/slideLayout2.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8.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slide" Target="slide17.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slide" Target="slide12.xml"/><Relationship Id="rId30" Type="http://schemas.openxmlformats.org/officeDocument/2006/relationships/notesSlide" Target="../notesSlides/notesSlide20.xml"/><Relationship Id="rId3" Type="http://schemas.openxmlformats.org/officeDocument/2006/relationships/tags" Target="../tags/tag198.xml"/><Relationship Id="rId29" Type="http://schemas.openxmlformats.org/officeDocument/2006/relationships/slideLayout" Target="../slideLayouts/slideLayout7.xml"/><Relationship Id="rId28" Type="http://schemas.openxmlformats.org/officeDocument/2006/relationships/tags" Target="../tags/tag217.xml"/><Relationship Id="rId27" Type="http://schemas.openxmlformats.org/officeDocument/2006/relationships/tags" Target="../tags/tag216.xml"/><Relationship Id="rId26" Type="http://schemas.openxmlformats.org/officeDocument/2006/relationships/tags" Target="../tags/tag215.xml"/><Relationship Id="rId25" Type="http://schemas.openxmlformats.org/officeDocument/2006/relationships/tags" Target="../tags/tag214.xml"/><Relationship Id="rId24" Type="http://schemas.openxmlformats.org/officeDocument/2006/relationships/slide" Target="slide22.xml"/><Relationship Id="rId23" Type="http://schemas.openxmlformats.org/officeDocument/2006/relationships/tags" Target="../tags/tag213.xml"/><Relationship Id="rId22" Type="http://schemas.openxmlformats.org/officeDocument/2006/relationships/tags" Target="../tags/tag212.xml"/><Relationship Id="rId21" Type="http://schemas.openxmlformats.org/officeDocument/2006/relationships/tags" Target="../tags/tag211.xml"/><Relationship Id="rId20" Type="http://schemas.openxmlformats.org/officeDocument/2006/relationships/slide" Target="slide8.xml"/><Relationship Id="rId2" Type="http://schemas.openxmlformats.org/officeDocument/2006/relationships/tags" Target="../tags/tag197.xml"/><Relationship Id="rId19" Type="http://schemas.openxmlformats.org/officeDocument/2006/relationships/tags" Target="../tags/tag210.xml"/><Relationship Id="rId18" Type="http://schemas.openxmlformats.org/officeDocument/2006/relationships/tags" Target="../tags/tag209.xml"/><Relationship Id="rId17" Type="http://schemas.openxmlformats.org/officeDocument/2006/relationships/tags" Target="../tags/tag208.xml"/><Relationship Id="rId16" Type="http://schemas.openxmlformats.org/officeDocument/2006/relationships/slide" Target="slide11.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slide" Target="slide14.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6.xml"/></Relationships>
</file>

<file path=ppt/slides/_rels/slide21.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7" Type="http://schemas.openxmlformats.org/officeDocument/2006/relationships/notesSlide" Target="../notesSlides/notesSlide21.xml"/><Relationship Id="rId16" Type="http://schemas.openxmlformats.org/officeDocument/2006/relationships/slideLayout" Target="../slideLayouts/slideLayout2.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tags" Target="../tags/tag218.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2.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image" Target="../media/image6.jpeg"/><Relationship Id="rId3" Type="http://schemas.openxmlformats.org/officeDocument/2006/relationships/tags" Target="../tags/tag234.xml"/><Relationship Id="rId2" Type="http://schemas.openxmlformats.org/officeDocument/2006/relationships/image" Target="../media/image5.jpeg"/><Relationship Id="rId1" Type="http://schemas.openxmlformats.org/officeDocument/2006/relationships/tags" Target="../tags/tag233.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6.xml"/><Relationship Id="rId3" Type="http://schemas.openxmlformats.org/officeDocument/2006/relationships/tags" Target="../tags/tag239.xml"/><Relationship Id="rId2" Type="http://schemas.openxmlformats.org/officeDocument/2006/relationships/image" Target="../media/image7.jpeg"/><Relationship Id="rId1" Type="http://schemas.openxmlformats.org/officeDocument/2006/relationships/tags" Target="../tags/tag238.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8.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2.jpeg"/><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slide" Target="slide12.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0" Type="http://schemas.openxmlformats.org/officeDocument/2006/relationships/notesSlide" Target="../notesSlides/notesSlide5.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1" Type="http://schemas.openxmlformats.org/officeDocument/2006/relationships/notesSlide" Target="../notesSlides/notesSlide7.xml"/><Relationship Id="rId10" Type="http://schemas.openxmlformats.org/officeDocument/2006/relationships/slideLayout" Target="../slideLayouts/slideLayout2.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slide" Target="slide17.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slide" Target="slide12.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notesSlide" Target="../notesSlides/notesSlide8.xml"/><Relationship Id="rId13" Type="http://schemas.openxmlformats.org/officeDocument/2006/relationships/slideLayout" Target="../slideLayouts/slideLayout7.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05625" y="4787272"/>
            <a:ext cx="9939384" cy="924152"/>
          </a:xfrm>
        </p:spPr>
        <p:txBody>
          <a:bodyPr>
            <a:normAutofit/>
          </a:bodyPr>
          <a:lstStyle/>
          <a:p>
            <a:r>
              <a:rPr lang="zh-CN" altLang="en-US" sz="4800" dirty="0" smtClean="0"/>
              <a:t>咖啡厅装饰设计</a:t>
            </a:r>
            <a:r>
              <a:rPr lang="en-US" altLang="zh-CN" sz="4800" dirty="0" smtClean="0"/>
              <a:t>PPT</a:t>
            </a:r>
            <a:r>
              <a:rPr lang="zh-CN" altLang="en-US" sz="4800" dirty="0" smtClean="0"/>
              <a:t>模板</a:t>
            </a:r>
            <a:endParaRPr lang="zh-CN" altLang="en-US" sz="4800" dirty="0"/>
          </a:p>
        </p:txBody>
      </p:sp>
      <p:sp>
        <p:nvSpPr>
          <p:cNvPr id="4" name="副标题 3"/>
          <p:cNvSpPr>
            <a:spLocks noGrp="1"/>
          </p:cNvSpPr>
          <p:nvPr>
            <p:ph type="subTitle" idx="1"/>
          </p:nvPr>
        </p:nvSpPr>
        <p:spPr/>
        <p:txBody>
          <a:bodyPr/>
          <a:lstStyle/>
          <a:p>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2"/>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3"/>
            </p:custDataLst>
          </p:nvPr>
        </p:nvSpPr>
        <p:spPr>
          <a:xfrm>
            <a:off x="4407941"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4"/>
            </p:custDataLst>
          </p:nvPr>
        </p:nvSpPr>
        <p:spPr>
          <a:xfrm>
            <a:off x="4370234"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5"/>
            </p:custDataLst>
          </p:nvPr>
        </p:nvSpPr>
        <p:spPr>
          <a:xfrm>
            <a:off x="616613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6"/>
            </p:custDataLst>
          </p:nvPr>
        </p:nvSpPr>
        <p:spPr>
          <a:xfrm>
            <a:off x="6128520"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en-US"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7"/>
            </p:custDataLst>
          </p:nvPr>
        </p:nvSpPr>
        <p:spPr>
          <a:xfrm>
            <a:off x="5844221"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文本框 10"/>
          <p:cNvSpPr txBox="1"/>
          <p:nvPr>
            <p:custDataLst>
              <p:tags r:id="rId8"/>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1"/>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2"/>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3"/>
            </p:custDataLst>
          </p:nvPr>
        </p:nvCxnSpPr>
        <p:spPr>
          <a:xfrm>
            <a:off x="4727233" y="2205941"/>
            <a:ext cx="163512" cy="0"/>
          </a:xfrm>
          <a:prstGeom prst="line">
            <a:avLst/>
          </a:prstGeom>
          <a:noFill/>
          <a:ln w="12700" cap="flat" cmpd="sng" algn="ctr">
            <a:solidFill>
              <a:schemeClr val="tx1"/>
            </a:solidFill>
            <a:prstDash val="solid"/>
          </a:ln>
          <a:effectLst/>
        </p:spPr>
      </p:cxnSp>
      <p:sp>
        <p:nvSpPr>
          <p:cNvPr id="34" name="MH_Number_1">
            <a:hlinkClick r:id="rId4" action="ppaction://hlinksldjump"/>
          </p:cNvPr>
          <p:cNvSpPr txBox="1"/>
          <p:nvPr>
            <p:custDataLst>
              <p:tags r:id="rId5"/>
            </p:custDataLst>
          </p:nvPr>
        </p:nvSpPr>
        <p:spPr>
          <a:xfrm>
            <a:off x="4095408" y="163933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endParaRPr lang="en-US" sz="2400" kern="0" dirty="0">
              <a:solidFill>
                <a:schemeClr val="accent1"/>
              </a:solidFill>
            </a:endParaRPr>
          </a:p>
        </p:txBody>
      </p:sp>
      <p:sp>
        <p:nvSpPr>
          <p:cNvPr id="23" name="MH_Entry_1">
            <a:hlinkClick r:id="rId4" action="ppaction://hlinksldjump"/>
          </p:cNvPr>
          <p:cNvSpPr/>
          <p:nvPr>
            <p:custDataLst>
              <p:tags r:id="rId6"/>
            </p:custDataLst>
          </p:nvPr>
        </p:nvSpPr>
        <p:spPr>
          <a:xfrm>
            <a:off x="4817720" y="170157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2000" kern="0" dirty="0" smtClean="0"/>
              <a:t>点击输入标题</a:t>
            </a:r>
            <a:endParaRPr lang="en-US" sz="2000" kern="0" dirty="0"/>
          </a:p>
        </p:txBody>
      </p:sp>
      <p:cxnSp>
        <p:nvCxnSpPr>
          <p:cNvPr id="61" name="MH_Others_5"/>
          <p:cNvCxnSpPr/>
          <p:nvPr>
            <p:custDataLst>
              <p:tags r:id="rId7"/>
            </p:custDataLst>
          </p:nvPr>
        </p:nvCxnSpPr>
        <p:spPr>
          <a:xfrm>
            <a:off x="4727233" y="3745630"/>
            <a:ext cx="163512" cy="0"/>
          </a:xfrm>
          <a:prstGeom prst="line">
            <a:avLst/>
          </a:prstGeom>
          <a:noFill/>
          <a:ln w="12700" cap="flat" cmpd="sng" algn="ctr">
            <a:solidFill>
              <a:schemeClr val="tx1"/>
            </a:solidFill>
            <a:prstDash val="solid"/>
          </a:ln>
          <a:effectLst/>
        </p:spPr>
      </p:cxnSp>
      <p:sp>
        <p:nvSpPr>
          <p:cNvPr id="62" name="MH_Number_2">
            <a:hlinkClick r:id="rId8" action="ppaction://hlinksldjump"/>
          </p:cNvPr>
          <p:cNvSpPr txBox="1"/>
          <p:nvPr>
            <p:custDataLst>
              <p:tags r:id="rId9"/>
            </p:custDataLst>
          </p:nvPr>
        </p:nvSpPr>
        <p:spPr>
          <a:xfrm>
            <a:off x="4095408" y="3179023"/>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8" action="ppaction://hlinksldjump"/>
          </p:cNvPr>
          <p:cNvSpPr/>
          <p:nvPr>
            <p:custDataLst>
              <p:tags r:id="rId10"/>
            </p:custDataLst>
          </p:nvPr>
        </p:nvSpPr>
        <p:spPr>
          <a:xfrm>
            <a:off x="4817720" y="3241260"/>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5" name="MH_Others_6"/>
          <p:cNvCxnSpPr/>
          <p:nvPr>
            <p:custDataLst>
              <p:tags r:id="rId11"/>
            </p:custDataLst>
          </p:nvPr>
        </p:nvCxnSpPr>
        <p:spPr>
          <a:xfrm>
            <a:off x="4727233" y="5285319"/>
            <a:ext cx="163512" cy="0"/>
          </a:xfrm>
          <a:prstGeom prst="line">
            <a:avLst/>
          </a:prstGeom>
          <a:noFill/>
          <a:ln w="12700" cap="flat" cmpd="sng" algn="ctr">
            <a:solidFill>
              <a:schemeClr val="tx1"/>
            </a:solidFill>
            <a:prstDash val="solid"/>
          </a:ln>
          <a:effectLst/>
        </p:spPr>
      </p:cxnSp>
      <p:sp>
        <p:nvSpPr>
          <p:cNvPr id="66" name="MH_Number_3">
            <a:hlinkClick r:id="rId12" action="ppaction://hlinksldjump"/>
          </p:cNvPr>
          <p:cNvSpPr txBox="1"/>
          <p:nvPr>
            <p:custDataLst>
              <p:tags r:id="rId13"/>
            </p:custDataLst>
          </p:nvPr>
        </p:nvSpPr>
        <p:spPr>
          <a:xfrm>
            <a:off x="4095408" y="4718712"/>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12" action="ppaction://hlinksldjump"/>
          </p:cNvPr>
          <p:cNvSpPr/>
          <p:nvPr>
            <p:custDataLst>
              <p:tags r:id="rId14"/>
            </p:custDataLst>
          </p:nvPr>
        </p:nvSpPr>
        <p:spPr>
          <a:xfrm>
            <a:off x="4817720" y="4780949"/>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sp>
        <p:nvSpPr>
          <p:cNvPr id="14" name="MH_Others_1"/>
          <p:cNvSpPr txBox="1"/>
          <p:nvPr>
            <p:custDataLst>
              <p:tags r:id="rId15"/>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dirty="0" smtClean="0">
                <a:solidFill>
                  <a:schemeClr val="accent1"/>
                </a:solidFill>
                <a:latin typeface="+mj-lt"/>
                <a:ea typeface="+mj-ea"/>
                <a:cs typeface="+mj-cs"/>
              </a:rPr>
              <a:t>目录</a:t>
            </a:r>
            <a:endParaRPr lang="zh-CN" altLang="en-US" sz="4800" dirty="0">
              <a:solidFill>
                <a:schemeClr val="accent1"/>
              </a:solidFill>
              <a:latin typeface="+mj-lt"/>
              <a:ea typeface="+mj-ea"/>
              <a:cs typeface="+mj-cs"/>
            </a:endParaRPr>
          </a:p>
        </p:txBody>
      </p:sp>
    </p:spTree>
    <p:custDataLst>
      <p:tags r:id="rId16"/>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custDataLst>
              <p:tags r:id="rId1"/>
            </p:custDataLst>
          </p:nvPr>
        </p:nvSpPr>
        <p:spPr>
          <a:xfrm>
            <a:off x="1314657" y="2312887"/>
            <a:ext cx="9551419" cy="1536389"/>
          </a:xfrm>
          <a:custGeom>
            <a:avLst/>
            <a:gdLst>
              <a:gd name="connsiteX0" fmla="*/ 0 w 8448008"/>
              <a:gd name="connsiteY0" fmla="*/ 241300 h 1358900"/>
              <a:gd name="connsiteX1" fmla="*/ 344770 w 8448008"/>
              <a:gd name="connsiteY1" fmla="*/ 241300 h 1358900"/>
              <a:gd name="connsiteX2" fmla="*/ 7038909 w 8448008"/>
              <a:gd name="connsiteY2" fmla="*/ 241300 h 1358900"/>
              <a:gd name="connsiteX3" fmla="*/ 7038909 w 8448008"/>
              <a:gd name="connsiteY3" fmla="*/ 1117600 h 1358900"/>
              <a:gd name="connsiteX4" fmla="*/ 344770 w 8448008"/>
              <a:gd name="connsiteY4" fmla="*/ 1117600 h 1358900"/>
              <a:gd name="connsiteX5" fmla="*/ 0 w 8448008"/>
              <a:gd name="connsiteY5" fmla="*/ 1117600 h 1358900"/>
              <a:gd name="connsiteX6" fmla="*/ 7111147 w 8448008"/>
              <a:gd name="connsiteY6" fmla="*/ 0 h 1358900"/>
              <a:gd name="connsiteX7" fmla="*/ 8448008 w 8448008"/>
              <a:gd name="connsiteY7" fmla="*/ 679450 h 1358900"/>
              <a:gd name="connsiteX8" fmla="*/ 7111147 w 8448008"/>
              <a:gd name="connsiteY8"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8008" h="1358900">
                <a:moveTo>
                  <a:pt x="0" y="241300"/>
                </a:moveTo>
                <a:lnTo>
                  <a:pt x="344770" y="241300"/>
                </a:lnTo>
                <a:lnTo>
                  <a:pt x="7038909" y="241300"/>
                </a:lnTo>
                <a:lnTo>
                  <a:pt x="7038909" y="1117600"/>
                </a:lnTo>
                <a:lnTo>
                  <a:pt x="344770" y="1117600"/>
                </a:lnTo>
                <a:lnTo>
                  <a:pt x="0" y="1117600"/>
                </a:lnTo>
                <a:close/>
                <a:moveTo>
                  <a:pt x="7111147" y="0"/>
                </a:moveTo>
                <a:lnTo>
                  <a:pt x="8448008" y="679450"/>
                </a:lnTo>
                <a:lnTo>
                  <a:pt x="7111147"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2"/>
            </p:custDataLst>
          </p:nvPr>
        </p:nvSpPr>
        <p:spPr>
          <a:xfrm>
            <a:off x="1444319" y="2864802"/>
            <a:ext cx="1282441" cy="475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3"/>
            </p:custDataLst>
          </p:nvPr>
        </p:nvSpPr>
        <p:spPr>
          <a:xfrm>
            <a:off x="1209768" y="3967982"/>
            <a:ext cx="2530234" cy="1480318"/>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4"/>
            </p:custDataLst>
          </p:nvPr>
        </p:nvSpPr>
        <p:spPr>
          <a:xfrm>
            <a:off x="5065434" y="2864802"/>
            <a:ext cx="1282441" cy="475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5"/>
            </p:custDataLst>
          </p:nvPr>
        </p:nvSpPr>
        <p:spPr>
          <a:xfrm>
            <a:off x="4830883" y="3967982"/>
            <a:ext cx="2530234" cy="1480318"/>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6"/>
            </p:custDataLst>
          </p:nvPr>
        </p:nvSpPr>
        <p:spPr>
          <a:xfrm>
            <a:off x="8686550" y="2864802"/>
            <a:ext cx="1282441" cy="475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7"/>
            </p:custDataLst>
          </p:nvPr>
        </p:nvSpPr>
        <p:spPr>
          <a:xfrm>
            <a:off x="8451998" y="3967982"/>
            <a:ext cx="2530234" cy="1480318"/>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8"/>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2"/>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3"/>
            </p:custDataLst>
          </p:nvPr>
        </p:nvSpPr>
        <p:spPr>
          <a:xfrm>
            <a:off x="3534131"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4"/>
            </p:custDataLst>
          </p:nvPr>
        </p:nvSpPr>
        <p:spPr>
          <a:xfrm>
            <a:off x="3496424"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5"/>
            </p:custDataLst>
          </p:nvPr>
        </p:nvSpPr>
        <p:spPr>
          <a:xfrm>
            <a:off x="529232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6"/>
            </p:custDataLst>
          </p:nvPr>
        </p:nvSpPr>
        <p:spPr>
          <a:xfrm>
            <a:off x="5254710"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7"/>
            </p:custDataLst>
          </p:nvPr>
        </p:nvSpPr>
        <p:spPr>
          <a:xfrm>
            <a:off x="4970411"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8"/>
            </p:custDataLst>
          </p:nvPr>
        </p:nvSpPr>
        <p:spPr>
          <a:xfrm>
            <a:off x="6726710"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3" name="菱形 12"/>
          <p:cNvSpPr/>
          <p:nvPr>
            <p:custDataLst>
              <p:tags r:id="rId9"/>
            </p:custDataLst>
          </p:nvPr>
        </p:nvSpPr>
        <p:spPr>
          <a:xfrm>
            <a:off x="7011010"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4" name="文本框 86"/>
          <p:cNvSpPr txBox="1"/>
          <p:nvPr>
            <p:custDataLst>
              <p:tags r:id="rId10"/>
            </p:custDataLst>
          </p:nvPr>
        </p:nvSpPr>
        <p:spPr>
          <a:xfrm>
            <a:off x="704862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2" name="文本框 11"/>
          <p:cNvSpPr txBox="1"/>
          <p:nvPr>
            <p:custDataLst>
              <p:tags r:id="rId11"/>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1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1"/>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2"/>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3"/>
            </p:custDataLst>
          </p:nvPr>
        </p:nvCxnSpPr>
        <p:spPr>
          <a:xfrm>
            <a:off x="4727233" y="2072591"/>
            <a:ext cx="163512" cy="0"/>
          </a:xfrm>
          <a:prstGeom prst="line">
            <a:avLst/>
          </a:prstGeom>
          <a:noFill/>
          <a:ln w="12700" cap="flat" cmpd="sng" algn="ctr">
            <a:solidFill>
              <a:schemeClr val="tx1"/>
            </a:solidFill>
            <a:prstDash val="solid"/>
          </a:ln>
          <a:effectLst/>
        </p:spPr>
      </p:cxnSp>
      <p:sp>
        <p:nvSpPr>
          <p:cNvPr id="34" name="MH_Number_1">
            <a:hlinkClick r:id="rId4" action="ppaction://hlinksldjump"/>
          </p:cNvPr>
          <p:cNvSpPr txBox="1"/>
          <p:nvPr>
            <p:custDataLst>
              <p:tags r:id="rId5"/>
            </p:custDataLst>
          </p:nvPr>
        </p:nvSpPr>
        <p:spPr>
          <a:xfrm>
            <a:off x="4095408" y="150598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endParaRPr lang="en-US" sz="2400" kern="0" dirty="0">
              <a:solidFill>
                <a:schemeClr val="accent1"/>
              </a:solidFill>
            </a:endParaRPr>
          </a:p>
        </p:txBody>
      </p:sp>
      <p:sp>
        <p:nvSpPr>
          <p:cNvPr id="23" name="MH_Entry_1">
            <a:hlinkClick r:id="rId4" action="ppaction://hlinksldjump"/>
          </p:cNvPr>
          <p:cNvSpPr/>
          <p:nvPr>
            <p:custDataLst>
              <p:tags r:id="rId6"/>
            </p:custDataLst>
          </p:nvPr>
        </p:nvSpPr>
        <p:spPr>
          <a:xfrm>
            <a:off x="4817720" y="156822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2000" kern="0" dirty="0"/>
              <a:t>点击输入标题</a:t>
            </a:r>
            <a:endParaRPr lang="en-US" sz="2000" kern="0" dirty="0"/>
          </a:p>
        </p:txBody>
      </p:sp>
      <p:cxnSp>
        <p:nvCxnSpPr>
          <p:cNvPr id="61" name="MH_Others_5"/>
          <p:cNvCxnSpPr/>
          <p:nvPr>
            <p:custDataLst>
              <p:tags r:id="rId7"/>
            </p:custDataLst>
          </p:nvPr>
        </p:nvCxnSpPr>
        <p:spPr>
          <a:xfrm>
            <a:off x="4727233" y="3344515"/>
            <a:ext cx="163512" cy="0"/>
          </a:xfrm>
          <a:prstGeom prst="line">
            <a:avLst/>
          </a:prstGeom>
          <a:noFill/>
          <a:ln w="12700" cap="flat" cmpd="sng" algn="ctr">
            <a:solidFill>
              <a:schemeClr val="tx1"/>
            </a:solidFill>
            <a:prstDash val="solid"/>
          </a:ln>
          <a:effectLst/>
        </p:spPr>
      </p:cxnSp>
      <p:sp>
        <p:nvSpPr>
          <p:cNvPr id="62" name="MH_Number_2">
            <a:hlinkClick r:id="rId8" action="ppaction://hlinksldjump"/>
          </p:cNvPr>
          <p:cNvSpPr txBox="1"/>
          <p:nvPr>
            <p:custDataLst>
              <p:tags r:id="rId9"/>
            </p:custDataLst>
          </p:nvPr>
        </p:nvSpPr>
        <p:spPr>
          <a:xfrm>
            <a:off x="4095408" y="2777908"/>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8" action="ppaction://hlinksldjump"/>
          </p:cNvPr>
          <p:cNvSpPr/>
          <p:nvPr>
            <p:custDataLst>
              <p:tags r:id="rId10"/>
            </p:custDataLst>
          </p:nvPr>
        </p:nvSpPr>
        <p:spPr>
          <a:xfrm>
            <a:off x="4817720" y="2840145"/>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5" name="MH_Others_6"/>
          <p:cNvCxnSpPr/>
          <p:nvPr>
            <p:custDataLst>
              <p:tags r:id="rId11"/>
            </p:custDataLst>
          </p:nvPr>
        </p:nvCxnSpPr>
        <p:spPr>
          <a:xfrm>
            <a:off x="4727233" y="4616439"/>
            <a:ext cx="163512" cy="0"/>
          </a:xfrm>
          <a:prstGeom prst="line">
            <a:avLst/>
          </a:prstGeom>
          <a:noFill/>
          <a:ln w="12700" cap="flat" cmpd="sng" algn="ctr">
            <a:solidFill>
              <a:schemeClr val="tx1"/>
            </a:solidFill>
            <a:prstDash val="solid"/>
          </a:ln>
          <a:effectLst/>
        </p:spPr>
      </p:cxnSp>
      <p:sp>
        <p:nvSpPr>
          <p:cNvPr id="66" name="MH_Number_3">
            <a:hlinkClick r:id="rId12" action="ppaction://hlinksldjump"/>
          </p:cNvPr>
          <p:cNvSpPr txBox="1"/>
          <p:nvPr>
            <p:custDataLst>
              <p:tags r:id="rId13"/>
            </p:custDataLst>
          </p:nvPr>
        </p:nvSpPr>
        <p:spPr>
          <a:xfrm>
            <a:off x="4095408" y="4049832"/>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12" action="ppaction://hlinksldjump"/>
          </p:cNvPr>
          <p:cNvSpPr/>
          <p:nvPr>
            <p:custDataLst>
              <p:tags r:id="rId14"/>
            </p:custDataLst>
          </p:nvPr>
        </p:nvSpPr>
        <p:spPr>
          <a:xfrm>
            <a:off x="4817720" y="4112069"/>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9" name="MH_Others_7"/>
          <p:cNvCxnSpPr/>
          <p:nvPr>
            <p:custDataLst>
              <p:tags r:id="rId15"/>
            </p:custDataLst>
          </p:nvPr>
        </p:nvCxnSpPr>
        <p:spPr>
          <a:xfrm>
            <a:off x="4727233" y="5888364"/>
            <a:ext cx="163512" cy="0"/>
          </a:xfrm>
          <a:prstGeom prst="line">
            <a:avLst/>
          </a:prstGeom>
          <a:noFill/>
          <a:ln w="12700" cap="flat" cmpd="sng" algn="ctr">
            <a:solidFill>
              <a:schemeClr val="tx1"/>
            </a:solidFill>
            <a:prstDash val="solid"/>
          </a:ln>
          <a:effectLst/>
        </p:spPr>
      </p:cxnSp>
      <p:sp>
        <p:nvSpPr>
          <p:cNvPr id="70" name="MH_Number_4">
            <a:hlinkClick r:id="rId16" action="ppaction://hlinksldjump"/>
          </p:cNvPr>
          <p:cNvSpPr txBox="1"/>
          <p:nvPr>
            <p:custDataLst>
              <p:tags r:id="rId17"/>
            </p:custDataLst>
          </p:nvPr>
        </p:nvSpPr>
        <p:spPr>
          <a:xfrm>
            <a:off x="4095408" y="5321757"/>
            <a:ext cx="703262" cy="494751"/>
          </a:xfrm>
          <a:prstGeom prst="rect">
            <a:avLst/>
          </a:prstGeom>
          <a:noFill/>
        </p:spPr>
        <p:txBody>
          <a:bodyPr>
            <a:spAutoFit/>
          </a:bodyPr>
          <a:lstStyle/>
          <a:p>
            <a:pPr algn="r">
              <a:lnSpc>
                <a:spcPct val="120000"/>
              </a:lnSpc>
              <a:defRPr/>
            </a:pPr>
            <a:r>
              <a:rPr lang="en-US" altLang="zh-CN" sz="2400" kern="0">
                <a:solidFill>
                  <a:schemeClr val="accent1"/>
                </a:solidFill>
              </a:rPr>
              <a:t>04</a:t>
            </a:r>
            <a:endParaRPr lang="en-US" sz="2400" kern="0" dirty="0">
              <a:solidFill>
                <a:schemeClr val="accent1"/>
              </a:solidFill>
            </a:endParaRPr>
          </a:p>
        </p:txBody>
      </p:sp>
      <p:sp>
        <p:nvSpPr>
          <p:cNvPr id="71" name="MH_Entry_4">
            <a:hlinkClick r:id="rId16" action="ppaction://hlinksldjump"/>
          </p:cNvPr>
          <p:cNvSpPr/>
          <p:nvPr>
            <p:custDataLst>
              <p:tags r:id="rId18"/>
            </p:custDataLst>
          </p:nvPr>
        </p:nvSpPr>
        <p:spPr>
          <a:xfrm>
            <a:off x="4808928" y="5383994"/>
            <a:ext cx="4765541"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sp>
        <p:nvSpPr>
          <p:cNvPr id="17" name="MH_Others_1"/>
          <p:cNvSpPr txBox="1"/>
          <p:nvPr>
            <p:custDataLst>
              <p:tags r:id="rId19"/>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dirty="0" smtClean="0">
                <a:solidFill>
                  <a:schemeClr val="accent1"/>
                </a:solidFill>
                <a:latin typeface="+mj-lt"/>
                <a:ea typeface="+mj-ea"/>
                <a:cs typeface="+mj-cs"/>
              </a:rPr>
              <a:t>目录</a:t>
            </a:r>
            <a:endParaRPr lang="zh-CN" altLang="en-US" sz="4800" dirty="0">
              <a:solidFill>
                <a:schemeClr val="accent1"/>
              </a:solidFill>
              <a:latin typeface="+mj-lt"/>
              <a:ea typeface="+mj-ea"/>
              <a:cs typeface="+mj-cs"/>
            </a:endParaRPr>
          </a:p>
        </p:txBody>
      </p:sp>
    </p:spTree>
    <p:custDataLst>
      <p:tags r:id="rId20"/>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custDataLst>
              <p:tags r:id="rId1"/>
            </p:custDataLst>
          </p:nvPr>
        </p:nvSpPr>
        <p:spPr>
          <a:xfrm>
            <a:off x="1022497" y="2408948"/>
            <a:ext cx="10259672" cy="1650314"/>
          </a:xfrm>
          <a:custGeom>
            <a:avLst/>
            <a:gdLst>
              <a:gd name="connsiteX0" fmla="*/ 0 w 8448008"/>
              <a:gd name="connsiteY0" fmla="*/ 241300 h 1358900"/>
              <a:gd name="connsiteX1" fmla="*/ 344770 w 8448008"/>
              <a:gd name="connsiteY1" fmla="*/ 241300 h 1358900"/>
              <a:gd name="connsiteX2" fmla="*/ 7038909 w 8448008"/>
              <a:gd name="connsiteY2" fmla="*/ 241300 h 1358900"/>
              <a:gd name="connsiteX3" fmla="*/ 7038909 w 8448008"/>
              <a:gd name="connsiteY3" fmla="*/ 1117600 h 1358900"/>
              <a:gd name="connsiteX4" fmla="*/ 344770 w 8448008"/>
              <a:gd name="connsiteY4" fmla="*/ 1117600 h 1358900"/>
              <a:gd name="connsiteX5" fmla="*/ 0 w 8448008"/>
              <a:gd name="connsiteY5" fmla="*/ 1117600 h 1358900"/>
              <a:gd name="connsiteX6" fmla="*/ 7111147 w 8448008"/>
              <a:gd name="connsiteY6" fmla="*/ 0 h 1358900"/>
              <a:gd name="connsiteX7" fmla="*/ 8448008 w 8448008"/>
              <a:gd name="connsiteY7" fmla="*/ 679450 h 1358900"/>
              <a:gd name="connsiteX8" fmla="*/ 7111147 w 8448008"/>
              <a:gd name="connsiteY8"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8008" h="1358900">
                <a:moveTo>
                  <a:pt x="0" y="241300"/>
                </a:moveTo>
                <a:lnTo>
                  <a:pt x="344770" y="241300"/>
                </a:lnTo>
                <a:lnTo>
                  <a:pt x="7038909" y="241300"/>
                </a:lnTo>
                <a:lnTo>
                  <a:pt x="7038909" y="1117600"/>
                </a:lnTo>
                <a:lnTo>
                  <a:pt x="344770" y="1117600"/>
                </a:lnTo>
                <a:lnTo>
                  <a:pt x="0" y="1117600"/>
                </a:lnTo>
                <a:close/>
                <a:moveTo>
                  <a:pt x="7111147" y="0"/>
                </a:moveTo>
                <a:lnTo>
                  <a:pt x="8448008" y="679450"/>
                </a:lnTo>
                <a:lnTo>
                  <a:pt x="7111147"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2"/>
            </p:custDataLst>
          </p:nvPr>
        </p:nvSpPr>
        <p:spPr>
          <a:xfrm>
            <a:off x="1161773" y="3001788"/>
            <a:ext cx="1377536" cy="510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3"/>
            </p:custDataLst>
          </p:nvPr>
        </p:nvSpPr>
        <p:spPr>
          <a:xfrm>
            <a:off x="909831"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4"/>
            </p:custDataLst>
          </p:nvPr>
        </p:nvSpPr>
        <p:spPr>
          <a:xfrm>
            <a:off x="3754858" y="3001788"/>
            <a:ext cx="1377536" cy="51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5"/>
            </p:custDataLst>
          </p:nvPr>
        </p:nvSpPr>
        <p:spPr>
          <a:xfrm>
            <a:off x="3502916"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6"/>
            </p:custDataLst>
          </p:nvPr>
        </p:nvSpPr>
        <p:spPr>
          <a:xfrm>
            <a:off x="6347943" y="3001788"/>
            <a:ext cx="1377536" cy="510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5" name="文本框 14"/>
          <p:cNvSpPr txBox="1"/>
          <p:nvPr>
            <p:custDataLst>
              <p:tags r:id="rId7"/>
            </p:custDataLst>
          </p:nvPr>
        </p:nvSpPr>
        <p:spPr>
          <a:xfrm>
            <a:off x="6096001"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7" name="矩形 16"/>
          <p:cNvSpPr/>
          <p:nvPr>
            <p:custDataLst>
              <p:tags r:id="rId8"/>
            </p:custDataLst>
          </p:nvPr>
        </p:nvSpPr>
        <p:spPr>
          <a:xfrm>
            <a:off x="8941028" y="3001788"/>
            <a:ext cx="1377536" cy="51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9"/>
            </p:custDataLst>
          </p:nvPr>
        </p:nvSpPr>
        <p:spPr>
          <a:xfrm>
            <a:off x="8689084"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10"/>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1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2"/>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3"/>
            </p:custDataLst>
          </p:nvPr>
        </p:nvSpPr>
        <p:spPr>
          <a:xfrm>
            <a:off x="2655981"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4"/>
            </p:custDataLst>
          </p:nvPr>
        </p:nvSpPr>
        <p:spPr>
          <a:xfrm>
            <a:off x="2618274"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5"/>
            </p:custDataLst>
          </p:nvPr>
        </p:nvSpPr>
        <p:spPr>
          <a:xfrm>
            <a:off x="441417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6"/>
            </p:custDataLst>
          </p:nvPr>
        </p:nvSpPr>
        <p:spPr>
          <a:xfrm>
            <a:off x="4376560"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7"/>
            </p:custDataLst>
          </p:nvPr>
        </p:nvSpPr>
        <p:spPr>
          <a:xfrm>
            <a:off x="4092261"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8"/>
            </p:custDataLst>
          </p:nvPr>
        </p:nvSpPr>
        <p:spPr>
          <a:xfrm>
            <a:off x="5848560"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2" name="菱形 11"/>
          <p:cNvSpPr/>
          <p:nvPr>
            <p:custDataLst>
              <p:tags r:id="rId9"/>
            </p:custDataLst>
          </p:nvPr>
        </p:nvSpPr>
        <p:spPr>
          <a:xfrm>
            <a:off x="7604859" y="2949035"/>
            <a:ext cx="505549" cy="504008"/>
          </a:xfrm>
          <a:prstGeom prst="diamond">
            <a:avLst/>
          </a:prstGeom>
          <a:solidFill>
            <a:schemeClr val="accent3">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4" name="菱形 13"/>
          <p:cNvSpPr/>
          <p:nvPr>
            <p:custDataLst>
              <p:tags r:id="rId10"/>
            </p:custDataLst>
          </p:nvPr>
        </p:nvSpPr>
        <p:spPr>
          <a:xfrm>
            <a:off x="6132860"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5" name="文本框 86"/>
          <p:cNvSpPr txBox="1"/>
          <p:nvPr>
            <p:custDataLst>
              <p:tags r:id="rId11"/>
            </p:custDataLst>
          </p:nvPr>
        </p:nvSpPr>
        <p:spPr>
          <a:xfrm>
            <a:off x="617047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6" name="菱形 15"/>
          <p:cNvSpPr/>
          <p:nvPr>
            <p:custDataLst>
              <p:tags r:id="rId12"/>
            </p:custDataLst>
          </p:nvPr>
        </p:nvSpPr>
        <p:spPr>
          <a:xfrm>
            <a:off x="7889159" y="1819183"/>
            <a:ext cx="1693247"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7" name="文本框 86"/>
          <p:cNvSpPr txBox="1"/>
          <p:nvPr>
            <p:custDataLst>
              <p:tags r:id="rId13"/>
            </p:custDataLst>
          </p:nvPr>
        </p:nvSpPr>
        <p:spPr>
          <a:xfrm>
            <a:off x="792677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3" name="文本框 12"/>
          <p:cNvSpPr txBox="1"/>
          <p:nvPr>
            <p:custDataLst>
              <p:tags r:id="rId14"/>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1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1"/>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2"/>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3"/>
            </p:custDataLst>
          </p:nvPr>
        </p:nvCxnSpPr>
        <p:spPr>
          <a:xfrm>
            <a:off x="4727233" y="2072591"/>
            <a:ext cx="163512" cy="0"/>
          </a:xfrm>
          <a:prstGeom prst="line">
            <a:avLst/>
          </a:prstGeom>
          <a:noFill/>
          <a:ln w="12700" cap="flat" cmpd="sng" algn="ctr">
            <a:solidFill>
              <a:schemeClr val="tx1"/>
            </a:solidFill>
            <a:prstDash val="solid"/>
          </a:ln>
          <a:effectLst/>
        </p:spPr>
      </p:cxnSp>
      <p:sp>
        <p:nvSpPr>
          <p:cNvPr id="34" name="MH_Number_1">
            <a:hlinkClick r:id="rId4" action="ppaction://hlinksldjump"/>
          </p:cNvPr>
          <p:cNvSpPr txBox="1"/>
          <p:nvPr>
            <p:custDataLst>
              <p:tags r:id="rId5"/>
            </p:custDataLst>
          </p:nvPr>
        </p:nvSpPr>
        <p:spPr>
          <a:xfrm>
            <a:off x="4095408" y="150598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endParaRPr lang="en-US" sz="2400" kern="0" dirty="0">
              <a:solidFill>
                <a:schemeClr val="accent1"/>
              </a:solidFill>
            </a:endParaRPr>
          </a:p>
        </p:txBody>
      </p:sp>
      <p:sp>
        <p:nvSpPr>
          <p:cNvPr id="23" name="MH_Entry_1">
            <a:hlinkClick r:id="rId4" action="ppaction://hlinksldjump"/>
          </p:cNvPr>
          <p:cNvSpPr/>
          <p:nvPr>
            <p:custDataLst>
              <p:tags r:id="rId6"/>
            </p:custDataLst>
          </p:nvPr>
        </p:nvSpPr>
        <p:spPr>
          <a:xfrm>
            <a:off x="4817720" y="156822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2000" kern="0" dirty="0"/>
              <a:t>点击输入标题</a:t>
            </a:r>
            <a:endParaRPr lang="en-US" sz="2000" kern="0" dirty="0"/>
          </a:p>
        </p:txBody>
      </p:sp>
      <p:cxnSp>
        <p:nvCxnSpPr>
          <p:cNvPr id="61" name="MH_Others_5"/>
          <p:cNvCxnSpPr/>
          <p:nvPr>
            <p:custDataLst>
              <p:tags r:id="rId7"/>
            </p:custDataLst>
          </p:nvPr>
        </p:nvCxnSpPr>
        <p:spPr>
          <a:xfrm>
            <a:off x="4727233" y="3026534"/>
            <a:ext cx="163512" cy="0"/>
          </a:xfrm>
          <a:prstGeom prst="line">
            <a:avLst/>
          </a:prstGeom>
          <a:noFill/>
          <a:ln w="12700" cap="flat" cmpd="sng" algn="ctr">
            <a:solidFill>
              <a:schemeClr val="tx1"/>
            </a:solidFill>
            <a:prstDash val="solid"/>
          </a:ln>
          <a:effectLst/>
        </p:spPr>
      </p:cxnSp>
      <p:sp>
        <p:nvSpPr>
          <p:cNvPr id="62" name="MH_Number_2">
            <a:hlinkClick r:id="rId8" action="ppaction://hlinksldjump"/>
          </p:cNvPr>
          <p:cNvSpPr txBox="1"/>
          <p:nvPr>
            <p:custDataLst>
              <p:tags r:id="rId9"/>
            </p:custDataLst>
          </p:nvPr>
        </p:nvSpPr>
        <p:spPr>
          <a:xfrm>
            <a:off x="4095408" y="2459927"/>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8" action="ppaction://hlinksldjump"/>
          </p:cNvPr>
          <p:cNvSpPr/>
          <p:nvPr>
            <p:custDataLst>
              <p:tags r:id="rId10"/>
            </p:custDataLst>
          </p:nvPr>
        </p:nvSpPr>
        <p:spPr>
          <a:xfrm>
            <a:off x="4817720" y="2522164"/>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5" name="MH_Others_6"/>
          <p:cNvCxnSpPr/>
          <p:nvPr>
            <p:custDataLst>
              <p:tags r:id="rId11"/>
            </p:custDataLst>
          </p:nvPr>
        </p:nvCxnSpPr>
        <p:spPr>
          <a:xfrm>
            <a:off x="4727233" y="3980477"/>
            <a:ext cx="163512" cy="0"/>
          </a:xfrm>
          <a:prstGeom prst="line">
            <a:avLst/>
          </a:prstGeom>
          <a:noFill/>
          <a:ln w="12700" cap="flat" cmpd="sng" algn="ctr">
            <a:solidFill>
              <a:schemeClr val="tx1"/>
            </a:solidFill>
            <a:prstDash val="solid"/>
          </a:ln>
          <a:effectLst/>
        </p:spPr>
      </p:cxnSp>
      <p:sp>
        <p:nvSpPr>
          <p:cNvPr id="66" name="MH_Number_3">
            <a:hlinkClick r:id="rId12" action="ppaction://hlinksldjump"/>
          </p:cNvPr>
          <p:cNvSpPr txBox="1"/>
          <p:nvPr>
            <p:custDataLst>
              <p:tags r:id="rId13"/>
            </p:custDataLst>
          </p:nvPr>
        </p:nvSpPr>
        <p:spPr>
          <a:xfrm>
            <a:off x="4095408" y="3413870"/>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12" action="ppaction://hlinksldjump"/>
          </p:cNvPr>
          <p:cNvSpPr/>
          <p:nvPr>
            <p:custDataLst>
              <p:tags r:id="rId14"/>
            </p:custDataLst>
          </p:nvPr>
        </p:nvSpPr>
        <p:spPr>
          <a:xfrm>
            <a:off x="4817720" y="3476107"/>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9" name="MH_Others_7"/>
          <p:cNvCxnSpPr/>
          <p:nvPr>
            <p:custDataLst>
              <p:tags r:id="rId15"/>
            </p:custDataLst>
          </p:nvPr>
        </p:nvCxnSpPr>
        <p:spPr>
          <a:xfrm>
            <a:off x="4727233" y="4934420"/>
            <a:ext cx="163512" cy="0"/>
          </a:xfrm>
          <a:prstGeom prst="line">
            <a:avLst/>
          </a:prstGeom>
          <a:noFill/>
          <a:ln w="12700" cap="flat" cmpd="sng" algn="ctr">
            <a:solidFill>
              <a:schemeClr val="tx1"/>
            </a:solidFill>
            <a:prstDash val="solid"/>
          </a:ln>
          <a:effectLst/>
        </p:spPr>
      </p:cxnSp>
      <p:sp>
        <p:nvSpPr>
          <p:cNvPr id="70" name="MH_Number_4">
            <a:hlinkClick r:id="rId16" action="ppaction://hlinksldjump"/>
          </p:cNvPr>
          <p:cNvSpPr txBox="1"/>
          <p:nvPr>
            <p:custDataLst>
              <p:tags r:id="rId17"/>
            </p:custDataLst>
          </p:nvPr>
        </p:nvSpPr>
        <p:spPr>
          <a:xfrm>
            <a:off x="4095408" y="4367813"/>
            <a:ext cx="703262" cy="494751"/>
          </a:xfrm>
          <a:prstGeom prst="rect">
            <a:avLst/>
          </a:prstGeom>
          <a:noFill/>
        </p:spPr>
        <p:txBody>
          <a:bodyPr>
            <a:spAutoFit/>
          </a:bodyPr>
          <a:lstStyle/>
          <a:p>
            <a:pPr algn="r">
              <a:lnSpc>
                <a:spcPct val="120000"/>
              </a:lnSpc>
              <a:defRPr/>
            </a:pPr>
            <a:r>
              <a:rPr lang="en-US" altLang="zh-CN" sz="2400" kern="0">
                <a:solidFill>
                  <a:schemeClr val="accent1"/>
                </a:solidFill>
              </a:rPr>
              <a:t>04</a:t>
            </a:r>
            <a:endParaRPr lang="en-US" sz="2400" kern="0" dirty="0">
              <a:solidFill>
                <a:schemeClr val="accent1"/>
              </a:solidFill>
            </a:endParaRPr>
          </a:p>
        </p:txBody>
      </p:sp>
      <p:sp>
        <p:nvSpPr>
          <p:cNvPr id="71" name="MH_Entry_4">
            <a:hlinkClick r:id="rId16" action="ppaction://hlinksldjump"/>
          </p:cNvPr>
          <p:cNvSpPr/>
          <p:nvPr>
            <p:custDataLst>
              <p:tags r:id="rId18"/>
            </p:custDataLst>
          </p:nvPr>
        </p:nvSpPr>
        <p:spPr>
          <a:xfrm>
            <a:off x="4817720" y="4430050"/>
            <a:ext cx="4765541"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73" name="MH_Others_8"/>
          <p:cNvCxnSpPr/>
          <p:nvPr>
            <p:custDataLst>
              <p:tags r:id="rId19"/>
            </p:custDataLst>
          </p:nvPr>
        </p:nvCxnSpPr>
        <p:spPr>
          <a:xfrm>
            <a:off x="4727233" y="5888364"/>
            <a:ext cx="163512" cy="0"/>
          </a:xfrm>
          <a:prstGeom prst="line">
            <a:avLst/>
          </a:prstGeom>
          <a:noFill/>
          <a:ln w="12700" cap="flat" cmpd="sng" algn="ctr">
            <a:solidFill>
              <a:schemeClr val="tx1"/>
            </a:solidFill>
            <a:prstDash val="solid"/>
          </a:ln>
          <a:effectLst/>
        </p:spPr>
      </p:cxnSp>
      <p:sp>
        <p:nvSpPr>
          <p:cNvPr id="74" name="MH_Number_5">
            <a:hlinkClick r:id="rId20" action="ppaction://hlinksldjump"/>
          </p:cNvPr>
          <p:cNvSpPr txBox="1"/>
          <p:nvPr>
            <p:custDataLst>
              <p:tags r:id="rId21"/>
            </p:custDataLst>
          </p:nvPr>
        </p:nvSpPr>
        <p:spPr>
          <a:xfrm>
            <a:off x="4095408" y="5321757"/>
            <a:ext cx="703262" cy="494751"/>
          </a:xfrm>
          <a:prstGeom prst="rect">
            <a:avLst/>
          </a:prstGeom>
          <a:noFill/>
        </p:spPr>
        <p:txBody>
          <a:bodyPr>
            <a:spAutoFit/>
          </a:bodyPr>
          <a:lstStyle/>
          <a:p>
            <a:pPr algn="r">
              <a:lnSpc>
                <a:spcPct val="120000"/>
              </a:lnSpc>
              <a:defRPr/>
            </a:pPr>
            <a:r>
              <a:rPr lang="en-US" altLang="zh-CN" sz="2400" kern="0">
                <a:solidFill>
                  <a:schemeClr val="accent1"/>
                </a:solidFill>
              </a:rPr>
              <a:t>05</a:t>
            </a:r>
            <a:endParaRPr lang="en-US" sz="2400" kern="0" dirty="0">
              <a:solidFill>
                <a:schemeClr val="accent1"/>
              </a:solidFill>
            </a:endParaRPr>
          </a:p>
        </p:txBody>
      </p:sp>
      <p:sp>
        <p:nvSpPr>
          <p:cNvPr id="75" name="MH_Entry_5">
            <a:hlinkClick r:id="rId20" action="ppaction://hlinksldjump"/>
          </p:cNvPr>
          <p:cNvSpPr/>
          <p:nvPr>
            <p:custDataLst>
              <p:tags r:id="rId22"/>
            </p:custDataLst>
          </p:nvPr>
        </p:nvSpPr>
        <p:spPr>
          <a:xfrm>
            <a:off x="4817720" y="5383994"/>
            <a:ext cx="503216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sp>
        <p:nvSpPr>
          <p:cNvPr id="20" name="MH_Others_1"/>
          <p:cNvSpPr txBox="1"/>
          <p:nvPr>
            <p:custDataLst>
              <p:tags r:id="rId23"/>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dirty="0" smtClean="0">
                <a:solidFill>
                  <a:schemeClr val="accent1"/>
                </a:solidFill>
                <a:latin typeface="+mj-lt"/>
                <a:ea typeface="+mj-ea"/>
                <a:cs typeface="+mj-cs"/>
              </a:rPr>
              <a:t>目录</a:t>
            </a:r>
            <a:endParaRPr lang="zh-CN" altLang="en-US" sz="4800" dirty="0">
              <a:solidFill>
                <a:schemeClr val="accent1"/>
              </a:solidFill>
              <a:latin typeface="+mj-lt"/>
              <a:ea typeface="+mj-ea"/>
              <a:cs typeface="+mj-cs"/>
            </a:endParaRPr>
          </a:p>
        </p:txBody>
      </p:sp>
    </p:spTree>
    <p:custDataLst>
      <p:tags r:id="rId24"/>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custDataLst>
              <p:tags r:id="rId1"/>
            </p:custDataLst>
          </p:nvPr>
        </p:nvSpPr>
        <p:spPr>
          <a:xfrm>
            <a:off x="829342" y="2553647"/>
            <a:ext cx="10838116" cy="1358900"/>
          </a:xfrm>
          <a:custGeom>
            <a:avLst/>
            <a:gdLst>
              <a:gd name="connsiteX0" fmla="*/ 0 w 10838116"/>
              <a:gd name="connsiteY0" fmla="*/ 241300 h 1358900"/>
              <a:gd name="connsiteX1" fmla="*/ 2287204 w 10838116"/>
              <a:gd name="connsiteY1" fmla="*/ 241300 h 1358900"/>
              <a:gd name="connsiteX2" fmla="*/ 2734878 w 10838116"/>
              <a:gd name="connsiteY2" fmla="*/ 241300 h 1358900"/>
              <a:gd name="connsiteX3" fmla="*/ 9429017 w 10838116"/>
              <a:gd name="connsiteY3" fmla="*/ 241300 h 1358900"/>
              <a:gd name="connsiteX4" fmla="*/ 9429017 w 10838116"/>
              <a:gd name="connsiteY4" fmla="*/ 1117600 h 1358900"/>
              <a:gd name="connsiteX5" fmla="*/ 2734878 w 10838116"/>
              <a:gd name="connsiteY5" fmla="*/ 1117600 h 1358900"/>
              <a:gd name="connsiteX6" fmla="*/ 2287204 w 10838116"/>
              <a:gd name="connsiteY6" fmla="*/ 1117600 h 1358900"/>
              <a:gd name="connsiteX7" fmla="*/ 0 w 10838116"/>
              <a:gd name="connsiteY7" fmla="*/ 1117600 h 1358900"/>
              <a:gd name="connsiteX8" fmla="*/ 9501255 w 10838116"/>
              <a:gd name="connsiteY8" fmla="*/ 0 h 1358900"/>
              <a:gd name="connsiteX9" fmla="*/ 10838116 w 10838116"/>
              <a:gd name="connsiteY9" fmla="*/ 679450 h 1358900"/>
              <a:gd name="connsiteX10" fmla="*/ 9501255 w 10838116"/>
              <a:gd name="connsiteY10"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8116" h="1358900">
                <a:moveTo>
                  <a:pt x="0" y="241300"/>
                </a:moveTo>
                <a:lnTo>
                  <a:pt x="2287204" y="241300"/>
                </a:lnTo>
                <a:lnTo>
                  <a:pt x="2734878" y="241300"/>
                </a:lnTo>
                <a:lnTo>
                  <a:pt x="9429017" y="241300"/>
                </a:lnTo>
                <a:lnTo>
                  <a:pt x="9429017" y="1117600"/>
                </a:lnTo>
                <a:lnTo>
                  <a:pt x="2734878" y="1117600"/>
                </a:lnTo>
                <a:lnTo>
                  <a:pt x="2287204" y="1117600"/>
                </a:lnTo>
                <a:lnTo>
                  <a:pt x="0" y="1117600"/>
                </a:lnTo>
                <a:close/>
                <a:moveTo>
                  <a:pt x="9501255" y="0"/>
                </a:moveTo>
                <a:lnTo>
                  <a:pt x="10838116" y="679450"/>
                </a:lnTo>
                <a:lnTo>
                  <a:pt x="9501255"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2"/>
            </p:custDataLst>
          </p:nvPr>
        </p:nvSpPr>
        <p:spPr>
          <a:xfrm>
            <a:off x="982061" y="3041803"/>
            <a:ext cx="1134289" cy="42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3"/>
            </p:custDataLst>
          </p:nvPr>
        </p:nvSpPr>
        <p:spPr>
          <a:xfrm>
            <a:off x="778494"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4"/>
            </p:custDataLst>
          </p:nvPr>
        </p:nvSpPr>
        <p:spPr>
          <a:xfrm>
            <a:off x="3171476" y="3041803"/>
            <a:ext cx="1134289"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5"/>
            </p:custDataLst>
          </p:nvPr>
        </p:nvSpPr>
        <p:spPr>
          <a:xfrm>
            <a:off x="2967909"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6"/>
            </p:custDataLst>
          </p:nvPr>
        </p:nvSpPr>
        <p:spPr>
          <a:xfrm>
            <a:off x="5360891" y="3041803"/>
            <a:ext cx="1134289" cy="42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5" name="文本框 14"/>
          <p:cNvSpPr txBox="1"/>
          <p:nvPr>
            <p:custDataLst>
              <p:tags r:id="rId7"/>
            </p:custDataLst>
          </p:nvPr>
        </p:nvSpPr>
        <p:spPr>
          <a:xfrm>
            <a:off x="5157324"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7" name="矩形 16"/>
          <p:cNvSpPr/>
          <p:nvPr>
            <p:custDataLst>
              <p:tags r:id="rId8"/>
            </p:custDataLst>
          </p:nvPr>
        </p:nvSpPr>
        <p:spPr>
          <a:xfrm>
            <a:off x="7550306" y="3041803"/>
            <a:ext cx="1134289"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9"/>
            </p:custDataLst>
          </p:nvPr>
        </p:nvSpPr>
        <p:spPr>
          <a:xfrm>
            <a:off x="7346738"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20" name="矩形 19"/>
          <p:cNvSpPr/>
          <p:nvPr>
            <p:custDataLst>
              <p:tags r:id="rId10"/>
            </p:custDataLst>
          </p:nvPr>
        </p:nvSpPr>
        <p:spPr>
          <a:xfrm>
            <a:off x="9739718" y="3041803"/>
            <a:ext cx="1134289" cy="42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21" name="文本框 20"/>
          <p:cNvSpPr txBox="1"/>
          <p:nvPr>
            <p:custDataLst>
              <p:tags r:id="rId11"/>
            </p:custDataLst>
          </p:nvPr>
        </p:nvSpPr>
        <p:spPr>
          <a:xfrm>
            <a:off x="9536150"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12"/>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1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2"/>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3"/>
            </p:custDataLst>
          </p:nvPr>
        </p:nvSpPr>
        <p:spPr>
          <a:xfrm>
            <a:off x="1777832"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4"/>
            </p:custDataLst>
          </p:nvPr>
        </p:nvSpPr>
        <p:spPr>
          <a:xfrm>
            <a:off x="1740125"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5"/>
            </p:custDataLst>
          </p:nvPr>
        </p:nvSpPr>
        <p:spPr>
          <a:xfrm>
            <a:off x="3536027"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6"/>
            </p:custDataLst>
          </p:nvPr>
        </p:nvSpPr>
        <p:spPr>
          <a:xfrm>
            <a:off x="3498411"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7"/>
            </p:custDataLst>
          </p:nvPr>
        </p:nvSpPr>
        <p:spPr>
          <a:xfrm>
            <a:off x="3214112"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8"/>
            </p:custDataLst>
          </p:nvPr>
        </p:nvSpPr>
        <p:spPr>
          <a:xfrm>
            <a:off x="4970411"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2" name="菱形 11"/>
          <p:cNvSpPr/>
          <p:nvPr>
            <p:custDataLst>
              <p:tags r:id="rId9"/>
            </p:custDataLst>
          </p:nvPr>
        </p:nvSpPr>
        <p:spPr>
          <a:xfrm>
            <a:off x="6726710" y="2949035"/>
            <a:ext cx="505549" cy="504008"/>
          </a:xfrm>
          <a:prstGeom prst="diamond">
            <a:avLst/>
          </a:prstGeom>
          <a:solidFill>
            <a:schemeClr val="accent3">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4" name="菱形 13"/>
          <p:cNvSpPr/>
          <p:nvPr>
            <p:custDataLst>
              <p:tags r:id="rId10"/>
            </p:custDataLst>
          </p:nvPr>
        </p:nvSpPr>
        <p:spPr>
          <a:xfrm>
            <a:off x="8483009" y="1878804"/>
            <a:ext cx="505549" cy="505549"/>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5" name="菱形 14"/>
          <p:cNvSpPr/>
          <p:nvPr>
            <p:custDataLst>
              <p:tags r:id="rId11"/>
            </p:custDataLst>
          </p:nvPr>
        </p:nvSpPr>
        <p:spPr>
          <a:xfrm>
            <a:off x="5254711"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6" name="文本框 86"/>
          <p:cNvSpPr txBox="1"/>
          <p:nvPr>
            <p:custDataLst>
              <p:tags r:id="rId12"/>
            </p:custDataLst>
          </p:nvPr>
        </p:nvSpPr>
        <p:spPr>
          <a:xfrm>
            <a:off x="529232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7" name="菱形 16"/>
          <p:cNvSpPr/>
          <p:nvPr>
            <p:custDataLst>
              <p:tags r:id="rId13"/>
            </p:custDataLst>
          </p:nvPr>
        </p:nvSpPr>
        <p:spPr>
          <a:xfrm>
            <a:off x="7011010" y="1819183"/>
            <a:ext cx="1693247"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8" name="文本框 86"/>
          <p:cNvSpPr txBox="1"/>
          <p:nvPr>
            <p:custDataLst>
              <p:tags r:id="rId14"/>
            </p:custDataLst>
          </p:nvPr>
        </p:nvSpPr>
        <p:spPr>
          <a:xfrm>
            <a:off x="704862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9" name="菱形 18"/>
          <p:cNvSpPr/>
          <p:nvPr>
            <p:custDataLst>
              <p:tags r:id="rId15"/>
            </p:custDataLst>
          </p:nvPr>
        </p:nvSpPr>
        <p:spPr>
          <a:xfrm>
            <a:off x="8767309"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20" name="文本框 86"/>
          <p:cNvSpPr txBox="1"/>
          <p:nvPr>
            <p:custDataLst>
              <p:tags r:id="rId16"/>
            </p:custDataLst>
          </p:nvPr>
        </p:nvSpPr>
        <p:spPr>
          <a:xfrm>
            <a:off x="880492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3" name="文本框 12"/>
          <p:cNvSpPr txBox="1"/>
          <p:nvPr>
            <p:custDataLst>
              <p:tags r:id="rId17"/>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1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smtClean="0">
                <a:solidFill>
                  <a:schemeClr val="accent1"/>
                </a:solidFill>
              </a:rPr>
              <a:t>点击输入标题</a:t>
            </a:r>
            <a:endParaRPr lang="zh-CN" altLang="en-US" dirty="0">
              <a:solidFill>
                <a:schemeClr val="accent1"/>
              </a:solidFill>
            </a:endParaRPr>
          </a:p>
        </p:txBody>
      </p:sp>
      <p:sp>
        <p:nvSpPr>
          <p:cNvPr id="3" name="内容占位符 2"/>
          <p:cNvSpPr>
            <a:spLocks noGrp="1"/>
          </p:cNvSpPr>
          <p:nvPr>
            <p:ph idx="1"/>
            <p:custDataLst>
              <p:tags r:id="rId2"/>
            </p:custDataLst>
          </p:nvPr>
        </p:nvSpPr>
        <p:spPr/>
        <p:txBody>
          <a:bodyPr/>
          <a:lstStyle/>
          <a:p>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smtClean="0"/>
              <a:t>.</a:t>
            </a:r>
            <a:r>
              <a:rPr lang="en-US" altLang="zh-CN" dirty="0"/>
              <a:t> 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a:p>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a:p>
            <a:endParaRPr lang="zh-CN" altLang="en-US" dirty="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1"/>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2"/>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3"/>
            </p:custDataLst>
          </p:nvPr>
        </p:nvCxnSpPr>
        <p:spPr>
          <a:xfrm>
            <a:off x="4727233" y="2072591"/>
            <a:ext cx="163512" cy="0"/>
          </a:xfrm>
          <a:prstGeom prst="line">
            <a:avLst/>
          </a:prstGeom>
          <a:noFill/>
          <a:ln w="12700" cap="flat" cmpd="sng" algn="ctr">
            <a:solidFill>
              <a:schemeClr val="tx1"/>
            </a:solidFill>
            <a:prstDash val="solid"/>
          </a:ln>
          <a:effectLst/>
        </p:spPr>
      </p:cxnSp>
      <p:sp>
        <p:nvSpPr>
          <p:cNvPr id="34" name="MH_Number_1">
            <a:hlinkClick r:id="rId4" action="ppaction://hlinksldjump"/>
          </p:cNvPr>
          <p:cNvSpPr txBox="1"/>
          <p:nvPr>
            <p:custDataLst>
              <p:tags r:id="rId5"/>
            </p:custDataLst>
          </p:nvPr>
        </p:nvSpPr>
        <p:spPr>
          <a:xfrm>
            <a:off x="4095408" y="150598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endParaRPr lang="en-US" sz="2400" kern="0" dirty="0">
              <a:solidFill>
                <a:schemeClr val="accent1"/>
              </a:solidFill>
            </a:endParaRPr>
          </a:p>
        </p:txBody>
      </p:sp>
      <p:sp>
        <p:nvSpPr>
          <p:cNvPr id="23" name="MH_Entry_1">
            <a:hlinkClick r:id="rId4" action="ppaction://hlinksldjump"/>
          </p:cNvPr>
          <p:cNvSpPr/>
          <p:nvPr>
            <p:custDataLst>
              <p:tags r:id="rId6"/>
            </p:custDataLst>
          </p:nvPr>
        </p:nvSpPr>
        <p:spPr>
          <a:xfrm>
            <a:off x="4817720" y="156822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2000" kern="0" dirty="0"/>
              <a:t>点击输入标题</a:t>
            </a:r>
            <a:endParaRPr lang="en-US" sz="2000" kern="0" dirty="0"/>
          </a:p>
        </p:txBody>
      </p:sp>
      <p:cxnSp>
        <p:nvCxnSpPr>
          <p:cNvPr id="61" name="MH_Others_5"/>
          <p:cNvCxnSpPr/>
          <p:nvPr>
            <p:custDataLst>
              <p:tags r:id="rId7"/>
            </p:custDataLst>
          </p:nvPr>
        </p:nvCxnSpPr>
        <p:spPr>
          <a:xfrm>
            <a:off x="4727233" y="2835746"/>
            <a:ext cx="163512" cy="0"/>
          </a:xfrm>
          <a:prstGeom prst="line">
            <a:avLst/>
          </a:prstGeom>
          <a:noFill/>
          <a:ln w="12700" cap="flat" cmpd="sng" algn="ctr">
            <a:solidFill>
              <a:schemeClr val="tx1"/>
            </a:solidFill>
            <a:prstDash val="solid"/>
          </a:ln>
          <a:effectLst/>
        </p:spPr>
      </p:cxnSp>
      <p:sp>
        <p:nvSpPr>
          <p:cNvPr id="62" name="MH_Number_2">
            <a:hlinkClick r:id="rId8" action="ppaction://hlinksldjump"/>
          </p:cNvPr>
          <p:cNvSpPr txBox="1"/>
          <p:nvPr>
            <p:custDataLst>
              <p:tags r:id="rId9"/>
            </p:custDataLst>
          </p:nvPr>
        </p:nvSpPr>
        <p:spPr>
          <a:xfrm>
            <a:off x="4095408" y="2269139"/>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8" action="ppaction://hlinksldjump"/>
          </p:cNvPr>
          <p:cNvSpPr/>
          <p:nvPr>
            <p:custDataLst>
              <p:tags r:id="rId10"/>
            </p:custDataLst>
          </p:nvPr>
        </p:nvSpPr>
        <p:spPr>
          <a:xfrm>
            <a:off x="4817720" y="2331376"/>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5" name="MH_Others_6"/>
          <p:cNvCxnSpPr/>
          <p:nvPr>
            <p:custDataLst>
              <p:tags r:id="rId11"/>
            </p:custDataLst>
          </p:nvPr>
        </p:nvCxnSpPr>
        <p:spPr>
          <a:xfrm>
            <a:off x="4727233" y="3598901"/>
            <a:ext cx="163512" cy="0"/>
          </a:xfrm>
          <a:prstGeom prst="line">
            <a:avLst/>
          </a:prstGeom>
          <a:noFill/>
          <a:ln w="12700" cap="flat" cmpd="sng" algn="ctr">
            <a:solidFill>
              <a:schemeClr val="tx1"/>
            </a:solidFill>
            <a:prstDash val="solid"/>
          </a:ln>
          <a:effectLst/>
        </p:spPr>
      </p:cxnSp>
      <p:sp>
        <p:nvSpPr>
          <p:cNvPr id="66" name="MH_Number_3">
            <a:hlinkClick r:id="rId12" action="ppaction://hlinksldjump"/>
          </p:cNvPr>
          <p:cNvSpPr txBox="1"/>
          <p:nvPr>
            <p:custDataLst>
              <p:tags r:id="rId13"/>
            </p:custDataLst>
          </p:nvPr>
        </p:nvSpPr>
        <p:spPr>
          <a:xfrm>
            <a:off x="4095408" y="3032294"/>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12" action="ppaction://hlinksldjump"/>
          </p:cNvPr>
          <p:cNvSpPr/>
          <p:nvPr>
            <p:custDataLst>
              <p:tags r:id="rId14"/>
            </p:custDataLst>
          </p:nvPr>
        </p:nvSpPr>
        <p:spPr>
          <a:xfrm>
            <a:off x="4817720" y="3094531"/>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69" name="MH_Others_7"/>
          <p:cNvCxnSpPr/>
          <p:nvPr>
            <p:custDataLst>
              <p:tags r:id="rId15"/>
            </p:custDataLst>
          </p:nvPr>
        </p:nvCxnSpPr>
        <p:spPr>
          <a:xfrm>
            <a:off x="4727233" y="4362056"/>
            <a:ext cx="163512" cy="0"/>
          </a:xfrm>
          <a:prstGeom prst="line">
            <a:avLst/>
          </a:prstGeom>
          <a:noFill/>
          <a:ln w="12700" cap="flat" cmpd="sng" algn="ctr">
            <a:solidFill>
              <a:schemeClr val="tx1"/>
            </a:solidFill>
            <a:prstDash val="solid"/>
          </a:ln>
          <a:effectLst/>
        </p:spPr>
      </p:cxnSp>
      <p:sp>
        <p:nvSpPr>
          <p:cNvPr id="70" name="MH_Number_4">
            <a:hlinkClick r:id="rId16" action="ppaction://hlinksldjump"/>
          </p:cNvPr>
          <p:cNvSpPr txBox="1"/>
          <p:nvPr>
            <p:custDataLst>
              <p:tags r:id="rId17"/>
            </p:custDataLst>
          </p:nvPr>
        </p:nvSpPr>
        <p:spPr>
          <a:xfrm>
            <a:off x="4095408" y="3795449"/>
            <a:ext cx="703262" cy="494751"/>
          </a:xfrm>
          <a:prstGeom prst="rect">
            <a:avLst/>
          </a:prstGeom>
          <a:noFill/>
        </p:spPr>
        <p:txBody>
          <a:bodyPr>
            <a:spAutoFit/>
          </a:bodyPr>
          <a:lstStyle/>
          <a:p>
            <a:pPr algn="r">
              <a:lnSpc>
                <a:spcPct val="120000"/>
              </a:lnSpc>
              <a:defRPr/>
            </a:pPr>
            <a:r>
              <a:rPr lang="en-US" altLang="zh-CN" sz="2400" kern="0">
                <a:solidFill>
                  <a:schemeClr val="accent1"/>
                </a:solidFill>
              </a:rPr>
              <a:t>04</a:t>
            </a:r>
            <a:endParaRPr lang="en-US" sz="2400" kern="0" dirty="0">
              <a:solidFill>
                <a:schemeClr val="accent1"/>
              </a:solidFill>
            </a:endParaRPr>
          </a:p>
        </p:txBody>
      </p:sp>
      <p:sp>
        <p:nvSpPr>
          <p:cNvPr id="71" name="MH_Entry_4">
            <a:hlinkClick r:id="rId16" action="ppaction://hlinksldjump"/>
          </p:cNvPr>
          <p:cNvSpPr/>
          <p:nvPr>
            <p:custDataLst>
              <p:tags r:id="rId18"/>
            </p:custDataLst>
          </p:nvPr>
        </p:nvSpPr>
        <p:spPr>
          <a:xfrm>
            <a:off x="4817720" y="3857686"/>
            <a:ext cx="4765541"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73" name="MH_Others_8"/>
          <p:cNvCxnSpPr/>
          <p:nvPr>
            <p:custDataLst>
              <p:tags r:id="rId19"/>
            </p:custDataLst>
          </p:nvPr>
        </p:nvCxnSpPr>
        <p:spPr>
          <a:xfrm>
            <a:off x="4727233" y="5125211"/>
            <a:ext cx="163512" cy="0"/>
          </a:xfrm>
          <a:prstGeom prst="line">
            <a:avLst/>
          </a:prstGeom>
          <a:noFill/>
          <a:ln w="12700" cap="flat" cmpd="sng" algn="ctr">
            <a:solidFill>
              <a:schemeClr val="tx1"/>
            </a:solidFill>
            <a:prstDash val="solid"/>
          </a:ln>
          <a:effectLst/>
        </p:spPr>
      </p:cxnSp>
      <p:sp>
        <p:nvSpPr>
          <p:cNvPr id="74" name="MH_Number_5">
            <a:hlinkClick r:id="rId20" action="ppaction://hlinksldjump"/>
          </p:cNvPr>
          <p:cNvSpPr txBox="1"/>
          <p:nvPr>
            <p:custDataLst>
              <p:tags r:id="rId21"/>
            </p:custDataLst>
          </p:nvPr>
        </p:nvSpPr>
        <p:spPr>
          <a:xfrm>
            <a:off x="4095408" y="4558604"/>
            <a:ext cx="703262" cy="494751"/>
          </a:xfrm>
          <a:prstGeom prst="rect">
            <a:avLst/>
          </a:prstGeom>
          <a:noFill/>
        </p:spPr>
        <p:txBody>
          <a:bodyPr>
            <a:spAutoFit/>
          </a:bodyPr>
          <a:lstStyle/>
          <a:p>
            <a:pPr algn="r">
              <a:lnSpc>
                <a:spcPct val="120000"/>
              </a:lnSpc>
              <a:defRPr/>
            </a:pPr>
            <a:r>
              <a:rPr lang="en-US" altLang="zh-CN" sz="2400" kern="0">
                <a:solidFill>
                  <a:schemeClr val="accent1"/>
                </a:solidFill>
              </a:rPr>
              <a:t>05</a:t>
            </a:r>
            <a:endParaRPr lang="en-US" sz="2400" kern="0" dirty="0">
              <a:solidFill>
                <a:schemeClr val="accent1"/>
              </a:solidFill>
            </a:endParaRPr>
          </a:p>
        </p:txBody>
      </p:sp>
      <p:sp>
        <p:nvSpPr>
          <p:cNvPr id="75" name="MH_Entry_5">
            <a:hlinkClick r:id="rId20" action="ppaction://hlinksldjump"/>
          </p:cNvPr>
          <p:cNvSpPr/>
          <p:nvPr>
            <p:custDataLst>
              <p:tags r:id="rId22"/>
            </p:custDataLst>
          </p:nvPr>
        </p:nvSpPr>
        <p:spPr>
          <a:xfrm>
            <a:off x="4817720" y="4620841"/>
            <a:ext cx="503216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cxnSp>
        <p:nvCxnSpPr>
          <p:cNvPr id="77" name="MH_Others_9"/>
          <p:cNvCxnSpPr/>
          <p:nvPr>
            <p:custDataLst>
              <p:tags r:id="rId23"/>
            </p:custDataLst>
          </p:nvPr>
        </p:nvCxnSpPr>
        <p:spPr>
          <a:xfrm>
            <a:off x="4727233" y="5888364"/>
            <a:ext cx="163512" cy="0"/>
          </a:xfrm>
          <a:prstGeom prst="line">
            <a:avLst/>
          </a:prstGeom>
          <a:noFill/>
          <a:ln w="12700" cap="flat" cmpd="sng" algn="ctr">
            <a:solidFill>
              <a:schemeClr val="tx1"/>
            </a:solidFill>
            <a:prstDash val="solid"/>
          </a:ln>
          <a:effectLst/>
        </p:spPr>
      </p:cxnSp>
      <p:sp>
        <p:nvSpPr>
          <p:cNvPr id="78" name="MH_Number_6">
            <a:hlinkClick r:id="rId24" action="ppaction://hlinksldjump"/>
          </p:cNvPr>
          <p:cNvSpPr txBox="1"/>
          <p:nvPr>
            <p:custDataLst>
              <p:tags r:id="rId25"/>
            </p:custDataLst>
          </p:nvPr>
        </p:nvSpPr>
        <p:spPr>
          <a:xfrm>
            <a:off x="4095408" y="5321757"/>
            <a:ext cx="703262" cy="494751"/>
          </a:xfrm>
          <a:prstGeom prst="rect">
            <a:avLst/>
          </a:prstGeom>
          <a:noFill/>
        </p:spPr>
        <p:txBody>
          <a:bodyPr>
            <a:spAutoFit/>
          </a:bodyPr>
          <a:lstStyle/>
          <a:p>
            <a:pPr algn="r">
              <a:lnSpc>
                <a:spcPct val="120000"/>
              </a:lnSpc>
              <a:defRPr/>
            </a:pPr>
            <a:r>
              <a:rPr lang="en-US" altLang="zh-CN" sz="2400" kern="0">
                <a:solidFill>
                  <a:schemeClr val="accent1"/>
                </a:solidFill>
              </a:rPr>
              <a:t>06</a:t>
            </a:r>
            <a:endParaRPr lang="en-US" sz="2400" kern="0" dirty="0">
              <a:solidFill>
                <a:schemeClr val="accent1"/>
              </a:solidFill>
            </a:endParaRPr>
          </a:p>
        </p:txBody>
      </p:sp>
      <p:sp>
        <p:nvSpPr>
          <p:cNvPr id="79" name="MH_Entry_6">
            <a:hlinkClick r:id="rId24" action="ppaction://hlinksldjump"/>
          </p:cNvPr>
          <p:cNvSpPr/>
          <p:nvPr>
            <p:custDataLst>
              <p:tags r:id="rId26"/>
            </p:custDataLst>
          </p:nvPr>
        </p:nvSpPr>
        <p:spPr>
          <a:xfrm>
            <a:off x="4817720" y="5383994"/>
            <a:ext cx="5298553"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a:t>点击输入标题</a:t>
            </a:r>
            <a:endParaRPr lang="en-US" sz="2000" kern="0" dirty="0"/>
          </a:p>
        </p:txBody>
      </p:sp>
      <p:sp>
        <p:nvSpPr>
          <p:cNvPr id="24" name="MH_Others_1"/>
          <p:cNvSpPr txBox="1"/>
          <p:nvPr>
            <p:custDataLst>
              <p:tags r:id="rId27"/>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dirty="0">
                <a:solidFill>
                  <a:schemeClr val="accent1"/>
                </a:solidFill>
                <a:latin typeface="+mj-lt"/>
                <a:ea typeface="+mj-ea"/>
                <a:cs typeface="+mj-cs"/>
              </a:rPr>
              <a:t>目录</a:t>
            </a:r>
            <a:endParaRPr lang="zh-CN" altLang="en-US" sz="4800" dirty="0">
              <a:solidFill>
                <a:schemeClr val="accent1"/>
              </a:solidFill>
              <a:latin typeface="+mj-lt"/>
              <a:ea typeface="+mj-ea"/>
              <a:cs typeface="+mj-cs"/>
            </a:endParaRPr>
          </a:p>
        </p:txBody>
      </p:sp>
    </p:spTree>
    <p:custDataLst>
      <p:tags r:id="rId28"/>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custDataLst>
              <p:tags r:id="rId1"/>
            </p:custDataLst>
          </p:nvPr>
        </p:nvSpPr>
        <p:spPr>
          <a:xfrm>
            <a:off x="1138136" y="2354093"/>
            <a:ext cx="9915728" cy="1243250"/>
          </a:xfrm>
          <a:custGeom>
            <a:avLst/>
            <a:gdLst>
              <a:gd name="connsiteX0" fmla="*/ 0 w 10838116"/>
              <a:gd name="connsiteY0" fmla="*/ 241300 h 1358900"/>
              <a:gd name="connsiteX1" fmla="*/ 2287204 w 10838116"/>
              <a:gd name="connsiteY1" fmla="*/ 241300 h 1358900"/>
              <a:gd name="connsiteX2" fmla="*/ 2734878 w 10838116"/>
              <a:gd name="connsiteY2" fmla="*/ 241300 h 1358900"/>
              <a:gd name="connsiteX3" fmla="*/ 9429017 w 10838116"/>
              <a:gd name="connsiteY3" fmla="*/ 241300 h 1358900"/>
              <a:gd name="connsiteX4" fmla="*/ 9429017 w 10838116"/>
              <a:gd name="connsiteY4" fmla="*/ 1117600 h 1358900"/>
              <a:gd name="connsiteX5" fmla="*/ 2734878 w 10838116"/>
              <a:gd name="connsiteY5" fmla="*/ 1117600 h 1358900"/>
              <a:gd name="connsiteX6" fmla="*/ 2287204 w 10838116"/>
              <a:gd name="connsiteY6" fmla="*/ 1117600 h 1358900"/>
              <a:gd name="connsiteX7" fmla="*/ 0 w 10838116"/>
              <a:gd name="connsiteY7" fmla="*/ 1117600 h 1358900"/>
              <a:gd name="connsiteX8" fmla="*/ 9501255 w 10838116"/>
              <a:gd name="connsiteY8" fmla="*/ 0 h 1358900"/>
              <a:gd name="connsiteX9" fmla="*/ 10838116 w 10838116"/>
              <a:gd name="connsiteY9" fmla="*/ 679450 h 1358900"/>
              <a:gd name="connsiteX10" fmla="*/ 9501255 w 10838116"/>
              <a:gd name="connsiteY10"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8116" h="1358900">
                <a:moveTo>
                  <a:pt x="0" y="241300"/>
                </a:moveTo>
                <a:lnTo>
                  <a:pt x="2287204" y="241300"/>
                </a:lnTo>
                <a:lnTo>
                  <a:pt x="2734878" y="241300"/>
                </a:lnTo>
                <a:lnTo>
                  <a:pt x="9429017" y="241300"/>
                </a:lnTo>
                <a:lnTo>
                  <a:pt x="9429017" y="1117600"/>
                </a:lnTo>
                <a:lnTo>
                  <a:pt x="2734878" y="1117600"/>
                </a:lnTo>
                <a:lnTo>
                  <a:pt x="2287204" y="1117600"/>
                </a:lnTo>
                <a:lnTo>
                  <a:pt x="0" y="1117600"/>
                </a:lnTo>
                <a:close/>
                <a:moveTo>
                  <a:pt x="9501255" y="0"/>
                </a:moveTo>
                <a:lnTo>
                  <a:pt x="10838116" y="679450"/>
                </a:lnTo>
                <a:lnTo>
                  <a:pt x="9501255"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2"/>
            </p:custDataLst>
          </p:nvPr>
        </p:nvSpPr>
        <p:spPr>
          <a:xfrm>
            <a:off x="1277858" y="2800704"/>
            <a:ext cx="1037754" cy="384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3"/>
            </p:custDataLst>
          </p:nvPr>
        </p:nvSpPr>
        <p:spPr>
          <a:xfrm>
            <a:off x="1277859"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4"/>
            </p:custDataLst>
          </p:nvPr>
        </p:nvSpPr>
        <p:spPr>
          <a:xfrm>
            <a:off x="2880324" y="2800704"/>
            <a:ext cx="1037754" cy="384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5"/>
            </p:custDataLst>
          </p:nvPr>
        </p:nvSpPr>
        <p:spPr>
          <a:xfrm>
            <a:off x="2880325"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6"/>
            </p:custDataLst>
          </p:nvPr>
        </p:nvSpPr>
        <p:spPr>
          <a:xfrm>
            <a:off x="4482790" y="2800704"/>
            <a:ext cx="1037754" cy="3848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5" name="文本框 14"/>
          <p:cNvSpPr txBox="1"/>
          <p:nvPr>
            <p:custDataLst>
              <p:tags r:id="rId7"/>
            </p:custDataLst>
          </p:nvPr>
        </p:nvSpPr>
        <p:spPr>
          <a:xfrm>
            <a:off x="4482791"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7" name="矩形 16"/>
          <p:cNvSpPr/>
          <p:nvPr>
            <p:custDataLst>
              <p:tags r:id="rId8"/>
            </p:custDataLst>
          </p:nvPr>
        </p:nvSpPr>
        <p:spPr>
          <a:xfrm>
            <a:off x="6085256" y="2800704"/>
            <a:ext cx="1037754" cy="384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9"/>
            </p:custDataLst>
          </p:nvPr>
        </p:nvSpPr>
        <p:spPr>
          <a:xfrm>
            <a:off x="6085256"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20" name="矩形 19"/>
          <p:cNvSpPr/>
          <p:nvPr>
            <p:custDataLst>
              <p:tags r:id="rId10"/>
            </p:custDataLst>
          </p:nvPr>
        </p:nvSpPr>
        <p:spPr>
          <a:xfrm>
            <a:off x="7687722" y="2800704"/>
            <a:ext cx="1037754" cy="384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21" name="文本框 20"/>
          <p:cNvSpPr txBox="1"/>
          <p:nvPr>
            <p:custDataLst>
              <p:tags r:id="rId11"/>
            </p:custDataLst>
          </p:nvPr>
        </p:nvSpPr>
        <p:spPr>
          <a:xfrm>
            <a:off x="7687722"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23" name="矩形 22"/>
          <p:cNvSpPr/>
          <p:nvPr>
            <p:custDataLst>
              <p:tags r:id="rId12"/>
            </p:custDataLst>
          </p:nvPr>
        </p:nvSpPr>
        <p:spPr>
          <a:xfrm>
            <a:off x="9290186" y="2800704"/>
            <a:ext cx="1037754" cy="3848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24" name="文本框 23"/>
          <p:cNvSpPr txBox="1"/>
          <p:nvPr>
            <p:custDataLst>
              <p:tags r:id="rId13"/>
            </p:custDataLst>
          </p:nvPr>
        </p:nvSpPr>
        <p:spPr>
          <a:xfrm>
            <a:off x="9290186"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14"/>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1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custDataLst>
              <p:tags r:id="rId1"/>
            </p:custDataLst>
          </p:nvPr>
        </p:nvSpPr>
        <p:spPr>
          <a:xfrm rot="1220879">
            <a:off x="4106209" y="1034084"/>
            <a:ext cx="3410660" cy="2844753"/>
          </a:xfrm>
          <a:custGeom>
            <a:avLst/>
            <a:gdLst>
              <a:gd name="connsiteX0" fmla="*/ 2669544 w 4375248"/>
              <a:gd name="connsiteY0" fmla="*/ 0 h 3649294"/>
              <a:gd name="connsiteX1" fmla="*/ 4375247 w 4375248"/>
              <a:gd name="connsiteY1" fmla="*/ 0 h 3649294"/>
              <a:gd name="connsiteX2" fmla="*/ 4375248 w 4375248"/>
              <a:gd name="connsiteY2" fmla="*/ 3622720 h 3649294"/>
              <a:gd name="connsiteX3" fmla="*/ 0 w 4375248"/>
              <a:gd name="connsiteY3" fmla="*/ 3649294 h 3649294"/>
              <a:gd name="connsiteX4" fmla="*/ 0 w 4375248"/>
              <a:gd name="connsiteY4" fmla="*/ 990037 h 364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248" h="3649294">
                <a:moveTo>
                  <a:pt x="2669544" y="0"/>
                </a:moveTo>
                <a:lnTo>
                  <a:pt x="4375247" y="0"/>
                </a:lnTo>
                <a:lnTo>
                  <a:pt x="4375248" y="3622720"/>
                </a:lnTo>
                <a:lnTo>
                  <a:pt x="0" y="3649294"/>
                </a:lnTo>
                <a:lnTo>
                  <a:pt x="0" y="990037"/>
                </a:lnTo>
                <a:close/>
              </a:path>
            </a:pathLst>
          </a:custGeom>
          <a:blipFill dpi="0" rotWithShape="1">
            <a:blip r:embed="rId2">
              <a:extLst>
                <a:ext uri="{28A0092B-C50C-407E-A947-70E740481C1C}">
                  <a14:useLocalDpi xmlns:a14="http://schemas.microsoft.com/office/drawing/2010/main" val="0"/>
                </a:ext>
              </a:extLst>
            </a:blip>
            <a:srcRect/>
            <a:stretch>
              <a:fillRect l="-12713" r="-12713"/>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smtClean="0">
              <a:solidFill>
                <a:srgbClr val="FFFFFF"/>
              </a:solidFill>
            </a:endParaRPr>
          </a:p>
        </p:txBody>
      </p:sp>
      <p:sp>
        <p:nvSpPr>
          <p:cNvPr id="4" name="任意多边形 3"/>
          <p:cNvSpPr/>
          <p:nvPr>
            <p:custDataLst>
              <p:tags r:id="rId3"/>
            </p:custDataLst>
          </p:nvPr>
        </p:nvSpPr>
        <p:spPr>
          <a:xfrm rot="1220879">
            <a:off x="3112474" y="3710707"/>
            <a:ext cx="3410660" cy="2850543"/>
          </a:xfrm>
          <a:custGeom>
            <a:avLst/>
            <a:gdLst>
              <a:gd name="connsiteX0" fmla="*/ 0 w 4375248"/>
              <a:gd name="connsiteY0" fmla="*/ 26574 h 3656721"/>
              <a:gd name="connsiteX1" fmla="*/ 4375248 w 4375248"/>
              <a:gd name="connsiteY1" fmla="*/ 0 h 3656721"/>
              <a:gd name="connsiteX2" fmla="*/ 4375248 w 4375248"/>
              <a:gd name="connsiteY2" fmla="*/ 3019467 h 3656721"/>
              <a:gd name="connsiteX3" fmla="*/ 2656949 w 4375248"/>
              <a:gd name="connsiteY3" fmla="*/ 3656721 h 3656721"/>
              <a:gd name="connsiteX4" fmla="*/ 0 w 4375248"/>
              <a:gd name="connsiteY4" fmla="*/ 3656721 h 365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248" h="3656721">
                <a:moveTo>
                  <a:pt x="0" y="26574"/>
                </a:moveTo>
                <a:lnTo>
                  <a:pt x="4375248" y="0"/>
                </a:lnTo>
                <a:lnTo>
                  <a:pt x="4375248" y="3019467"/>
                </a:lnTo>
                <a:lnTo>
                  <a:pt x="2656949" y="3656721"/>
                </a:lnTo>
                <a:lnTo>
                  <a:pt x="0" y="3656721"/>
                </a:lnTo>
                <a:close/>
              </a:path>
            </a:pathLst>
          </a:custGeom>
          <a:blipFill dpi="0" rotWithShape="1">
            <a:blip r:embed="rId4">
              <a:extLst>
                <a:ext uri="{28A0092B-C50C-407E-A947-70E740481C1C}">
                  <a14:useLocalDpi xmlns:a14="http://schemas.microsoft.com/office/drawing/2010/main" val="0"/>
                </a:ext>
              </a:extLst>
            </a:blip>
            <a:srcRect/>
            <a:stretch>
              <a:fillRect l="-11636" r="-11636"/>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smtClean="0">
              <a:solidFill>
                <a:srgbClr val="FFFFFF"/>
              </a:solidFill>
            </a:endParaRPr>
          </a:p>
        </p:txBody>
      </p:sp>
      <p:sp>
        <p:nvSpPr>
          <p:cNvPr id="6" name="矩形 5"/>
          <p:cNvSpPr/>
          <p:nvPr>
            <p:custDataLst>
              <p:tags r:id="rId5"/>
            </p:custDataLst>
          </p:nvPr>
        </p:nvSpPr>
        <p:spPr>
          <a:xfrm rot="17400000">
            <a:off x="5812642" y="3373705"/>
            <a:ext cx="4439931" cy="209383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smtClean="0"/>
              <a:t>Lorem ipsum dolor sit amet, consectetur adipisicing elit, sed do eiusmod tempor incididunt ut labore et dolore magna aliqua. </a:t>
            </a:r>
            <a:endParaRPr lang="en-US" altLang="zh-CN" dirty="0"/>
          </a:p>
        </p:txBody>
      </p:sp>
      <p:sp>
        <p:nvSpPr>
          <p:cNvPr id="7" name="文本框 6"/>
          <p:cNvSpPr txBox="1"/>
          <p:nvPr>
            <p:custDataLst>
              <p:tags r:id="rId6"/>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a:off x="3056389" y="2499183"/>
            <a:ext cx="1335772" cy="1339392"/>
          </a:xfrm>
          <a:prstGeom prst="rect">
            <a:avLst/>
          </a:prstGeom>
          <a:blipFill dpi="0" rotWithShape="1">
            <a:blip r:embed="rId2">
              <a:extLst>
                <a:ext uri="{28A0092B-C50C-407E-A947-70E740481C1C}">
                  <a14:useLocalDpi xmlns:a14="http://schemas.microsoft.com/office/drawing/2010/main" val="0"/>
                </a:ext>
              </a:extLst>
            </a:blip>
            <a:srcRect/>
            <a:stretch>
              <a:fillRect l="210" r="-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extBox 1"/>
          <p:cNvSpPr txBox="1"/>
          <p:nvPr/>
        </p:nvSpPr>
        <p:spPr>
          <a:xfrm>
            <a:off x="6224954" y="1740877"/>
            <a:ext cx="4416594" cy="1282274"/>
          </a:xfrm>
          <a:prstGeom prst="rect">
            <a:avLst/>
          </a:prstGeom>
          <a:noFill/>
        </p:spPr>
        <p:txBody>
          <a:bodyPr wrap="none" rtlCol="0">
            <a:spAutoFit/>
          </a:bodyPr>
          <a:lstStyle/>
          <a:p>
            <a:pPr>
              <a:lnSpc>
                <a:spcPct val="130000"/>
              </a:lnSpc>
            </a:pPr>
            <a:r>
              <a:rPr lang="zh-CN" altLang="en-US" sz="6600" b="1" dirty="0" smtClean="0">
                <a:solidFill>
                  <a:srgbClr val="FFC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谢谢观看！</a:t>
            </a:r>
            <a:endParaRPr lang="zh-CN" altLang="en-US" sz="6600" b="1" dirty="0" smtClean="0">
              <a:solidFill>
                <a:srgbClr val="FFC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p:txBody>
      </p:sp>
      <p:sp>
        <p:nvSpPr>
          <p:cNvPr id="3" name="文本占位符 2"/>
          <p:cNvSpPr>
            <a:spLocks noGrp="1"/>
          </p:cNvSpPr>
          <p:nvPr>
            <p:ph type="body" sz="quarter" idx="13"/>
          </p:nvPr>
        </p:nvSpPr>
        <p:spPr/>
        <p:txBody>
          <a:bodyPr/>
          <a:lstStyle/>
          <a:p>
            <a:endParaRPr lang="zh-CN" altLang="en-US"/>
          </a:p>
        </p:txBody>
      </p:sp>
    </p:spTree>
    <p:custDataLst>
      <p:tags r:id="rId3"/>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smtClean="0">
                <a:solidFill>
                  <a:schemeClr val="accent1"/>
                </a:solidFill>
              </a:rPr>
              <a:t>点击输入标题</a:t>
            </a:r>
            <a:endParaRPr lang="zh-CN" altLang="en-US" dirty="0">
              <a:solidFill>
                <a:schemeClr val="accent1"/>
              </a:solidFill>
            </a:endParaRPr>
          </a:p>
        </p:txBody>
      </p:sp>
      <p:pic>
        <p:nvPicPr>
          <p:cNvPr id="8" name="图片占位符 7"/>
          <p:cNvPicPr>
            <a:picLocks noGrp="1" noChangeAspect="1"/>
          </p:cNvPicPr>
          <p:nvPr>
            <p:ph type="pic" idx="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184000" y="1376381"/>
            <a:ext cx="6170400" cy="4121827"/>
          </a:xfrm>
        </p:spPr>
      </p:pic>
      <p:sp>
        <p:nvSpPr>
          <p:cNvPr id="7" name="文本占位符 6"/>
          <p:cNvSpPr>
            <a:spLocks noGrp="1"/>
          </p:cNvSpPr>
          <p:nvPr>
            <p:ph type="body" sz="half" idx="2"/>
            <p:custDataLst>
              <p:tags r:id="rId4"/>
            </p:custDataLst>
          </p:nvPr>
        </p:nvSpPr>
        <p:spPr/>
        <p:txBody>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b="34745"/>
          <a:stretch>
            <a:fillRect/>
          </a:stretch>
        </p:blipFill>
        <p:spPr>
          <a:xfrm>
            <a:off x="1554599" y="1317683"/>
            <a:ext cx="9081665" cy="4543201"/>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lnSpc>
                <a:spcPct val="100000"/>
              </a:lnSpc>
              <a:spcBef>
                <a:spcPct val="0"/>
              </a:spcBef>
              <a:buNone/>
              <a:defRPr sz="3600" b="1" i="0" baseline="0">
                <a:solidFill>
                  <a:schemeClr val="accent1"/>
                </a:solidFill>
                <a:effectLst/>
                <a:latin typeface="+mj-lt"/>
                <a:ea typeface="+mj-ea"/>
                <a:cs typeface="+mj-cs"/>
              </a:defRPr>
            </a:lvl1pPr>
          </a:lstStyle>
          <a:p>
            <a:r>
              <a:rPr lang="zh-CN" altLang="en-US" dirty="0" smtClean="0"/>
              <a:t>点击输入标题</a:t>
            </a:r>
            <a:endParaRPr lang="zh-CN" altLang="en-US" dirty="0"/>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lnSpc>
                <a:spcPct val="100000"/>
              </a:lnSpc>
              <a:spcBef>
                <a:spcPts val="0"/>
              </a:spcBef>
              <a:spcAft>
                <a:spcPts val="0"/>
              </a:spcAft>
              <a:buClr>
                <a:schemeClr val="accent1"/>
              </a:buClr>
              <a:buSzPct val="70000"/>
              <a:buFont typeface="Wingdings 2" panose="05020102010507070707"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anose="02010509060101010101" pitchFamily="49" charset="-122"/>
              <a:buNone/>
              <a:defRPr sz="1050" baseline="0">
                <a:latin typeface="Arial" panose="020B0604020202020204" pitchFamily="34" charset="0"/>
                <a:ea typeface="黑体" panose="02010609060101010101" pitchFamily="49" charset="-122"/>
              </a:defRPr>
            </a:lvl2pPr>
            <a:lvl3pPr marL="685800" indent="0" defTabSz="685800">
              <a:lnSpc>
                <a:spcPct val="90000"/>
              </a:lnSpc>
              <a:spcBef>
                <a:spcPts val="375"/>
              </a:spcBef>
              <a:buFont typeface="Arial" panose="020B0604020202020204" pitchFamily="34" charset="0"/>
              <a:buNone/>
              <a:defRPr sz="900"/>
            </a:lvl3pPr>
            <a:lvl4pPr marL="1028700" indent="0" defTabSz="685800">
              <a:lnSpc>
                <a:spcPct val="90000"/>
              </a:lnSpc>
              <a:spcBef>
                <a:spcPts val="375"/>
              </a:spcBef>
              <a:buFont typeface="Arial" panose="020B0604020202020204" pitchFamily="34" charset="0"/>
              <a:buNone/>
              <a:defRPr sz="750"/>
            </a:lvl4pPr>
            <a:lvl5pPr marL="1371600" indent="0" defTabSz="685800">
              <a:lnSpc>
                <a:spcPct val="90000"/>
              </a:lnSpc>
              <a:spcBef>
                <a:spcPts val="375"/>
              </a:spcBef>
              <a:buFont typeface="Arial" panose="020B0604020202020204" pitchFamily="34" charset="0"/>
              <a:buNone/>
              <a:defRPr sz="750"/>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r>
              <a:rPr lang="en-US" altLang="zh-CN" dirty="0" smtClean="0"/>
              <a:t>Lorem ipsum dolor sit amet, consectetur adipisicing elit</a:t>
            </a:r>
            <a:r>
              <a:rPr lang="en-US" altLang="zh-CN" dirty="0" smtClean="0"/>
              <a:t>.</a:t>
            </a:r>
            <a:endParaRPr lang="zh-CN" altLang="en-US" dirty="0"/>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txBox="1"/>
          <p:nvPr>
            <p:custDataLst>
              <p:tags r:id="rId1"/>
            </p:custDataLst>
          </p:nvPr>
        </p:nvSpPr>
        <p:spPr bwMode="auto">
          <a:xfrm>
            <a:off x="2318761" y="1122747"/>
            <a:ext cx="2411411" cy="7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dirty="0" smtClean="0">
                <a:solidFill>
                  <a:schemeClr val="accent1"/>
                </a:solidFill>
                <a:latin typeface="+mj-lt"/>
                <a:ea typeface="+mj-ea"/>
                <a:cs typeface="+mj-cs"/>
              </a:rPr>
              <a:t>目录</a:t>
            </a:r>
            <a:endParaRPr lang="zh-CN" altLang="en-US" sz="4800" dirty="0">
              <a:solidFill>
                <a:schemeClr val="accent1"/>
              </a:solidFill>
              <a:latin typeface="+mj-lt"/>
              <a:ea typeface="+mj-ea"/>
              <a:cs typeface="+mj-cs"/>
            </a:endParaRPr>
          </a:p>
        </p:txBody>
      </p:sp>
      <p:cxnSp>
        <p:nvCxnSpPr>
          <p:cNvPr id="5124" name="MH_Others_2"/>
          <p:cNvCxnSpPr>
            <a:cxnSpLocks noChangeShapeType="1"/>
          </p:cNvCxnSpPr>
          <p:nvPr>
            <p:custDataLst>
              <p:tags r:id="rId2"/>
            </p:custDataLst>
          </p:nvPr>
        </p:nvCxnSpPr>
        <p:spPr bwMode="auto">
          <a:xfrm>
            <a:off x="2254565" y="1784273"/>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3"/>
            </p:custDataLst>
          </p:nvPr>
        </p:nvCxnSpPr>
        <p:spPr bwMode="auto">
          <a:xfrm>
            <a:off x="4730172" y="1512812"/>
            <a:ext cx="0" cy="3380201"/>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4"/>
            </p:custDataLst>
          </p:nvPr>
        </p:nvCxnSpPr>
        <p:spPr>
          <a:xfrm>
            <a:off x="4639685" y="3553949"/>
            <a:ext cx="163512" cy="0"/>
          </a:xfrm>
          <a:prstGeom prst="line">
            <a:avLst/>
          </a:prstGeom>
          <a:noFill/>
          <a:ln w="12700" cap="flat" cmpd="sng" algn="ctr">
            <a:solidFill>
              <a:schemeClr val="tx1"/>
            </a:solidFill>
            <a:prstDash val="solid"/>
          </a:ln>
          <a:effectLst/>
        </p:spPr>
      </p:cxnSp>
      <p:sp>
        <p:nvSpPr>
          <p:cNvPr id="34" name="MH_Number_1">
            <a:hlinkClick r:id="rId5" action="ppaction://hlinksldjump"/>
          </p:cNvPr>
          <p:cNvSpPr txBox="1"/>
          <p:nvPr>
            <p:custDataLst>
              <p:tags r:id="rId6"/>
            </p:custDataLst>
          </p:nvPr>
        </p:nvSpPr>
        <p:spPr>
          <a:xfrm>
            <a:off x="4007860" y="2987342"/>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endParaRPr lang="en-US" sz="2400" kern="0" dirty="0">
              <a:solidFill>
                <a:schemeClr val="accent1"/>
              </a:solidFill>
            </a:endParaRPr>
          </a:p>
        </p:txBody>
      </p:sp>
      <p:sp>
        <p:nvSpPr>
          <p:cNvPr id="23" name="MH_Entry_1">
            <a:hlinkClick r:id="rId5" action="ppaction://hlinksldjump"/>
          </p:cNvPr>
          <p:cNvSpPr/>
          <p:nvPr>
            <p:custDataLst>
              <p:tags r:id="rId7"/>
            </p:custDataLst>
          </p:nvPr>
        </p:nvSpPr>
        <p:spPr>
          <a:xfrm>
            <a:off x="4730172" y="3049579"/>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2000" kern="0" dirty="0" smtClean="0"/>
              <a:t>点击输入标题</a:t>
            </a:r>
            <a:endParaRPr lang="en-US" sz="2000" kern="0" dirty="0"/>
          </a:p>
        </p:txBody>
      </p:sp>
    </p:spTree>
    <p:custDataLst>
      <p:tags r:id="rId8"/>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custDataLst>
              <p:tags r:id="rId1"/>
            </p:custDataLst>
          </p:nvPr>
        </p:nvSpPr>
        <p:spPr>
          <a:xfrm>
            <a:off x="2428326" y="2508250"/>
            <a:ext cx="7335349" cy="1711479"/>
          </a:xfrm>
          <a:custGeom>
            <a:avLst/>
            <a:gdLst>
              <a:gd name="connsiteX0" fmla="*/ 0 w 5824204"/>
              <a:gd name="connsiteY0" fmla="*/ 241300 h 1358900"/>
              <a:gd name="connsiteX1" fmla="*/ 4415105 w 5824204"/>
              <a:gd name="connsiteY1" fmla="*/ 241300 h 1358900"/>
              <a:gd name="connsiteX2" fmla="*/ 4415105 w 5824204"/>
              <a:gd name="connsiteY2" fmla="*/ 1117600 h 1358900"/>
              <a:gd name="connsiteX3" fmla="*/ 0 w 5824204"/>
              <a:gd name="connsiteY3" fmla="*/ 1117600 h 1358900"/>
              <a:gd name="connsiteX4" fmla="*/ 4487343 w 5824204"/>
              <a:gd name="connsiteY4" fmla="*/ 0 h 1358900"/>
              <a:gd name="connsiteX5" fmla="*/ 5824204 w 5824204"/>
              <a:gd name="connsiteY5" fmla="*/ 679450 h 1358900"/>
              <a:gd name="connsiteX6" fmla="*/ 4487343 w 5824204"/>
              <a:gd name="connsiteY6"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4204" h="1358900">
                <a:moveTo>
                  <a:pt x="0" y="241300"/>
                </a:moveTo>
                <a:lnTo>
                  <a:pt x="4415105" y="241300"/>
                </a:lnTo>
                <a:lnTo>
                  <a:pt x="4415105" y="1117600"/>
                </a:lnTo>
                <a:lnTo>
                  <a:pt x="0" y="1117600"/>
                </a:lnTo>
                <a:close/>
                <a:moveTo>
                  <a:pt x="4487343" y="0"/>
                </a:moveTo>
                <a:lnTo>
                  <a:pt x="5824204" y="679450"/>
                </a:lnTo>
                <a:lnTo>
                  <a:pt x="4487343"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p:custDataLst>
              <p:tags r:id="rId2"/>
            </p:custDataLst>
          </p:nvPr>
        </p:nvSpPr>
        <p:spPr>
          <a:xfrm>
            <a:off x="4553957" y="3123063"/>
            <a:ext cx="1428591" cy="529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zh-CN" altLang="en-US" dirty="0" smtClean="0">
                <a:solidFill>
                  <a:schemeClr val="tx1"/>
                </a:solidFill>
                <a:latin typeface="+mj-lt"/>
                <a:ea typeface="+mj-ea"/>
                <a:cs typeface="+mj-cs"/>
              </a:rPr>
              <a:t>点击输入内容</a:t>
            </a:r>
            <a:endParaRPr lang="zh-CN" altLang="en-US" dirty="0">
              <a:solidFill>
                <a:schemeClr val="tx1"/>
              </a:solidFill>
              <a:latin typeface="+mj-lt"/>
              <a:ea typeface="+mj-ea"/>
              <a:cs typeface="+mj-cs"/>
            </a:endParaRPr>
          </a:p>
        </p:txBody>
      </p:sp>
      <p:sp>
        <p:nvSpPr>
          <p:cNvPr id="18" name="文本框 17"/>
          <p:cNvSpPr txBox="1"/>
          <p:nvPr>
            <p:custDataLst>
              <p:tags r:id="rId3"/>
            </p:custDataLst>
          </p:nvPr>
        </p:nvSpPr>
        <p:spPr>
          <a:xfrm>
            <a:off x="3776150" y="4292154"/>
            <a:ext cx="2984204" cy="1327596"/>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4"/>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custDataLst>
              <p:tags r:id="rId1"/>
            </p:custDataLst>
          </p:nvPr>
        </p:nvSpPr>
        <p:spPr>
          <a:xfrm rot="16200000">
            <a:off x="4772397" y="3184227"/>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4" name="菱形 3"/>
          <p:cNvSpPr/>
          <p:nvPr>
            <p:custDataLst>
              <p:tags r:id="rId2"/>
            </p:custDataLst>
          </p:nvPr>
        </p:nvSpPr>
        <p:spPr>
          <a:xfrm>
            <a:off x="5047642" y="2109086"/>
            <a:ext cx="2082758" cy="2080340"/>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6" name="菱形 5"/>
          <p:cNvSpPr/>
          <p:nvPr>
            <p:custDataLst>
              <p:tags r:id="rId3"/>
            </p:custDataLst>
          </p:nvPr>
        </p:nvSpPr>
        <p:spPr>
          <a:xfrm rot="16200000">
            <a:off x="6973528" y="3184226"/>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7" name="菱形 6"/>
          <p:cNvSpPr/>
          <p:nvPr>
            <p:custDataLst>
              <p:tags r:id="rId4"/>
            </p:custDataLst>
          </p:nvPr>
        </p:nvSpPr>
        <p:spPr>
          <a:xfrm rot="16200000">
            <a:off x="6385871" y="2078245"/>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8" name="菱形 7"/>
          <p:cNvSpPr/>
          <p:nvPr>
            <p:custDataLst>
              <p:tags r:id="rId5"/>
            </p:custDataLst>
          </p:nvPr>
        </p:nvSpPr>
        <p:spPr>
          <a:xfrm rot="16200000">
            <a:off x="5339755" y="2076455"/>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9" name="矩形 8"/>
          <p:cNvSpPr/>
          <p:nvPr>
            <p:custDataLst>
              <p:tags r:id="rId6"/>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10" name="矩形 9"/>
          <p:cNvSpPr/>
          <p:nvPr>
            <p:custDataLst>
              <p:tags r:id="rId7"/>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11" name="文本框 10"/>
          <p:cNvSpPr txBox="1"/>
          <p:nvPr>
            <p:custDataLst>
              <p:tags r:id="rId8"/>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1"/>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2"/>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3"/>
            </p:custDataLst>
          </p:nvPr>
        </p:nvCxnSpPr>
        <p:spPr>
          <a:xfrm>
            <a:off x="4727233" y="2756281"/>
            <a:ext cx="163512" cy="0"/>
          </a:xfrm>
          <a:prstGeom prst="line">
            <a:avLst/>
          </a:prstGeom>
          <a:noFill/>
          <a:ln w="12700" cap="flat" cmpd="sng" algn="ctr">
            <a:solidFill>
              <a:schemeClr val="tx1"/>
            </a:solidFill>
            <a:prstDash val="solid"/>
          </a:ln>
          <a:effectLst/>
        </p:spPr>
      </p:cxnSp>
      <p:sp>
        <p:nvSpPr>
          <p:cNvPr id="34" name="MH_Number_1">
            <a:hlinkClick r:id="rId4" action="ppaction://hlinksldjump"/>
          </p:cNvPr>
          <p:cNvSpPr txBox="1"/>
          <p:nvPr>
            <p:custDataLst>
              <p:tags r:id="rId5"/>
            </p:custDataLst>
          </p:nvPr>
        </p:nvSpPr>
        <p:spPr>
          <a:xfrm>
            <a:off x="4095408" y="218967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endParaRPr lang="en-US" sz="2400" kern="0" dirty="0">
              <a:solidFill>
                <a:schemeClr val="accent1"/>
              </a:solidFill>
            </a:endParaRPr>
          </a:p>
        </p:txBody>
      </p:sp>
      <p:sp>
        <p:nvSpPr>
          <p:cNvPr id="23" name="MH_Entry_1">
            <a:hlinkClick r:id="rId4" action="ppaction://hlinksldjump"/>
          </p:cNvPr>
          <p:cNvSpPr/>
          <p:nvPr>
            <p:custDataLst>
              <p:tags r:id="rId6"/>
            </p:custDataLst>
          </p:nvPr>
        </p:nvSpPr>
        <p:spPr>
          <a:xfrm>
            <a:off x="4817720" y="225191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zh-CN" altLang="en-US" sz="2000" kern="0" dirty="0" smtClean="0"/>
              <a:t>点击输入标题</a:t>
            </a:r>
            <a:endParaRPr lang="en-US" sz="2000" kern="0" dirty="0"/>
          </a:p>
        </p:txBody>
      </p:sp>
      <p:cxnSp>
        <p:nvCxnSpPr>
          <p:cNvPr id="61" name="MH_Others_5"/>
          <p:cNvCxnSpPr/>
          <p:nvPr>
            <p:custDataLst>
              <p:tags r:id="rId7"/>
            </p:custDataLst>
          </p:nvPr>
        </p:nvCxnSpPr>
        <p:spPr>
          <a:xfrm>
            <a:off x="4727233" y="4542224"/>
            <a:ext cx="163512" cy="0"/>
          </a:xfrm>
          <a:prstGeom prst="line">
            <a:avLst/>
          </a:prstGeom>
          <a:noFill/>
          <a:ln w="12700" cap="flat" cmpd="sng" algn="ctr">
            <a:solidFill>
              <a:schemeClr val="tx1"/>
            </a:solidFill>
            <a:prstDash val="solid"/>
          </a:ln>
          <a:effectLst/>
        </p:spPr>
      </p:cxnSp>
      <p:sp>
        <p:nvSpPr>
          <p:cNvPr id="62" name="MH_Number_2">
            <a:hlinkClick r:id="rId8" action="ppaction://hlinksldjump"/>
          </p:cNvPr>
          <p:cNvSpPr txBox="1"/>
          <p:nvPr>
            <p:custDataLst>
              <p:tags r:id="rId9"/>
            </p:custDataLst>
          </p:nvPr>
        </p:nvSpPr>
        <p:spPr>
          <a:xfrm>
            <a:off x="4095408" y="3975617"/>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8" action="ppaction://hlinksldjump"/>
          </p:cNvPr>
          <p:cNvSpPr/>
          <p:nvPr>
            <p:custDataLst>
              <p:tags r:id="rId10"/>
            </p:custDataLst>
          </p:nvPr>
        </p:nvSpPr>
        <p:spPr>
          <a:xfrm>
            <a:off x="4817720" y="4037854"/>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zh-CN" altLang="en-US" sz="2000" kern="0" dirty="0" smtClean="0"/>
              <a:t>点击输入标题</a:t>
            </a:r>
            <a:endParaRPr lang="en-US" sz="2000" kern="0" dirty="0"/>
          </a:p>
        </p:txBody>
      </p:sp>
      <p:sp>
        <p:nvSpPr>
          <p:cNvPr id="11" name="MH_Others_1"/>
          <p:cNvSpPr txBox="1"/>
          <p:nvPr>
            <p:custDataLst>
              <p:tags r:id="rId11"/>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800" dirty="0" smtClean="0">
                <a:solidFill>
                  <a:schemeClr val="accent1"/>
                </a:solidFill>
                <a:latin typeface="+mj-lt"/>
                <a:ea typeface="+mj-ea"/>
                <a:cs typeface="+mj-cs"/>
              </a:rPr>
              <a:t>目录</a:t>
            </a:r>
            <a:endParaRPr lang="zh-CN" altLang="en-US" sz="4800" dirty="0">
              <a:solidFill>
                <a:schemeClr val="accent1"/>
              </a:solidFill>
              <a:latin typeface="+mj-lt"/>
              <a:ea typeface="+mj-ea"/>
              <a:cs typeface="+mj-cs"/>
            </a:endParaRPr>
          </a:p>
        </p:txBody>
      </p:sp>
    </p:spTree>
    <p:custDataLst>
      <p:tags r:id="rId1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custDataLst>
              <p:tags r:id="rId1"/>
            </p:custDataLst>
          </p:nvPr>
        </p:nvSpPr>
        <p:spPr>
          <a:xfrm>
            <a:off x="2661327" y="2127250"/>
            <a:ext cx="7353535" cy="1715723"/>
          </a:xfrm>
          <a:custGeom>
            <a:avLst/>
            <a:gdLst>
              <a:gd name="connsiteX0" fmla="*/ 0 w 5824204"/>
              <a:gd name="connsiteY0" fmla="*/ 241300 h 1358900"/>
              <a:gd name="connsiteX1" fmla="*/ 4415105 w 5824204"/>
              <a:gd name="connsiteY1" fmla="*/ 241300 h 1358900"/>
              <a:gd name="connsiteX2" fmla="*/ 4415105 w 5824204"/>
              <a:gd name="connsiteY2" fmla="*/ 1117600 h 1358900"/>
              <a:gd name="connsiteX3" fmla="*/ 0 w 5824204"/>
              <a:gd name="connsiteY3" fmla="*/ 1117600 h 1358900"/>
              <a:gd name="connsiteX4" fmla="*/ 4487343 w 5824204"/>
              <a:gd name="connsiteY4" fmla="*/ 0 h 1358900"/>
              <a:gd name="connsiteX5" fmla="*/ 5824204 w 5824204"/>
              <a:gd name="connsiteY5" fmla="*/ 679450 h 1358900"/>
              <a:gd name="connsiteX6" fmla="*/ 4487343 w 5824204"/>
              <a:gd name="connsiteY6"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4204" h="1358900">
                <a:moveTo>
                  <a:pt x="0" y="241300"/>
                </a:moveTo>
                <a:lnTo>
                  <a:pt x="4415105" y="241300"/>
                </a:lnTo>
                <a:lnTo>
                  <a:pt x="4415105" y="1117600"/>
                </a:lnTo>
                <a:lnTo>
                  <a:pt x="0" y="1117600"/>
                </a:lnTo>
                <a:close/>
                <a:moveTo>
                  <a:pt x="4487343" y="0"/>
                </a:moveTo>
                <a:lnTo>
                  <a:pt x="5824204" y="679450"/>
                </a:lnTo>
                <a:lnTo>
                  <a:pt x="4487343"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2"/>
            </p:custDataLst>
          </p:nvPr>
        </p:nvSpPr>
        <p:spPr>
          <a:xfrm>
            <a:off x="2956871" y="2743587"/>
            <a:ext cx="1432133" cy="531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3"/>
            </p:custDataLst>
          </p:nvPr>
        </p:nvSpPr>
        <p:spPr>
          <a:xfrm>
            <a:off x="2177138" y="4094413"/>
            <a:ext cx="2991602" cy="1696787"/>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4"/>
            </p:custDataLst>
          </p:nvPr>
        </p:nvSpPr>
        <p:spPr>
          <a:xfrm>
            <a:off x="7580932" y="2743587"/>
            <a:ext cx="1432133" cy="531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5"/>
            </p:custDataLst>
          </p:nvPr>
        </p:nvSpPr>
        <p:spPr>
          <a:xfrm>
            <a:off x="6801198" y="4094413"/>
            <a:ext cx="2991602" cy="1696787"/>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6"/>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zh-CN" altLang="en-US" dirty="0" smtClean="0"/>
              <a:t>点击输入标题</a:t>
            </a:r>
            <a:endParaRPr lang="zh-CN" altLang="en-US" dirty="0"/>
          </a:p>
        </p:txBody>
      </p:sp>
    </p:spTree>
    <p:custDataLst>
      <p:tags r:id="rId7"/>
    </p:custDataLst>
  </p:cSld>
  <p:clrMapOvr>
    <a:masterClrMapping/>
  </p:clrMapOvr>
</p:sld>
</file>

<file path=ppt/tags/tag1.xml><?xml version="1.0" encoding="utf-8"?>
<p:tagLst xmlns:p="http://schemas.openxmlformats.org/presentationml/2006/main">
  <p:tag name="MH" val="20151015114917"/>
  <p:tag name="MH_LIBRARY" val="CONTENTS"/>
  <p:tag name="MH_TYPE" val="OTHERS"/>
  <p:tag name="ID" val="547143"/>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24"/>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1*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1*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03.xml><?xml version="1.0" encoding="utf-8"?>
<p:tagLst xmlns:p="http://schemas.openxmlformats.org/presentationml/2006/main">
  <p:tag name="KSO_WM_TEMPLATE_CATEGORY" val="custom"/>
  <p:tag name="KSO_WM_TEMPLATE_INDEX" val="160122"/>
  <p:tag name="KSO_WM_TAG_VERSION" val="1.0"/>
  <p:tag name="KSO_WM_SLIDE_ID" val="custom160122_21"/>
  <p:tag name="KSO_WM_SLIDE_INDEX" val="21"/>
  <p:tag name="KSO_WM_SLIDE_ITEM_CNT" val="4"/>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9*l_i*1_1"/>
  <p:tag name="KSO_WM_UNIT_CLEAR" val="1"/>
  <p:tag name="KSO_WM_UNIT_LAYERLEVEL" val="1_1"/>
  <p:tag name="KSO_WM_DIAGRAM_GROUP_CODE" val="l1-1"/>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0"/>
  <p:tag name="KSO_WM_UNIT_ID" val="custom160122_9*l_i*1_10"/>
  <p:tag name="KSO_WM_UNIT_CLEAR" val="1"/>
  <p:tag name="KSO_WM_UNIT_LAYERLEVEL" val="1_1"/>
  <p:tag name="KSO_WM_DIAGRAM_GROUP_CODE" val="l1-1"/>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9*l_i*1_2"/>
  <p:tag name="KSO_WM_UNIT_CLEAR" val="1"/>
  <p:tag name="KSO_WM_UNIT_LAYERLEVEL" val="1_1"/>
  <p:tag name="KSO_WM_DIAGRAM_GROUP_CODE" val="l1-1"/>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9*l_i*1_3"/>
  <p:tag name="KSO_WM_UNIT_CLEAR" val="1"/>
  <p:tag name="KSO_WM_UNIT_LAYERLEVEL" val="1_1"/>
  <p:tag name="KSO_WM_DIAGRAM_GROUP_CODE" val="l1-1"/>
</p:tagLst>
</file>

<file path=ppt/tags/tag10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9*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9*l_i*1_4"/>
  <p:tag name="KSO_WM_UNIT_CLEAR" val="1"/>
  <p:tag name="KSO_WM_UNIT_LAYERLEVEL" val="1_1"/>
  <p:tag name="KSO_WM_DIAGRAM_GROUP_CODE" val="l1-1"/>
</p:tagLst>
</file>

<file path=ppt/tags/tag11.xml><?xml version="1.0" encoding="utf-8"?>
<p:tagLst xmlns:p="http://schemas.openxmlformats.org/presentationml/2006/main">
  <p:tag name="KSO_WM_TEMPLATE_THUMBS_INDEX" val="1、4、5、9、12、15、23、25、26、27"/>
  <p:tag name="KSO_WM_TEMPLATE_CATEGORY" val="custom"/>
  <p:tag name="KSO_WM_TEMPLATE_INDEX" val="160122"/>
  <p:tag name="KSO_WM_TAG_VERSION" val="1.0"/>
  <p:tag name="KSO_WM_SLIDE_ID" val="custom160122_1"/>
  <p:tag name="KSO_WM_SLIDE_INDEX" val="1"/>
  <p:tag name="KSO_WM_SLIDE_ITEM_CNT" val="2"/>
  <p:tag name="KSO_WM_SLIDE_LAYOUT" val="a_b"/>
  <p:tag name="KSO_WM_SLIDE_LAYOUT_CNT" val="1_1"/>
  <p:tag name="KSO_WM_SLIDE_TYPE" val="title"/>
  <p:tag name="KSO_WM_BEAUTIFY_FLAG" val="#wm#"/>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9*l_i*1_5"/>
  <p:tag name="KSO_WM_UNIT_CLEAR" val="1"/>
  <p:tag name="KSO_WM_UNIT_LAYERLEVEL" val="1_1"/>
  <p:tag name="KSO_WM_DIAGRAM_GROUP_CODE" val="l1-1"/>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9*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9*l_i*1_6"/>
  <p:tag name="KSO_WM_UNIT_CLEAR" val="1"/>
  <p:tag name="KSO_WM_UNIT_LAYERLEVEL" val="1_1"/>
  <p:tag name="KSO_WM_DIAGRAM_GROUP_CODE" val="l1-1"/>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9*l_i*1_7"/>
  <p:tag name="KSO_WM_UNIT_CLEAR" val="1"/>
  <p:tag name="KSO_WM_UNIT_LAYERLEVEL" val="1_1"/>
  <p:tag name="KSO_WM_DIAGRAM_GROUP_CODE" val="l1-1"/>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9*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9*l_i*1_8"/>
  <p:tag name="KSO_WM_UNIT_CLEAR" val="1"/>
  <p:tag name="KSO_WM_UNIT_LAYERLEVEL" val="1_1"/>
  <p:tag name="KSO_WM_DIAGRAM_GROUP_CODE" val="l1-1"/>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4"/>
  <p:tag name="KSO_WM_UNIT_TYPE" val="l_i"/>
  <p:tag name="KSO_WM_UNIT_INDEX" val="1_9"/>
  <p:tag name="KSO_WM_UNIT_ID" val="custom160122_9*l_i*1_9"/>
  <p:tag name="KSO_WM_UNIT_CLEAR" val="1"/>
  <p:tag name="KSO_WM_UNIT_LAYERLEVEL" val="1_1"/>
  <p:tag name="KSO_WM_DIAGRAM_GROUP_CODE" val="l1-1"/>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4"/>
  <p:tag name="KSO_WM_UNIT_TYPE" val="l_h_f"/>
  <p:tag name="KSO_WM_UNIT_INDEX" val="1_4_1"/>
  <p:tag name="KSO_WM_UNIT_ID" val="custom160122_9*l_h_f*1_4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9*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119.xml><?xml version="1.0" encoding="utf-8"?>
<p:tagLst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6*m_i*1_1"/>
  <p:tag name="KSO_WM_UNIT_CLEAR" val="1"/>
  <p:tag name="KSO_WM_UNIT_LAYERLEVEL" val="1_1"/>
  <p:tag name="KSO_WM_DIAGRAM_GROUP_CODE" val="m1-1"/>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6*m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6*m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6*m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6*m_h_f*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6*m_h_a*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6*m_h_f*1_3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4_1"/>
  <p:tag name="KSO_WM_UNIT_ID" val="custom160122_16*m_h_a*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4_1"/>
  <p:tag name="KSO_WM_UNIT_ID" val="custom160122_16*m_h_f*1_4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6*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f*1"/>
  <p:tag name="KSO_WM_UNIT_CLEAR" val="1"/>
  <p:tag name="KSO_WM_UNIT_LAYERLEVEL" val="1"/>
  <p:tag name="KSO_WM_UNIT_VALUE" val="245"/>
  <p:tag name="KSO_WM_UNIT_HIGHLIGHT" val="0"/>
  <p:tag name="KSO_WM_UNIT_COMPATIBLE" val="0"/>
  <p:tag name="KSO_WM_UNIT_PRESET_TEXT_INDEX" val="5"/>
  <p:tag name="KSO_WM_UNIT_PRESET_TEXT_LEN" val="232"/>
</p:tagLst>
</file>

<file path=ppt/tags/tag130.xml><?xml version="1.0" encoding="utf-8"?>
<p:tagLst xmlns:p="http://schemas.openxmlformats.org/presentationml/2006/main">
  <p:tag name="KSO_WM_TEMPLATE_CATEGORY" val="custom"/>
  <p:tag name="KSO_WM_TEMPLATE_INDEX" val="160122"/>
  <p:tag name="KSO_WM_TAG_VERSION" val="1.0"/>
  <p:tag name="KSO_WM_SLIDE_ID" val="custom160122_16"/>
  <p:tag name="KSO_WM_SLIDE_INDEX" val="16"/>
  <p:tag name="KSO_WM_SLIDE_ITEM_CNT" val="4"/>
  <p:tag name="KSO_WM_SLIDE_LAYOUT" val="a_m"/>
  <p:tag name="KSO_WM_SLIDE_LAYOUT_CNT" val="1_1"/>
  <p:tag name="KSO_WM_SLIDE_TYPE" val="text"/>
  <p:tag name="KSO_WM_BEAUTIFY_FLAG" val="#wm#"/>
  <p:tag name="KSO_WM_SLIDE_POSITION" val="72*190"/>
  <p:tag name="KSO_WM_SLIDE_SIZE" val="817*267"/>
  <p:tag name="KSO_WM_DIAGRAM_GROUP_CODE" val="m1-1"/>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2*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13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2*l_i*1_1"/>
  <p:tag name="KSO_WM_UNIT_CLEAR" val="1"/>
  <p:tag name="KSO_WM_UNIT_LAYERLEVEL" val="1_1"/>
  <p:tag name="KSO_WM_DIAGRAM_GROUP_CODE" val="l1-2"/>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2*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2*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2*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2*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2*l_i*1_2"/>
  <p:tag name="KSO_WM_UNIT_CLEAR" val="1"/>
  <p:tag name="KSO_WM_UNIT_LAYERLEVEL" val="1_1"/>
  <p:tag name="KSO_WM_DIAGRAM_GROUP_CODE" val="l1-2"/>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2*l_i*1_3"/>
  <p:tag name="KSO_WM_UNIT_CLEAR" val="1"/>
  <p:tag name="KSO_WM_UNIT_LAYERLEVEL" val="1_1"/>
  <p:tag name="KSO_WM_DIAGRAM_GROUP_CODE" val="l1-2"/>
</p:tagLst>
</file>

<file path=ppt/tags/tag13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22*l_i*1_4"/>
  <p:tag name="KSO_WM_UNIT_CLEAR" val="1"/>
  <p:tag name="KSO_WM_UNIT_LAYERLEVEL" val="1_1"/>
  <p:tag name="KSO_WM_DIAGRAM_GROUP_CODE" val="l1-2"/>
</p:tagLst>
</file>

<file path=ppt/tags/tag14.xml><?xml version="1.0" encoding="utf-8"?>
<p:tagLst xmlns:p="http://schemas.openxmlformats.org/presentationml/2006/main">
  <p:tag name="KSO_WM_TEMPLATE_CATEGORY" val="custom"/>
  <p:tag name="KSO_WM_TEMPLATE_INDEX" val="160122"/>
  <p:tag name="KSO_WM_TAG_VERSION" val="1.0"/>
  <p:tag name="KSO_WM_SLIDE_ID" val="custom160122_2"/>
  <p:tag name="KSO_WM_SLIDE_INDEX" val="2"/>
  <p:tag name="KSO_WM_SLIDE_ITEM_CNT" val="1"/>
  <p:tag name="KSO_WM_SLIDE_LAYOUT" val="a_f"/>
  <p:tag name="KSO_WM_SLIDE_LAYOUT_CNT" val="1_1"/>
  <p:tag name="KSO_WM_SLIDE_TYPE" val="text"/>
  <p:tag name="KSO_WM_BEAUTIFY_FLAG" val="#wm#"/>
  <p:tag name="KSO_WM_SLIDE_POSITION" val="49*99"/>
  <p:tag name="KSO_WM_SLIDE_SIZE" val="863*401"/>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2*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2*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4_1"/>
  <p:tag name="KSO_WM_UNIT_ID" val="custom160122_22*l_h_a*1_4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4_1"/>
  <p:tag name="KSO_WM_UNIT_ID" val="custom160122_22*l_h_f*1_4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45.xml><?xml version="1.0" encoding="utf-8"?>
<p:tagLst xmlns:p="http://schemas.openxmlformats.org/presentationml/2006/main">
  <p:tag name="KSO_WM_TEMPLATE_CATEGORY" val="custom"/>
  <p:tag name="KSO_WM_TEMPLATE_INDEX" val="160122"/>
  <p:tag name="KSO_WM_TAG_VERSION" val="1.0"/>
  <p:tag name="KSO_WM_SLIDE_ID" val="custom160122_22"/>
  <p:tag name="KSO_WM_SLIDE_INDEX" val="22"/>
  <p:tag name="KSO_WM_SLIDE_ITEM_CNT" val="5"/>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10*l_i*1_1"/>
  <p:tag name="KSO_WM_UNIT_CLEAR" val="1"/>
  <p:tag name="KSO_WM_UNIT_LAYERLEVEL" val="1_1"/>
  <p:tag name="KSO_WM_DIAGRAM_GROUP_CODE" val="l1-1"/>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2"/>
  <p:tag name="KSO_WM_UNIT_ID" val="custom160122_10*l_i*1_12"/>
  <p:tag name="KSO_WM_UNIT_CLEAR" val="1"/>
  <p:tag name="KSO_WM_UNIT_LAYERLEVEL" val="1_1"/>
  <p:tag name="KSO_WM_DIAGRAM_GROUP_CODE" val="l1-1"/>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10*l_i*1_2"/>
  <p:tag name="KSO_WM_UNIT_CLEAR" val="1"/>
  <p:tag name="KSO_WM_UNIT_LAYERLEVEL" val="1_1"/>
  <p:tag name="KSO_WM_DIAGRAM_GROUP_CODE" val="l1-1"/>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10*l_i*1_3"/>
  <p:tag name="KSO_WM_UNIT_CLEAR" val="1"/>
  <p:tag name="KSO_WM_UNIT_LAYERLEVEL" val="1_1"/>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10*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10*l_i*1_4"/>
  <p:tag name="KSO_WM_UNIT_CLEAR" val="1"/>
  <p:tag name="KSO_WM_UNIT_LAYERLEVEL" val="1_1"/>
  <p:tag name="KSO_WM_DIAGRAM_GROUP_CODE" val="l1-1"/>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10*l_i*1_5"/>
  <p:tag name="KSO_WM_UNIT_CLEAR" val="1"/>
  <p:tag name="KSO_WM_UNIT_LAYERLEVEL" val="1_1"/>
  <p:tag name="KSO_WM_DIAGRAM_GROUP_CODE" val="l1-1"/>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10*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10*l_i*1_6"/>
  <p:tag name="KSO_WM_UNIT_CLEAR" val="1"/>
  <p:tag name="KSO_WM_UNIT_LAYERLEVEL" val="1_1"/>
  <p:tag name="KSO_WM_DIAGRAM_GROUP_CODE" val="l1-1"/>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10*l_i*1_7"/>
  <p:tag name="KSO_WM_UNIT_CLEAR" val="1"/>
  <p:tag name="KSO_WM_UNIT_LAYERLEVEL" val="1_1"/>
  <p:tag name="KSO_WM_DIAGRAM_GROUP_CODE" val="l1-1"/>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10*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10*l_i*1_8"/>
  <p:tag name="KSO_WM_UNIT_CLEAR" val="1"/>
  <p:tag name="KSO_WM_UNIT_LAYERLEVEL" val="1_1"/>
  <p:tag name="KSO_WM_DIAGRAM_GROUP_CODE" val="l1-1"/>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4"/>
  <p:tag name="KSO_WM_UNIT_TYPE" val="l_i"/>
  <p:tag name="KSO_WM_UNIT_INDEX" val="1_9"/>
  <p:tag name="KSO_WM_UNIT_ID" val="custom160122_10*l_i*1_9"/>
  <p:tag name="KSO_WM_UNIT_CLEAR" val="1"/>
  <p:tag name="KSO_WM_UNIT_LAYERLEVEL" val="1_1"/>
  <p:tag name="KSO_WM_DIAGRAM_GROUP_CODE" val="l1-1"/>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4"/>
  <p:tag name="KSO_WM_UNIT_TYPE" val="l_h_f"/>
  <p:tag name="KSO_WM_UNIT_INDEX" val="1_4_1"/>
  <p:tag name="KSO_WM_UNIT_ID" val="custom160122_10*l_h_f*1_4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4*d*1"/>
  <p:tag name="KSO_WM_UNIT_CLEAR" val="0"/>
  <p:tag name="KSO_WM_UNIT_LAYERLEVEL" val="1"/>
  <p:tag name="KSO_WM_UNIT_VALUE" val="1500*1713"/>
  <p:tag name="KSO_WM_UNIT_HIGHLIGHT" val="0"/>
  <p:tag name="KSO_WM_UNIT_COMPATIBLE" val="0"/>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0"/>
  <p:tag name="KSO_WM_UNIT_ID" val="custom160122_10*l_i*1_10"/>
  <p:tag name="KSO_WM_UNIT_CLEAR" val="1"/>
  <p:tag name="KSO_WM_UNIT_LAYERLEVEL" val="1_1"/>
  <p:tag name="KSO_WM_DIAGRAM_GROUP_CODE" val="l1-1"/>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5"/>
  <p:tag name="KSO_WM_UNIT_TYPE" val="l_i"/>
  <p:tag name="KSO_WM_UNIT_INDEX" val="1_11"/>
  <p:tag name="KSO_WM_UNIT_ID" val="custom160122_10*l_i*1_11"/>
  <p:tag name="KSO_WM_UNIT_CLEAR" val="1"/>
  <p:tag name="KSO_WM_UNIT_LAYERLEVEL" val="1_1"/>
  <p:tag name="KSO_WM_DIAGRAM_GROUP_CODE" val="l1-1"/>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5"/>
  <p:tag name="KSO_WM_UNIT_TYPE" val="l_h_f"/>
  <p:tag name="KSO_WM_UNIT_INDEX" val="1_5_1"/>
  <p:tag name="KSO_WM_UNIT_ID" val="custom160122_10*l_h_f*1_5_1"/>
  <p:tag name="KSO_WM_UNIT_CLEAR" val="1"/>
  <p:tag name="KSO_WM_UNIT_LAYERLEVEL" val="1_1_1"/>
  <p:tag name="KSO_WM_UNIT_VALUE" val="19"/>
  <p:tag name="KSO_WM_UNIT_HIGHLIGHT" val="0"/>
  <p:tag name="KSO_WM_UNIT_COMPATIBLE" val="0"/>
  <p:tag name="KSO_WM_UNIT_PRESET_TEXT_INDEX" val="3"/>
  <p:tag name="KSO_WM_UNIT_PRESET_TEXT_LEN" val="24"/>
  <p:tag name="KSO_WM_DIAGRAM_GROUP_CODE" val="l1-1"/>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10*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164.xml><?xml version="1.0" encoding="utf-8"?>
<p:tagLst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7*m_i*1_1"/>
  <p:tag name="KSO_WM_UNIT_CLEAR" val="1"/>
  <p:tag name="KSO_WM_UNIT_LAYERLEVEL" val="1_1"/>
  <p:tag name="KSO_WM_DIAGRAM_GROUP_CODE" val="m1-1"/>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7*m_h_a*1_1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7*m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7*m_h_a*1_2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7*m_h_f*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7*m_h_a*1_3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7*m_h_f*1_3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4_1"/>
  <p:tag name="KSO_WM_UNIT_ID" val="custom160122_17*m_h_a*1_4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4_1"/>
  <p:tag name="KSO_WM_UNIT_ID" val="custom160122_17*m_h_f*1_4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5_1"/>
  <p:tag name="KSO_WM_UNIT_ID" val="custom160122_17*m_h_a*1_5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5_1"/>
  <p:tag name="KSO_WM_UNIT_ID" val="custom160122_17*m_h_f*1_5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7*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77.xml><?xml version="1.0" encoding="utf-8"?>
<p:tagLst xmlns:p="http://schemas.openxmlformats.org/presentationml/2006/main">
  <p:tag name="KSO_WM_TEMPLATE_CATEGORY" val="custom"/>
  <p:tag name="KSO_WM_TEMPLATE_INDEX" val="160122"/>
  <p:tag name="KSO_WM_TAG_VERSION" val="1.0"/>
  <p:tag name="KSO_WM_SLIDE_ID" val="custom160122_17"/>
  <p:tag name="KSO_WM_SLIDE_INDEX" val="17"/>
  <p:tag name="KSO_WM_SLIDE_ITEM_CNT" val="5"/>
  <p:tag name="KSO_WM_SLIDE_LAYOUT" val="a_m"/>
  <p:tag name="KSO_WM_SLIDE_LAYOUT_CNT" val="1_1"/>
  <p:tag name="KSO_WM_SLIDE_TYPE" val="text"/>
  <p:tag name="KSO_WM_BEAUTIFY_FLAG" val="#wm#"/>
  <p:tag name="KSO_WM_SLIDE_POSITION" val="61*201"/>
  <p:tag name="KSO_WM_SLIDE_SIZE" val="857*228"/>
  <p:tag name="KSO_WM_DIAGRAM_GROUP_CODE" val="m1-1"/>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3*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3*l_i*1_1"/>
  <p:tag name="KSO_WM_UNIT_CLEAR" val="1"/>
  <p:tag name="KSO_WM_UNIT_LAYERLEVEL" val="1_1"/>
  <p:tag name="KSO_WM_DIAGRAM_GROUP_CODE" val="l1-2"/>
</p:tagLst>
</file>

<file path=ppt/tags/tag18.xml><?xml version="1.0" encoding="utf-8"?>
<p:tagLst xmlns:p="http://schemas.openxmlformats.org/presentationml/2006/main">
  <p:tag name="KSO_WM_TEMPLATE_CATEGORY" val="custom"/>
  <p:tag name="KSO_WM_TEMPLATE_INDEX" val="160122"/>
  <p:tag name="KSO_WM_TAG_VERSION" val="1.0"/>
  <p:tag name="KSO_WM_SLIDE_ID" val="custom160122_4"/>
  <p:tag name="KSO_WM_SLIDE_INDEX" val="4"/>
  <p:tag name="KSO_WM_SLIDE_ITEM_CNT" val="3"/>
  <p:tag name="KSO_WM_SLIDE_LAYOUT" val="a_f_d"/>
  <p:tag name="KSO_WM_SLIDE_LAYOUT_CNT" val="1_1_1"/>
  <p:tag name="KSO_WM_SLIDE_TYPE" val="text"/>
  <p:tag name="KSO_WM_BEAUTIFY_FLAG" val="#wm#"/>
  <p:tag name="KSO_WM_SLIDE_POSITION" val="66*58"/>
  <p:tag name="KSO_WM_SLIDE_SIZE" val="828*426"/>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3*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3*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8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3*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3*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3*l_i*1_2"/>
  <p:tag name="KSO_WM_UNIT_CLEAR" val="1"/>
  <p:tag name="KSO_WM_UNIT_LAYERLEVEL" val="1_1"/>
  <p:tag name="KSO_WM_DIAGRAM_GROUP_CODE" val="l1-2"/>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3*l_i*1_3"/>
  <p:tag name="KSO_WM_UNIT_CLEAR" val="1"/>
  <p:tag name="KSO_WM_UNIT_LAYERLEVEL" val="1_1"/>
  <p:tag name="KSO_WM_DIAGRAM_GROUP_CODE" val="l1-2"/>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23*l_i*1_4"/>
  <p:tag name="KSO_WM_UNIT_CLEAR" val="1"/>
  <p:tag name="KSO_WM_UNIT_LAYERLEVEL" val="1_1"/>
  <p:tag name="KSO_WM_DIAGRAM_GROUP_CODE" val="l1-2"/>
</p:tagLst>
</file>

<file path=ppt/tags/tag18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5"/>
  <p:tag name="KSO_WM_UNIT_ID" val="custom160122_23*l_i*1_5"/>
  <p:tag name="KSO_WM_UNIT_CLEAR" val="1"/>
  <p:tag name="KSO_WM_UNIT_LAYERLEVEL" val="1_1"/>
  <p:tag name="KSO_WM_DIAGRAM_GROUP_CODE" val="l1-2"/>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3*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3*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5*d*1"/>
  <p:tag name="KSO_WM_UNIT_CLEAR" val="0"/>
  <p:tag name="KSO_WM_UNIT_LAYERLEVEL" val="1"/>
  <p:tag name="KSO_WM_UNIT_VALUE" val="1261*2521"/>
  <p:tag name="KSO_WM_UNIT_HIGHLIGHT" val="0"/>
  <p:tag name="KSO_WM_UNIT_COMPATIBLE" val="0"/>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4_1"/>
  <p:tag name="KSO_WM_UNIT_ID" val="custom160122_23*l_h_a*1_4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4_1"/>
  <p:tag name="KSO_WM_UNIT_ID" val="custom160122_23*l_h_f*1_4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5_1"/>
  <p:tag name="KSO_WM_UNIT_ID" val="custom160122_23*l_h_a*1_5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5_1"/>
  <p:tag name="KSO_WM_UNIT_ID" val="custom160122_23*l_h_f*1_5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3*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95.xml><?xml version="1.0" encoding="utf-8"?>
<p:tagLst xmlns:p="http://schemas.openxmlformats.org/presentationml/2006/main">
  <p:tag name="KSO_WM_TEMPLATE_CATEGORY" val="custom"/>
  <p:tag name="KSO_WM_TEMPLATE_INDEX" val="160122"/>
  <p:tag name="KSO_WM_TAG_VERSION" val="1.0"/>
  <p:tag name="KSO_WM_SLIDE_ID" val="custom160122_23"/>
  <p:tag name="KSO_WM_SLIDE_INDEX" val="23"/>
  <p:tag name="KSO_WM_SLIDE_ITEM_CNT" val="6"/>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19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11*l_i*1_1"/>
  <p:tag name="KSO_WM_UNIT_CLEAR" val="1"/>
  <p:tag name="KSO_WM_UNIT_LAYERLEVEL" val="1_1"/>
  <p:tag name="KSO_WM_DIAGRAM_GROUP_CODE" val="l1-1"/>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4"/>
  <p:tag name="KSO_WM_UNIT_ID" val="custom160122_11*l_i*1_14"/>
  <p:tag name="KSO_WM_UNIT_CLEAR" val="1"/>
  <p:tag name="KSO_WM_UNIT_LAYERLEVEL" val="1_1"/>
  <p:tag name="KSO_WM_DIAGRAM_GROUP_CODE" val="l1-1"/>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11*l_i*1_2"/>
  <p:tag name="KSO_WM_UNIT_CLEAR" val="1"/>
  <p:tag name="KSO_WM_UNIT_LAYERLEVEL" val="1_1"/>
  <p:tag name="KSO_WM_DIAGRAM_GROUP_CODE" val="l1-1"/>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11*l_i*1_3"/>
  <p:tag name="KSO_WM_UNIT_CLEAR" val="1"/>
  <p:tag name="KSO_WM_UNIT_LAYERLEVEL" val="1_1"/>
  <p:tag name="KSO_WM_DIAGRAM_GROUP_CODE" val="l1-1"/>
</p:tagLst>
</file>

<file path=ppt/tags/tag2.xml><?xml version="1.0" encoding="utf-8"?>
<p:tagLst xmlns:p="http://schemas.openxmlformats.org/presentationml/2006/main">
  <p:tag name="MH" val="20151015114917"/>
  <p:tag name="MH_LIBRARY" val="CONTENTS"/>
  <p:tag name="MH_TYPE" val="OTHERS"/>
  <p:tag name="ID" val="54714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11*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20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11*l_i*1_4"/>
  <p:tag name="KSO_WM_UNIT_CLEAR" val="1"/>
  <p:tag name="KSO_WM_UNIT_LAYERLEVEL" val="1_1"/>
  <p:tag name="KSO_WM_DIAGRAM_GROUP_CODE" val="l1-1"/>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11*l_i*1_5"/>
  <p:tag name="KSO_WM_UNIT_CLEAR" val="1"/>
  <p:tag name="KSO_WM_UNIT_LAYERLEVEL" val="1_1"/>
  <p:tag name="KSO_WM_DIAGRAM_GROUP_CODE" val="l1-1"/>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11*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20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11*l_i*1_6"/>
  <p:tag name="KSO_WM_UNIT_CLEAR" val="1"/>
  <p:tag name="KSO_WM_UNIT_LAYERLEVEL" val="1_1"/>
  <p:tag name="KSO_WM_DIAGRAM_GROUP_CODE" val="l1-1"/>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11*l_i*1_7"/>
  <p:tag name="KSO_WM_UNIT_CLEAR" val="1"/>
  <p:tag name="KSO_WM_UNIT_LAYERLEVEL" val="1_1"/>
  <p:tag name="KSO_WM_DIAGRAM_GROUP_CODE" val="l1-1"/>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11*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20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11*l_i*1_8"/>
  <p:tag name="KSO_WM_UNIT_CLEAR" val="1"/>
  <p:tag name="KSO_WM_UNIT_LAYERLEVEL" val="1_1"/>
  <p:tag name="KSO_WM_DIAGRAM_GROUP_CODE" val="l1-1"/>
</p:tagLst>
</file>

<file path=ppt/tags/tag20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4"/>
  <p:tag name="KSO_WM_UNIT_TYPE" val="l_i"/>
  <p:tag name="KSO_WM_UNIT_INDEX" val="1_9"/>
  <p:tag name="KSO_WM_UNIT_ID" val="custom160122_11*l_i*1_9"/>
  <p:tag name="KSO_WM_UNIT_CLEAR" val="1"/>
  <p:tag name="KSO_WM_UNIT_LAYERLEVEL" val="1_1"/>
  <p:tag name="KSO_WM_DIAGRAM_GROUP_CODE" val="l1-1"/>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4"/>
  <p:tag name="KSO_WM_UNIT_TYPE" val="l_h_f"/>
  <p:tag name="KSO_WM_UNIT_INDEX" val="1_4_1"/>
  <p:tag name="KSO_WM_UNIT_ID" val="custom160122_11*l_h_f*1_4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0"/>
  <p:tag name="KSO_WM_UNIT_ID" val="custom160122_11*l_i*1_10"/>
  <p:tag name="KSO_WM_UNIT_CLEAR" val="1"/>
  <p:tag name="KSO_WM_UNIT_LAYERLEVEL" val="1_1"/>
  <p:tag name="KSO_WM_DIAGRAM_GROUP_CODE" val="l1-1"/>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5"/>
  <p:tag name="KSO_WM_UNIT_TYPE" val="l_i"/>
  <p:tag name="KSO_WM_UNIT_INDEX" val="1_11"/>
  <p:tag name="KSO_WM_UNIT_ID" val="custom160122_11*l_i*1_11"/>
  <p:tag name="KSO_WM_UNIT_CLEAR" val="1"/>
  <p:tag name="KSO_WM_UNIT_LAYERLEVEL" val="1_1"/>
  <p:tag name="KSO_WM_DIAGRAM_GROUP_CODE" val="l1-1"/>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5"/>
  <p:tag name="KSO_WM_UNIT_TYPE" val="l_h_f"/>
  <p:tag name="KSO_WM_UNIT_INDEX" val="1_5_1"/>
  <p:tag name="KSO_WM_UNIT_ID" val="custom160122_11*l_h_f*1_5_1"/>
  <p:tag name="KSO_WM_UNIT_CLEAR" val="1"/>
  <p:tag name="KSO_WM_UNIT_LAYERLEVEL" val="1_1_1"/>
  <p:tag name="KSO_WM_UNIT_VALUE" val="19"/>
  <p:tag name="KSO_WM_UNIT_HIGHLIGHT" val="0"/>
  <p:tag name="KSO_WM_UNIT_COMPATIBLE" val="0"/>
  <p:tag name="KSO_WM_UNIT_PRESET_TEXT_INDEX" val="3"/>
  <p:tag name="KSO_WM_UNIT_PRESET_TEXT_LEN" val="24"/>
  <p:tag name="KSO_WM_DIAGRAM_GROUP_CODE" val="l1-1"/>
</p:tagLst>
</file>

<file path=ppt/tags/tag21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2"/>
  <p:tag name="KSO_WM_UNIT_ID" val="custom160122_11*l_i*1_12"/>
  <p:tag name="KSO_WM_UNIT_CLEAR" val="1"/>
  <p:tag name="KSO_WM_UNIT_LAYERLEVEL" val="1_1"/>
  <p:tag name="KSO_WM_DIAGRAM_GROUP_CODE" val="l1-1"/>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6"/>
  <p:tag name="KSO_WM_UNIT_TYPE" val="l_i"/>
  <p:tag name="KSO_WM_UNIT_INDEX" val="1_13"/>
  <p:tag name="KSO_WM_UNIT_ID" val="custom160122_11*l_i*1_13"/>
  <p:tag name="KSO_WM_UNIT_CLEAR" val="1"/>
  <p:tag name="KSO_WM_UNIT_LAYERLEVEL" val="1_1"/>
  <p:tag name="KSO_WM_DIAGRAM_GROUP_CODE" val="l1-1"/>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6"/>
  <p:tag name="KSO_WM_UNIT_TYPE" val="l_h_f"/>
  <p:tag name="KSO_WM_UNIT_INDEX" val="1_6_1"/>
  <p:tag name="KSO_WM_UNIT_ID" val="custom160122_11*l_h_f*1_6_1"/>
  <p:tag name="KSO_WM_UNIT_CLEAR" val="1"/>
  <p:tag name="KSO_WM_UNIT_LAYERLEVEL" val="1_1_1"/>
  <p:tag name="KSO_WM_UNIT_VALUE" val="20"/>
  <p:tag name="KSO_WM_UNIT_HIGHLIGHT" val="0"/>
  <p:tag name="KSO_WM_UNIT_COMPATIBLE" val="0"/>
  <p:tag name="KSO_WM_UNIT_PRESET_TEXT_INDEX" val="3"/>
  <p:tag name="KSO_WM_UNIT_PRESET_TEXT_LEN" val="24"/>
  <p:tag name="KSO_WM_DIAGRAM_GROUP_CODE" val="l1-1"/>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11*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217.xml><?xml version="1.0" encoding="utf-8"?>
<p:tagLst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8*m_i*1_1"/>
  <p:tag name="KSO_WM_UNIT_CLEAR" val="1"/>
  <p:tag name="KSO_WM_UNIT_LAYERLEVEL" val="1_1"/>
  <p:tag name="KSO_WM_DIAGRAM_GROUP_CODE" val="m1-1"/>
</p:tagLst>
</file>

<file path=ppt/tags/tag21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8*m_h_a*1_1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22.xml><?xml version="1.0" encoding="utf-8"?>
<p:tagLst xmlns:p="http://schemas.openxmlformats.org/presentationml/2006/main">
  <p:tag name="KSO_WM_TEMPLATE_CATEGORY" val="custom"/>
  <p:tag name="KSO_WM_TEMPLATE_INDEX" val="160122"/>
  <p:tag name="KSO_WM_TAG_VERSION" val="1.0"/>
  <p:tag name="KSO_WM_SLIDE_ID" val="custom16012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22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8*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8*m_h_a*1_2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8*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8*m_h_a*1_3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22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8*m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4_1"/>
  <p:tag name="KSO_WM_UNIT_ID" val="custom160122_18*m_h_a*1_4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4_1"/>
  <p:tag name="KSO_WM_UNIT_ID" val="custom160122_18*m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5_1"/>
  <p:tag name="KSO_WM_UNIT_ID" val="custom160122_18*m_h_a*1_5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5_1"/>
  <p:tag name="KSO_WM_UNIT_ID" val="custom160122_18*m_h_f*1_5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6_1"/>
  <p:tag name="KSO_WM_UNIT_ID" val="custom160122_18*m_h_a*1_6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6*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23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6_1"/>
  <p:tag name="KSO_WM_UNIT_ID" val="custom160122_18*m_h_f*1_6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3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8*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32.xml><?xml version="1.0" encoding="utf-8"?>
<p:tagLst xmlns:p="http://schemas.openxmlformats.org/presentationml/2006/main">
  <p:tag name="KSO_WM_TEMPLATE_CATEGORY" val="custom"/>
  <p:tag name="KSO_WM_TEMPLATE_INDEX" val="160122"/>
  <p:tag name="KSO_WM_TAG_VERSION" val="1.0"/>
  <p:tag name="KSO_WM_SLIDE_ID" val="custom160122_18"/>
  <p:tag name="KSO_WM_SLIDE_INDEX" val="18"/>
  <p:tag name="KSO_WM_SLIDE_ITEM_CNT" val="6"/>
  <p:tag name="KSO_WM_SLIDE_LAYOUT" val="a_m"/>
  <p:tag name="KSO_WM_SLIDE_LAYOUT_CNT" val="1_1"/>
  <p:tag name="KSO_WM_SLIDE_TYPE" val="text"/>
  <p:tag name="KSO_WM_BEAUTIFY_FLAG" val="#wm#"/>
  <p:tag name="KSO_WM_SLIDE_POSITION" val="90*185"/>
  <p:tag name="KSO_WM_SLIDE_SIZE" val="781*227"/>
  <p:tag name="KSO_WM_DIAGRAM_GROUP_CODE" val="m1-1"/>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26*d*1"/>
  <p:tag name="KSO_WM_UNIT_CLEAR" val="0"/>
  <p:tag name="KSO_WM_UNIT_LAYERLEVEL" val="1"/>
  <p:tag name="KSO_WM_UNIT_VALUE" val="790*947"/>
  <p:tag name="KSO_WM_UNIT_HIGHLIGHT" val="0"/>
  <p:tag name="KSO_WM_UNIT_COMPATIBLE" val="0"/>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d"/>
  <p:tag name="KSO_WM_UNIT_INDEX" val="2"/>
  <p:tag name="KSO_WM_UNIT_ID" val="custom160122_26*d*2"/>
  <p:tag name="KSO_WM_UNIT_CLEAR" val="0"/>
  <p:tag name="KSO_WM_UNIT_LAYERLEVEL" val="1"/>
  <p:tag name="KSO_WM_UNIT_VALUE" val="791*947"/>
  <p:tag name="KSO_WM_UNIT_HIGHLIGHT" val="0"/>
  <p:tag name="KSO_WM_UNIT_COMPATIBLE" val="0"/>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6*f*1"/>
  <p:tag name="KSO_WM_UNIT_CLEAR" val="1"/>
  <p:tag name="KSO_WM_UNIT_LAYERLEVEL" val="1"/>
  <p:tag name="KSO_WM_UNIT_VALUE" val="90"/>
  <p:tag name="KSO_WM_UNIT_HIGHLIGHT" val="0"/>
  <p:tag name="KSO_WM_UNIT_COMPATIBLE" val="0"/>
  <p:tag name="KSO_WM_UNIT_PRESET_TEXT_INDEX" val="5"/>
  <p:tag name="KSO_WM_UNIT_PRESET_TEXT_LEN" val="125"/>
</p:tagLst>
</file>

<file path=ppt/tags/tag23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6*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37.xml><?xml version="1.0" encoding="utf-8"?>
<p:tagLst xmlns:p="http://schemas.openxmlformats.org/presentationml/2006/main">
  <p:tag name="KSO_WM_TEMPLATE_CATEGORY" val="custom"/>
  <p:tag name="KSO_WM_TEMPLATE_INDEX" val="160122"/>
  <p:tag name="KSO_WM_TAG_VERSION" val="1.0"/>
  <p:tag name="KSO_WM_SLIDE_ID" val="custom160122_26"/>
  <p:tag name="KSO_WM_SLIDE_INDEX" val="26"/>
  <p:tag name="KSO_WM_SLIDE_ITEM_CNT" val="3"/>
  <p:tag name="KSO_WM_SLIDE_LAYOUT" val="a_f_d"/>
  <p:tag name="KSO_WM_SLIDE_LAYOUT_CNT" val="1_1_2"/>
  <p:tag name="KSO_WM_SLIDE_TYPE" val="text"/>
  <p:tag name="KSO_WM_BEAUTIFY_FLAG" val="#wm#"/>
  <p:tag name="KSO_WM_SLIDE_POSITION" val="245*81"/>
  <p:tag name="KSO_WM_SLIDE_SIZE" val="563*435"/>
</p:tagLst>
</file>

<file path=ppt/tags/tag238.xml><?xml version="1.0" encoding="utf-8"?>
<p:tagLst xmlns:p="http://schemas.openxmlformats.org/presentationml/2006/main">
  <p:tag name="KSO_WM_TAG_VERSION" val="1.0"/>
  <p:tag name="KSO_WM_BEAUTIFY_FLAG" val="#wm#"/>
  <p:tag name="KSO_WM_TEMPLATE_CATEGORY" val="custom"/>
  <p:tag name="KSO_WM_TEMPLATE_INDEX" val="160122"/>
  <p:tag name="MH" val="20151015144418"/>
  <p:tag name="MH_LIBRARY" val="GRAPHIC"/>
  <p:tag name="MH_ORDER" val="Rectangle 19"/>
  <p:tag name="KSO_WM_UNIT_TYPE" val="d"/>
  <p:tag name="KSO_WM_UNIT_INDEX" val="1"/>
  <p:tag name="KSO_WM_UNIT_ID" val="custom160122_27*d*1"/>
  <p:tag name="KSO_WM_UNIT_CLEAR" val="0"/>
  <p:tag name="KSO_WM_UNIT_LAYERLEVEL" val="1"/>
  <p:tag name="KSO_WM_UNIT_VALUE" val="372*371"/>
  <p:tag name="KSO_WM_UNIT_HIGHLIGHT" val="0"/>
  <p:tag name="KSO_WM_UNIT_COMPATIBLE" val="0"/>
</p:tagLst>
</file>

<file path=ppt/tags/tag239.xml><?xml version="1.0" encoding="utf-8"?>
<p:tagLst xmlns:p="http://schemas.openxmlformats.org/presentationml/2006/main">
  <p:tag name="MH" val="20151015144418"/>
  <p:tag name="MH_LIBRARY" val="GRAPHIC"/>
  <p:tag name="KSO_WM_TEMPLATE_CATEGORY" val="custom"/>
  <p:tag name="KSO_WM_TEMPLATE_INDEX" val="160122"/>
  <p:tag name="KSO_WM_TAG_VERSION" val="1.0"/>
  <p:tag name="KSO_WM_SLIDE_ID" val="custom160122_27"/>
  <p:tag name="KSO_WM_SLIDE_INDEX" val="27"/>
  <p:tag name="KSO_WM_SLIDE_ITEM_CNT" val="2"/>
  <p:tag name="KSO_WM_SLIDE_LAYOUT" val="b_d"/>
  <p:tag name="KSO_WM_SLIDE_LAYOUT_CNT" val="1_1"/>
  <p:tag name="KSO_WM_SLIDE_TYPE" val="endPage"/>
  <p:tag name="KSO_WM_BEAUTIFY_FLAG" val="#wm#"/>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6*l_i*1_1"/>
  <p:tag name="KSO_WM_UNIT_CLEAR" val="1"/>
  <p:tag name="KSO_WM_UNIT_LAYERLEVEL" val="1_1"/>
  <p:tag name="KSO_WM_DIAGRAM_GROUP_CODE" val="l1-1"/>
</p:tagLst>
</file>

<file path=ppt/tags/tag240.xml><?xml version="1.0" encoding="utf-8"?>
<p:tagLst xmlns:p="http://schemas.openxmlformats.org/presentationml/2006/main">
  <p:tag name="commondata" val="eyJoZGlkIjoiYTQ3YTc2YjBlNWRhYjQ0NTA0MDBkN2E0YWM4YTZjZGMifQ=="/>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6*l_i*1_4"/>
  <p:tag name="KSO_WM_UNIT_CLEAR" val="1"/>
  <p:tag name="KSO_WM_UNIT_LAYERLEVEL" val="1_1"/>
  <p:tag name="KSO_WM_DIAGRAM_GROUP_CODE" val="l1-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6*l_i*1_2"/>
  <p:tag name="KSO_WM_UNIT_CLEAR" val="1"/>
  <p:tag name="KSO_WM_UNIT_LAYERLEVEL" val="1_1"/>
  <p:tag name="KSO_WM_DIAGRAM_GROUP_CODE" val="l1-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6*l_i*1_3"/>
  <p:tag name="KSO_WM_UNIT_CLEAR" val="1"/>
  <p:tag name="KSO_WM_UNIT_LAYERLEVEL" val="1_1"/>
  <p:tag name="KSO_WM_DIAGRAM_GROUP_CODE" val="l1-1"/>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6*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29.xml><?xml version="1.0" encoding="utf-8"?>
<p:tagLst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3.xml><?xml version="1.0" encoding="utf-8"?>
<p:tagLst xmlns:p="http://schemas.openxmlformats.org/presentationml/2006/main">
  <p:tag name="MH" val="20151015114917"/>
  <p:tag name="MH_LIBRARY" val="CONTENTS"/>
  <p:tag name="MH_TYPE" val="OTHERS"/>
  <p:tag name="ID" val="547143"/>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3*m_i*1_1"/>
  <p:tag name="KSO_WM_UNIT_CLEAR" val="1"/>
  <p:tag name="KSO_WM_UNIT_LAYERLEVEL" val="1_1"/>
  <p:tag name="KSO_WM_DIAGRAM_GROUP_CODE" val="m1-1"/>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3*m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3*m_h_f*1_1_1"/>
  <p:tag name="KSO_WM_UNIT_CLEAR" val="1"/>
  <p:tag name="KSO_WM_UNIT_LAYERLEVEL" val="1_1_1"/>
  <p:tag name="KSO_WM_UNIT_VALUE" val="39"/>
  <p:tag name="KSO_WM_UNIT_HIGHLIGHT" val="0"/>
  <p:tag name="KSO_WM_UNIT_COMPATIBLE" val="0"/>
  <p:tag name="KSO_WM_UNIT_PRESET_TEXT_INDEX" val="3"/>
  <p:tag name="KSO_WM_UNIT_PRESET_TEXT_LEN" val="17"/>
  <p:tag name="KSO_WM_DIAGRAM_GROUP_CODE" val="m1-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3*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34.xml><?xml version="1.0" encoding="utf-8"?>
<p:tagLst xmlns:p="http://schemas.openxmlformats.org/presentationml/2006/main">
  <p:tag name="KSO_WM_TEMPLATE_CATEGORY" val="custom"/>
  <p:tag name="KSO_WM_TEMPLATE_INDEX" val="160122"/>
  <p:tag name="KSO_WM_TAG_VERSION" val="1.0"/>
  <p:tag name="KSO_WM_SLIDE_ID" val="custom160122_13"/>
  <p:tag name="KSO_WM_SLIDE_INDEX" val="13"/>
  <p:tag name="KSO_WM_SLIDE_ITEM_CNT" val="1"/>
  <p:tag name="KSO_WM_SLIDE_LAYOUT" val="a_m"/>
  <p:tag name="KSO_WM_SLIDE_LAYOUT_CNT" val="1_1"/>
  <p:tag name="KSO_WM_SLIDE_TYPE" val="text"/>
  <p:tag name="KSO_WM_BEAUTIFY_FLAG" val="#wm#"/>
  <p:tag name="KSO_WM_SLIDE_POSITION" val="191*198"/>
  <p:tag name="KSO_WM_SLIDE_SIZE" val="578*245"/>
  <p:tag name="KSO_WM_DIAGRAM_GROUP_CODE" val="m1-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19*l_i*1_1"/>
  <p:tag name="KSO_WM_UNIT_CLEAR" val="1"/>
  <p:tag name="KSO_WM_UNIT_LAYERLEVEL" val="1_1"/>
  <p:tag name="KSO_WM_DIAGRAM_GROUP_CODE" val="l1-2"/>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19*l_h_a*1_1_1"/>
  <p:tag name="KSO_WM_UNIT_CLEAR" val="1"/>
  <p:tag name="KSO_WM_UNIT_LAYERLEVEL" val="1_1_1"/>
  <p:tag name="KSO_WM_UNIT_VALUE" val="63"/>
  <p:tag name="KSO_WM_UNIT_HIGHLIGHT" val="0"/>
  <p:tag name="KSO_WM_UNIT_COMPATIBLE" val="0"/>
  <p:tag name="KSO_WM_UNIT_PRESET_TEXT_INDEX" val="3"/>
  <p:tag name="KSO_WM_UNIT_PRESET_TEXT_LEN" val="5"/>
  <p:tag name="KSO_WM_DIAGRAM_GROUP_CODE" val="l1-2"/>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19*l_i*1_2"/>
  <p:tag name="KSO_WM_UNIT_CLEAR" val="1"/>
  <p:tag name="KSO_WM_UNIT_LAYERLEVEL" val="1_1"/>
  <p:tag name="KSO_WM_DIAGRAM_GROUP_CODE" val="l1-2"/>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19*l_i*1_3"/>
  <p:tag name="KSO_WM_UNIT_CLEAR" val="1"/>
  <p:tag name="KSO_WM_UNIT_LAYERLEVEL" val="1_1"/>
  <p:tag name="KSO_WM_DIAGRAM_GROUP_CODE" val="l1-2"/>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19*l_i*1_4"/>
  <p:tag name="KSO_WM_UNIT_CLEAR" val="1"/>
  <p:tag name="KSO_WM_UNIT_LAYERLEVEL" val="1_1"/>
  <p:tag name="KSO_WM_DIAGRAM_GROUP_CODE" val="l1-2"/>
</p:tagLst>
</file>

<file path=ppt/tags/tag4.xml><?xml version="1.0" encoding="utf-8"?>
<p:tagLst xmlns:p="http://schemas.openxmlformats.org/presentationml/2006/main">
  <p:tag name="MH" val="20151015144418"/>
  <p:tag name="MH_LIBRARY" val="GRAPHIC"/>
  <p:tag name="MH_ORDER" val="Freeform 16"/>
  <p:tag name="KSO_WM_TAG_VERSION" val="1.0"/>
  <p:tag name="KSO_WM_BEAUTIFY_FLAG" val="#wm#"/>
  <p:tag name="KSO_WM_UNIT_TYPE" val="i"/>
  <p:tag name="KSO_WM_UNIT_ID" val="279*i*5"/>
  <p:tag name="KSO_WM_TEMPLATE_CATEGORY" val="custom"/>
  <p:tag name="KSO_WM_TEMPLATE_INDEX" val="160122"/>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19*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5"/>
  <p:tag name="KSO_WM_UNIT_ID" val="custom160122_19*l_i*1_5"/>
  <p:tag name="KSO_WM_UNIT_CLEAR" val="1"/>
  <p:tag name="KSO_WM_UNIT_LAYERLEVEL" val="1_1"/>
  <p:tag name="KSO_WM_DIAGRAM_GROUP_CODE" val="l1-2"/>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9*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43.xml><?xml version="1.0" encoding="utf-8"?>
<p:tagLst xmlns:p="http://schemas.openxmlformats.org/presentationml/2006/main">
  <p:tag name="KSO_WM_TEMPLATE_CATEGORY" val="custom"/>
  <p:tag name="KSO_WM_TEMPLATE_INDEX" val="160122"/>
  <p:tag name="KSO_WM_TAG_VERSION" val="1.0"/>
  <p:tag name="KSO_WM_SLIDE_ID" val="custom160122_19"/>
  <p:tag name="KSO_WM_SLIDE_INDEX" val="19"/>
  <p:tag name="KSO_WM_SLIDE_ITEM_CNT" val="2"/>
  <p:tag name="KSO_WM_SLIDE_LAYOUT" val="a_f_l"/>
  <p:tag name="KSO_WM_SLIDE_LAYOUT_CNT" val="1_1_1"/>
  <p:tag name="KSO_WM_SLIDE_TYPE" val="text"/>
  <p:tag name="KSO_WM_BEAUTIFY_FLAG" val="#wm#"/>
  <p:tag name="KSO_WM_SLIDE_POSITION" val="76*164"/>
  <p:tag name="KSO_WM_SLIDE_SIZE" val="808*315"/>
  <p:tag name="KSO_WM_DIAGRAM_GROUP_CODE" val="l1-2"/>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7*l_i*1_1"/>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7*l_i*1_2"/>
  <p:tag name="KSO_WM_UNIT_CLEAR" val="1"/>
  <p:tag name="KSO_WM_UNIT_LAYERLEVEL" val="1_1"/>
  <p:tag name="KSO_WM_DIAGRAM_GROUP_CODE" val="l1-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3"/>
  <p:tag name="KSO_WM_UNIT_ID" val="custom160122_7*l_i*1_3"/>
  <p:tag name="KSO_WM_UNIT_CLEAR" val="1"/>
  <p:tag name="KSO_WM_UNIT_LAYERLEVEL" val="1_1"/>
  <p:tag name="KSO_WM_DIAGRAM_GROUP_CODE" val="l1-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4"/>
  <p:tag name="KSO_WM_UNIT_ID" val="custom160122_7*l_i*1_4"/>
  <p:tag name="KSO_WM_UNIT_CLEAR" val="1"/>
  <p:tag name="KSO_WM_UNIT_LAYERLEVEL" val="1_1"/>
  <p:tag name="KSO_WM_DIAGRAM_GROUP_CODE" val="l1-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7*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5"/>
  <p:tag name="KSO_WM_UNIT_ID" val="custom160122_7*l_i*1_5"/>
  <p:tag name="KSO_WM_UNIT_CLEAR" val="1"/>
  <p:tag name="KSO_WM_UNIT_LAYERLEVEL" val="1_1"/>
  <p:tag name="KSO_WM_DIAGRAM_GROUP_CODE" val="l1-1"/>
</p:tagLst>
</file>

<file path=ppt/tags/tag5.xml><?xml version="1.0" encoding="utf-8"?>
<p:tagLst xmlns:p="http://schemas.openxmlformats.org/presentationml/2006/main">
  <p:tag name="MH" val="20151015144418"/>
  <p:tag name="MH_LIBRARY" val="GRAPHIC"/>
  <p:tag name="MH_ORDER" val="Freeform 18"/>
  <p:tag name="KSO_WM_TAG_VERSION" val="1.0"/>
  <p:tag name="KSO_WM_BEAUTIFY_FLAG" val="#wm#"/>
  <p:tag name="KSO_WM_UNIT_TYPE" val="i"/>
  <p:tag name="KSO_WM_UNIT_ID" val="279*i*6"/>
  <p:tag name="KSO_WM_TEMPLATE_CATEGORY" val="custom"/>
  <p:tag name="KSO_WM_TEMPLATE_INDEX" val="160122"/>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6"/>
  <p:tag name="KSO_WM_UNIT_ID" val="custom160122_7*l_i*1_6"/>
  <p:tag name="KSO_WM_UNIT_CLEAR" val="1"/>
  <p:tag name="KSO_WM_UNIT_LAYERLEVEL" val="1_1"/>
  <p:tag name="KSO_WM_DIAGRAM_GROUP_CODE" val="l1-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7*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7*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53.xml><?xml version="1.0" encoding="utf-8"?>
<p:tagLst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4*m_i*1_1"/>
  <p:tag name="KSO_WM_UNIT_CLEAR" val="1"/>
  <p:tag name="KSO_WM_UNIT_LAYERLEVEL" val="1_1"/>
  <p:tag name="KSO_WM_DIAGRAM_GROUP_CODE" val="m1-1"/>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4*m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4*m_h_f*1_1_1"/>
  <p:tag name="KSO_WM_UNIT_CLEAR" val="1"/>
  <p:tag name="KSO_WM_UNIT_LAYERLEVEL" val="1_1_1"/>
  <p:tag name="KSO_WM_UNIT_VALUE" val="52"/>
  <p:tag name="KSO_WM_UNIT_HIGHLIGHT" val="0"/>
  <p:tag name="KSO_WM_UNIT_COMPATIBLE" val="0"/>
  <p:tag name="KSO_WM_UNIT_PRESET_TEXT_INDEX" val="3"/>
  <p:tag name="KSO_WM_UNIT_PRESET_TEXT_LEN" val="17"/>
  <p:tag name="KSO_WM_DIAGRAM_GROUP_CODE" val="m1-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4*m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4*m_h_f*1_2_1"/>
  <p:tag name="KSO_WM_UNIT_CLEAR" val="1"/>
  <p:tag name="KSO_WM_UNIT_LAYERLEVEL" val="1_1_1"/>
  <p:tag name="KSO_WM_UNIT_VALUE" val="52"/>
  <p:tag name="KSO_WM_UNIT_HIGHLIGHT" val="0"/>
  <p:tag name="KSO_WM_UNIT_COMPATIBLE" val="0"/>
  <p:tag name="KSO_WM_UNIT_PRESET_TEXT_INDEX" val="3"/>
  <p:tag name="KSO_WM_UNIT_PRESET_TEXT_LEN" val="17"/>
  <p:tag name="KSO_WM_DIAGRAM_GROUP_CODE" val="m1-1"/>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4*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6.xml><?xml version="1.0" encoding="utf-8"?>
<p:tagLst xmlns:p="http://schemas.openxmlformats.org/presentationml/2006/main">
  <p:tag name="KSO_WM_TAG_VERSION" val="1.0"/>
  <p:tag name="KSO_WM_BEAUTIFY_FLAG" val="#wm#"/>
  <p:tag name="KSO_WM_UNIT_TYPE" val="i"/>
  <p:tag name="KSO_WM_UNIT_ID" val="279*i*8"/>
  <p:tag name="KSO_WM_TEMPLATE_CATEGORY" val="custom"/>
  <p:tag name="KSO_WM_TEMPLATE_INDEX" val="160122"/>
</p:tagLst>
</file>

<file path=ppt/tags/tag60.xml><?xml version="1.0" encoding="utf-8"?>
<p:tagLst xmlns:p="http://schemas.openxmlformats.org/presentationml/2006/main">
  <p:tag name="KSO_WM_TEMPLATE_CATEGORY" val="custom"/>
  <p:tag name="KSO_WM_TEMPLATE_INDEX" val="160122"/>
  <p:tag name="KSO_WM_TAG_VERSION" val="1.0"/>
  <p:tag name="KSO_WM_SLIDE_ID" val="custom160122_14"/>
  <p:tag name="KSO_WM_SLIDE_INDEX" val="14"/>
  <p:tag name="KSO_WM_SLIDE_ITEM_CNT" val="2"/>
  <p:tag name="KSO_WM_SLIDE_LAYOUT" val="a_m"/>
  <p:tag name="KSO_WM_SLIDE_LAYOUT_CNT" val="1_1"/>
  <p:tag name="KSO_WM_SLIDE_TYPE" val="text"/>
  <p:tag name="KSO_WM_BEAUTIFY_FLAG" val="#wm#"/>
  <p:tag name="KSO_WM_SLIDE_POSITION" val="171*168"/>
  <p:tag name="KSO_WM_SLIDE_SIZE" val="618*288"/>
  <p:tag name="KSO_WM_DIAGRAM_GROUP_CODE" val="m1-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0*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0*l_i*1_1"/>
  <p:tag name="KSO_WM_UNIT_CLEAR" val="1"/>
  <p:tag name="KSO_WM_UNIT_LAYERLEVEL" val="1_1"/>
  <p:tag name="KSO_WM_DIAGRAM_GROUP_CODE" val="l1-2"/>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0*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0*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0*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0*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0*l_i*1_2"/>
  <p:tag name="KSO_WM_UNIT_CLEAR" val="1"/>
  <p:tag name="KSO_WM_UNIT_LAYERLEVEL" val="1_1"/>
  <p:tag name="KSO_WM_DIAGRAM_GROUP_CODE" val="l1-2"/>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0*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69.xml><?xml version="1.0" encoding="utf-8"?>
<p:tagLst xmlns:p="http://schemas.openxmlformats.org/presentationml/2006/main">
  <p:tag name="KSO_WM_TEMPLATE_CATEGORY" val="custom"/>
  <p:tag name="KSO_WM_TEMPLATE_INDEX" val="160122"/>
  <p:tag name="KSO_WM_TAG_VERSION" val="1.0"/>
  <p:tag name="KSO_WM_SLIDE_ID" val="custom160122_20"/>
  <p:tag name="KSO_WM_SLIDE_INDEX" val="20"/>
  <p:tag name="KSO_WM_SLIDE_ITEM_CNT" val="3"/>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7.xml><?xml version="1.0" encoding="utf-8"?>
<p:tagLst xmlns:p="http://schemas.openxmlformats.org/presentationml/2006/main">
  <p:tag name="KSO_WM_TAG_VERSION" val="1.0"/>
  <p:tag name="KSO_WM_BEAUTIFY_FLAG" val="#wm#"/>
  <p:tag name="KSO_WM_UNIT_TYPE" val="i"/>
  <p:tag name="KSO_WM_UNIT_ID" val="279*i*9"/>
  <p:tag name="KSO_WM_TEMPLATE_CATEGORY" val="custom"/>
  <p:tag name="KSO_WM_TEMPLATE_INDEX" val="160122"/>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8*l_i*1_1"/>
  <p:tag name="KSO_WM_UNIT_CLEAR" val="1"/>
  <p:tag name="KSO_WM_UNIT_LAYERLEVEL" val="1_1"/>
  <p:tag name="KSO_WM_DIAGRAM_GROUP_CODE" val="l1-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8*l_i*1_8"/>
  <p:tag name="KSO_WM_UNIT_CLEAR" val="1"/>
  <p:tag name="KSO_WM_UNIT_LAYERLEVEL" val="1_1"/>
  <p:tag name="KSO_WM_DIAGRAM_GROUP_CODE" val="l1-1"/>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8*l_i*1_2"/>
  <p:tag name="KSO_WM_UNIT_CLEAR" val="1"/>
  <p:tag name="KSO_WM_UNIT_LAYERLEVEL" val="1_1"/>
  <p:tag name="KSO_WM_DIAGRAM_GROUP_CODE" val="l1-1"/>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8*l_i*1_3"/>
  <p:tag name="KSO_WM_UNIT_CLEAR" val="1"/>
  <p:tag name="KSO_WM_UNIT_LAYERLEVEL" val="1_1"/>
  <p:tag name="KSO_WM_DIAGRAM_GROUP_CODE" val="l1-1"/>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8*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8*l_i*1_4"/>
  <p:tag name="KSO_WM_UNIT_CLEAR" val="1"/>
  <p:tag name="KSO_WM_UNIT_LAYERLEVEL" val="1_1"/>
  <p:tag name="KSO_WM_DIAGRAM_GROUP_CODE" val="l1-1"/>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8*l_i*1_5"/>
  <p:tag name="KSO_WM_UNIT_CLEAR" val="1"/>
  <p:tag name="KSO_WM_UNIT_LAYERLEVEL" val="1_1"/>
  <p:tag name="KSO_WM_DIAGRAM_GROUP_CODE" val="l1-1"/>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8*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8*l_i*1_6"/>
  <p:tag name="KSO_WM_UNIT_CLEAR" val="1"/>
  <p:tag name="KSO_WM_UNIT_LAYERLEVEL" val="1_1"/>
  <p:tag name="KSO_WM_DIAGRAM_GROUP_CODE" val="l1-1"/>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8*l_i*1_7"/>
  <p:tag name="KSO_WM_UNIT_CLEAR" val="1"/>
  <p:tag name="KSO_WM_UNIT_LAYERLEVEL" val="1_1"/>
  <p:tag name="KSO_WM_DIAGRAM_GROUP_CODE" val="l1-1"/>
</p:tagLst>
</file>

<file path=ppt/tags/tag8.xml><?xml version="1.0" encoding="utf-8"?>
<p:tagLst xmlns:p="http://schemas.openxmlformats.org/presentationml/2006/main">
  <p:tag name="KSO_WM_TAG_VERSION" val="1.0"/>
  <p:tag name="KSO_WM_TEMPLATE_CATEGORY" val="custom"/>
  <p:tag name="KSO_WM_TEMPLATE_INDEX" val="160122"/>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8*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8*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82.xml><?xml version="1.0" encoding="utf-8"?>
<p:tagLst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5*m_i*1_1"/>
  <p:tag name="KSO_WM_UNIT_CLEAR" val="1"/>
  <p:tag name="KSO_WM_UNIT_LAYERLEVEL" val="1_1"/>
  <p:tag name="KSO_WM_DIAGRAM_GROUP_CODE" val="m1-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5*m_h_a*1_1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5*m_h_f*1_1_1"/>
  <p:tag name="KSO_WM_UNIT_CLEAR" val="1"/>
  <p:tag name="KSO_WM_UNIT_LAYERLEVEL" val="1_1_1"/>
  <p:tag name="KSO_WM_UNIT_VALUE" val="33"/>
  <p:tag name="KSO_WM_UNIT_HIGHLIGHT" val="0"/>
  <p:tag name="KSO_WM_UNIT_COMPATIBLE" val="0"/>
  <p:tag name="KSO_WM_UNIT_PRESET_TEXT_INDEX" val="3"/>
  <p:tag name="KSO_WM_UNIT_PRESET_TEXT_LEN" val="17"/>
  <p:tag name="KSO_WM_DIAGRAM_GROUP_CODE" val="m1-1"/>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5*m_h_a*1_2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5*m_h_f*1_2_1"/>
  <p:tag name="KSO_WM_UNIT_CLEAR" val="1"/>
  <p:tag name="KSO_WM_UNIT_LAYERLEVEL" val="1_1_1"/>
  <p:tag name="KSO_WM_UNIT_VALUE" val="33"/>
  <p:tag name="KSO_WM_UNIT_HIGHLIGHT" val="0"/>
  <p:tag name="KSO_WM_UNIT_COMPATIBLE" val="0"/>
  <p:tag name="KSO_WM_UNIT_PRESET_TEXT_INDEX" val="3"/>
  <p:tag name="KSO_WM_UNIT_PRESET_TEXT_LEN" val="17"/>
  <p:tag name="KSO_WM_DIAGRAM_GROUP_CODE" val="m1-1"/>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5*m_h_a*1_3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5*m_h_f*1_3_1"/>
  <p:tag name="KSO_WM_UNIT_CLEAR" val="1"/>
  <p:tag name="KSO_WM_UNIT_LAYERLEVEL" val="1_1_1"/>
  <p:tag name="KSO_WM_UNIT_VALUE" val="33"/>
  <p:tag name="KSO_WM_UNIT_HIGHLIGHT" val="0"/>
  <p:tag name="KSO_WM_UNIT_COMPATIBLE" val="0"/>
  <p:tag name="KSO_WM_UNIT_PRESET_TEXT_INDEX" val="3"/>
  <p:tag name="KSO_WM_UNIT_PRESET_TEXT_LEN" val="17"/>
  <p:tag name="KSO_WM_DIAGRAM_GROUP_CODE" val="m1-1"/>
</p:tagLst>
</file>

<file path=ppt/tags/tag9.xml><?xml version="1.0" encoding="utf-8"?>
<p:tagLst xmlns:p="http://schemas.openxmlformats.org/presentationml/2006/main">
  <p:tag name="KSO_WM_TAG_VERSION" val="1.0"/>
  <p:tag name="KSO_WM_TEMPLATE_CATEGORY" val="custom"/>
  <p:tag name="KSO_WM_TEMPLATE_INDEX" val="160122"/>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5*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91.xml><?xml version="1.0" encoding="utf-8"?>
<p:tagLst xmlns:p="http://schemas.openxmlformats.org/presentationml/2006/main">
  <p:tag name="KSO_WM_TEMPLATE_CATEGORY" val="custom"/>
  <p:tag name="KSO_WM_TEMPLATE_INDEX" val="160122"/>
  <p:tag name="KSO_WM_TAG_VERSION" val="1.0"/>
  <p:tag name="KSO_WM_SLIDE_ID" val="custom160122_15"/>
  <p:tag name="KSO_WM_SLIDE_INDEX" val="15"/>
  <p:tag name="KSO_WM_SLIDE_ITEM_CNT" val="3"/>
  <p:tag name="KSO_WM_SLIDE_LAYOUT" val="a_m"/>
  <p:tag name="KSO_WM_SLIDE_LAYOUT_CNT" val="1_1"/>
  <p:tag name="KSO_WM_SLIDE_TYPE" val="text"/>
  <p:tag name="KSO_WM_BEAUTIFY_FLAG" val="#wm#"/>
  <p:tag name="KSO_WM_SLIDE_POSITION" val="95*182"/>
  <p:tag name="KSO_WM_SLIDE_SIZE" val="770*247"/>
  <p:tag name="KSO_WM_DIAGRAM_GROUP_CODE" val="m1-1"/>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1*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1*l_i*1_1"/>
  <p:tag name="KSO_WM_UNIT_CLEAR" val="1"/>
  <p:tag name="KSO_WM_UNIT_LAYERLEVEL" val="1_1"/>
  <p:tag name="KSO_WM_DIAGRAM_GROUP_CODE" val="l1-2"/>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1*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1*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1*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1*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1*l_i*1_2"/>
  <p:tag name="KSO_WM_UNIT_CLEAR" val="1"/>
  <p:tag name="KSO_WM_UNIT_LAYERLEVEL" val="1_1"/>
  <p:tag name="KSO_WM_DIAGRAM_GROUP_CODE" val="l1-2"/>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1*l_i*1_3"/>
  <p:tag name="KSO_WM_UNIT_CLEAR" val="1"/>
  <p:tag name="KSO_WM_UNIT_LAYERLEVEL" val="1_1"/>
  <p:tag name="KSO_WM_DIAGRAM_GROUP_CODE" val="l1-2"/>
</p:tagLst>
</file>

<file path=ppt/theme/theme1.xml><?xml version="1.0" encoding="utf-8"?>
<a:theme xmlns:a="http://schemas.openxmlformats.org/drawingml/2006/main" name="A000120140530A99PPBG">
  <a:themeElements>
    <a:clrScheme name="自定义 604">
      <a:dk1>
        <a:srgbClr val="FFFFFF"/>
      </a:dk1>
      <a:lt1>
        <a:srgbClr val="4D4D4D"/>
      </a:lt1>
      <a:dk2>
        <a:srgbClr val="FFFFFF"/>
      </a:dk2>
      <a:lt2>
        <a:srgbClr val="4D4D4D"/>
      </a:lt2>
      <a:accent1>
        <a:srgbClr val="F1C341"/>
      </a:accent1>
      <a:accent2>
        <a:srgbClr val="C9C457"/>
      </a:accent2>
      <a:accent3>
        <a:srgbClr val="ABC068"/>
      </a:accent3>
      <a:accent4>
        <a:srgbClr val="7DAA54"/>
      </a:accent4>
      <a:accent5>
        <a:srgbClr val="72A4B6"/>
      </a:accent5>
      <a:accent6>
        <a:srgbClr val="C00000"/>
      </a:accent6>
      <a:hlink>
        <a:srgbClr val="00B0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A000120150608A10KPBG</Template>
  <TotalTime>0</TotalTime>
  <Words>2768</Words>
  <Application>WPS 演示</Application>
  <PresentationFormat>宽屏</PresentationFormat>
  <Paragraphs>297</Paragraphs>
  <Slides>24</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微软雅黑</vt:lpstr>
      <vt:lpstr>幼圆</vt:lpstr>
      <vt:lpstr>Calibri</vt:lpstr>
      <vt:lpstr>Verdana</vt:lpstr>
      <vt:lpstr>Wingdings 2</vt:lpstr>
      <vt:lpstr>黑体</vt:lpstr>
      <vt:lpstr>Arial Narrow</vt:lpstr>
      <vt:lpstr>Arial Unicode MS</vt:lpstr>
      <vt:lpstr>A000120140530A99PPBG</vt:lpstr>
      <vt:lpstr>咖啡厅装饰设计PPT模板</vt:lpstr>
      <vt:lpstr>点击输入标题</vt:lpstr>
      <vt:lpstr>点击输入标题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Years later</cp:lastModifiedBy>
  <cp:revision>2</cp:revision>
  <dcterms:created xsi:type="dcterms:W3CDTF">2015-10-15T03:45:00Z</dcterms:created>
  <dcterms:modified xsi:type="dcterms:W3CDTF">2024-05-08T18:28:37Z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name">
    <vt:lpwstr>咖啡小屋.pptx</vt:lpwstr>
  </property>
  <property fmtid="{D5CDD505-2E9C-101B-9397-08002B2CF9AE}" pid="4" name="fileid">
    <vt:lpwstr>860937</vt:lpwstr>
  </property>
  <property fmtid="{D5CDD505-2E9C-101B-9397-08002B2CF9AE}" pid="5" name="search_tags">
    <vt:lpwstr>PPT模板</vt:lpwstr>
  </property>
  <property fmtid="{D5CDD505-2E9C-101B-9397-08002B2CF9AE}" pid="6" name="ICV">
    <vt:lpwstr>CD5FCA18B99B48BF9E1E2DFF59E256A3_13</vt:lpwstr>
  </property>
</Properties>
</file>