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6" r:id="rId3"/>
    <p:sldId id="257" r:id="rId4"/>
    <p:sldId id="258" r:id="rId5"/>
    <p:sldId id="264" r:id="rId6"/>
    <p:sldId id="265" r:id="rId7"/>
    <p:sldId id="266" r:id="rId8"/>
    <p:sldId id="267" r:id="rId9"/>
    <p:sldId id="268" r:id="rId10"/>
    <p:sldId id="259" r:id="rId11"/>
    <p:sldId id="269" r:id="rId12"/>
    <p:sldId id="271" r:id="rId13"/>
    <p:sldId id="272" r:id="rId14"/>
    <p:sldId id="273" r:id="rId15"/>
    <p:sldId id="274" r:id="rId16"/>
    <p:sldId id="260" r:id="rId17"/>
    <p:sldId id="275" r:id="rId18"/>
    <p:sldId id="276" r:id="rId19"/>
    <p:sldId id="278" r:id="rId20"/>
    <p:sldId id="279" r:id="rId21"/>
    <p:sldId id="280" r:id="rId22"/>
    <p:sldId id="261" r:id="rId23"/>
    <p:sldId id="281" r:id="rId24"/>
    <p:sldId id="282" r:id="rId25"/>
    <p:sldId id="283" r:id="rId26"/>
    <p:sldId id="285" r:id="rId27"/>
    <p:sldId id="286" r:id="rId28"/>
    <p:sldId id="262" r:id="rId29"/>
    <p:sldId id="287" r:id="rId30"/>
    <p:sldId id="288" r:id="rId31"/>
    <p:sldId id="289" r:id="rId32"/>
    <p:sldId id="290" r:id="rId33"/>
    <p:sldId id="291" r:id="rId34"/>
    <p:sldId id="292" r:id="rId35"/>
    <p:sldId id="295" r:id="rId36"/>
  </p:sldIdLst>
  <p:sldSz cx="9144000" cy="5141595"/>
  <p:notesSz cx="6858000" cy="9144000"/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8C00"/>
    <a:srgbClr val="3476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66" autoAdjust="0"/>
    <p:restoredTop sz="94660"/>
  </p:normalViewPr>
  <p:slideViewPr>
    <p:cSldViewPr showGuides="1">
      <p:cViewPr varScale="1">
        <p:scale>
          <a:sx n="141" d="100"/>
          <a:sy n="141" d="100"/>
        </p:scale>
        <p:origin x="396" y="114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1" Type="http://schemas.openxmlformats.org/officeDocument/2006/relationships/tags" Target="tags/tag1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notesMaster" Target="notesMasters/notesMaster1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45FFC-B1FA-48E0-B2CE-B2DC1A2BB1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8152C-88DB-40D8-8B94-A0F67FA0304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8"/>
          <p:cNvSpPr txBox="1"/>
          <p:nvPr userDrawn="1"/>
        </p:nvSpPr>
        <p:spPr>
          <a:xfrm>
            <a:off x="4355976" y="4803204"/>
            <a:ext cx="432048" cy="2160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1E90B88-C309-4CD3-A6BC-57E9541D5A57}" type="slidenum">
              <a:rPr lang="zh-CN" altLang="en-US" sz="800" smtClean="0"/>
            </a:fld>
            <a:endParaRPr lang="zh-CN" altLang="en-US" sz="8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7.jpeg"/><Relationship Id="rId1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jpeg"/><Relationship Id="rId1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8.jpeg"/><Relationship Id="rId1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Box 143"/>
          <p:cNvSpPr txBox="1"/>
          <p:nvPr/>
        </p:nvSpPr>
        <p:spPr>
          <a:xfrm>
            <a:off x="3168815" y="1706860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创意灯泡毕业答辩模板</a:t>
            </a:r>
            <a:endParaRPr lang="zh-CN" altLang="en-US" sz="40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46" name="组合 145"/>
          <p:cNvGrpSpPr/>
          <p:nvPr/>
        </p:nvGrpSpPr>
        <p:grpSpPr>
          <a:xfrm>
            <a:off x="3284658" y="3009913"/>
            <a:ext cx="219347" cy="219347"/>
            <a:chOff x="801291" y="3535885"/>
            <a:chExt cx="219347" cy="219347"/>
          </a:xfrm>
        </p:grpSpPr>
        <p:sp>
          <p:nvSpPr>
            <p:cNvPr id="147" name="Oval 10"/>
            <p:cNvSpPr>
              <a:spLocks noChangeArrowheads="1"/>
            </p:cNvSpPr>
            <p:nvPr/>
          </p:nvSpPr>
          <p:spPr bwMode="auto">
            <a:xfrm>
              <a:off x="801291" y="3535885"/>
              <a:ext cx="219347" cy="21934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48" name="组合 147"/>
            <p:cNvGrpSpPr/>
            <p:nvPr/>
          </p:nvGrpSpPr>
          <p:grpSpPr>
            <a:xfrm>
              <a:off x="860980" y="3583766"/>
              <a:ext cx="100336" cy="114060"/>
              <a:chOff x="860980" y="3583766"/>
              <a:chExt cx="100336" cy="114060"/>
            </a:xfrm>
          </p:grpSpPr>
          <p:sp>
            <p:nvSpPr>
              <p:cNvPr id="149" name="Freeform 12"/>
              <p:cNvSpPr>
                <a:spLocks noEditPoints="1"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0" name="Freeform 13"/>
              <p:cNvSpPr/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51" name="Group 14"/>
          <p:cNvGrpSpPr/>
          <p:nvPr/>
        </p:nvGrpSpPr>
        <p:grpSpPr bwMode="auto">
          <a:xfrm>
            <a:off x="5029470" y="3009913"/>
            <a:ext cx="219347" cy="219347"/>
            <a:chOff x="4248" y="3024"/>
            <a:chExt cx="600" cy="599"/>
          </a:xfrm>
        </p:grpSpPr>
        <p:sp>
          <p:nvSpPr>
            <p:cNvPr id="152" name="Oval 15"/>
            <p:cNvSpPr>
              <a:spLocks noChangeArrowheads="1"/>
            </p:cNvSpPr>
            <p:nvPr/>
          </p:nvSpPr>
          <p:spPr bwMode="auto">
            <a:xfrm>
              <a:off x="4248" y="3024"/>
              <a:ext cx="600" cy="59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3" name="Group 16"/>
            <p:cNvGrpSpPr/>
            <p:nvPr/>
          </p:nvGrpSpPr>
          <p:grpSpPr bwMode="auto">
            <a:xfrm>
              <a:off x="4441" y="3144"/>
              <a:ext cx="215" cy="345"/>
              <a:chOff x="4441" y="3144"/>
              <a:chExt cx="215" cy="345"/>
            </a:xfrm>
          </p:grpSpPr>
          <p:sp>
            <p:nvSpPr>
              <p:cNvPr id="154" name="Freeform 17"/>
              <p:cNvSpPr>
                <a:spLocks noEditPoints="1"/>
              </p:cNvSpPr>
              <p:nvPr/>
            </p:nvSpPr>
            <p:spPr bwMode="auto">
              <a:xfrm>
                <a:off x="4474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5" name="Freeform 18"/>
              <p:cNvSpPr/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56" name="Text Box 19"/>
          <p:cNvSpPr txBox="1">
            <a:spLocks noChangeArrowheads="1"/>
          </p:cNvSpPr>
          <p:nvPr/>
        </p:nvSpPr>
        <p:spPr bwMode="auto">
          <a:xfrm>
            <a:off x="3494480" y="2981088"/>
            <a:ext cx="1332230" cy="28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指导老师：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xxxxx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7" name="Text Box 20"/>
          <p:cNvSpPr txBox="1">
            <a:spLocks noChangeArrowheads="1"/>
          </p:cNvSpPr>
          <p:nvPr/>
        </p:nvSpPr>
        <p:spPr bwMode="auto">
          <a:xfrm>
            <a:off x="5255167" y="2981088"/>
            <a:ext cx="1219200" cy="27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</a:t>
            </a:r>
            <a:endParaRPr lang="zh-CN" altLang="en-U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7" name="矩形 1136"/>
          <p:cNvSpPr/>
          <p:nvPr/>
        </p:nvSpPr>
        <p:spPr>
          <a:xfrm>
            <a:off x="3168815" y="2426940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THESIS DEFENSE POWERPOINT TEMPLATE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139" name="直接连接符 1138"/>
          <p:cNvCxnSpPr/>
          <p:nvPr/>
        </p:nvCxnSpPr>
        <p:spPr>
          <a:xfrm>
            <a:off x="3240823" y="2426443"/>
            <a:ext cx="51125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26" name="组合 1625"/>
          <p:cNvGrpSpPr/>
          <p:nvPr/>
        </p:nvGrpSpPr>
        <p:grpSpPr>
          <a:xfrm>
            <a:off x="446709" y="708630"/>
            <a:ext cx="8033685" cy="3912360"/>
            <a:chOff x="553750" y="708630"/>
            <a:chExt cx="8033685" cy="3912360"/>
          </a:xfrm>
        </p:grpSpPr>
        <p:grpSp>
          <p:nvGrpSpPr>
            <p:cNvPr id="1622" name="组合 1621"/>
            <p:cNvGrpSpPr/>
            <p:nvPr/>
          </p:nvGrpSpPr>
          <p:grpSpPr>
            <a:xfrm>
              <a:off x="1116212" y="1435353"/>
              <a:ext cx="1363850" cy="2185147"/>
              <a:chOff x="996950" y="2262188"/>
              <a:chExt cx="434975" cy="696913"/>
            </a:xfrm>
          </p:grpSpPr>
          <p:sp>
            <p:nvSpPr>
              <p:cNvPr id="1419" name="Freeform 8"/>
              <p:cNvSpPr>
                <a:spLocks noEditPoints="1"/>
              </p:cNvSpPr>
              <p:nvPr/>
            </p:nvSpPr>
            <p:spPr bwMode="auto">
              <a:xfrm>
                <a:off x="1219200" y="2300288"/>
                <a:ext cx="93663" cy="96838"/>
              </a:xfrm>
              <a:custGeom>
                <a:avLst/>
                <a:gdLst>
                  <a:gd name="T0" fmla="*/ 81 w 87"/>
                  <a:gd name="T1" fmla="*/ 23 h 91"/>
                  <a:gd name="T2" fmla="*/ 79 w 87"/>
                  <a:gd name="T3" fmla="*/ 19 h 91"/>
                  <a:gd name="T4" fmla="*/ 70 w 87"/>
                  <a:gd name="T5" fmla="*/ 17 h 91"/>
                  <a:gd name="T6" fmla="*/ 67 w 87"/>
                  <a:gd name="T7" fmla="*/ 14 h 91"/>
                  <a:gd name="T8" fmla="*/ 65 w 87"/>
                  <a:gd name="T9" fmla="*/ 6 h 91"/>
                  <a:gd name="T10" fmla="*/ 61 w 87"/>
                  <a:gd name="T11" fmla="*/ 4 h 91"/>
                  <a:gd name="T12" fmla="*/ 53 w 87"/>
                  <a:gd name="T13" fmla="*/ 7 h 91"/>
                  <a:gd name="T14" fmla="*/ 49 w 87"/>
                  <a:gd name="T15" fmla="*/ 6 h 91"/>
                  <a:gd name="T16" fmla="*/ 42 w 87"/>
                  <a:gd name="T17" fmla="*/ 0 h 91"/>
                  <a:gd name="T18" fmla="*/ 38 w 87"/>
                  <a:gd name="T19" fmla="*/ 0 h 91"/>
                  <a:gd name="T20" fmla="*/ 33 w 87"/>
                  <a:gd name="T21" fmla="*/ 7 h 91"/>
                  <a:gd name="T22" fmla="*/ 29 w 87"/>
                  <a:gd name="T23" fmla="*/ 9 h 91"/>
                  <a:gd name="T24" fmla="*/ 23 w 87"/>
                  <a:gd name="T25" fmla="*/ 5 h 91"/>
                  <a:gd name="T26" fmla="*/ 21 w 87"/>
                  <a:gd name="T27" fmla="*/ 14 h 91"/>
                  <a:gd name="T28" fmla="*/ 17 w 87"/>
                  <a:gd name="T29" fmla="*/ 17 h 91"/>
                  <a:gd name="T30" fmla="*/ 9 w 87"/>
                  <a:gd name="T31" fmla="*/ 18 h 91"/>
                  <a:gd name="T32" fmla="*/ 6 w 87"/>
                  <a:gd name="T33" fmla="*/ 22 h 91"/>
                  <a:gd name="T34" fmla="*/ 8 w 87"/>
                  <a:gd name="T35" fmla="*/ 31 h 91"/>
                  <a:gd name="T36" fmla="*/ 7 w 87"/>
                  <a:gd name="T37" fmla="*/ 35 h 91"/>
                  <a:gd name="T38" fmla="*/ 0 w 87"/>
                  <a:gd name="T39" fmla="*/ 41 h 91"/>
                  <a:gd name="T40" fmla="*/ 0 w 87"/>
                  <a:gd name="T41" fmla="*/ 45 h 91"/>
                  <a:gd name="T42" fmla="*/ 6 w 87"/>
                  <a:gd name="T43" fmla="*/ 52 h 91"/>
                  <a:gd name="T44" fmla="*/ 7 w 87"/>
                  <a:gd name="T45" fmla="*/ 56 h 91"/>
                  <a:gd name="T46" fmla="*/ 4 w 87"/>
                  <a:gd name="T47" fmla="*/ 64 h 91"/>
                  <a:gd name="T48" fmla="*/ 6 w 87"/>
                  <a:gd name="T49" fmla="*/ 69 h 91"/>
                  <a:gd name="T50" fmla="*/ 14 w 87"/>
                  <a:gd name="T51" fmla="*/ 71 h 91"/>
                  <a:gd name="T52" fmla="*/ 17 w 87"/>
                  <a:gd name="T53" fmla="*/ 74 h 91"/>
                  <a:gd name="T54" fmla="*/ 19 w 87"/>
                  <a:gd name="T55" fmla="*/ 83 h 91"/>
                  <a:gd name="T56" fmla="*/ 23 w 87"/>
                  <a:gd name="T57" fmla="*/ 85 h 91"/>
                  <a:gd name="T58" fmla="*/ 31 w 87"/>
                  <a:gd name="T59" fmla="*/ 83 h 91"/>
                  <a:gd name="T60" fmla="*/ 35 w 87"/>
                  <a:gd name="T61" fmla="*/ 84 h 91"/>
                  <a:gd name="T62" fmla="*/ 41 w 87"/>
                  <a:gd name="T63" fmla="*/ 91 h 91"/>
                  <a:gd name="T64" fmla="*/ 45 w 87"/>
                  <a:gd name="T65" fmla="*/ 91 h 91"/>
                  <a:gd name="T66" fmla="*/ 51 w 87"/>
                  <a:gd name="T67" fmla="*/ 85 h 91"/>
                  <a:gd name="T68" fmla="*/ 56 w 87"/>
                  <a:gd name="T69" fmla="*/ 83 h 91"/>
                  <a:gd name="T70" fmla="*/ 62 w 87"/>
                  <a:gd name="T71" fmla="*/ 86 h 91"/>
                  <a:gd name="T72" fmla="*/ 64 w 87"/>
                  <a:gd name="T73" fmla="*/ 79 h 91"/>
                  <a:gd name="T74" fmla="*/ 68 w 87"/>
                  <a:gd name="T75" fmla="*/ 77 h 91"/>
                  <a:gd name="T76" fmla="*/ 76 w 87"/>
                  <a:gd name="T77" fmla="*/ 76 h 91"/>
                  <a:gd name="T78" fmla="*/ 79 w 87"/>
                  <a:gd name="T79" fmla="*/ 72 h 91"/>
                  <a:gd name="T80" fmla="*/ 78 w 87"/>
                  <a:gd name="T81" fmla="*/ 63 h 91"/>
                  <a:gd name="T82" fmla="*/ 79 w 87"/>
                  <a:gd name="T83" fmla="*/ 59 h 91"/>
                  <a:gd name="T84" fmla="*/ 86 w 87"/>
                  <a:gd name="T85" fmla="*/ 54 h 91"/>
                  <a:gd name="T86" fmla="*/ 87 w 87"/>
                  <a:gd name="T87" fmla="*/ 50 h 91"/>
                  <a:gd name="T88" fmla="*/ 82 w 87"/>
                  <a:gd name="T89" fmla="*/ 43 h 91"/>
                  <a:gd name="T90" fmla="*/ 81 w 87"/>
                  <a:gd name="T91" fmla="*/ 38 h 91"/>
                  <a:gd name="T92" fmla="*/ 85 w 87"/>
                  <a:gd name="T93" fmla="*/ 30 h 91"/>
                  <a:gd name="T94" fmla="*/ 74 w 87"/>
                  <a:gd name="T95" fmla="*/ 28 h 91"/>
                  <a:gd name="T96" fmla="*/ 57 w 87"/>
                  <a:gd name="T97" fmla="*/ 12 h 91"/>
                  <a:gd name="T98" fmla="*/ 35 w 87"/>
                  <a:gd name="T99" fmla="*/ 50 h 91"/>
                  <a:gd name="T100" fmla="*/ 48 w 87"/>
                  <a:gd name="T101" fmla="*/ 55 h 91"/>
                  <a:gd name="T102" fmla="*/ 38 w 87"/>
                  <a:gd name="T103" fmla="*/ 28 h 91"/>
                  <a:gd name="T104" fmla="*/ 27 w 87"/>
                  <a:gd name="T105" fmla="*/ 13 h 91"/>
                  <a:gd name="T106" fmla="*/ 11 w 87"/>
                  <a:gd name="T107" fmla="*/ 31 h 91"/>
                  <a:gd name="T108" fmla="*/ 27 w 87"/>
                  <a:gd name="T109" fmla="*/ 41 h 91"/>
                  <a:gd name="T110" fmla="*/ 10 w 87"/>
                  <a:gd name="T111" fmla="*/ 35 h 91"/>
                  <a:gd name="T112" fmla="*/ 36 w 87"/>
                  <a:gd name="T113" fmla="*/ 62 h 91"/>
                  <a:gd name="T114" fmla="*/ 33 w 87"/>
                  <a:gd name="T115" fmla="*/ 80 h 91"/>
                  <a:gd name="T116" fmla="*/ 57 w 87"/>
                  <a:gd name="T117" fmla="*/ 79 h 91"/>
                  <a:gd name="T118" fmla="*/ 53 w 87"/>
                  <a:gd name="T119" fmla="*/ 61 h 91"/>
                  <a:gd name="T120" fmla="*/ 60 w 87"/>
                  <a:gd name="T121" fmla="*/ 78 h 91"/>
                  <a:gd name="T122" fmla="*/ 60 w 87"/>
                  <a:gd name="T123" fmla="*/ 3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7" h="91">
                    <a:moveTo>
                      <a:pt x="78" y="29"/>
                    </a:moveTo>
                    <a:cubicBezTo>
                      <a:pt x="83" y="26"/>
                      <a:pt x="83" y="26"/>
                      <a:pt x="83" y="26"/>
                    </a:cubicBezTo>
                    <a:cubicBezTo>
                      <a:pt x="82" y="25"/>
                      <a:pt x="82" y="24"/>
                      <a:pt x="81" y="23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4"/>
                      <a:pt x="75" y="23"/>
                      <a:pt x="75" y="23"/>
                    </a:cubicBezTo>
                    <a:cubicBezTo>
                      <a:pt x="79" y="19"/>
                      <a:pt x="79" y="19"/>
                      <a:pt x="79" y="19"/>
                    </a:cubicBezTo>
                    <a:cubicBezTo>
                      <a:pt x="78" y="18"/>
                      <a:pt x="77" y="17"/>
                      <a:pt x="77" y="16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2" y="18"/>
                      <a:pt x="71" y="18"/>
                      <a:pt x="70" y="17"/>
                    </a:cubicBezTo>
                    <a:cubicBezTo>
                      <a:pt x="74" y="13"/>
                      <a:pt x="74" y="13"/>
                      <a:pt x="74" y="13"/>
                    </a:cubicBezTo>
                    <a:cubicBezTo>
                      <a:pt x="73" y="12"/>
                      <a:pt x="72" y="11"/>
                      <a:pt x="71" y="10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4"/>
                      <a:pt x="66" y="13"/>
                      <a:pt x="65" y="13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7" y="7"/>
                      <a:pt x="66" y="6"/>
                      <a:pt x="65" y="6"/>
                    </a:cubicBezTo>
                    <a:cubicBezTo>
                      <a:pt x="62" y="10"/>
                      <a:pt x="62" y="10"/>
                      <a:pt x="62" y="10"/>
                    </a:cubicBezTo>
                    <a:cubicBezTo>
                      <a:pt x="61" y="10"/>
                      <a:pt x="60" y="9"/>
                      <a:pt x="59" y="9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0" y="3"/>
                      <a:pt x="59" y="3"/>
                      <a:pt x="58" y="2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4" y="7"/>
                      <a:pt x="54" y="7"/>
                      <a:pt x="53" y="7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2" y="1"/>
                      <a:pt x="51" y="1"/>
                      <a:pt x="50" y="1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48" y="6"/>
                      <a:pt x="47" y="6"/>
                      <a:pt x="46" y="6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5" y="0"/>
                      <a:pt x="43" y="0"/>
                      <a:pt x="42" y="0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6"/>
                      <a:pt x="40" y="6"/>
                      <a:pt x="39" y="6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7" y="1"/>
                      <a:pt x="36" y="1"/>
                      <a:pt x="35" y="1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4" y="7"/>
                      <a:pt x="33" y="7"/>
                      <a:pt x="33" y="7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3"/>
                      <a:pt x="28" y="3"/>
                      <a:pt x="27" y="3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8" y="9"/>
                      <a:pt x="28" y="9"/>
                      <a:pt x="27" y="10"/>
                    </a:cubicBezTo>
                    <a:cubicBezTo>
                      <a:pt x="27" y="10"/>
                      <a:pt x="27" y="10"/>
                      <a:pt x="26" y="10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2" y="6"/>
                      <a:pt x="21" y="7"/>
                      <a:pt x="20" y="7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2" y="13"/>
                      <a:pt x="21" y="13"/>
                      <a:pt x="21" y="14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6" y="11"/>
                      <a:pt x="15" y="11"/>
                      <a:pt x="14" y="12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6" y="18"/>
                      <a:pt x="16" y="19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0" y="16"/>
                      <a:pt x="10" y="17"/>
                      <a:pt x="9" y="18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2" y="23"/>
                      <a:pt x="12" y="24"/>
                      <a:pt x="11" y="24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3"/>
                      <a:pt x="5" y="24"/>
                      <a:pt x="5" y="25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9"/>
                      <a:pt x="9" y="30"/>
                      <a:pt x="8" y="31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30"/>
                      <a:pt x="2" y="32"/>
                      <a:pt x="2" y="33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6"/>
                      <a:pt x="6" y="37"/>
                      <a:pt x="6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" y="38"/>
                      <a:pt x="1" y="39"/>
                      <a:pt x="0" y="41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3"/>
                      <a:pt x="6" y="44"/>
                      <a:pt x="6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6"/>
                      <a:pt x="0" y="48"/>
                      <a:pt x="0" y="49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50"/>
                      <a:pt x="6" y="51"/>
                      <a:pt x="6" y="5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1" y="55"/>
                      <a:pt x="1" y="56"/>
                      <a:pt x="2" y="57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7"/>
                      <a:pt x="7" y="58"/>
                      <a:pt x="8" y="59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62"/>
                      <a:pt x="4" y="63"/>
                      <a:pt x="4" y="64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10" y="64"/>
                      <a:pt x="10" y="64"/>
                      <a:pt x="11" y="65"/>
                    </a:cubicBezTo>
                    <a:cubicBezTo>
                      <a:pt x="6" y="69"/>
                      <a:pt x="6" y="69"/>
                      <a:pt x="6" y="69"/>
                    </a:cubicBezTo>
                    <a:cubicBezTo>
                      <a:pt x="7" y="70"/>
                      <a:pt x="7" y="71"/>
                      <a:pt x="8" y="72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3" y="70"/>
                      <a:pt x="14" y="70"/>
                      <a:pt x="14" y="71"/>
                    </a:cubicBezTo>
                    <a:cubicBezTo>
                      <a:pt x="11" y="75"/>
                      <a:pt x="11" y="75"/>
                      <a:pt x="11" y="75"/>
                    </a:cubicBezTo>
                    <a:cubicBezTo>
                      <a:pt x="12" y="76"/>
                      <a:pt x="12" y="77"/>
                      <a:pt x="13" y="78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8" y="75"/>
                      <a:pt x="19" y="75"/>
                      <a:pt x="19" y="76"/>
                    </a:cubicBezTo>
                    <a:cubicBezTo>
                      <a:pt x="16" y="81"/>
                      <a:pt x="16" y="81"/>
                      <a:pt x="16" y="81"/>
                    </a:cubicBezTo>
                    <a:cubicBezTo>
                      <a:pt x="17" y="82"/>
                      <a:pt x="18" y="82"/>
                      <a:pt x="19" y="83"/>
                    </a:cubicBezTo>
                    <a:cubicBezTo>
                      <a:pt x="23" y="79"/>
                      <a:pt x="23" y="79"/>
                      <a:pt x="23" y="79"/>
                    </a:cubicBezTo>
                    <a:cubicBezTo>
                      <a:pt x="23" y="79"/>
                      <a:pt x="24" y="80"/>
                      <a:pt x="25" y="80"/>
                    </a:cubicBezTo>
                    <a:cubicBezTo>
                      <a:pt x="23" y="85"/>
                      <a:pt x="23" y="85"/>
                      <a:pt x="23" y="85"/>
                    </a:cubicBezTo>
                    <a:cubicBezTo>
                      <a:pt x="24" y="86"/>
                      <a:pt x="25" y="86"/>
                      <a:pt x="26" y="87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29" y="82"/>
                      <a:pt x="30" y="83"/>
                      <a:pt x="31" y="83"/>
                    </a:cubicBezTo>
                    <a:cubicBezTo>
                      <a:pt x="30" y="89"/>
                      <a:pt x="30" y="89"/>
                      <a:pt x="30" y="89"/>
                    </a:cubicBezTo>
                    <a:cubicBezTo>
                      <a:pt x="31" y="89"/>
                      <a:pt x="32" y="89"/>
                      <a:pt x="33" y="90"/>
                    </a:cubicBezTo>
                    <a:cubicBezTo>
                      <a:pt x="35" y="84"/>
                      <a:pt x="35" y="84"/>
                      <a:pt x="35" y="84"/>
                    </a:cubicBezTo>
                    <a:cubicBezTo>
                      <a:pt x="36" y="85"/>
                      <a:pt x="37" y="85"/>
                      <a:pt x="38" y="85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9" y="91"/>
                      <a:pt x="40" y="91"/>
                      <a:pt x="41" y="91"/>
                    </a:cubicBezTo>
                    <a:cubicBezTo>
                      <a:pt x="42" y="85"/>
                      <a:pt x="42" y="85"/>
                      <a:pt x="42" y="85"/>
                    </a:cubicBezTo>
                    <a:cubicBezTo>
                      <a:pt x="43" y="85"/>
                      <a:pt x="44" y="85"/>
                      <a:pt x="45" y="85"/>
                    </a:cubicBezTo>
                    <a:cubicBezTo>
                      <a:pt x="45" y="91"/>
                      <a:pt x="45" y="91"/>
                      <a:pt x="45" y="91"/>
                    </a:cubicBezTo>
                    <a:cubicBezTo>
                      <a:pt x="47" y="91"/>
                      <a:pt x="48" y="91"/>
                      <a:pt x="49" y="91"/>
                    </a:cubicBezTo>
                    <a:cubicBezTo>
                      <a:pt x="49" y="85"/>
                      <a:pt x="49" y="85"/>
                      <a:pt x="49" y="85"/>
                    </a:cubicBezTo>
                    <a:cubicBezTo>
                      <a:pt x="50" y="85"/>
                      <a:pt x="51" y="85"/>
                      <a:pt x="51" y="85"/>
                    </a:cubicBezTo>
                    <a:cubicBezTo>
                      <a:pt x="53" y="90"/>
                      <a:pt x="53" y="90"/>
                      <a:pt x="53" y="90"/>
                    </a:cubicBezTo>
                    <a:cubicBezTo>
                      <a:pt x="54" y="90"/>
                      <a:pt x="55" y="89"/>
                      <a:pt x="56" y="89"/>
                    </a:cubicBezTo>
                    <a:cubicBezTo>
                      <a:pt x="56" y="83"/>
                      <a:pt x="56" y="83"/>
                      <a:pt x="56" y="83"/>
                    </a:cubicBezTo>
                    <a:cubicBezTo>
                      <a:pt x="56" y="83"/>
                      <a:pt x="57" y="83"/>
                      <a:pt x="58" y="82"/>
                    </a:cubicBezTo>
                    <a:cubicBezTo>
                      <a:pt x="61" y="87"/>
                      <a:pt x="61" y="87"/>
                      <a:pt x="61" y="87"/>
                    </a:cubicBezTo>
                    <a:cubicBezTo>
                      <a:pt x="61" y="87"/>
                      <a:pt x="62" y="87"/>
                      <a:pt x="62" y="86"/>
                    </a:cubicBezTo>
                    <a:cubicBezTo>
                      <a:pt x="63" y="86"/>
                      <a:pt x="63" y="86"/>
                      <a:pt x="64" y="86"/>
                    </a:cubicBezTo>
                    <a:cubicBezTo>
                      <a:pt x="62" y="81"/>
                      <a:pt x="62" y="81"/>
                      <a:pt x="62" y="81"/>
                    </a:cubicBezTo>
                    <a:cubicBezTo>
                      <a:pt x="63" y="80"/>
                      <a:pt x="63" y="80"/>
                      <a:pt x="64" y="79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8" y="83"/>
                      <a:pt x="69" y="82"/>
                      <a:pt x="70" y="81"/>
                    </a:cubicBezTo>
                    <a:cubicBezTo>
                      <a:pt x="68" y="77"/>
                      <a:pt x="68" y="77"/>
                      <a:pt x="68" y="77"/>
                    </a:cubicBezTo>
                    <a:cubicBezTo>
                      <a:pt x="68" y="76"/>
                      <a:pt x="69" y="75"/>
                      <a:pt x="69" y="75"/>
                    </a:cubicBezTo>
                    <a:cubicBezTo>
                      <a:pt x="74" y="78"/>
                      <a:pt x="74" y="78"/>
                      <a:pt x="74" y="78"/>
                    </a:cubicBezTo>
                    <a:cubicBezTo>
                      <a:pt x="74" y="78"/>
                      <a:pt x="75" y="77"/>
                      <a:pt x="76" y="76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73" y="71"/>
                      <a:pt x="74" y="70"/>
                      <a:pt x="74" y="70"/>
                    </a:cubicBezTo>
                    <a:cubicBezTo>
                      <a:pt x="79" y="72"/>
                      <a:pt x="79" y="72"/>
                      <a:pt x="79" y="72"/>
                    </a:cubicBezTo>
                    <a:cubicBezTo>
                      <a:pt x="79" y="71"/>
                      <a:pt x="80" y="70"/>
                      <a:pt x="81" y="69"/>
                    </a:cubicBezTo>
                    <a:cubicBezTo>
                      <a:pt x="76" y="66"/>
                      <a:pt x="76" y="66"/>
                      <a:pt x="76" y="66"/>
                    </a:cubicBezTo>
                    <a:cubicBezTo>
                      <a:pt x="77" y="65"/>
                      <a:pt x="77" y="64"/>
                      <a:pt x="78" y="63"/>
                    </a:cubicBezTo>
                    <a:cubicBezTo>
                      <a:pt x="83" y="65"/>
                      <a:pt x="83" y="65"/>
                      <a:pt x="83" y="65"/>
                    </a:cubicBezTo>
                    <a:cubicBezTo>
                      <a:pt x="83" y="64"/>
                      <a:pt x="84" y="63"/>
                      <a:pt x="84" y="62"/>
                    </a:cubicBezTo>
                    <a:cubicBezTo>
                      <a:pt x="79" y="59"/>
                      <a:pt x="79" y="59"/>
                      <a:pt x="79" y="59"/>
                    </a:cubicBezTo>
                    <a:cubicBezTo>
                      <a:pt x="80" y="58"/>
                      <a:pt x="80" y="58"/>
                      <a:pt x="80" y="57"/>
                    </a:cubicBezTo>
                    <a:cubicBezTo>
                      <a:pt x="86" y="58"/>
                      <a:pt x="86" y="58"/>
                      <a:pt x="86" y="58"/>
                    </a:cubicBezTo>
                    <a:cubicBezTo>
                      <a:pt x="86" y="56"/>
                      <a:pt x="86" y="55"/>
                      <a:pt x="86" y="54"/>
                    </a:cubicBezTo>
                    <a:cubicBezTo>
                      <a:pt x="81" y="52"/>
                      <a:pt x="81" y="52"/>
                      <a:pt x="81" y="52"/>
                    </a:cubicBezTo>
                    <a:cubicBezTo>
                      <a:pt x="81" y="52"/>
                      <a:pt x="81" y="51"/>
                      <a:pt x="82" y="50"/>
                    </a:cubicBezTo>
                    <a:cubicBezTo>
                      <a:pt x="87" y="50"/>
                      <a:pt x="87" y="50"/>
                      <a:pt x="87" y="50"/>
                    </a:cubicBezTo>
                    <a:cubicBezTo>
                      <a:pt x="87" y="48"/>
                      <a:pt x="87" y="47"/>
                      <a:pt x="87" y="46"/>
                    </a:cubicBezTo>
                    <a:cubicBezTo>
                      <a:pt x="82" y="45"/>
                      <a:pt x="82" y="45"/>
                      <a:pt x="82" y="45"/>
                    </a:cubicBezTo>
                    <a:cubicBezTo>
                      <a:pt x="82" y="44"/>
                      <a:pt x="82" y="43"/>
                      <a:pt x="82" y="43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7" y="40"/>
                      <a:pt x="87" y="39"/>
                      <a:pt x="87" y="38"/>
                    </a:cubicBezTo>
                    <a:cubicBezTo>
                      <a:pt x="81" y="38"/>
                      <a:pt x="81" y="38"/>
                      <a:pt x="81" y="38"/>
                    </a:cubicBezTo>
                    <a:cubicBezTo>
                      <a:pt x="81" y="37"/>
                      <a:pt x="81" y="36"/>
                      <a:pt x="81" y="36"/>
                    </a:cubicBezTo>
                    <a:cubicBezTo>
                      <a:pt x="86" y="33"/>
                      <a:pt x="86" y="33"/>
                      <a:pt x="86" y="33"/>
                    </a:cubicBezTo>
                    <a:cubicBezTo>
                      <a:pt x="85" y="32"/>
                      <a:pt x="85" y="31"/>
                      <a:pt x="85" y="30"/>
                    </a:cubicBezTo>
                    <a:cubicBezTo>
                      <a:pt x="79" y="31"/>
                      <a:pt x="79" y="31"/>
                      <a:pt x="79" y="31"/>
                    </a:cubicBezTo>
                    <a:cubicBezTo>
                      <a:pt x="79" y="30"/>
                      <a:pt x="79" y="30"/>
                      <a:pt x="78" y="29"/>
                    </a:cubicBezTo>
                    <a:close/>
                    <a:moveTo>
                      <a:pt x="74" y="28"/>
                    </a:moveTo>
                    <a:cubicBezTo>
                      <a:pt x="59" y="36"/>
                      <a:pt x="59" y="36"/>
                      <a:pt x="59" y="36"/>
                    </a:cubicBezTo>
                    <a:cubicBezTo>
                      <a:pt x="57" y="33"/>
                      <a:pt x="54" y="30"/>
                      <a:pt x="51" y="29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64" y="15"/>
                      <a:pt x="70" y="20"/>
                      <a:pt x="74" y="28"/>
                    </a:cubicBezTo>
                    <a:close/>
                    <a:moveTo>
                      <a:pt x="48" y="55"/>
                    </a:moveTo>
                    <a:cubicBezTo>
                      <a:pt x="43" y="57"/>
                      <a:pt x="37" y="55"/>
                      <a:pt x="35" y="50"/>
                    </a:cubicBezTo>
                    <a:cubicBezTo>
                      <a:pt x="33" y="45"/>
                      <a:pt x="35" y="39"/>
                      <a:pt x="39" y="36"/>
                    </a:cubicBezTo>
                    <a:cubicBezTo>
                      <a:pt x="44" y="34"/>
                      <a:pt x="50" y="36"/>
                      <a:pt x="52" y="41"/>
                    </a:cubicBezTo>
                    <a:cubicBezTo>
                      <a:pt x="55" y="46"/>
                      <a:pt x="53" y="52"/>
                      <a:pt x="48" y="55"/>
                    </a:cubicBezTo>
                    <a:close/>
                    <a:moveTo>
                      <a:pt x="54" y="10"/>
                    </a:moveTo>
                    <a:cubicBezTo>
                      <a:pt x="48" y="28"/>
                      <a:pt x="48" y="28"/>
                      <a:pt x="48" y="28"/>
                    </a:cubicBezTo>
                    <a:cubicBezTo>
                      <a:pt x="45" y="27"/>
                      <a:pt x="41" y="27"/>
                      <a:pt x="38" y="28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8" y="8"/>
                      <a:pt x="46" y="8"/>
                      <a:pt x="54" y="10"/>
                    </a:cubicBezTo>
                    <a:close/>
                    <a:moveTo>
                      <a:pt x="27" y="13"/>
                    </a:moveTo>
                    <a:cubicBezTo>
                      <a:pt x="35" y="30"/>
                      <a:pt x="35" y="30"/>
                      <a:pt x="35" y="30"/>
                    </a:cubicBezTo>
                    <a:cubicBezTo>
                      <a:pt x="32" y="32"/>
                      <a:pt x="29" y="34"/>
                      <a:pt x="28" y="37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4" y="24"/>
                      <a:pt x="20" y="17"/>
                      <a:pt x="27" y="13"/>
                    </a:cubicBezTo>
                    <a:close/>
                    <a:moveTo>
                      <a:pt x="10" y="35"/>
                    </a:moveTo>
                    <a:cubicBezTo>
                      <a:pt x="27" y="41"/>
                      <a:pt x="27" y="41"/>
                      <a:pt x="27" y="41"/>
                    </a:cubicBezTo>
                    <a:cubicBezTo>
                      <a:pt x="26" y="44"/>
                      <a:pt x="26" y="48"/>
                      <a:pt x="27" y="51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8" y="51"/>
                      <a:pt x="8" y="42"/>
                      <a:pt x="10" y="35"/>
                    </a:cubicBezTo>
                    <a:close/>
                    <a:moveTo>
                      <a:pt x="13" y="62"/>
                    </a:moveTo>
                    <a:cubicBezTo>
                      <a:pt x="28" y="55"/>
                      <a:pt x="28" y="55"/>
                      <a:pt x="28" y="55"/>
                    </a:cubicBezTo>
                    <a:cubicBezTo>
                      <a:pt x="30" y="58"/>
                      <a:pt x="33" y="61"/>
                      <a:pt x="36" y="62"/>
                    </a:cubicBezTo>
                    <a:cubicBezTo>
                      <a:pt x="30" y="79"/>
                      <a:pt x="30" y="79"/>
                      <a:pt x="30" y="79"/>
                    </a:cubicBezTo>
                    <a:cubicBezTo>
                      <a:pt x="23" y="76"/>
                      <a:pt x="17" y="70"/>
                      <a:pt x="13" y="62"/>
                    </a:cubicBezTo>
                    <a:close/>
                    <a:moveTo>
                      <a:pt x="33" y="80"/>
                    </a:moveTo>
                    <a:cubicBezTo>
                      <a:pt x="39" y="63"/>
                      <a:pt x="39" y="63"/>
                      <a:pt x="39" y="63"/>
                    </a:cubicBezTo>
                    <a:cubicBezTo>
                      <a:pt x="42" y="64"/>
                      <a:pt x="46" y="64"/>
                      <a:pt x="50" y="63"/>
                    </a:cubicBezTo>
                    <a:cubicBezTo>
                      <a:pt x="57" y="79"/>
                      <a:pt x="57" y="79"/>
                      <a:pt x="57" y="79"/>
                    </a:cubicBezTo>
                    <a:cubicBezTo>
                      <a:pt x="49" y="83"/>
                      <a:pt x="41" y="83"/>
                      <a:pt x="33" y="80"/>
                    </a:cubicBezTo>
                    <a:close/>
                    <a:moveTo>
                      <a:pt x="60" y="78"/>
                    </a:moveTo>
                    <a:cubicBezTo>
                      <a:pt x="53" y="61"/>
                      <a:pt x="53" y="61"/>
                      <a:pt x="53" y="61"/>
                    </a:cubicBezTo>
                    <a:cubicBezTo>
                      <a:pt x="56" y="59"/>
                      <a:pt x="58" y="56"/>
                      <a:pt x="60" y="53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73" y="67"/>
                      <a:pt x="68" y="74"/>
                      <a:pt x="60" y="78"/>
                    </a:cubicBezTo>
                    <a:close/>
                    <a:moveTo>
                      <a:pt x="77" y="56"/>
                    </a:moveTo>
                    <a:cubicBezTo>
                      <a:pt x="61" y="50"/>
                      <a:pt x="61" y="50"/>
                      <a:pt x="61" y="50"/>
                    </a:cubicBezTo>
                    <a:cubicBezTo>
                      <a:pt x="62" y="46"/>
                      <a:pt x="62" y="42"/>
                      <a:pt x="60" y="39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79" y="39"/>
                      <a:pt x="79" y="48"/>
                      <a:pt x="77" y="56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0" name="Freeform 9"/>
              <p:cNvSpPr>
                <a:spLocks noEditPoints="1"/>
              </p:cNvSpPr>
              <p:nvPr/>
            </p:nvSpPr>
            <p:spPr bwMode="auto">
              <a:xfrm>
                <a:off x="1123950" y="2479676"/>
                <a:ext cx="92075" cy="96838"/>
              </a:xfrm>
              <a:custGeom>
                <a:avLst/>
                <a:gdLst>
                  <a:gd name="T0" fmla="*/ 81 w 87"/>
                  <a:gd name="T1" fmla="*/ 23 h 91"/>
                  <a:gd name="T2" fmla="*/ 79 w 87"/>
                  <a:gd name="T3" fmla="*/ 19 h 91"/>
                  <a:gd name="T4" fmla="*/ 71 w 87"/>
                  <a:gd name="T5" fmla="*/ 17 h 91"/>
                  <a:gd name="T6" fmla="*/ 67 w 87"/>
                  <a:gd name="T7" fmla="*/ 14 h 91"/>
                  <a:gd name="T8" fmla="*/ 65 w 87"/>
                  <a:gd name="T9" fmla="*/ 6 h 91"/>
                  <a:gd name="T10" fmla="*/ 61 w 87"/>
                  <a:gd name="T11" fmla="*/ 4 h 91"/>
                  <a:gd name="T12" fmla="*/ 53 w 87"/>
                  <a:gd name="T13" fmla="*/ 7 h 91"/>
                  <a:gd name="T14" fmla="*/ 49 w 87"/>
                  <a:gd name="T15" fmla="*/ 6 h 91"/>
                  <a:gd name="T16" fmla="*/ 42 w 87"/>
                  <a:gd name="T17" fmla="*/ 0 h 91"/>
                  <a:gd name="T18" fmla="*/ 38 w 87"/>
                  <a:gd name="T19" fmla="*/ 0 h 91"/>
                  <a:gd name="T20" fmla="*/ 33 w 87"/>
                  <a:gd name="T21" fmla="*/ 7 h 91"/>
                  <a:gd name="T22" fmla="*/ 29 w 87"/>
                  <a:gd name="T23" fmla="*/ 9 h 91"/>
                  <a:gd name="T24" fmla="*/ 23 w 87"/>
                  <a:gd name="T25" fmla="*/ 5 h 91"/>
                  <a:gd name="T26" fmla="*/ 21 w 87"/>
                  <a:gd name="T27" fmla="*/ 14 h 91"/>
                  <a:gd name="T28" fmla="*/ 17 w 87"/>
                  <a:gd name="T29" fmla="*/ 17 h 91"/>
                  <a:gd name="T30" fmla="*/ 9 w 87"/>
                  <a:gd name="T31" fmla="*/ 18 h 91"/>
                  <a:gd name="T32" fmla="*/ 7 w 87"/>
                  <a:gd name="T33" fmla="*/ 22 h 91"/>
                  <a:gd name="T34" fmla="*/ 9 w 87"/>
                  <a:gd name="T35" fmla="*/ 31 h 91"/>
                  <a:gd name="T36" fmla="*/ 7 w 87"/>
                  <a:gd name="T37" fmla="*/ 35 h 91"/>
                  <a:gd name="T38" fmla="*/ 1 w 87"/>
                  <a:gd name="T39" fmla="*/ 41 h 91"/>
                  <a:gd name="T40" fmla="*/ 0 w 87"/>
                  <a:gd name="T41" fmla="*/ 45 h 91"/>
                  <a:gd name="T42" fmla="*/ 6 w 87"/>
                  <a:gd name="T43" fmla="*/ 52 h 91"/>
                  <a:gd name="T44" fmla="*/ 7 w 87"/>
                  <a:gd name="T45" fmla="*/ 56 h 91"/>
                  <a:gd name="T46" fmla="*/ 4 w 87"/>
                  <a:gd name="T47" fmla="*/ 64 h 91"/>
                  <a:gd name="T48" fmla="*/ 6 w 87"/>
                  <a:gd name="T49" fmla="*/ 68 h 91"/>
                  <a:gd name="T50" fmla="*/ 15 w 87"/>
                  <a:gd name="T51" fmla="*/ 71 h 91"/>
                  <a:gd name="T52" fmla="*/ 18 w 87"/>
                  <a:gd name="T53" fmla="*/ 74 h 91"/>
                  <a:gd name="T54" fmla="*/ 19 w 87"/>
                  <a:gd name="T55" fmla="*/ 83 h 91"/>
                  <a:gd name="T56" fmla="*/ 23 w 87"/>
                  <a:gd name="T57" fmla="*/ 85 h 91"/>
                  <a:gd name="T58" fmla="*/ 31 w 87"/>
                  <a:gd name="T59" fmla="*/ 83 h 91"/>
                  <a:gd name="T60" fmla="*/ 35 w 87"/>
                  <a:gd name="T61" fmla="*/ 84 h 91"/>
                  <a:gd name="T62" fmla="*/ 41 w 87"/>
                  <a:gd name="T63" fmla="*/ 91 h 91"/>
                  <a:gd name="T64" fmla="*/ 46 w 87"/>
                  <a:gd name="T65" fmla="*/ 91 h 91"/>
                  <a:gd name="T66" fmla="*/ 52 w 87"/>
                  <a:gd name="T67" fmla="*/ 84 h 91"/>
                  <a:gd name="T68" fmla="*/ 56 w 87"/>
                  <a:gd name="T69" fmla="*/ 83 h 91"/>
                  <a:gd name="T70" fmla="*/ 63 w 87"/>
                  <a:gd name="T71" fmla="*/ 86 h 91"/>
                  <a:gd name="T72" fmla="*/ 64 w 87"/>
                  <a:gd name="T73" fmla="*/ 79 h 91"/>
                  <a:gd name="T74" fmla="*/ 68 w 87"/>
                  <a:gd name="T75" fmla="*/ 76 h 91"/>
                  <a:gd name="T76" fmla="*/ 76 w 87"/>
                  <a:gd name="T77" fmla="*/ 76 h 91"/>
                  <a:gd name="T78" fmla="*/ 79 w 87"/>
                  <a:gd name="T79" fmla="*/ 72 h 91"/>
                  <a:gd name="T80" fmla="*/ 78 w 87"/>
                  <a:gd name="T81" fmla="*/ 63 h 91"/>
                  <a:gd name="T82" fmla="*/ 80 w 87"/>
                  <a:gd name="T83" fmla="*/ 59 h 91"/>
                  <a:gd name="T84" fmla="*/ 87 w 87"/>
                  <a:gd name="T85" fmla="*/ 54 h 91"/>
                  <a:gd name="T86" fmla="*/ 87 w 87"/>
                  <a:gd name="T87" fmla="*/ 49 h 91"/>
                  <a:gd name="T88" fmla="*/ 82 w 87"/>
                  <a:gd name="T89" fmla="*/ 43 h 91"/>
                  <a:gd name="T90" fmla="*/ 81 w 87"/>
                  <a:gd name="T91" fmla="*/ 38 h 91"/>
                  <a:gd name="T92" fmla="*/ 85 w 87"/>
                  <a:gd name="T93" fmla="*/ 30 h 91"/>
                  <a:gd name="T94" fmla="*/ 75 w 87"/>
                  <a:gd name="T95" fmla="*/ 28 h 91"/>
                  <a:gd name="T96" fmla="*/ 57 w 87"/>
                  <a:gd name="T97" fmla="*/ 12 h 91"/>
                  <a:gd name="T98" fmla="*/ 35 w 87"/>
                  <a:gd name="T99" fmla="*/ 50 h 91"/>
                  <a:gd name="T100" fmla="*/ 48 w 87"/>
                  <a:gd name="T101" fmla="*/ 55 h 91"/>
                  <a:gd name="T102" fmla="*/ 38 w 87"/>
                  <a:gd name="T103" fmla="*/ 28 h 91"/>
                  <a:gd name="T104" fmla="*/ 27 w 87"/>
                  <a:gd name="T105" fmla="*/ 13 h 91"/>
                  <a:gd name="T106" fmla="*/ 12 w 87"/>
                  <a:gd name="T107" fmla="*/ 31 h 91"/>
                  <a:gd name="T108" fmla="*/ 27 w 87"/>
                  <a:gd name="T109" fmla="*/ 41 h 91"/>
                  <a:gd name="T110" fmla="*/ 11 w 87"/>
                  <a:gd name="T111" fmla="*/ 34 h 91"/>
                  <a:gd name="T112" fmla="*/ 36 w 87"/>
                  <a:gd name="T113" fmla="*/ 62 h 91"/>
                  <a:gd name="T114" fmla="*/ 33 w 87"/>
                  <a:gd name="T115" fmla="*/ 80 h 91"/>
                  <a:gd name="T116" fmla="*/ 57 w 87"/>
                  <a:gd name="T117" fmla="*/ 79 h 91"/>
                  <a:gd name="T118" fmla="*/ 53 w 87"/>
                  <a:gd name="T119" fmla="*/ 61 h 91"/>
                  <a:gd name="T120" fmla="*/ 60 w 87"/>
                  <a:gd name="T121" fmla="*/ 78 h 91"/>
                  <a:gd name="T122" fmla="*/ 60 w 87"/>
                  <a:gd name="T123" fmla="*/ 3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7" h="91">
                    <a:moveTo>
                      <a:pt x="78" y="29"/>
                    </a:moveTo>
                    <a:cubicBezTo>
                      <a:pt x="83" y="26"/>
                      <a:pt x="83" y="26"/>
                      <a:pt x="83" y="26"/>
                    </a:cubicBezTo>
                    <a:cubicBezTo>
                      <a:pt x="83" y="25"/>
                      <a:pt x="82" y="24"/>
                      <a:pt x="81" y="23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4"/>
                      <a:pt x="76" y="23"/>
                      <a:pt x="75" y="23"/>
                    </a:cubicBezTo>
                    <a:cubicBezTo>
                      <a:pt x="79" y="19"/>
                      <a:pt x="79" y="19"/>
                      <a:pt x="79" y="19"/>
                    </a:cubicBezTo>
                    <a:cubicBezTo>
                      <a:pt x="78" y="18"/>
                      <a:pt x="78" y="17"/>
                      <a:pt x="77" y="16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2" y="18"/>
                      <a:pt x="71" y="18"/>
                      <a:pt x="71" y="17"/>
                    </a:cubicBezTo>
                    <a:cubicBezTo>
                      <a:pt x="74" y="13"/>
                      <a:pt x="74" y="13"/>
                      <a:pt x="74" y="13"/>
                    </a:cubicBezTo>
                    <a:cubicBezTo>
                      <a:pt x="73" y="12"/>
                      <a:pt x="72" y="11"/>
                      <a:pt x="71" y="10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4"/>
                      <a:pt x="66" y="13"/>
                      <a:pt x="65" y="13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7" y="7"/>
                      <a:pt x="66" y="6"/>
                      <a:pt x="65" y="6"/>
                    </a:cubicBezTo>
                    <a:cubicBezTo>
                      <a:pt x="62" y="10"/>
                      <a:pt x="62" y="10"/>
                      <a:pt x="62" y="10"/>
                    </a:cubicBezTo>
                    <a:cubicBezTo>
                      <a:pt x="61" y="10"/>
                      <a:pt x="60" y="9"/>
                      <a:pt x="59" y="9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0" y="3"/>
                      <a:pt x="59" y="3"/>
                      <a:pt x="58" y="2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7"/>
                      <a:pt x="54" y="7"/>
                      <a:pt x="53" y="7"/>
                    </a:cubicBezTo>
                    <a:cubicBezTo>
                      <a:pt x="54" y="1"/>
                      <a:pt x="54" y="1"/>
                      <a:pt x="54" y="1"/>
                    </a:cubicBezTo>
                    <a:cubicBezTo>
                      <a:pt x="52" y="1"/>
                      <a:pt x="51" y="1"/>
                      <a:pt x="50" y="0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48" y="6"/>
                      <a:pt x="47" y="6"/>
                      <a:pt x="46" y="6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5" y="0"/>
                      <a:pt x="44" y="0"/>
                      <a:pt x="42" y="0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6"/>
                      <a:pt x="40" y="6"/>
                      <a:pt x="39" y="6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7" y="1"/>
                      <a:pt x="36" y="1"/>
                      <a:pt x="35" y="1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4" y="7"/>
                      <a:pt x="34" y="7"/>
                      <a:pt x="33" y="7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29" y="3"/>
                      <a:pt x="28" y="3"/>
                      <a:pt x="27" y="3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8" y="9"/>
                      <a:pt x="28" y="9"/>
                      <a:pt x="27" y="9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2" y="6"/>
                      <a:pt x="21" y="6"/>
                      <a:pt x="20" y="7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2" y="13"/>
                      <a:pt x="21" y="13"/>
                      <a:pt x="21" y="14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6" y="11"/>
                      <a:pt x="15" y="11"/>
                      <a:pt x="14" y="12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6" y="18"/>
                      <a:pt x="16" y="19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6"/>
                      <a:pt x="10" y="17"/>
                      <a:pt x="9" y="18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2" y="23"/>
                      <a:pt x="12" y="23"/>
                      <a:pt x="12" y="24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6" y="23"/>
                      <a:pt x="6" y="24"/>
                      <a:pt x="5" y="25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9"/>
                      <a:pt x="9" y="30"/>
                      <a:pt x="9" y="31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30"/>
                      <a:pt x="3" y="31"/>
                      <a:pt x="2" y="33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6"/>
                      <a:pt x="7" y="37"/>
                      <a:pt x="7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" y="38"/>
                      <a:pt x="1" y="39"/>
                      <a:pt x="1" y="41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3"/>
                      <a:pt x="6" y="44"/>
                      <a:pt x="6" y="4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6"/>
                      <a:pt x="0" y="48"/>
                      <a:pt x="1" y="49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50"/>
                      <a:pt x="6" y="51"/>
                      <a:pt x="6" y="5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1" y="54"/>
                      <a:pt x="2" y="56"/>
                      <a:pt x="2" y="57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7"/>
                      <a:pt x="8" y="58"/>
                      <a:pt x="8" y="59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4" y="62"/>
                      <a:pt x="4" y="63"/>
                      <a:pt x="4" y="64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0" y="63"/>
                      <a:pt x="10" y="64"/>
                      <a:pt x="11" y="65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7" y="70"/>
                      <a:pt x="8" y="70"/>
                      <a:pt x="8" y="71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4" y="70"/>
                      <a:pt x="14" y="70"/>
                      <a:pt x="15" y="71"/>
                    </a:cubicBezTo>
                    <a:cubicBezTo>
                      <a:pt x="11" y="75"/>
                      <a:pt x="11" y="75"/>
                      <a:pt x="11" y="75"/>
                    </a:cubicBezTo>
                    <a:cubicBezTo>
                      <a:pt x="12" y="76"/>
                      <a:pt x="13" y="77"/>
                      <a:pt x="13" y="78"/>
                    </a:cubicBezTo>
                    <a:cubicBezTo>
                      <a:pt x="18" y="74"/>
                      <a:pt x="18" y="74"/>
                      <a:pt x="18" y="74"/>
                    </a:cubicBezTo>
                    <a:cubicBezTo>
                      <a:pt x="18" y="75"/>
                      <a:pt x="19" y="75"/>
                      <a:pt x="19" y="76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8" y="81"/>
                      <a:pt x="18" y="82"/>
                      <a:pt x="19" y="83"/>
                    </a:cubicBezTo>
                    <a:cubicBezTo>
                      <a:pt x="23" y="79"/>
                      <a:pt x="23" y="79"/>
                      <a:pt x="23" y="79"/>
                    </a:cubicBezTo>
                    <a:cubicBezTo>
                      <a:pt x="24" y="79"/>
                      <a:pt x="24" y="80"/>
                      <a:pt x="25" y="80"/>
                    </a:cubicBezTo>
                    <a:cubicBezTo>
                      <a:pt x="23" y="85"/>
                      <a:pt x="23" y="85"/>
                      <a:pt x="23" y="85"/>
                    </a:cubicBezTo>
                    <a:cubicBezTo>
                      <a:pt x="24" y="86"/>
                      <a:pt x="25" y="86"/>
                      <a:pt x="26" y="87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30" y="82"/>
                      <a:pt x="30" y="83"/>
                      <a:pt x="31" y="83"/>
                    </a:cubicBezTo>
                    <a:cubicBezTo>
                      <a:pt x="30" y="89"/>
                      <a:pt x="30" y="89"/>
                      <a:pt x="30" y="89"/>
                    </a:cubicBezTo>
                    <a:cubicBezTo>
                      <a:pt x="31" y="89"/>
                      <a:pt x="32" y="89"/>
                      <a:pt x="33" y="89"/>
                    </a:cubicBezTo>
                    <a:cubicBezTo>
                      <a:pt x="35" y="84"/>
                      <a:pt x="35" y="84"/>
                      <a:pt x="35" y="84"/>
                    </a:cubicBezTo>
                    <a:cubicBezTo>
                      <a:pt x="36" y="84"/>
                      <a:pt x="37" y="85"/>
                      <a:pt x="38" y="85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9" y="91"/>
                      <a:pt x="40" y="91"/>
                      <a:pt x="41" y="91"/>
                    </a:cubicBezTo>
                    <a:cubicBezTo>
                      <a:pt x="42" y="85"/>
                      <a:pt x="42" y="85"/>
                      <a:pt x="42" y="85"/>
                    </a:cubicBezTo>
                    <a:cubicBezTo>
                      <a:pt x="43" y="85"/>
                      <a:pt x="44" y="85"/>
                      <a:pt x="45" y="85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7" y="91"/>
                      <a:pt x="48" y="91"/>
                      <a:pt x="49" y="90"/>
                    </a:cubicBezTo>
                    <a:cubicBezTo>
                      <a:pt x="49" y="85"/>
                      <a:pt x="49" y="85"/>
                      <a:pt x="49" y="85"/>
                    </a:cubicBezTo>
                    <a:cubicBezTo>
                      <a:pt x="50" y="85"/>
                      <a:pt x="51" y="85"/>
                      <a:pt x="52" y="84"/>
                    </a:cubicBezTo>
                    <a:cubicBezTo>
                      <a:pt x="53" y="90"/>
                      <a:pt x="53" y="90"/>
                      <a:pt x="53" y="90"/>
                    </a:cubicBezTo>
                    <a:cubicBezTo>
                      <a:pt x="54" y="89"/>
                      <a:pt x="56" y="89"/>
                      <a:pt x="57" y="89"/>
                    </a:cubicBezTo>
                    <a:cubicBezTo>
                      <a:pt x="56" y="83"/>
                      <a:pt x="56" y="83"/>
                      <a:pt x="56" y="83"/>
                    </a:cubicBezTo>
                    <a:cubicBezTo>
                      <a:pt x="57" y="83"/>
                      <a:pt x="57" y="83"/>
                      <a:pt x="58" y="82"/>
                    </a:cubicBezTo>
                    <a:cubicBezTo>
                      <a:pt x="61" y="87"/>
                      <a:pt x="61" y="87"/>
                      <a:pt x="61" y="87"/>
                    </a:cubicBezTo>
                    <a:cubicBezTo>
                      <a:pt x="61" y="87"/>
                      <a:pt x="62" y="87"/>
                      <a:pt x="63" y="86"/>
                    </a:cubicBezTo>
                    <a:cubicBezTo>
                      <a:pt x="63" y="86"/>
                      <a:pt x="63" y="86"/>
                      <a:pt x="64" y="86"/>
                    </a:cubicBezTo>
                    <a:cubicBezTo>
                      <a:pt x="62" y="80"/>
                      <a:pt x="62" y="80"/>
                      <a:pt x="62" y="80"/>
                    </a:cubicBezTo>
                    <a:cubicBezTo>
                      <a:pt x="63" y="80"/>
                      <a:pt x="64" y="80"/>
                      <a:pt x="64" y="79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9" y="83"/>
                      <a:pt x="70" y="82"/>
                      <a:pt x="70" y="81"/>
                    </a:cubicBezTo>
                    <a:cubicBezTo>
                      <a:pt x="68" y="76"/>
                      <a:pt x="68" y="76"/>
                      <a:pt x="68" y="76"/>
                    </a:cubicBezTo>
                    <a:cubicBezTo>
                      <a:pt x="68" y="76"/>
                      <a:pt x="69" y="75"/>
                      <a:pt x="70" y="75"/>
                    </a:cubicBezTo>
                    <a:cubicBezTo>
                      <a:pt x="74" y="78"/>
                      <a:pt x="74" y="78"/>
                      <a:pt x="74" y="78"/>
                    </a:cubicBezTo>
                    <a:cubicBezTo>
                      <a:pt x="75" y="77"/>
                      <a:pt x="75" y="77"/>
                      <a:pt x="76" y="76"/>
                    </a:cubicBezTo>
                    <a:cubicBezTo>
                      <a:pt x="73" y="71"/>
                      <a:pt x="73" y="71"/>
                      <a:pt x="73" y="71"/>
                    </a:cubicBezTo>
                    <a:cubicBezTo>
                      <a:pt x="73" y="71"/>
                      <a:pt x="74" y="70"/>
                      <a:pt x="74" y="69"/>
                    </a:cubicBezTo>
                    <a:cubicBezTo>
                      <a:pt x="79" y="72"/>
                      <a:pt x="79" y="72"/>
                      <a:pt x="79" y="72"/>
                    </a:cubicBezTo>
                    <a:cubicBezTo>
                      <a:pt x="80" y="71"/>
                      <a:pt x="80" y="70"/>
                      <a:pt x="81" y="69"/>
                    </a:cubicBezTo>
                    <a:cubicBezTo>
                      <a:pt x="77" y="66"/>
                      <a:pt x="77" y="66"/>
                      <a:pt x="77" y="66"/>
                    </a:cubicBezTo>
                    <a:cubicBezTo>
                      <a:pt x="77" y="65"/>
                      <a:pt x="78" y="64"/>
                      <a:pt x="78" y="63"/>
                    </a:cubicBezTo>
                    <a:cubicBezTo>
                      <a:pt x="83" y="65"/>
                      <a:pt x="83" y="65"/>
                      <a:pt x="83" y="65"/>
                    </a:cubicBezTo>
                    <a:cubicBezTo>
                      <a:pt x="83" y="64"/>
                      <a:pt x="84" y="63"/>
                      <a:pt x="84" y="62"/>
                    </a:cubicBezTo>
                    <a:cubicBezTo>
                      <a:pt x="80" y="59"/>
                      <a:pt x="80" y="59"/>
                      <a:pt x="80" y="59"/>
                    </a:cubicBezTo>
                    <a:cubicBezTo>
                      <a:pt x="80" y="58"/>
                      <a:pt x="80" y="58"/>
                      <a:pt x="80" y="57"/>
                    </a:cubicBezTo>
                    <a:cubicBezTo>
                      <a:pt x="86" y="57"/>
                      <a:pt x="86" y="57"/>
                      <a:pt x="86" y="57"/>
                    </a:cubicBezTo>
                    <a:cubicBezTo>
                      <a:pt x="86" y="56"/>
                      <a:pt x="86" y="55"/>
                      <a:pt x="87" y="54"/>
                    </a:cubicBezTo>
                    <a:cubicBezTo>
                      <a:pt x="81" y="52"/>
                      <a:pt x="81" y="52"/>
                      <a:pt x="81" y="52"/>
                    </a:cubicBezTo>
                    <a:cubicBezTo>
                      <a:pt x="82" y="51"/>
                      <a:pt x="82" y="51"/>
                      <a:pt x="82" y="50"/>
                    </a:cubicBezTo>
                    <a:cubicBezTo>
                      <a:pt x="87" y="49"/>
                      <a:pt x="87" y="49"/>
                      <a:pt x="87" y="49"/>
                    </a:cubicBezTo>
                    <a:cubicBezTo>
                      <a:pt x="87" y="48"/>
                      <a:pt x="87" y="47"/>
                      <a:pt x="87" y="46"/>
                    </a:cubicBezTo>
                    <a:cubicBezTo>
                      <a:pt x="82" y="45"/>
                      <a:pt x="82" y="45"/>
                      <a:pt x="82" y="45"/>
                    </a:cubicBezTo>
                    <a:cubicBezTo>
                      <a:pt x="82" y="44"/>
                      <a:pt x="82" y="43"/>
                      <a:pt x="82" y="43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7" y="40"/>
                      <a:pt x="87" y="39"/>
                      <a:pt x="87" y="38"/>
                    </a:cubicBezTo>
                    <a:cubicBezTo>
                      <a:pt x="81" y="38"/>
                      <a:pt x="81" y="38"/>
                      <a:pt x="81" y="38"/>
                    </a:cubicBezTo>
                    <a:cubicBezTo>
                      <a:pt x="81" y="37"/>
                      <a:pt x="81" y="36"/>
                      <a:pt x="81" y="35"/>
                    </a:cubicBezTo>
                    <a:cubicBezTo>
                      <a:pt x="86" y="33"/>
                      <a:pt x="86" y="33"/>
                      <a:pt x="86" y="33"/>
                    </a:cubicBezTo>
                    <a:cubicBezTo>
                      <a:pt x="85" y="32"/>
                      <a:pt x="85" y="31"/>
                      <a:pt x="85" y="30"/>
                    </a:cubicBezTo>
                    <a:cubicBezTo>
                      <a:pt x="79" y="31"/>
                      <a:pt x="79" y="31"/>
                      <a:pt x="79" y="31"/>
                    </a:cubicBezTo>
                    <a:cubicBezTo>
                      <a:pt x="79" y="30"/>
                      <a:pt x="79" y="30"/>
                      <a:pt x="78" y="29"/>
                    </a:cubicBezTo>
                    <a:close/>
                    <a:moveTo>
                      <a:pt x="75" y="28"/>
                    </a:moveTo>
                    <a:cubicBezTo>
                      <a:pt x="59" y="36"/>
                      <a:pt x="59" y="36"/>
                      <a:pt x="59" y="36"/>
                    </a:cubicBezTo>
                    <a:cubicBezTo>
                      <a:pt x="57" y="32"/>
                      <a:pt x="54" y="30"/>
                      <a:pt x="51" y="29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64" y="15"/>
                      <a:pt x="71" y="20"/>
                      <a:pt x="75" y="28"/>
                    </a:cubicBezTo>
                    <a:close/>
                    <a:moveTo>
                      <a:pt x="48" y="55"/>
                    </a:moveTo>
                    <a:cubicBezTo>
                      <a:pt x="43" y="57"/>
                      <a:pt x="37" y="55"/>
                      <a:pt x="35" y="50"/>
                    </a:cubicBezTo>
                    <a:cubicBezTo>
                      <a:pt x="33" y="45"/>
                      <a:pt x="35" y="39"/>
                      <a:pt x="40" y="36"/>
                    </a:cubicBezTo>
                    <a:cubicBezTo>
                      <a:pt x="45" y="34"/>
                      <a:pt x="50" y="36"/>
                      <a:pt x="53" y="41"/>
                    </a:cubicBezTo>
                    <a:cubicBezTo>
                      <a:pt x="55" y="46"/>
                      <a:pt x="53" y="52"/>
                      <a:pt x="48" y="55"/>
                    </a:cubicBezTo>
                    <a:close/>
                    <a:moveTo>
                      <a:pt x="54" y="10"/>
                    </a:moveTo>
                    <a:cubicBezTo>
                      <a:pt x="48" y="27"/>
                      <a:pt x="48" y="27"/>
                      <a:pt x="48" y="27"/>
                    </a:cubicBezTo>
                    <a:cubicBezTo>
                      <a:pt x="45" y="27"/>
                      <a:pt x="41" y="27"/>
                      <a:pt x="38" y="28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8" y="8"/>
                      <a:pt x="46" y="8"/>
                      <a:pt x="54" y="10"/>
                    </a:cubicBezTo>
                    <a:close/>
                    <a:moveTo>
                      <a:pt x="27" y="13"/>
                    </a:moveTo>
                    <a:cubicBezTo>
                      <a:pt x="35" y="30"/>
                      <a:pt x="35" y="30"/>
                      <a:pt x="35" y="30"/>
                    </a:cubicBezTo>
                    <a:cubicBezTo>
                      <a:pt x="32" y="31"/>
                      <a:pt x="29" y="34"/>
                      <a:pt x="28" y="37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5" y="24"/>
                      <a:pt x="20" y="17"/>
                      <a:pt x="27" y="13"/>
                    </a:cubicBezTo>
                    <a:close/>
                    <a:moveTo>
                      <a:pt x="11" y="34"/>
                    </a:moveTo>
                    <a:cubicBezTo>
                      <a:pt x="27" y="41"/>
                      <a:pt x="27" y="41"/>
                      <a:pt x="27" y="41"/>
                    </a:cubicBezTo>
                    <a:cubicBezTo>
                      <a:pt x="26" y="44"/>
                      <a:pt x="26" y="48"/>
                      <a:pt x="27" y="51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8" y="51"/>
                      <a:pt x="8" y="42"/>
                      <a:pt x="11" y="34"/>
                    </a:cubicBezTo>
                    <a:close/>
                    <a:moveTo>
                      <a:pt x="13" y="62"/>
                    </a:move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8"/>
                      <a:pt x="33" y="60"/>
                      <a:pt x="36" y="62"/>
                    </a:cubicBezTo>
                    <a:cubicBezTo>
                      <a:pt x="30" y="79"/>
                      <a:pt x="30" y="79"/>
                      <a:pt x="30" y="79"/>
                    </a:cubicBezTo>
                    <a:cubicBezTo>
                      <a:pt x="23" y="76"/>
                      <a:pt x="17" y="70"/>
                      <a:pt x="13" y="62"/>
                    </a:cubicBezTo>
                    <a:close/>
                    <a:moveTo>
                      <a:pt x="33" y="80"/>
                    </a:moveTo>
                    <a:cubicBezTo>
                      <a:pt x="39" y="63"/>
                      <a:pt x="39" y="63"/>
                      <a:pt x="39" y="63"/>
                    </a:cubicBezTo>
                    <a:cubicBezTo>
                      <a:pt x="43" y="64"/>
                      <a:pt x="46" y="64"/>
                      <a:pt x="50" y="63"/>
                    </a:cubicBezTo>
                    <a:cubicBezTo>
                      <a:pt x="57" y="79"/>
                      <a:pt x="57" y="79"/>
                      <a:pt x="57" y="79"/>
                    </a:cubicBezTo>
                    <a:cubicBezTo>
                      <a:pt x="49" y="83"/>
                      <a:pt x="41" y="83"/>
                      <a:pt x="33" y="80"/>
                    </a:cubicBezTo>
                    <a:close/>
                    <a:moveTo>
                      <a:pt x="60" y="78"/>
                    </a:moveTo>
                    <a:cubicBezTo>
                      <a:pt x="53" y="61"/>
                      <a:pt x="53" y="61"/>
                      <a:pt x="53" y="61"/>
                    </a:cubicBezTo>
                    <a:cubicBezTo>
                      <a:pt x="56" y="59"/>
                      <a:pt x="59" y="56"/>
                      <a:pt x="60" y="53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73" y="67"/>
                      <a:pt x="68" y="73"/>
                      <a:pt x="60" y="78"/>
                    </a:cubicBezTo>
                    <a:close/>
                    <a:moveTo>
                      <a:pt x="77" y="56"/>
                    </a:moveTo>
                    <a:cubicBezTo>
                      <a:pt x="61" y="50"/>
                      <a:pt x="61" y="50"/>
                      <a:pt x="61" y="50"/>
                    </a:cubicBezTo>
                    <a:cubicBezTo>
                      <a:pt x="62" y="46"/>
                      <a:pt x="62" y="42"/>
                      <a:pt x="60" y="39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79" y="39"/>
                      <a:pt x="80" y="48"/>
                      <a:pt x="77" y="56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1" name="Freeform 10"/>
              <p:cNvSpPr>
                <a:spLocks noEditPoints="1"/>
              </p:cNvSpPr>
              <p:nvPr/>
            </p:nvSpPr>
            <p:spPr bwMode="auto">
              <a:xfrm>
                <a:off x="1171575" y="2608263"/>
                <a:ext cx="93663" cy="96838"/>
              </a:xfrm>
              <a:custGeom>
                <a:avLst/>
                <a:gdLst>
                  <a:gd name="T0" fmla="*/ 81 w 87"/>
                  <a:gd name="T1" fmla="*/ 23 h 91"/>
                  <a:gd name="T2" fmla="*/ 78 w 87"/>
                  <a:gd name="T3" fmla="*/ 19 h 91"/>
                  <a:gd name="T4" fmla="*/ 70 w 87"/>
                  <a:gd name="T5" fmla="*/ 17 h 91"/>
                  <a:gd name="T6" fmla="*/ 67 w 87"/>
                  <a:gd name="T7" fmla="*/ 14 h 91"/>
                  <a:gd name="T8" fmla="*/ 64 w 87"/>
                  <a:gd name="T9" fmla="*/ 6 h 91"/>
                  <a:gd name="T10" fmla="*/ 60 w 87"/>
                  <a:gd name="T11" fmla="*/ 4 h 91"/>
                  <a:gd name="T12" fmla="*/ 52 w 87"/>
                  <a:gd name="T13" fmla="*/ 7 h 91"/>
                  <a:gd name="T14" fmla="*/ 48 w 87"/>
                  <a:gd name="T15" fmla="*/ 6 h 91"/>
                  <a:gd name="T16" fmla="*/ 42 w 87"/>
                  <a:gd name="T17" fmla="*/ 0 h 91"/>
                  <a:gd name="T18" fmla="*/ 37 w 87"/>
                  <a:gd name="T19" fmla="*/ 0 h 91"/>
                  <a:gd name="T20" fmla="*/ 32 w 87"/>
                  <a:gd name="T21" fmla="*/ 7 h 91"/>
                  <a:gd name="T22" fmla="*/ 28 w 87"/>
                  <a:gd name="T23" fmla="*/ 9 h 91"/>
                  <a:gd name="T24" fmla="*/ 23 w 87"/>
                  <a:gd name="T25" fmla="*/ 5 h 91"/>
                  <a:gd name="T26" fmla="*/ 20 w 87"/>
                  <a:gd name="T27" fmla="*/ 14 h 91"/>
                  <a:gd name="T28" fmla="*/ 17 w 87"/>
                  <a:gd name="T29" fmla="*/ 17 h 91"/>
                  <a:gd name="T30" fmla="*/ 8 w 87"/>
                  <a:gd name="T31" fmla="*/ 18 h 91"/>
                  <a:gd name="T32" fmla="*/ 6 w 87"/>
                  <a:gd name="T33" fmla="*/ 22 h 91"/>
                  <a:gd name="T34" fmla="*/ 8 w 87"/>
                  <a:gd name="T35" fmla="*/ 31 h 91"/>
                  <a:gd name="T36" fmla="*/ 6 w 87"/>
                  <a:gd name="T37" fmla="*/ 35 h 91"/>
                  <a:gd name="T38" fmla="*/ 0 w 87"/>
                  <a:gd name="T39" fmla="*/ 41 h 91"/>
                  <a:gd name="T40" fmla="*/ 0 w 87"/>
                  <a:gd name="T41" fmla="*/ 45 h 91"/>
                  <a:gd name="T42" fmla="*/ 6 w 87"/>
                  <a:gd name="T43" fmla="*/ 52 h 91"/>
                  <a:gd name="T44" fmla="*/ 6 w 87"/>
                  <a:gd name="T45" fmla="*/ 56 h 91"/>
                  <a:gd name="T46" fmla="*/ 4 w 87"/>
                  <a:gd name="T47" fmla="*/ 64 h 91"/>
                  <a:gd name="T48" fmla="*/ 6 w 87"/>
                  <a:gd name="T49" fmla="*/ 69 h 91"/>
                  <a:gd name="T50" fmla="*/ 14 w 87"/>
                  <a:gd name="T51" fmla="*/ 71 h 91"/>
                  <a:gd name="T52" fmla="*/ 17 w 87"/>
                  <a:gd name="T53" fmla="*/ 74 h 91"/>
                  <a:gd name="T54" fmla="*/ 19 w 87"/>
                  <a:gd name="T55" fmla="*/ 83 h 91"/>
                  <a:gd name="T56" fmla="*/ 22 w 87"/>
                  <a:gd name="T57" fmla="*/ 85 h 91"/>
                  <a:gd name="T58" fmla="*/ 31 w 87"/>
                  <a:gd name="T59" fmla="*/ 83 h 91"/>
                  <a:gd name="T60" fmla="*/ 35 w 87"/>
                  <a:gd name="T61" fmla="*/ 84 h 91"/>
                  <a:gd name="T62" fmla="*/ 41 w 87"/>
                  <a:gd name="T63" fmla="*/ 91 h 91"/>
                  <a:gd name="T64" fmla="*/ 45 w 87"/>
                  <a:gd name="T65" fmla="*/ 91 h 91"/>
                  <a:gd name="T66" fmla="*/ 51 w 87"/>
                  <a:gd name="T67" fmla="*/ 84 h 91"/>
                  <a:gd name="T68" fmla="*/ 55 w 87"/>
                  <a:gd name="T69" fmla="*/ 83 h 91"/>
                  <a:gd name="T70" fmla="*/ 62 w 87"/>
                  <a:gd name="T71" fmla="*/ 86 h 91"/>
                  <a:gd name="T72" fmla="*/ 64 w 87"/>
                  <a:gd name="T73" fmla="*/ 79 h 91"/>
                  <a:gd name="T74" fmla="*/ 67 w 87"/>
                  <a:gd name="T75" fmla="*/ 76 h 91"/>
                  <a:gd name="T76" fmla="*/ 76 w 87"/>
                  <a:gd name="T77" fmla="*/ 76 h 91"/>
                  <a:gd name="T78" fmla="*/ 78 w 87"/>
                  <a:gd name="T79" fmla="*/ 72 h 91"/>
                  <a:gd name="T80" fmla="*/ 77 w 87"/>
                  <a:gd name="T81" fmla="*/ 63 h 91"/>
                  <a:gd name="T82" fmla="*/ 79 w 87"/>
                  <a:gd name="T83" fmla="*/ 59 h 91"/>
                  <a:gd name="T84" fmla="*/ 86 w 87"/>
                  <a:gd name="T85" fmla="*/ 54 h 91"/>
                  <a:gd name="T86" fmla="*/ 86 w 87"/>
                  <a:gd name="T87" fmla="*/ 49 h 91"/>
                  <a:gd name="T88" fmla="*/ 81 w 87"/>
                  <a:gd name="T89" fmla="*/ 43 h 91"/>
                  <a:gd name="T90" fmla="*/ 81 w 87"/>
                  <a:gd name="T91" fmla="*/ 38 h 91"/>
                  <a:gd name="T92" fmla="*/ 84 w 87"/>
                  <a:gd name="T93" fmla="*/ 30 h 91"/>
                  <a:gd name="T94" fmla="*/ 74 w 87"/>
                  <a:gd name="T95" fmla="*/ 28 h 91"/>
                  <a:gd name="T96" fmla="*/ 56 w 87"/>
                  <a:gd name="T97" fmla="*/ 12 h 91"/>
                  <a:gd name="T98" fmla="*/ 34 w 87"/>
                  <a:gd name="T99" fmla="*/ 50 h 91"/>
                  <a:gd name="T100" fmla="*/ 47 w 87"/>
                  <a:gd name="T101" fmla="*/ 55 h 91"/>
                  <a:gd name="T102" fmla="*/ 37 w 87"/>
                  <a:gd name="T103" fmla="*/ 28 h 91"/>
                  <a:gd name="T104" fmla="*/ 27 w 87"/>
                  <a:gd name="T105" fmla="*/ 13 h 91"/>
                  <a:gd name="T106" fmla="*/ 11 w 87"/>
                  <a:gd name="T107" fmla="*/ 31 h 91"/>
                  <a:gd name="T108" fmla="*/ 26 w 87"/>
                  <a:gd name="T109" fmla="*/ 41 h 91"/>
                  <a:gd name="T110" fmla="*/ 10 w 87"/>
                  <a:gd name="T111" fmla="*/ 35 h 91"/>
                  <a:gd name="T112" fmla="*/ 36 w 87"/>
                  <a:gd name="T113" fmla="*/ 62 h 91"/>
                  <a:gd name="T114" fmla="*/ 33 w 87"/>
                  <a:gd name="T115" fmla="*/ 80 h 91"/>
                  <a:gd name="T116" fmla="*/ 57 w 87"/>
                  <a:gd name="T117" fmla="*/ 79 h 91"/>
                  <a:gd name="T118" fmla="*/ 52 w 87"/>
                  <a:gd name="T119" fmla="*/ 61 h 91"/>
                  <a:gd name="T120" fmla="*/ 60 w 87"/>
                  <a:gd name="T121" fmla="*/ 78 h 91"/>
                  <a:gd name="T122" fmla="*/ 60 w 87"/>
                  <a:gd name="T123" fmla="*/ 3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7" h="91">
                    <a:moveTo>
                      <a:pt x="78" y="29"/>
                    </a:moveTo>
                    <a:cubicBezTo>
                      <a:pt x="82" y="26"/>
                      <a:pt x="82" y="26"/>
                      <a:pt x="82" y="26"/>
                    </a:cubicBezTo>
                    <a:cubicBezTo>
                      <a:pt x="82" y="25"/>
                      <a:pt x="81" y="24"/>
                      <a:pt x="81" y="23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5" y="24"/>
                      <a:pt x="75" y="23"/>
                      <a:pt x="74" y="23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8"/>
                      <a:pt x="77" y="17"/>
                      <a:pt x="76" y="16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1" y="18"/>
                      <a:pt x="71" y="18"/>
                      <a:pt x="70" y="17"/>
                    </a:cubicBezTo>
                    <a:cubicBezTo>
                      <a:pt x="73" y="13"/>
                      <a:pt x="73" y="13"/>
                      <a:pt x="73" y="13"/>
                    </a:cubicBezTo>
                    <a:cubicBezTo>
                      <a:pt x="72" y="12"/>
                      <a:pt x="72" y="11"/>
                      <a:pt x="71" y="10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6" y="14"/>
                      <a:pt x="65" y="13"/>
                      <a:pt x="65" y="13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6" y="7"/>
                      <a:pt x="65" y="6"/>
                      <a:pt x="64" y="6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0" y="10"/>
                      <a:pt x="60" y="9"/>
                      <a:pt x="59" y="9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59" y="3"/>
                      <a:pt x="58" y="3"/>
                      <a:pt x="57" y="2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4" y="7"/>
                      <a:pt x="53" y="7"/>
                      <a:pt x="52" y="7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2" y="1"/>
                      <a:pt x="51" y="1"/>
                      <a:pt x="50" y="0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7" y="6"/>
                      <a:pt x="46" y="6"/>
                      <a:pt x="46" y="6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4" y="0"/>
                      <a:pt x="43" y="0"/>
                      <a:pt x="42" y="0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0" y="6"/>
                      <a:pt x="40" y="6"/>
                      <a:pt x="39" y="6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6" y="1"/>
                      <a:pt x="35" y="1"/>
                      <a:pt x="34" y="1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4" y="7"/>
                      <a:pt x="33" y="7"/>
                      <a:pt x="32" y="7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3"/>
                      <a:pt x="28" y="3"/>
                      <a:pt x="27" y="3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9"/>
                      <a:pt x="27" y="9"/>
                      <a:pt x="27" y="9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2" y="6"/>
                      <a:pt x="21" y="7"/>
                      <a:pt x="20" y="7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1" y="13"/>
                      <a:pt x="21" y="13"/>
                      <a:pt x="20" y="14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1"/>
                      <a:pt x="14" y="11"/>
                      <a:pt x="14" y="12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7"/>
                      <a:pt x="16" y="18"/>
                      <a:pt x="15" y="19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0" y="16"/>
                      <a:pt x="9" y="17"/>
                      <a:pt x="8" y="18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3"/>
                      <a:pt x="11" y="23"/>
                      <a:pt x="11" y="24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5" y="23"/>
                      <a:pt x="5" y="24"/>
                      <a:pt x="4" y="25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8" y="29"/>
                      <a:pt x="8" y="30"/>
                      <a:pt x="8" y="31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2" y="30"/>
                      <a:pt x="2" y="31"/>
                      <a:pt x="2" y="33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6" y="36"/>
                      <a:pt x="6" y="37"/>
                      <a:pt x="6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0" y="38"/>
                      <a:pt x="0" y="39"/>
                      <a:pt x="0" y="41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3"/>
                      <a:pt x="5" y="44"/>
                      <a:pt x="5" y="4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6"/>
                      <a:pt x="0" y="48"/>
                      <a:pt x="0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50"/>
                      <a:pt x="5" y="51"/>
                      <a:pt x="6" y="52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4"/>
                      <a:pt x="1" y="56"/>
                      <a:pt x="1" y="57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7" y="57"/>
                      <a:pt x="7" y="58"/>
                      <a:pt x="7" y="59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3" y="62"/>
                      <a:pt x="3" y="63"/>
                      <a:pt x="4" y="64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9" y="64"/>
                      <a:pt x="10" y="64"/>
                      <a:pt x="10" y="65"/>
                    </a:cubicBezTo>
                    <a:cubicBezTo>
                      <a:pt x="6" y="69"/>
                      <a:pt x="6" y="69"/>
                      <a:pt x="6" y="69"/>
                    </a:cubicBezTo>
                    <a:cubicBezTo>
                      <a:pt x="6" y="70"/>
                      <a:pt x="7" y="71"/>
                      <a:pt x="8" y="71"/>
                    </a:cubicBezTo>
                    <a:cubicBezTo>
                      <a:pt x="12" y="69"/>
                      <a:pt x="12" y="69"/>
                      <a:pt x="12" y="69"/>
                    </a:cubicBezTo>
                    <a:cubicBezTo>
                      <a:pt x="13" y="70"/>
                      <a:pt x="13" y="70"/>
                      <a:pt x="14" y="71"/>
                    </a:cubicBezTo>
                    <a:cubicBezTo>
                      <a:pt x="10" y="75"/>
                      <a:pt x="10" y="75"/>
                      <a:pt x="10" y="75"/>
                    </a:cubicBezTo>
                    <a:cubicBezTo>
                      <a:pt x="11" y="76"/>
                      <a:pt x="12" y="77"/>
                      <a:pt x="13" y="78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8" y="75"/>
                      <a:pt x="18" y="75"/>
                      <a:pt x="19" y="76"/>
                    </a:cubicBezTo>
                    <a:cubicBezTo>
                      <a:pt x="16" y="81"/>
                      <a:pt x="16" y="81"/>
                      <a:pt x="16" y="81"/>
                    </a:cubicBezTo>
                    <a:cubicBezTo>
                      <a:pt x="17" y="82"/>
                      <a:pt x="18" y="82"/>
                      <a:pt x="19" y="83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3" y="79"/>
                      <a:pt x="24" y="80"/>
                      <a:pt x="24" y="80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3" y="86"/>
                      <a:pt x="24" y="86"/>
                      <a:pt x="25" y="87"/>
                    </a:cubicBezTo>
                    <a:cubicBezTo>
                      <a:pt x="28" y="82"/>
                      <a:pt x="28" y="82"/>
                      <a:pt x="28" y="82"/>
                    </a:cubicBezTo>
                    <a:cubicBezTo>
                      <a:pt x="29" y="82"/>
                      <a:pt x="30" y="83"/>
                      <a:pt x="31" y="83"/>
                    </a:cubicBezTo>
                    <a:cubicBezTo>
                      <a:pt x="30" y="89"/>
                      <a:pt x="30" y="89"/>
                      <a:pt x="30" y="89"/>
                    </a:cubicBezTo>
                    <a:cubicBezTo>
                      <a:pt x="31" y="89"/>
                      <a:pt x="32" y="89"/>
                      <a:pt x="33" y="90"/>
                    </a:cubicBezTo>
                    <a:cubicBezTo>
                      <a:pt x="35" y="84"/>
                      <a:pt x="35" y="84"/>
                      <a:pt x="35" y="84"/>
                    </a:cubicBezTo>
                    <a:cubicBezTo>
                      <a:pt x="36" y="84"/>
                      <a:pt x="36" y="85"/>
                      <a:pt x="37" y="85"/>
                    </a:cubicBezTo>
                    <a:cubicBezTo>
                      <a:pt x="37" y="90"/>
                      <a:pt x="37" y="90"/>
                      <a:pt x="37" y="90"/>
                    </a:cubicBezTo>
                    <a:cubicBezTo>
                      <a:pt x="38" y="91"/>
                      <a:pt x="39" y="91"/>
                      <a:pt x="41" y="91"/>
                    </a:cubicBezTo>
                    <a:cubicBezTo>
                      <a:pt x="42" y="85"/>
                      <a:pt x="42" y="85"/>
                      <a:pt x="42" y="85"/>
                    </a:cubicBezTo>
                    <a:cubicBezTo>
                      <a:pt x="42" y="85"/>
                      <a:pt x="43" y="85"/>
                      <a:pt x="44" y="85"/>
                    </a:cubicBezTo>
                    <a:cubicBezTo>
                      <a:pt x="45" y="91"/>
                      <a:pt x="45" y="91"/>
                      <a:pt x="45" y="91"/>
                    </a:cubicBezTo>
                    <a:cubicBezTo>
                      <a:pt x="46" y="91"/>
                      <a:pt x="47" y="91"/>
                      <a:pt x="48" y="91"/>
                    </a:cubicBezTo>
                    <a:cubicBezTo>
                      <a:pt x="48" y="85"/>
                      <a:pt x="48" y="85"/>
                      <a:pt x="48" y="85"/>
                    </a:cubicBezTo>
                    <a:cubicBezTo>
                      <a:pt x="49" y="85"/>
                      <a:pt x="50" y="85"/>
                      <a:pt x="51" y="84"/>
                    </a:cubicBezTo>
                    <a:cubicBezTo>
                      <a:pt x="53" y="90"/>
                      <a:pt x="53" y="90"/>
                      <a:pt x="53" y="90"/>
                    </a:cubicBezTo>
                    <a:cubicBezTo>
                      <a:pt x="54" y="89"/>
                      <a:pt x="55" y="89"/>
                      <a:pt x="56" y="89"/>
                    </a:cubicBezTo>
                    <a:cubicBezTo>
                      <a:pt x="55" y="83"/>
                      <a:pt x="55" y="83"/>
                      <a:pt x="55" y="83"/>
                    </a:cubicBezTo>
                    <a:cubicBezTo>
                      <a:pt x="56" y="83"/>
                      <a:pt x="57" y="83"/>
                      <a:pt x="57" y="82"/>
                    </a:cubicBezTo>
                    <a:cubicBezTo>
                      <a:pt x="60" y="87"/>
                      <a:pt x="60" y="87"/>
                      <a:pt x="60" y="87"/>
                    </a:cubicBezTo>
                    <a:cubicBezTo>
                      <a:pt x="61" y="87"/>
                      <a:pt x="61" y="87"/>
                      <a:pt x="62" y="86"/>
                    </a:cubicBezTo>
                    <a:cubicBezTo>
                      <a:pt x="62" y="86"/>
                      <a:pt x="63" y="86"/>
                      <a:pt x="63" y="86"/>
                    </a:cubicBezTo>
                    <a:cubicBezTo>
                      <a:pt x="61" y="80"/>
                      <a:pt x="61" y="80"/>
                      <a:pt x="61" y="80"/>
                    </a:cubicBezTo>
                    <a:cubicBezTo>
                      <a:pt x="62" y="80"/>
                      <a:pt x="63" y="80"/>
                      <a:pt x="64" y="79"/>
                    </a:cubicBezTo>
                    <a:cubicBezTo>
                      <a:pt x="67" y="83"/>
                      <a:pt x="67" y="83"/>
                      <a:pt x="67" y="83"/>
                    </a:cubicBezTo>
                    <a:cubicBezTo>
                      <a:pt x="68" y="83"/>
                      <a:pt x="69" y="82"/>
                      <a:pt x="70" y="81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8" y="76"/>
                      <a:pt x="68" y="75"/>
                      <a:pt x="69" y="75"/>
                    </a:cubicBezTo>
                    <a:cubicBezTo>
                      <a:pt x="73" y="78"/>
                      <a:pt x="73" y="78"/>
                      <a:pt x="73" y="78"/>
                    </a:cubicBezTo>
                    <a:cubicBezTo>
                      <a:pt x="74" y="77"/>
                      <a:pt x="75" y="77"/>
                      <a:pt x="76" y="76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73" y="71"/>
                      <a:pt x="73" y="70"/>
                      <a:pt x="74" y="69"/>
                    </a:cubicBezTo>
                    <a:cubicBezTo>
                      <a:pt x="78" y="72"/>
                      <a:pt x="78" y="72"/>
                      <a:pt x="78" y="72"/>
                    </a:cubicBezTo>
                    <a:cubicBezTo>
                      <a:pt x="79" y="71"/>
                      <a:pt x="80" y="70"/>
                      <a:pt x="80" y="69"/>
                    </a:cubicBezTo>
                    <a:cubicBezTo>
                      <a:pt x="76" y="66"/>
                      <a:pt x="76" y="66"/>
                      <a:pt x="76" y="66"/>
                    </a:cubicBezTo>
                    <a:cubicBezTo>
                      <a:pt x="76" y="65"/>
                      <a:pt x="77" y="64"/>
                      <a:pt x="77" y="63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3" y="64"/>
                      <a:pt x="83" y="63"/>
                      <a:pt x="84" y="62"/>
                    </a:cubicBezTo>
                    <a:cubicBezTo>
                      <a:pt x="79" y="59"/>
                      <a:pt x="79" y="59"/>
                      <a:pt x="79" y="59"/>
                    </a:cubicBezTo>
                    <a:cubicBezTo>
                      <a:pt x="79" y="58"/>
                      <a:pt x="80" y="58"/>
                      <a:pt x="80" y="57"/>
                    </a:cubicBezTo>
                    <a:cubicBezTo>
                      <a:pt x="85" y="58"/>
                      <a:pt x="85" y="58"/>
                      <a:pt x="85" y="58"/>
                    </a:cubicBezTo>
                    <a:cubicBezTo>
                      <a:pt x="85" y="56"/>
                      <a:pt x="86" y="55"/>
                      <a:pt x="86" y="54"/>
                    </a:cubicBezTo>
                    <a:cubicBezTo>
                      <a:pt x="81" y="52"/>
                      <a:pt x="81" y="52"/>
                      <a:pt x="81" y="52"/>
                    </a:cubicBezTo>
                    <a:cubicBezTo>
                      <a:pt x="81" y="51"/>
                      <a:pt x="81" y="51"/>
                      <a:pt x="81" y="50"/>
                    </a:cubicBezTo>
                    <a:cubicBezTo>
                      <a:pt x="86" y="49"/>
                      <a:pt x="86" y="49"/>
                      <a:pt x="86" y="49"/>
                    </a:cubicBezTo>
                    <a:cubicBezTo>
                      <a:pt x="87" y="48"/>
                      <a:pt x="87" y="47"/>
                      <a:pt x="87" y="46"/>
                    </a:cubicBezTo>
                    <a:cubicBezTo>
                      <a:pt x="81" y="45"/>
                      <a:pt x="81" y="45"/>
                      <a:pt x="81" y="45"/>
                    </a:cubicBezTo>
                    <a:cubicBezTo>
                      <a:pt x="81" y="44"/>
                      <a:pt x="81" y="43"/>
                      <a:pt x="81" y="43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0"/>
                      <a:pt x="86" y="39"/>
                      <a:pt x="86" y="38"/>
                    </a:cubicBezTo>
                    <a:cubicBezTo>
                      <a:pt x="81" y="38"/>
                      <a:pt x="81" y="38"/>
                      <a:pt x="81" y="38"/>
                    </a:cubicBezTo>
                    <a:cubicBezTo>
                      <a:pt x="81" y="37"/>
                      <a:pt x="80" y="36"/>
                      <a:pt x="80" y="35"/>
                    </a:cubicBezTo>
                    <a:cubicBezTo>
                      <a:pt x="85" y="33"/>
                      <a:pt x="85" y="33"/>
                      <a:pt x="85" y="33"/>
                    </a:cubicBezTo>
                    <a:cubicBezTo>
                      <a:pt x="85" y="32"/>
                      <a:pt x="84" y="31"/>
                      <a:pt x="84" y="30"/>
                    </a:cubicBezTo>
                    <a:cubicBezTo>
                      <a:pt x="79" y="31"/>
                      <a:pt x="79" y="31"/>
                      <a:pt x="79" y="31"/>
                    </a:cubicBezTo>
                    <a:cubicBezTo>
                      <a:pt x="79" y="30"/>
                      <a:pt x="78" y="30"/>
                      <a:pt x="78" y="29"/>
                    </a:cubicBezTo>
                    <a:close/>
                    <a:moveTo>
                      <a:pt x="74" y="28"/>
                    </a:moveTo>
                    <a:cubicBezTo>
                      <a:pt x="58" y="36"/>
                      <a:pt x="58" y="36"/>
                      <a:pt x="58" y="36"/>
                    </a:cubicBezTo>
                    <a:cubicBezTo>
                      <a:pt x="56" y="32"/>
                      <a:pt x="54" y="30"/>
                      <a:pt x="50" y="29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64" y="15"/>
                      <a:pt x="70" y="20"/>
                      <a:pt x="74" y="28"/>
                    </a:cubicBezTo>
                    <a:close/>
                    <a:moveTo>
                      <a:pt x="47" y="55"/>
                    </a:moveTo>
                    <a:cubicBezTo>
                      <a:pt x="43" y="57"/>
                      <a:pt x="37" y="55"/>
                      <a:pt x="34" y="50"/>
                    </a:cubicBezTo>
                    <a:cubicBezTo>
                      <a:pt x="32" y="45"/>
                      <a:pt x="34" y="39"/>
                      <a:pt x="39" y="36"/>
                    </a:cubicBezTo>
                    <a:cubicBezTo>
                      <a:pt x="44" y="34"/>
                      <a:pt x="50" y="36"/>
                      <a:pt x="52" y="41"/>
                    </a:cubicBezTo>
                    <a:cubicBezTo>
                      <a:pt x="54" y="46"/>
                      <a:pt x="52" y="52"/>
                      <a:pt x="47" y="55"/>
                    </a:cubicBezTo>
                    <a:close/>
                    <a:moveTo>
                      <a:pt x="53" y="10"/>
                    </a:moveTo>
                    <a:cubicBezTo>
                      <a:pt x="47" y="27"/>
                      <a:pt x="47" y="27"/>
                      <a:pt x="47" y="27"/>
                    </a:cubicBezTo>
                    <a:cubicBezTo>
                      <a:pt x="44" y="27"/>
                      <a:pt x="41" y="27"/>
                      <a:pt x="37" y="28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7" y="8"/>
                      <a:pt x="46" y="8"/>
                      <a:pt x="53" y="10"/>
                    </a:cubicBezTo>
                    <a:close/>
                    <a:moveTo>
                      <a:pt x="27" y="13"/>
                    </a:moveTo>
                    <a:cubicBezTo>
                      <a:pt x="34" y="30"/>
                      <a:pt x="34" y="30"/>
                      <a:pt x="34" y="30"/>
                    </a:cubicBezTo>
                    <a:cubicBezTo>
                      <a:pt x="31" y="31"/>
                      <a:pt x="29" y="34"/>
                      <a:pt x="27" y="37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4" y="24"/>
                      <a:pt x="19" y="17"/>
                      <a:pt x="27" y="13"/>
                    </a:cubicBezTo>
                    <a:close/>
                    <a:moveTo>
                      <a:pt x="10" y="35"/>
                    </a:moveTo>
                    <a:cubicBezTo>
                      <a:pt x="26" y="41"/>
                      <a:pt x="26" y="41"/>
                      <a:pt x="26" y="41"/>
                    </a:cubicBezTo>
                    <a:cubicBezTo>
                      <a:pt x="25" y="44"/>
                      <a:pt x="25" y="48"/>
                      <a:pt x="26" y="51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8" y="51"/>
                      <a:pt x="8" y="42"/>
                      <a:pt x="10" y="35"/>
                    </a:cubicBezTo>
                    <a:close/>
                    <a:moveTo>
                      <a:pt x="12" y="62"/>
                    </a:moveTo>
                    <a:cubicBezTo>
                      <a:pt x="28" y="55"/>
                      <a:pt x="28" y="55"/>
                      <a:pt x="28" y="55"/>
                    </a:cubicBezTo>
                    <a:cubicBezTo>
                      <a:pt x="30" y="58"/>
                      <a:pt x="32" y="60"/>
                      <a:pt x="36" y="62"/>
                    </a:cubicBezTo>
                    <a:cubicBezTo>
                      <a:pt x="30" y="79"/>
                      <a:pt x="30" y="79"/>
                      <a:pt x="30" y="79"/>
                    </a:cubicBezTo>
                    <a:cubicBezTo>
                      <a:pt x="22" y="76"/>
                      <a:pt x="16" y="70"/>
                      <a:pt x="12" y="62"/>
                    </a:cubicBezTo>
                    <a:close/>
                    <a:moveTo>
                      <a:pt x="33" y="80"/>
                    </a:moveTo>
                    <a:cubicBezTo>
                      <a:pt x="39" y="63"/>
                      <a:pt x="39" y="63"/>
                      <a:pt x="39" y="63"/>
                    </a:cubicBezTo>
                    <a:cubicBezTo>
                      <a:pt x="42" y="64"/>
                      <a:pt x="46" y="64"/>
                      <a:pt x="49" y="63"/>
                    </a:cubicBezTo>
                    <a:cubicBezTo>
                      <a:pt x="57" y="79"/>
                      <a:pt x="57" y="79"/>
                      <a:pt x="57" y="79"/>
                    </a:cubicBezTo>
                    <a:cubicBezTo>
                      <a:pt x="49" y="83"/>
                      <a:pt x="40" y="83"/>
                      <a:pt x="33" y="80"/>
                    </a:cubicBezTo>
                    <a:close/>
                    <a:moveTo>
                      <a:pt x="60" y="78"/>
                    </a:moveTo>
                    <a:cubicBezTo>
                      <a:pt x="52" y="61"/>
                      <a:pt x="52" y="61"/>
                      <a:pt x="52" y="61"/>
                    </a:cubicBezTo>
                    <a:cubicBezTo>
                      <a:pt x="55" y="59"/>
                      <a:pt x="58" y="56"/>
                      <a:pt x="59" y="53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73" y="67"/>
                      <a:pt x="67" y="73"/>
                      <a:pt x="60" y="78"/>
                    </a:cubicBezTo>
                    <a:close/>
                    <a:moveTo>
                      <a:pt x="77" y="56"/>
                    </a:moveTo>
                    <a:cubicBezTo>
                      <a:pt x="60" y="50"/>
                      <a:pt x="60" y="50"/>
                      <a:pt x="60" y="50"/>
                    </a:cubicBezTo>
                    <a:cubicBezTo>
                      <a:pt x="61" y="46"/>
                      <a:pt x="61" y="42"/>
                      <a:pt x="60" y="39"/>
                    </a:cubicBezTo>
                    <a:cubicBezTo>
                      <a:pt x="75" y="31"/>
                      <a:pt x="75" y="31"/>
                      <a:pt x="75" y="31"/>
                    </a:cubicBezTo>
                    <a:cubicBezTo>
                      <a:pt x="79" y="39"/>
                      <a:pt x="79" y="48"/>
                      <a:pt x="77" y="56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2" name="Freeform 11"/>
              <p:cNvSpPr>
                <a:spLocks noEditPoints="1"/>
              </p:cNvSpPr>
              <p:nvPr/>
            </p:nvSpPr>
            <p:spPr bwMode="auto">
              <a:xfrm>
                <a:off x="1127125" y="2659063"/>
                <a:ext cx="39688" cy="41275"/>
              </a:xfrm>
              <a:custGeom>
                <a:avLst/>
                <a:gdLst>
                  <a:gd name="T0" fmla="*/ 36 w 37"/>
                  <a:gd name="T1" fmla="*/ 26 h 38"/>
                  <a:gd name="T2" fmla="*/ 36 w 37"/>
                  <a:gd name="T3" fmla="*/ 24 h 38"/>
                  <a:gd name="T4" fmla="*/ 34 w 37"/>
                  <a:gd name="T5" fmla="*/ 21 h 38"/>
                  <a:gd name="T6" fmla="*/ 35 w 37"/>
                  <a:gd name="T7" fmla="*/ 19 h 38"/>
                  <a:gd name="T8" fmla="*/ 36 w 37"/>
                  <a:gd name="T9" fmla="*/ 16 h 38"/>
                  <a:gd name="T10" fmla="*/ 36 w 37"/>
                  <a:gd name="T11" fmla="*/ 14 h 38"/>
                  <a:gd name="T12" fmla="*/ 33 w 37"/>
                  <a:gd name="T13" fmla="*/ 12 h 38"/>
                  <a:gd name="T14" fmla="*/ 32 w 37"/>
                  <a:gd name="T15" fmla="*/ 10 h 38"/>
                  <a:gd name="T16" fmla="*/ 32 w 37"/>
                  <a:gd name="T17" fmla="*/ 6 h 38"/>
                  <a:gd name="T18" fmla="*/ 31 w 37"/>
                  <a:gd name="T19" fmla="*/ 5 h 38"/>
                  <a:gd name="T20" fmla="*/ 27 w 37"/>
                  <a:gd name="T21" fmla="*/ 5 h 38"/>
                  <a:gd name="T22" fmla="*/ 26 w 37"/>
                  <a:gd name="T23" fmla="*/ 4 h 38"/>
                  <a:gd name="T24" fmla="*/ 25 w 37"/>
                  <a:gd name="T25" fmla="*/ 1 h 38"/>
                  <a:gd name="T26" fmla="*/ 22 w 37"/>
                  <a:gd name="T27" fmla="*/ 3 h 38"/>
                  <a:gd name="T28" fmla="*/ 20 w 37"/>
                  <a:gd name="T29" fmla="*/ 2 h 38"/>
                  <a:gd name="T30" fmla="*/ 18 w 37"/>
                  <a:gd name="T31" fmla="*/ 0 h 38"/>
                  <a:gd name="T32" fmla="*/ 16 w 37"/>
                  <a:gd name="T33" fmla="*/ 0 h 38"/>
                  <a:gd name="T34" fmla="*/ 14 w 37"/>
                  <a:gd name="T35" fmla="*/ 3 h 38"/>
                  <a:gd name="T36" fmla="*/ 12 w 37"/>
                  <a:gd name="T37" fmla="*/ 4 h 38"/>
                  <a:gd name="T38" fmla="*/ 8 w 37"/>
                  <a:gd name="T39" fmla="*/ 3 h 38"/>
                  <a:gd name="T40" fmla="*/ 7 w 37"/>
                  <a:gd name="T41" fmla="*/ 4 h 38"/>
                  <a:gd name="T42" fmla="*/ 6 w 37"/>
                  <a:gd name="T43" fmla="*/ 8 h 38"/>
                  <a:gd name="T44" fmla="*/ 5 w 37"/>
                  <a:gd name="T45" fmla="*/ 10 h 38"/>
                  <a:gd name="T46" fmla="*/ 2 w 37"/>
                  <a:gd name="T47" fmla="*/ 11 h 38"/>
                  <a:gd name="T48" fmla="*/ 1 w 37"/>
                  <a:gd name="T49" fmla="*/ 13 h 38"/>
                  <a:gd name="T50" fmla="*/ 3 w 37"/>
                  <a:gd name="T51" fmla="*/ 16 h 38"/>
                  <a:gd name="T52" fmla="*/ 2 w 37"/>
                  <a:gd name="T53" fmla="*/ 18 h 38"/>
                  <a:gd name="T54" fmla="*/ 0 w 37"/>
                  <a:gd name="T55" fmla="*/ 21 h 38"/>
                  <a:gd name="T56" fmla="*/ 0 w 37"/>
                  <a:gd name="T57" fmla="*/ 23 h 38"/>
                  <a:gd name="T58" fmla="*/ 3 w 37"/>
                  <a:gd name="T59" fmla="*/ 25 h 38"/>
                  <a:gd name="T60" fmla="*/ 4 w 37"/>
                  <a:gd name="T61" fmla="*/ 27 h 38"/>
                  <a:gd name="T62" fmla="*/ 4 w 37"/>
                  <a:gd name="T63" fmla="*/ 30 h 38"/>
                  <a:gd name="T64" fmla="*/ 5 w 37"/>
                  <a:gd name="T65" fmla="*/ 32 h 38"/>
                  <a:gd name="T66" fmla="*/ 8 w 37"/>
                  <a:gd name="T67" fmla="*/ 32 h 38"/>
                  <a:gd name="T68" fmla="*/ 10 w 37"/>
                  <a:gd name="T69" fmla="*/ 33 h 38"/>
                  <a:gd name="T70" fmla="*/ 11 w 37"/>
                  <a:gd name="T71" fmla="*/ 37 h 38"/>
                  <a:gd name="T72" fmla="*/ 13 w 37"/>
                  <a:gd name="T73" fmla="*/ 35 h 38"/>
                  <a:gd name="T74" fmla="*/ 15 w 37"/>
                  <a:gd name="T75" fmla="*/ 36 h 38"/>
                  <a:gd name="T76" fmla="*/ 18 w 37"/>
                  <a:gd name="T77" fmla="*/ 38 h 38"/>
                  <a:gd name="T78" fmla="*/ 20 w 37"/>
                  <a:gd name="T79" fmla="*/ 38 h 38"/>
                  <a:gd name="T80" fmla="*/ 22 w 37"/>
                  <a:gd name="T81" fmla="*/ 36 h 38"/>
                  <a:gd name="T82" fmla="*/ 24 w 37"/>
                  <a:gd name="T83" fmla="*/ 35 h 38"/>
                  <a:gd name="T84" fmla="*/ 27 w 37"/>
                  <a:gd name="T85" fmla="*/ 36 h 38"/>
                  <a:gd name="T86" fmla="*/ 29 w 37"/>
                  <a:gd name="T87" fmla="*/ 35 h 38"/>
                  <a:gd name="T88" fmla="*/ 30 w 37"/>
                  <a:gd name="T89" fmla="*/ 31 h 38"/>
                  <a:gd name="T90" fmla="*/ 31 w 37"/>
                  <a:gd name="T91" fmla="*/ 30 h 38"/>
                  <a:gd name="T92" fmla="*/ 34 w 37"/>
                  <a:gd name="T93" fmla="*/ 29 h 38"/>
                  <a:gd name="T94" fmla="*/ 32 w 37"/>
                  <a:gd name="T95" fmla="*/ 25 h 38"/>
                  <a:gd name="T96" fmla="*/ 32 w 37"/>
                  <a:gd name="T97" fmla="*/ 14 h 38"/>
                  <a:gd name="T98" fmla="*/ 15 w 37"/>
                  <a:gd name="T99" fmla="*/ 17 h 38"/>
                  <a:gd name="T100" fmla="*/ 17 w 37"/>
                  <a:gd name="T101" fmla="*/ 23 h 38"/>
                  <a:gd name="T102" fmla="*/ 22 w 37"/>
                  <a:gd name="T103" fmla="*/ 12 h 38"/>
                  <a:gd name="T104" fmla="*/ 24 w 37"/>
                  <a:gd name="T105" fmla="*/ 5 h 38"/>
                  <a:gd name="T106" fmla="*/ 14 w 37"/>
                  <a:gd name="T107" fmla="*/ 4 h 38"/>
                  <a:gd name="T108" fmla="*/ 15 w 37"/>
                  <a:gd name="T109" fmla="*/ 12 h 38"/>
                  <a:gd name="T110" fmla="*/ 13 w 37"/>
                  <a:gd name="T111" fmla="*/ 5 h 38"/>
                  <a:gd name="T112" fmla="*/ 11 w 37"/>
                  <a:gd name="T113" fmla="*/ 21 h 38"/>
                  <a:gd name="T114" fmla="*/ 5 w 37"/>
                  <a:gd name="T115" fmla="*/ 25 h 38"/>
                  <a:gd name="T116" fmla="*/ 12 w 37"/>
                  <a:gd name="T117" fmla="*/ 33 h 38"/>
                  <a:gd name="T118" fmla="*/ 16 w 37"/>
                  <a:gd name="T119" fmla="*/ 26 h 38"/>
                  <a:gd name="T120" fmla="*/ 13 w 37"/>
                  <a:gd name="T121" fmla="*/ 33 h 38"/>
                  <a:gd name="T122" fmla="*/ 25 w 37"/>
                  <a:gd name="T123" fmla="*/ 2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7" h="38">
                    <a:moveTo>
                      <a:pt x="33" y="26"/>
                    </a:moveTo>
                    <a:cubicBezTo>
                      <a:pt x="35" y="27"/>
                      <a:pt x="35" y="27"/>
                      <a:pt x="35" y="27"/>
                    </a:cubicBezTo>
                    <a:cubicBezTo>
                      <a:pt x="35" y="27"/>
                      <a:pt x="35" y="26"/>
                      <a:pt x="36" y="26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4" y="24"/>
                      <a:pt x="34" y="24"/>
                      <a:pt x="34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3"/>
                      <a:pt x="36" y="23"/>
                      <a:pt x="37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20"/>
                      <a:pt x="37" y="20"/>
                      <a:pt x="37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8"/>
                      <a:pt x="34" y="18"/>
                      <a:pt x="34" y="18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7"/>
                      <a:pt x="37" y="16"/>
                      <a:pt x="36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3"/>
                      <a:pt x="36" y="13"/>
                      <a:pt x="36" y="12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3" y="13"/>
                      <a:pt x="33" y="12"/>
                      <a:pt x="33" y="12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0"/>
                      <a:pt x="34" y="10"/>
                      <a:pt x="34" y="9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2" y="10"/>
                      <a:pt x="31" y="9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7"/>
                      <a:pt x="32" y="7"/>
                      <a:pt x="32" y="6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8"/>
                      <a:pt x="30" y="7"/>
                      <a:pt x="30" y="7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0" y="4"/>
                      <a:pt x="30" y="4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6"/>
                      <a:pt x="28" y="5"/>
                      <a:pt x="27" y="5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7" y="2"/>
                      <a:pt x="27" y="2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5" y="4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4" y="1"/>
                      <a:pt x="24" y="1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1" y="0"/>
                      <a:pt x="21" y="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19" y="2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6" y="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4" y="0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1" y="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1" y="4"/>
                      <a:pt x="11" y="4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6"/>
                      <a:pt x="9" y="6"/>
                      <a:pt x="8" y="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8"/>
                      <a:pt x="6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0"/>
                      <a:pt x="2" y="10"/>
                      <a:pt x="2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3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4"/>
                      <a:pt x="1" y="14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6"/>
                      <a:pt x="3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9"/>
                      <a:pt x="2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0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1"/>
                      <a:pt x="3" y="22"/>
                      <a:pt x="3" y="2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3"/>
                      <a:pt x="1" y="24"/>
                      <a:pt x="1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5"/>
                      <a:pt x="3" y="25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5" y="28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30"/>
                      <a:pt x="3" y="30"/>
                      <a:pt x="4" y="30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5" y="32"/>
                      <a:pt x="5" y="33"/>
                      <a:pt x="6" y="33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4"/>
                      <a:pt x="11" y="34"/>
                      <a:pt x="11" y="34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36"/>
                      <a:pt x="11" y="36"/>
                      <a:pt x="11" y="3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8" y="38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6"/>
                      <a:pt x="19" y="36"/>
                      <a:pt x="19" y="36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0" y="38"/>
                      <a:pt x="21" y="38"/>
                      <a:pt x="21" y="38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1" y="36"/>
                      <a:pt x="22" y="36"/>
                      <a:pt x="22" y="36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8"/>
                      <a:pt x="24" y="37"/>
                      <a:pt x="24" y="37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35"/>
                      <a:pt x="24" y="35"/>
                      <a:pt x="25" y="35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26" y="36"/>
                      <a:pt x="27" y="36"/>
                      <a:pt x="27" y="36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7" y="34"/>
                      <a:pt x="27" y="33"/>
                      <a:pt x="27" y="33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30" y="34"/>
                      <a:pt x="30" y="34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2"/>
                      <a:pt x="29" y="32"/>
                      <a:pt x="30" y="31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1" y="30"/>
                      <a:pt x="31" y="29"/>
                      <a:pt x="31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30"/>
                      <a:pt x="34" y="29"/>
                      <a:pt x="34" y="29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3" y="27"/>
                      <a:pt x="33" y="27"/>
                      <a:pt x="33" y="26"/>
                    </a:cubicBezTo>
                    <a:close/>
                    <a:moveTo>
                      <a:pt x="32" y="25"/>
                    </a:moveTo>
                    <a:cubicBezTo>
                      <a:pt x="26" y="22"/>
                      <a:pt x="26" y="22"/>
                      <a:pt x="26" y="22"/>
                    </a:cubicBezTo>
                    <a:cubicBezTo>
                      <a:pt x="26" y="20"/>
                      <a:pt x="26" y="19"/>
                      <a:pt x="26" y="17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3" y="18"/>
                      <a:pt x="33" y="21"/>
                      <a:pt x="32" y="25"/>
                    </a:cubicBezTo>
                    <a:close/>
                    <a:moveTo>
                      <a:pt x="17" y="23"/>
                    </a:moveTo>
                    <a:cubicBezTo>
                      <a:pt x="15" y="22"/>
                      <a:pt x="14" y="20"/>
                      <a:pt x="15" y="17"/>
                    </a:cubicBezTo>
                    <a:cubicBezTo>
                      <a:pt x="16" y="15"/>
                      <a:pt x="18" y="14"/>
                      <a:pt x="20" y="15"/>
                    </a:cubicBezTo>
                    <a:cubicBezTo>
                      <a:pt x="22" y="16"/>
                      <a:pt x="23" y="19"/>
                      <a:pt x="22" y="21"/>
                    </a:cubicBezTo>
                    <a:cubicBezTo>
                      <a:pt x="21" y="23"/>
                      <a:pt x="19" y="24"/>
                      <a:pt x="17" y="23"/>
                    </a:cubicBezTo>
                    <a:close/>
                    <a:moveTo>
                      <a:pt x="32" y="13"/>
                    </a:move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4"/>
                      <a:pt x="24" y="13"/>
                      <a:pt x="22" y="12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8" y="7"/>
                      <a:pt x="31" y="10"/>
                      <a:pt x="32" y="13"/>
                    </a:cubicBezTo>
                    <a:close/>
                    <a:moveTo>
                      <a:pt x="24" y="5"/>
                    </a:moveTo>
                    <a:cubicBezTo>
                      <a:pt x="21" y="12"/>
                      <a:pt x="21" y="12"/>
                      <a:pt x="21" y="12"/>
                    </a:cubicBezTo>
                    <a:cubicBezTo>
                      <a:pt x="20" y="11"/>
                      <a:pt x="18" y="11"/>
                      <a:pt x="17" y="12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7" y="3"/>
                      <a:pt x="21" y="3"/>
                      <a:pt x="24" y="5"/>
                    </a:cubicBezTo>
                    <a:close/>
                    <a:moveTo>
                      <a:pt x="13" y="5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4" y="13"/>
                      <a:pt x="13" y="14"/>
                      <a:pt x="12" y="15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7" y="9"/>
                      <a:pt x="10" y="6"/>
                      <a:pt x="13" y="5"/>
                    </a:cubicBezTo>
                    <a:close/>
                    <a:moveTo>
                      <a:pt x="5" y="13"/>
                    </a:move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8"/>
                      <a:pt x="11" y="20"/>
                      <a:pt x="11" y="21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3" y="20"/>
                      <a:pt x="4" y="17"/>
                      <a:pt x="5" y="13"/>
                    </a:cubicBezTo>
                    <a:close/>
                    <a:moveTo>
                      <a:pt x="5" y="25"/>
                    </a:move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4"/>
                      <a:pt x="13" y="25"/>
                      <a:pt x="15" y="26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8" y="31"/>
                      <a:pt x="6" y="28"/>
                      <a:pt x="5" y="25"/>
                    </a:cubicBezTo>
                    <a:close/>
                    <a:moveTo>
                      <a:pt x="13" y="33"/>
                    </a:move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27"/>
                      <a:pt x="19" y="27"/>
                      <a:pt x="20" y="27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0" y="35"/>
                      <a:pt x="16" y="35"/>
                      <a:pt x="13" y="33"/>
                    </a:cubicBezTo>
                    <a:close/>
                    <a:moveTo>
                      <a:pt x="24" y="33"/>
                    </a:move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5"/>
                      <a:pt x="24" y="24"/>
                      <a:pt x="25" y="23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0" y="29"/>
                      <a:pt x="27" y="32"/>
                      <a:pt x="24" y="33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3" name="Freeform 12"/>
              <p:cNvSpPr>
                <a:spLocks noEditPoints="1"/>
              </p:cNvSpPr>
              <p:nvPr/>
            </p:nvSpPr>
            <p:spPr bwMode="auto">
              <a:xfrm>
                <a:off x="1038225" y="2528888"/>
                <a:ext cx="22225" cy="25400"/>
              </a:xfrm>
              <a:custGeom>
                <a:avLst/>
                <a:gdLst>
                  <a:gd name="T0" fmla="*/ 21 w 21"/>
                  <a:gd name="T1" fmla="*/ 11 h 23"/>
                  <a:gd name="T2" fmla="*/ 21 w 21"/>
                  <a:gd name="T3" fmla="*/ 9 h 23"/>
                  <a:gd name="T4" fmla="*/ 19 w 21"/>
                  <a:gd name="T5" fmla="*/ 8 h 23"/>
                  <a:gd name="T6" fmla="*/ 19 w 21"/>
                  <a:gd name="T7" fmla="*/ 7 h 23"/>
                  <a:gd name="T8" fmla="*/ 19 w 21"/>
                  <a:gd name="T9" fmla="*/ 5 h 23"/>
                  <a:gd name="T10" fmla="*/ 18 w 21"/>
                  <a:gd name="T11" fmla="*/ 4 h 23"/>
                  <a:gd name="T12" fmla="*/ 16 w 21"/>
                  <a:gd name="T13" fmla="*/ 4 h 23"/>
                  <a:gd name="T14" fmla="*/ 15 w 21"/>
                  <a:gd name="T15" fmla="*/ 3 h 23"/>
                  <a:gd name="T16" fmla="*/ 15 w 21"/>
                  <a:gd name="T17" fmla="*/ 1 h 23"/>
                  <a:gd name="T18" fmla="*/ 14 w 21"/>
                  <a:gd name="T19" fmla="*/ 1 h 23"/>
                  <a:gd name="T20" fmla="*/ 12 w 21"/>
                  <a:gd name="T21" fmla="*/ 2 h 23"/>
                  <a:gd name="T22" fmla="*/ 11 w 21"/>
                  <a:gd name="T23" fmla="*/ 2 h 23"/>
                  <a:gd name="T24" fmla="*/ 10 w 21"/>
                  <a:gd name="T25" fmla="*/ 0 h 23"/>
                  <a:gd name="T26" fmla="*/ 8 w 21"/>
                  <a:gd name="T27" fmla="*/ 2 h 23"/>
                  <a:gd name="T28" fmla="*/ 7 w 21"/>
                  <a:gd name="T29" fmla="*/ 2 h 23"/>
                  <a:gd name="T30" fmla="*/ 5 w 21"/>
                  <a:gd name="T31" fmla="*/ 2 h 23"/>
                  <a:gd name="T32" fmla="*/ 4 w 21"/>
                  <a:gd name="T33" fmla="*/ 2 h 23"/>
                  <a:gd name="T34" fmla="*/ 4 w 21"/>
                  <a:gd name="T35" fmla="*/ 4 h 23"/>
                  <a:gd name="T36" fmla="*/ 3 w 21"/>
                  <a:gd name="T37" fmla="*/ 5 h 23"/>
                  <a:gd name="T38" fmla="*/ 1 w 21"/>
                  <a:gd name="T39" fmla="*/ 6 h 23"/>
                  <a:gd name="T40" fmla="*/ 1 w 21"/>
                  <a:gd name="T41" fmla="*/ 7 h 23"/>
                  <a:gd name="T42" fmla="*/ 1 w 21"/>
                  <a:gd name="T43" fmla="*/ 9 h 23"/>
                  <a:gd name="T44" fmla="*/ 1 w 21"/>
                  <a:gd name="T45" fmla="*/ 10 h 23"/>
                  <a:gd name="T46" fmla="*/ 0 w 21"/>
                  <a:gd name="T47" fmla="*/ 11 h 23"/>
                  <a:gd name="T48" fmla="*/ 0 w 21"/>
                  <a:gd name="T49" fmla="*/ 12 h 23"/>
                  <a:gd name="T50" fmla="*/ 1 w 21"/>
                  <a:gd name="T51" fmla="*/ 14 h 23"/>
                  <a:gd name="T52" fmla="*/ 1 w 21"/>
                  <a:gd name="T53" fmla="*/ 15 h 23"/>
                  <a:gd name="T54" fmla="*/ 1 w 21"/>
                  <a:gd name="T55" fmla="*/ 17 h 23"/>
                  <a:gd name="T56" fmla="*/ 2 w 21"/>
                  <a:gd name="T57" fmla="*/ 18 h 23"/>
                  <a:gd name="T58" fmla="*/ 4 w 21"/>
                  <a:gd name="T59" fmla="*/ 18 h 23"/>
                  <a:gd name="T60" fmla="*/ 4 w 21"/>
                  <a:gd name="T61" fmla="*/ 19 h 23"/>
                  <a:gd name="T62" fmla="*/ 5 w 21"/>
                  <a:gd name="T63" fmla="*/ 21 h 23"/>
                  <a:gd name="T64" fmla="*/ 6 w 21"/>
                  <a:gd name="T65" fmla="*/ 22 h 23"/>
                  <a:gd name="T66" fmla="*/ 8 w 21"/>
                  <a:gd name="T67" fmla="*/ 21 h 23"/>
                  <a:gd name="T68" fmla="*/ 9 w 21"/>
                  <a:gd name="T69" fmla="*/ 21 h 23"/>
                  <a:gd name="T70" fmla="*/ 10 w 21"/>
                  <a:gd name="T71" fmla="*/ 23 h 23"/>
                  <a:gd name="T72" fmla="*/ 11 w 21"/>
                  <a:gd name="T73" fmla="*/ 21 h 23"/>
                  <a:gd name="T74" fmla="*/ 12 w 21"/>
                  <a:gd name="T75" fmla="*/ 21 h 23"/>
                  <a:gd name="T76" fmla="*/ 14 w 21"/>
                  <a:gd name="T77" fmla="*/ 22 h 23"/>
                  <a:gd name="T78" fmla="*/ 15 w 21"/>
                  <a:gd name="T79" fmla="*/ 21 h 23"/>
                  <a:gd name="T80" fmla="*/ 16 w 21"/>
                  <a:gd name="T81" fmla="*/ 19 h 23"/>
                  <a:gd name="T82" fmla="*/ 17 w 21"/>
                  <a:gd name="T83" fmla="*/ 19 h 23"/>
                  <a:gd name="T84" fmla="*/ 19 w 21"/>
                  <a:gd name="T85" fmla="*/ 18 h 23"/>
                  <a:gd name="T86" fmla="*/ 20 w 21"/>
                  <a:gd name="T87" fmla="*/ 17 h 23"/>
                  <a:gd name="T88" fmla="*/ 19 w 21"/>
                  <a:gd name="T89" fmla="*/ 15 h 23"/>
                  <a:gd name="T90" fmla="*/ 19 w 21"/>
                  <a:gd name="T91" fmla="*/ 14 h 23"/>
                  <a:gd name="T92" fmla="*/ 21 w 21"/>
                  <a:gd name="T93" fmla="*/ 13 h 23"/>
                  <a:gd name="T94" fmla="*/ 19 w 21"/>
                  <a:gd name="T95" fmla="*/ 11 h 23"/>
                  <a:gd name="T96" fmla="*/ 17 w 21"/>
                  <a:gd name="T97" fmla="*/ 5 h 23"/>
                  <a:gd name="T98" fmla="*/ 8 w 21"/>
                  <a:gd name="T99" fmla="*/ 11 h 23"/>
                  <a:gd name="T100" fmla="*/ 10 w 21"/>
                  <a:gd name="T101" fmla="*/ 14 h 23"/>
                  <a:gd name="T102" fmla="*/ 11 w 21"/>
                  <a:gd name="T103" fmla="*/ 7 h 23"/>
                  <a:gd name="T104" fmla="*/ 10 w 21"/>
                  <a:gd name="T105" fmla="*/ 2 h 23"/>
                  <a:gd name="T106" fmla="*/ 4 w 21"/>
                  <a:gd name="T107" fmla="*/ 5 h 23"/>
                  <a:gd name="T108" fmla="*/ 7 w 21"/>
                  <a:gd name="T109" fmla="*/ 8 h 23"/>
                  <a:gd name="T110" fmla="*/ 4 w 21"/>
                  <a:gd name="T111" fmla="*/ 5 h 23"/>
                  <a:gd name="T112" fmla="*/ 7 w 21"/>
                  <a:gd name="T113" fmla="*/ 14 h 23"/>
                  <a:gd name="T114" fmla="*/ 4 w 21"/>
                  <a:gd name="T115" fmla="*/ 18 h 23"/>
                  <a:gd name="T116" fmla="*/ 10 w 21"/>
                  <a:gd name="T117" fmla="*/ 20 h 23"/>
                  <a:gd name="T118" fmla="*/ 11 w 21"/>
                  <a:gd name="T119" fmla="*/ 16 h 23"/>
                  <a:gd name="T120" fmla="*/ 11 w 21"/>
                  <a:gd name="T121" fmla="*/ 20 h 23"/>
                  <a:gd name="T122" fmla="*/ 15 w 21"/>
                  <a:gd name="T123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1" h="23">
                    <a:moveTo>
                      <a:pt x="20" y="12"/>
                    </a:move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19" y="8"/>
                      <a:pt x="19" y="8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8" y="7"/>
                      <a:pt x="18" y="7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5"/>
                      <a:pt x="18" y="5"/>
                      <a:pt x="17" y="5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6" y="4"/>
                      <a:pt x="16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2"/>
                      <a:pt x="16" y="2"/>
                      <a:pt x="16" y="2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3" y="2"/>
                      <a:pt x="13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5" y="1"/>
                      <a:pt x="5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3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9"/>
                      <a:pt x="2" y="19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4" y="18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5" y="19"/>
                      <a:pt x="5" y="19"/>
                      <a:pt x="5" y="20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7" y="22"/>
                      <a:pt x="7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8" y="23"/>
                      <a:pt x="9" y="23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9" y="21"/>
                      <a:pt x="10" y="21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1" y="23"/>
                      <a:pt x="11" y="23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2"/>
                      <a:pt x="13" y="22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0"/>
                      <a:pt x="14" y="20"/>
                      <a:pt x="15" y="20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20"/>
                      <a:pt x="17" y="20"/>
                      <a:pt x="18" y="20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9"/>
                      <a:pt x="19" y="18"/>
                      <a:pt x="19" y="18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7"/>
                      <a:pt x="20" y="17"/>
                      <a:pt x="20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1" y="15"/>
                      <a:pt x="21" y="15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20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lose/>
                    <a:moveTo>
                      <a:pt x="19" y="11"/>
                    </a:moveTo>
                    <a:cubicBezTo>
                      <a:pt x="15" y="11"/>
                      <a:pt x="15" y="11"/>
                      <a:pt x="15" y="11"/>
                    </a:cubicBezTo>
                    <a:cubicBezTo>
                      <a:pt x="14" y="10"/>
                      <a:pt x="14" y="9"/>
                      <a:pt x="14" y="8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7"/>
                      <a:pt x="19" y="9"/>
                      <a:pt x="19" y="11"/>
                    </a:cubicBezTo>
                    <a:close/>
                    <a:moveTo>
                      <a:pt x="10" y="14"/>
                    </a:moveTo>
                    <a:cubicBezTo>
                      <a:pt x="9" y="14"/>
                      <a:pt x="8" y="13"/>
                      <a:pt x="8" y="11"/>
                    </a:cubicBezTo>
                    <a:cubicBezTo>
                      <a:pt x="8" y="10"/>
                      <a:pt x="9" y="9"/>
                      <a:pt x="10" y="9"/>
                    </a:cubicBezTo>
                    <a:cubicBezTo>
                      <a:pt x="12" y="9"/>
                      <a:pt x="13" y="10"/>
                      <a:pt x="13" y="11"/>
                    </a:cubicBezTo>
                    <a:cubicBezTo>
                      <a:pt x="13" y="13"/>
                      <a:pt x="12" y="14"/>
                      <a:pt x="10" y="14"/>
                    </a:cubicBezTo>
                    <a:close/>
                    <a:moveTo>
                      <a:pt x="16" y="5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2" y="7"/>
                      <a:pt x="12" y="7"/>
                      <a:pt x="11" y="7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3" y="3"/>
                      <a:pt x="15" y="3"/>
                      <a:pt x="16" y="5"/>
                    </a:cubicBezTo>
                    <a:close/>
                    <a:moveTo>
                      <a:pt x="10" y="2"/>
                    </a:moveTo>
                    <a:cubicBezTo>
                      <a:pt x="10" y="7"/>
                      <a:pt x="10" y="7"/>
                      <a:pt x="10" y="7"/>
                    </a:cubicBezTo>
                    <a:cubicBezTo>
                      <a:pt x="9" y="7"/>
                      <a:pt x="8" y="7"/>
                      <a:pt x="8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3"/>
                      <a:pt x="8" y="3"/>
                      <a:pt x="10" y="2"/>
                    </a:cubicBezTo>
                    <a:close/>
                    <a:moveTo>
                      <a:pt x="4" y="5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6" y="9"/>
                      <a:pt x="6" y="10"/>
                      <a:pt x="6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9"/>
                      <a:pt x="3" y="7"/>
                      <a:pt x="4" y="5"/>
                    </a:cubicBezTo>
                    <a:close/>
                    <a:moveTo>
                      <a:pt x="2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6" y="14"/>
                      <a:pt x="7" y="14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3" y="16"/>
                      <a:pt x="2" y="14"/>
                      <a:pt x="2" y="12"/>
                    </a:cubicBezTo>
                    <a:close/>
                    <a:moveTo>
                      <a:pt x="4" y="18"/>
                    </a:moveTo>
                    <a:cubicBezTo>
                      <a:pt x="7" y="15"/>
                      <a:pt x="7" y="15"/>
                      <a:pt x="7" y="15"/>
                    </a:cubicBezTo>
                    <a:cubicBezTo>
                      <a:pt x="8" y="16"/>
                      <a:pt x="9" y="16"/>
                      <a:pt x="10" y="16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8" y="20"/>
                      <a:pt x="6" y="19"/>
                      <a:pt x="4" y="18"/>
                    </a:cubicBezTo>
                    <a:close/>
                    <a:moveTo>
                      <a:pt x="11" y="20"/>
                    </a:moveTo>
                    <a:cubicBezTo>
                      <a:pt x="11" y="16"/>
                      <a:pt x="11" y="16"/>
                      <a:pt x="11" y="16"/>
                    </a:cubicBezTo>
                    <a:cubicBezTo>
                      <a:pt x="12" y="16"/>
                      <a:pt x="12" y="16"/>
                      <a:pt x="13" y="15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9"/>
                      <a:pt x="13" y="20"/>
                      <a:pt x="11" y="20"/>
                    </a:cubicBezTo>
                    <a:close/>
                    <a:moveTo>
                      <a:pt x="17" y="17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5" y="13"/>
                      <a:pt x="15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4"/>
                      <a:pt x="18" y="16"/>
                      <a:pt x="17" y="17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4" name="Freeform 13"/>
              <p:cNvSpPr>
                <a:spLocks noEditPoints="1"/>
              </p:cNvSpPr>
              <p:nvPr/>
            </p:nvSpPr>
            <p:spPr bwMode="auto">
              <a:xfrm>
                <a:off x="1322388" y="2455863"/>
                <a:ext cx="25400" cy="26988"/>
              </a:xfrm>
              <a:custGeom>
                <a:avLst/>
                <a:gdLst>
                  <a:gd name="T0" fmla="*/ 24 w 24"/>
                  <a:gd name="T1" fmla="*/ 15 h 25"/>
                  <a:gd name="T2" fmla="*/ 24 w 24"/>
                  <a:gd name="T3" fmla="*/ 14 h 25"/>
                  <a:gd name="T4" fmla="*/ 23 w 24"/>
                  <a:gd name="T5" fmla="*/ 12 h 25"/>
                  <a:gd name="T6" fmla="*/ 23 w 24"/>
                  <a:gd name="T7" fmla="*/ 11 h 25"/>
                  <a:gd name="T8" fmla="*/ 24 w 24"/>
                  <a:gd name="T9" fmla="*/ 8 h 25"/>
                  <a:gd name="T10" fmla="*/ 23 w 24"/>
                  <a:gd name="T11" fmla="*/ 7 h 25"/>
                  <a:gd name="T12" fmla="*/ 21 w 24"/>
                  <a:gd name="T13" fmla="*/ 6 h 25"/>
                  <a:gd name="T14" fmla="*/ 20 w 24"/>
                  <a:gd name="T15" fmla="*/ 5 h 25"/>
                  <a:gd name="T16" fmla="*/ 20 w 24"/>
                  <a:gd name="T17" fmla="*/ 3 h 25"/>
                  <a:gd name="T18" fmla="*/ 19 w 24"/>
                  <a:gd name="T19" fmla="*/ 2 h 25"/>
                  <a:gd name="T20" fmla="*/ 17 w 24"/>
                  <a:gd name="T21" fmla="*/ 3 h 25"/>
                  <a:gd name="T22" fmla="*/ 16 w 24"/>
                  <a:gd name="T23" fmla="*/ 2 h 25"/>
                  <a:gd name="T24" fmla="*/ 15 w 24"/>
                  <a:gd name="T25" fmla="*/ 1 h 25"/>
                  <a:gd name="T26" fmla="*/ 13 w 24"/>
                  <a:gd name="T27" fmla="*/ 2 h 25"/>
                  <a:gd name="T28" fmla="*/ 12 w 24"/>
                  <a:gd name="T29" fmla="*/ 2 h 25"/>
                  <a:gd name="T30" fmla="*/ 10 w 24"/>
                  <a:gd name="T31" fmla="*/ 0 h 25"/>
                  <a:gd name="T32" fmla="*/ 9 w 24"/>
                  <a:gd name="T33" fmla="*/ 1 h 25"/>
                  <a:gd name="T34" fmla="*/ 8 w 24"/>
                  <a:gd name="T35" fmla="*/ 3 h 25"/>
                  <a:gd name="T36" fmla="*/ 7 w 24"/>
                  <a:gd name="T37" fmla="*/ 4 h 25"/>
                  <a:gd name="T38" fmla="*/ 4 w 24"/>
                  <a:gd name="T39" fmla="*/ 4 h 25"/>
                  <a:gd name="T40" fmla="*/ 3 w 24"/>
                  <a:gd name="T41" fmla="*/ 4 h 25"/>
                  <a:gd name="T42" fmla="*/ 4 w 24"/>
                  <a:gd name="T43" fmla="*/ 7 h 25"/>
                  <a:gd name="T44" fmla="*/ 3 w 24"/>
                  <a:gd name="T45" fmla="*/ 8 h 25"/>
                  <a:gd name="T46" fmla="*/ 1 w 24"/>
                  <a:gd name="T47" fmla="*/ 9 h 25"/>
                  <a:gd name="T48" fmla="*/ 1 w 24"/>
                  <a:gd name="T49" fmla="*/ 10 h 25"/>
                  <a:gd name="T50" fmla="*/ 2 w 24"/>
                  <a:gd name="T51" fmla="*/ 12 h 25"/>
                  <a:gd name="T52" fmla="*/ 2 w 24"/>
                  <a:gd name="T53" fmla="*/ 14 h 25"/>
                  <a:gd name="T54" fmla="*/ 1 w 24"/>
                  <a:gd name="T55" fmla="*/ 16 h 25"/>
                  <a:gd name="T56" fmla="*/ 1 w 24"/>
                  <a:gd name="T57" fmla="*/ 17 h 25"/>
                  <a:gd name="T58" fmla="*/ 3 w 24"/>
                  <a:gd name="T59" fmla="*/ 18 h 25"/>
                  <a:gd name="T60" fmla="*/ 4 w 24"/>
                  <a:gd name="T61" fmla="*/ 19 h 25"/>
                  <a:gd name="T62" fmla="*/ 4 w 24"/>
                  <a:gd name="T63" fmla="*/ 22 h 25"/>
                  <a:gd name="T64" fmla="*/ 5 w 24"/>
                  <a:gd name="T65" fmla="*/ 22 h 25"/>
                  <a:gd name="T66" fmla="*/ 7 w 24"/>
                  <a:gd name="T67" fmla="*/ 22 h 25"/>
                  <a:gd name="T68" fmla="*/ 8 w 24"/>
                  <a:gd name="T69" fmla="*/ 23 h 25"/>
                  <a:gd name="T70" fmla="*/ 9 w 24"/>
                  <a:gd name="T71" fmla="*/ 25 h 25"/>
                  <a:gd name="T72" fmla="*/ 11 w 24"/>
                  <a:gd name="T73" fmla="*/ 24 h 25"/>
                  <a:gd name="T74" fmla="*/ 12 w 24"/>
                  <a:gd name="T75" fmla="*/ 24 h 25"/>
                  <a:gd name="T76" fmla="*/ 14 w 24"/>
                  <a:gd name="T77" fmla="*/ 25 h 25"/>
                  <a:gd name="T78" fmla="*/ 15 w 24"/>
                  <a:gd name="T79" fmla="*/ 25 h 25"/>
                  <a:gd name="T80" fmla="*/ 16 w 24"/>
                  <a:gd name="T81" fmla="*/ 23 h 25"/>
                  <a:gd name="T82" fmla="*/ 17 w 24"/>
                  <a:gd name="T83" fmla="*/ 22 h 25"/>
                  <a:gd name="T84" fmla="*/ 20 w 24"/>
                  <a:gd name="T85" fmla="*/ 23 h 25"/>
                  <a:gd name="T86" fmla="*/ 21 w 24"/>
                  <a:gd name="T87" fmla="*/ 22 h 25"/>
                  <a:gd name="T88" fmla="*/ 21 w 24"/>
                  <a:gd name="T89" fmla="*/ 19 h 25"/>
                  <a:gd name="T90" fmla="*/ 21 w 24"/>
                  <a:gd name="T91" fmla="*/ 18 h 25"/>
                  <a:gd name="T92" fmla="*/ 24 w 24"/>
                  <a:gd name="T93" fmla="*/ 17 h 25"/>
                  <a:gd name="T94" fmla="*/ 22 w 24"/>
                  <a:gd name="T95" fmla="*/ 15 h 25"/>
                  <a:gd name="T96" fmla="*/ 21 w 24"/>
                  <a:gd name="T97" fmla="*/ 8 h 25"/>
                  <a:gd name="T98" fmla="*/ 10 w 24"/>
                  <a:gd name="T99" fmla="*/ 12 h 25"/>
                  <a:gd name="T100" fmla="*/ 12 w 24"/>
                  <a:gd name="T101" fmla="*/ 15 h 25"/>
                  <a:gd name="T102" fmla="*/ 14 w 24"/>
                  <a:gd name="T103" fmla="*/ 8 h 25"/>
                  <a:gd name="T104" fmla="*/ 15 w 24"/>
                  <a:gd name="T105" fmla="*/ 3 h 25"/>
                  <a:gd name="T106" fmla="*/ 8 w 24"/>
                  <a:gd name="T107" fmla="*/ 4 h 25"/>
                  <a:gd name="T108" fmla="*/ 10 w 24"/>
                  <a:gd name="T109" fmla="*/ 9 h 25"/>
                  <a:gd name="T110" fmla="*/ 7 w 24"/>
                  <a:gd name="T111" fmla="*/ 4 h 25"/>
                  <a:gd name="T112" fmla="*/ 8 w 24"/>
                  <a:gd name="T113" fmla="*/ 15 h 25"/>
                  <a:gd name="T114" fmla="*/ 4 w 24"/>
                  <a:gd name="T115" fmla="*/ 18 h 25"/>
                  <a:gd name="T116" fmla="*/ 9 w 24"/>
                  <a:gd name="T117" fmla="*/ 22 h 25"/>
                  <a:gd name="T118" fmla="*/ 12 w 24"/>
                  <a:gd name="T119" fmla="*/ 18 h 25"/>
                  <a:gd name="T120" fmla="*/ 10 w 24"/>
                  <a:gd name="T121" fmla="*/ 23 h 25"/>
                  <a:gd name="T122" fmla="*/ 17 w 24"/>
                  <a:gd name="T123" fmla="*/ 1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" h="25">
                    <a:moveTo>
                      <a:pt x="23" y="16"/>
                    </a:move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6"/>
                      <a:pt x="24" y="15"/>
                      <a:pt x="24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9"/>
                      <a:pt x="24" y="9"/>
                      <a:pt x="24" y="8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9"/>
                      <a:pt x="22" y="8"/>
                      <a:pt x="22" y="8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7"/>
                      <a:pt x="23" y="6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1" y="7"/>
                      <a:pt x="21" y="7"/>
                      <a:pt x="21" y="6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8" y="4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8" y="2"/>
                      <a:pt x="18" y="2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6" y="1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0"/>
                      <a:pt x="14" y="0"/>
                      <a:pt x="14" y="0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3" y="2"/>
                      <a:pt x="13" y="2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2" y="0"/>
                      <a:pt x="12" y="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1" y="2"/>
                      <a:pt x="11" y="2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9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7"/>
                      <a:pt x="4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3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8"/>
                      <a:pt x="2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" y="20"/>
                      <a:pt x="3" y="20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20"/>
                      <a:pt x="4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1"/>
                      <a:pt x="4" y="21"/>
                      <a:pt x="4" y="2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6" y="21"/>
                      <a:pt x="6" y="21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3"/>
                      <a:pt x="5" y="23"/>
                      <a:pt x="6" y="23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8" y="24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10" y="25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1" y="24"/>
                      <a:pt x="11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5"/>
                      <a:pt x="11" y="25"/>
                      <a:pt x="12" y="25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3" y="24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5" y="23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6" y="25"/>
                      <a:pt x="16" y="25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8" y="24"/>
                      <a:pt x="18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20" y="23"/>
                      <a:pt x="20" y="23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9" y="21"/>
                      <a:pt x="19" y="21"/>
                      <a:pt x="20" y="21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1" y="21"/>
                      <a:pt x="21" y="21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1" y="20"/>
                      <a:pt x="21" y="20"/>
                      <a:pt x="21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3" y="19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8"/>
                      <a:pt x="23" y="18"/>
                      <a:pt x="24" y="17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3" y="16"/>
                    </a:cubicBezTo>
                    <a:close/>
                    <a:moveTo>
                      <a:pt x="22" y="15"/>
                    </a:move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3"/>
                      <a:pt x="17" y="11"/>
                      <a:pt x="17" y="11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2" y="10"/>
                      <a:pt x="22" y="13"/>
                      <a:pt x="22" y="15"/>
                    </a:cubicBezTo>
                    <a:close/>
                    <a:moveTo>
                      <a:pt x="12" y="15"/>
                    </a:moveTo>
                    <a:cubicBezTo>
                      <a:pt x="10" y="15"/>
                      <a:pt x="9" y="13"/>
                      <a:pt x="10" y="12"/>
                    </a:cubicBezTo>
                    <a:cubicBezTo>
                      <a:pt x="10" y="10"/>
                      <a:pt x="12" y="10"/>
                      <a:pt x="13" y="10"/>
                    </a:cubicBezTo>
                    <a:cubicBezTo>
                      <a:pt x="15" y="10"/>
                      <a:pt x="15" y="12"/>
                      <a:pt x="15" y="13"/>
                    </a:cubicBezTo>
                    <a:cubicBezTo>
                      <a:pt x="15" y="15"/>
                      <a:pt x="13" y="16"/>
                      <a:pt x="12" y="15"/>
                    </a:cubicBezTo>
                    <a:close/>
                    <a:moveTo>
                      <a:pt x="21" y="7"/>
                    </a:move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9"/>
                      <a:pt x="15" y="8"/>
                      <a:pt x="14" y="8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8" y="4"/>
                      <a:pt x="19" y="5"/>
                      <a:pt x="21" y="7"/>
                    </a:cubicBezTo>
                    <a:close/>
                    <a:moveTo>
                      <a:pt x="15" y="3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2" y="8"/>
                      <a:pt x="11" y="8"/>
                      <a:pt x="11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0" y="3"/>
                      <a:pt x="12" y="2"/>
                      <a:pt x="15" y="3"/>
                    </a:cubicBezTo>
                    <a:close/>
                    <a:moveTo>
                      <a:pt x="7" y="4"/>
                    </a:moveTo>
                    <a:cubicBezTo>
                      <a:pt x="10" y="9"/>
                      <a:pt x="10" y="9"/>
                      <a:pt x="10" y="9"/>
                    </a:cubicBezTo>
                    <a:cubicBezTo>
                      <a:pt x="9" y="9"/>
                      <a:pt x="8" y="10"/>
                      <a:pt x="8" y="11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7"/>
                      <a:pt x="6" y="5"/>
                      <a:pt x="7" y="4"/>
                    </a:cubicBezTo>
                    <a:close/>
                    <a:moveTo>
                      <a:pt x="3" y="10"/>
                    </a:moveTo>
                    <a:cubicBezTo>
                      <a:pt x="8" y="12"/>
                      <a:pt x="8" y="12"/>
                      <a:pt x="8" y="12"/>
                    </a:cubicBezTo>
                    <a:cubicBezTo>
                      <a:pt x="7" y="13"/>
                      <a:pt x="8" y="14"/>
                      <a:pt x="8" y="15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3" y="15"/>
                      <a:pt x="3" y="13"/>
                      <a:pt x="3" y="10"/>
                    </a:cubicBezTo>
                    <a:close/>
                    <a:moveTo>
                      <a:pt x="4" y="18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9" y="16"/>
                      <a:pt x="10" y="17"/>
                      <a:pt x="11" y="17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7" y="22"/>
                      <a:pt x="5" y="20"/>
                      <a:pt x="4" y="18"/>
                    </a:cubicBezTo>
                    <a:close/>
                    <a:moveTo>
                      <a:pt x="10" y="23"/>
                    </a:move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8"/>
                      <a:pt x="14" y="18"/>
                      <a:pt x="14" y="17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5" y="23"/>
                      <a:pt x="13" y="23"/>
                      <a:pt x="10" y="23"/>
                    </a:cubicBezTo>
                    <a:close/>
                    <a:moveTo>
                      <a:pt x="18" y="21"/>
                    </a:moveTo>
                    <a:cubicBezTo>
                      <a:pt x="15" y="17"/>
                      <a:pt x="15" y="17"/>
                      <a:pt x="15" y="17"/>
                    </a:cubicBezTo>
                    <a:cubicBezTo>
                      <a:pt x="16" y="16"/>
                      <a:pt x="17" y="15"/>
                      <a:pt x="17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1" y="18"/>
                      <a:pt x="19" y="20"/>
                      <a:pt x="18" y="21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5" name="Freeform 14"/>
              <p:cNvSpPr>
                <a:spLocks noEditPoints="1"/>
              </p:cNvSpPr>
              <p:nvPr/>
            </p:nvSpPr>
            <p:spPr bwMode="auto">
              <a:xfrm>
                <a:off x="1054100" y="2536826"/>
                <a:ext cx="63500" cy="66675"/>
              </a:xfrm>
              <a:custGeom>
                <a:avLst/>
                <a:gdLst>
                  <a:gd name="T0" fmla="*/ 54 w 60"/>
                  <a:gd name="T1" fmla="*/ 14 h 63"/>
                  <a:gd name="T2" fmla="*/ 53 w 60"/>
                  <a:gd name="T3" fmla="*/ 11 h 63"/>
                  <a:gd name="T4" fmla="*/ 47 w 60"/>
                  <a:gd name="T5" fmla="*/ 11 h 63"/>
                  <a:gd name="T6" fmla="*/ 44 w 60"/>
                  <a:gd name="T7" fmla="*/ 9 h 63"/>
                  <a:gd name="T8" fmla="*/ 42 w 60"/>
                  <a:gd name="T9" fmla="*/ 3 h 63"/>
                  <a:gd name="T10" fmla="*/ 39 w 60"/>
                  <a:gd name="T11" fmla="*/ 2 h 63"/>
                  <a:gd name="T12" fmla="*/ 34 w 60"/>
                  <a:gd name="T13" fmla="*/ 4 h 63"/>
                  <a:gd name="T14" fmla="*/ 31 w 60"/>
                  <a:gd name="T15" fmla="*/ 4 h 63"/>
                  <a:gd name="T16" fmla="*/ 26 w 60"/>
                  <a:gd name="T17" fmla="*/ 0 h 63"/>
                  <a:gd name="T18" fmla="*/ 23 w 60"/>
                  <a:gd name="T19" fmla="*/ 1 h 63"/>
                  <a:gd name="T20" fmla="*/ 20 w 60"/>
                  <a:gd name="T21" fmla="*/ 6 h 63"/>
                  <a:gd name="T22" fmla="*/ 17 w 60"/>
                  <a:gd name="T23" fmla="*/ 7 h 63"/>
                  <a:gd name="T24" fmla="*/ 14 w 60"/>
                  <a:gd name="T25" fmla="*/ 5 h 63"/>
                  <a:gd name="T26" fmla="*/ 12 w 60"/>
                  <a:gd name="T27" fmla="*/ 11 h 63"/>
                  <a:gd name="T28" fmla="*/ 10 w 60"/>
                  <a:gd name="T29" fmla="*/ 13 h 63"/>
                  <a:gd name="T30" fmla="*/ 4 w 60"/>
                  <a:gd name="T31" fmla="*/ 15 h 63"/>
                  <a:gd name="T32" fmla="*/ 3 w 60"/>
                  <a:gd name="T33" fmla="*/ 17 h 63"/>
                  <a:gd name="T34" fmla="*/ 4 w 60"/>
                  <a:gd name="T35" fmla="*/ 23 h 63"/>
                  <a:gd name="T36" fmla="*/ 4 w 60"/>
                  <a:gd name="T37" fmla="*/ 26 h 63"/>
                  <a:gd name="T38" fmla="*/ 0 w 60"/>
                  <a:gd name="T39" fmla="*/ 30 h 63"/>
                  <a:gd name="T40" fmla="*/ 0 w 60"/>
                  <a:gd name="T41" fmla="*/ 34 h 63"/>
                  <a:gd name="T42" fmla="*/ 4 w 60"/>
                  <a:gd name="T43" fmla="*/ 38 h 63"/>
                  <a:gd name="T44" fmla="*/ 5 w 60"/>
                  <a:gd name="T45" fmla="*/ 41 h 63"/>
                  <a:gd name="T46" fmla="*/ 3 w 60"/>
                  <a:gd name="T47" fmla="*/ 47 h 63"/>
                  <a:gd name="T48" fmla="*/ 5 w 60"/>
                  <a:gd name="T49" fmla="*/ 49 h 63"/>
                  <a:gd name="T50" fmla="*/ 11 w 60"/>
                  <a:gd name="T51" fmla="*/ 51 h 63"/>
                  <a:gd name="T52" fmla="*/ 13 w 60"/>
                  <a:gd name="T53" fmla="*/ 53 h 63"/>
                  <a:gd name="T54" fmla="*/ 14 w 60"/>
                  <a:gd name="T55" fmla="*/ 59 h 63"/>
                  <a:gd name="T56" fmla="*/ 17 w 60"/>
                  <a:gd name="T57" fmla="*/ 60 h 63"/>
                  <a:gd name="T58" fmla="*/ 23 w 60"/>
                  <a:gd name="T59" fmla="*/ 58 h 63"/>
                  <a:gd name="T60" fmla="*/ 26 w 60"/>
                  <a:gd name="T61" fmla="*/ 59 h 63"/>
                  <a:gd name="T62" fmla="*/ 30 w 60"/>
                  <a:gd name="T63" fmla="*/ 63 h 63"/>
                  <a:gd name="T64" fmla="*/ 33 w 60"/>
                  <a:gd name="T65" fmla="*/ 63 h 63"/>
                  <a:gd name="T66" fmla="*/ 37 w 60"/>
                  <a:gd name="T67" fmla="*/ 58 h 63"/>
                  <a:gd name="T68" fmla="*/ 40 w 60"/>
                  <a:gd name="T69" fmla="*/ 57 h 63"/>
                  <a:gd name="T70" fmla="*/ 45 w 60"/>
                  <a:gd name="T71" fmla="*/ 59 h 63"/>
                  <a:gd name="T72" fmla="*/ 45 w 60"/>
                  <a:gd name="T73" fmla="*/ 54 h 63"/>
                  <a:gd name="T74" fmla="*/ 48 w 60"/>
                  <a:gd name="T75" fmla="*/ 52 h 63"/>
                  <a:gd name="T76" fmla="*/ 53 w 60"/>
                  <a:gd name="T77" fmla="*/ 51 h 63"/>
                  <a:gd name="T78" fmla="*/ 55 w 60"/>
                  <a:gd name="T79" fmla="*/ 48 h 63"/>
                  <a:gd name="T80" fmla="*/ 54 w 60"/>
                  <a:gd name="T81" fmla="*/ 42 h 63"/>
                  <a:gd name="T82" fmla="*/ 55 w 60"/>
                  <a:gd name="T83" fmla="*/ 39 h 63"/>
                  <a:gd name="T84" fmla="*/ 59 w 60"/>
                  <a:gd name="T85" fmla="*/ 35 h 63"/>
                  <a:gd name="T86" fmla="*/ 60 w 60"/>
                  <a:gd name="T87" fmla="*/ 32 h 63"/>
                  <a:gd name="T88" fmla="*/ 56 w 60"/>
                  <a:gd name="T89" fmla="*/ 28 h 63"/>
                  <a:gd name="T90" fmla="*/ 55 w 60"/>
                  <a:gd name="T91" fmla="*/ 24 h 63"/>
                  <a:gd name="T92" fmla="*/ 57 w 60"/>
                  <a:gd name="T93" fmla="*/ 19 h 63"/>
                  <a:gd name="T94" fmla="*/ 20 w 60"/>
                  <a:gd name="T95" fmla="*/ 47 h 63"/>
                  <a:gd name="T96" fmla="*/ 22 w 60"/>
                  <a:gd name="T97" fmla="*/ 36 h 63"/>
                  <a:gd name="T98" fmla="*/ 31 w 60"/>
                  <a:gd name="T99" fmla="*/ 50 h 63"/>
                  <a:gd name="T100" fmla="*/ 41 w 60"/>
                  <a:gd name="T101" fmla="*/ 53 h 63"/>
                  <a:gd name="T102" fmla="*/ 32 w 60"/>
                  <a:gd name="T103" fmla="*/ 30 h 63"/>
                  <a:gd name="T104" fmla="*/ 26 w 60"/>
                  <a:gd name="T105" fmla="*/ 24 h 63"/>
                  <a:gd name="T106" fmla="*/ 28 w 60"/>
                  <a:gd name="T107" fmla="*/ 13 h 63"/>
                  <a:gd name="T108" fmla="*/ 37 w 60"/>
                  <a:gd name="T109" fmla="*/ 27 h 63"/>
                  <a:gd name="T110" fmla="*/ 47 w 60"/>
                  <a:gd name="T111" fmla="*/ 3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0" h="63">
                    <a:moveTo>
                      <a:pt x="53" y="18"/>
                    </a:moveTo>
                    <a:cubicBezTo>
                      <a:pt x="56" y="16"/>
                      <a:pt x="56" y="16"/>
                      <a:pt x="56" y="16"/>
                    </a:cubicBezTo>
                    <a:cubicBezTo>
                      <a:pt x="55" y="15"/>
                      <a:pt x="55" y="14"/>
                      <a:pt x="54" y="14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1" y="15"/>
                      <a:pt x="50" y="15"/>
                      <a:pt x="50" y="14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2" y="11"/>
                      <a:pt x="52" y="10"/>
                      <a:pt x="51" y="9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1"/>
                      <a:pt x="47" y="11"/>
                      <a:pt x="47" y="11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8" y="7"/>
                      <a:pt x="48" y="6"/>
                      <a:pt x="47" y="6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8"/>
                      <a:pt x="43" y="8"/>
                      <a:pt x="43" y="8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4" y="4"/>
                      <a:pt x="43" y="3"/>
                      <a:pt x="42" y="3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6"/>
                      <a:pt x="39" y="6"/>
                      <a:pt x="39" y="6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9" y="2"/>
                      <a:pt x="38" y="1"/>
                      <a:pt x="37" y="1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5" y="5"/>
                      <a:pt x="35" y="4"/>
                      <a:pt x="34" y="4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3" y="0"/>
                      <a:pt x="33" y="0"/>
                      <a:pt x="32" y="0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0" y="4"/>
                      <a:pt x="29" y="4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8" y="0"/>
                      <a:pt x="27" y="0"/>
                      <a:pt x="26" y="0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5" y="4"/>
                      <a:pt x="25" y="4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2" y="1"/>
                      <a:pt x="21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6"/>
                      <a:pt x="20" y="6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3"/>
                      <a:pt x="17" y="3"/>
                      <a:pt x="16" y="3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5"/>
                      <a:pt x="12" y="6"/>
                      <a:pt x="12" y="6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2" y="11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9"/>
                      <a:pt x="8" y="9"/>
                      <a:pt x="8" y="10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4"/>
                      <a:pt x="9" y="14"/>
                      <a:pt x="9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3"/>
                      <a:pt x="5" y="14"/>
                      <a:pt x="4" y="15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8"/>
                      <a:pt x="7" y="18"/>
                      <a:pt x="6" y="19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2" y="18"/>
                      <a:pt x="2" y="19"/>
                      <a:pt x="2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2"/>
                      <a:pt x="5" y="23"/>
                      <a:pt x="4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0" y="24"/>
                      <a:pt x="0" y="25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3" y="27"/>
                      <a:pt x="3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0" y="30"/>
                      <a:pt x="0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2"/>
                      <a:pt x="3" y="32"/>
                      <a:pt x="3" y="3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5"/>
                      <a:pt x="0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4" y="37"/>
                      <a:pt x="4" y="37"/>
                      <a:pt x="4" y="38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1" y="40"/>
                      <a:pt x="1" y="41"/>
                      <a:pt x="1" y="42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2"/>
                      <a:pt x="5" y="42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3" y="45"/>
                      <a:pt x="3" y="46"/>
                      <a:pt x="3" y="47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7" y="46"/>
                      <a:pt x="7" y="46"/>
                      <a:pt x="8" y="47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50"/>
                      <a:pt x="6" y="51"/>
                      <a:pt x="6" y="51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10" y="50"/>
                      <a:pt x="10" y="50"/>
                      <a:pt x="11" y="51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9" y="54"/>
                      <a:pt x="9" y="55"/>
                      <a:pt x="10" y="55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3" y="53"/>
                      <a:pt x="14" y="54"/>
                      <a:pt x="14" y="54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13" y="58"/>
                      <a:pt x="14" y="58"/>
                      <a:pt x="14" y="59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17" y="56"/>
                      <a:pt x="18" y="56"/>
                      <a:pt x="18" y="56"/>
                    </a:cubicBezTo>
                    <a:cubicBezTo>
                      <a:pt x="17" y="60"/>
                      <a:pt x="17" y="60"/>
                      <a:pt x="17" y="60"/>
                    </a:cubicBezTo>
                    <a:cubicBezTo>
                      <a:pt x="18" y="61"/>
                      <a:pt x="19" y="61"/>
                      <a:pt x="19" y="61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22" y="58"/>
                      <a:pt x="22" y="58"/>
                      <a:pt x="23" y="58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23" y="62"/>
                      <a:pt x="24" y="62"/>
                      <a:pt x="25" y="63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7" y="59"/>
                      <a:pt x="27" y="59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8" y="63"/>
                      <a:pt x="29" y="63"/>
                      <a:pt x="30" y="63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31" y="59"/>
                      <a:pt x="32" y="59"/>
                      <a:pt x="32" y="59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4" y="63"/>
                      <a:pt x="35" y="63"/>
                      <a:pt x="35" y="62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36" y="58"/>
                      <a:pt x="36" y="58"/>
                      <a:pt x="37" y="58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39" y="61"/>
                      <a:pt x="40" y="61"/>
                      <a:pt x="41" y="61"/>
                    </a:cubicBezTo>
                    <a:cubicBezTo>
                      <a:pt x="40" y="57"/>
                      <a:pt x="40" y="57"/>
                      <a:pt x="40" y="57"/>
                    </a:cubicBezTo>
                    <a:cubicBezTo>
                      <a:pt x="40" y="57"/>
                      <a:pt x="41" y="57"/>
                      <a:pt x="41" y="56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4" y="59"/>
                      <a:pt x="44" y="59"/>
                      <a:pt x="45" y="59"/>
                    </a:cubicBezTo>
                    <a:cubicBezTo>
                      <a:pt x="45" y="59"/>
                      <a:pt x="45" y="59"/>
                      <a:pt x="45" y="58"/>
                    </a:cubicBezTo>
                    <a:cubicBezTo>
                      <a:pt x="44" y="55"/>
                      <a:pt x="44" y="55"/>
                      <a:pt x="44" y="55"/>
                    </a:cubicBezTo>
                    <a:cubicBezTo>
                      <a:pt x="44" y="54"/>
                      <a:pt x="45" y="54"/>
                      <a:pt x="45" y="54"/>
                    </a:cubicBezTo>
                    <a:cubicBezTo>
                      <a:pt x="48" y="57"/>
                      <a:pt x="48" y="57"/>
                      <a:pt x="48" y="57"/>
                    </a:cubicBezTo>
                    <a:cubicBezTo>
                      <a:pt x="49" y="56"/>
                      <a:pt x="49" y="56"/>
                      <a:pt x="50" y="55"/>
                    </a:cubicBezTo>
                    <a:cubicBezTo>
                      <a:pt x="48" y="52"/>
                      <a:pt x="48" y="52"/>
                      <a:pt x="48" y="52"/>
                    </a:cubicBezTo>
                    <a:cubicBezTo>
                      <a:pt x="48" y="51"/>
                      <a:pt x="48" y="51"/>
                      <a:pt x="49" y="50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2" y="52"/>
                      <a:pt x="53" y="51"/>
                      <a:pt x="53" y="51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51" y="48"/>
                      <a:pt x="51" y="47"/>
                      <a:pt x="52" y="47"/>
                    </a:cubicBezTo>
                    <a:cubicBezTo>
                      <a:pt x="55" y="48"/>
                      <a:pt x="55" y="48"/>
                      <a:pt x="55" y="48"/>
                    </a:cubicBezTo>
                    <a:cubicBezTo>
                      <a:pt x="56" y="47"/>
                      <a:pt x="56" y="47"/>
                      <a:pt x="56" y="46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54" y="43"/>
                      <a:pt x="54" y="43"/>
                      <a:pt x="54" y="42"/>
                    </a:cubicBezTo>
                    <a:cubicBezTo>
                      <a:pt x="58" y="43"/>
                      <a:pt x="58" y="43"/>
                      <a:pt x="58" y="43"/>
                    </a:cubicBezTo>
                    <a:cubicBezTo>
                      <a:pt x="58" y="42"/>
                      <a:pt x="58" y="42"/>
                      <a:pt x="58" y="41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8"/>
                      <a:pt x="55" y="37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9" y="37"/>
                      <a:pt x="59" y="36"/>
                      <a:pt x="59" y="35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3"/>
                      <a:pt x="56" y="33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31"/>
                      <a:pt x="60" y="30"/>
                      <a:pt x="60" y="30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9"/>
                      <a:pt x="56" y="28"/>
                      <a:pt x="56" y="28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9" y="26"/>
                      <a:pt x="59" y="25"/>
                      <a:pt x="59" y="24"/>
                    </a:cubicBezTo>
                    <a:cubicBezTo>
                      <a:pt x="55" y="24"/>
                      <a:pt x="55" y="24"/>
                      <a:pt x="55" y="24"/>
                    </a:cubicBezTo>
                    <a:cubicBezTo>
                      <a:pt x="55" y="24"/>
                      <a:pt x="55" y="23"/>
                      <a:pt x="55" y="23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8" y="20"/>
                      <a:pt x="57" y="19"/>
                      <a:pt x="57" y="19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3" y="19"/>
                      <a:pt x="53" y="19"/>
                      <a:pt x="53" y="18"/>
                    </a:cubicBezTo>
                    <a:close/>
                    <a:moveTo>
                      <a:pt x="20" y="47"/>
                    </a:moveTo>
                    <a:cubicBezTo>
                      <a:pt x="16" y="49"/>
                      <a:pt x="11" y="47"/>
                      <a:pt x="9" y="44"/>
                    </a:cubicBezTo>
                    <a:cubicBezTo>
                      <a:pt x="7" y="40"/>
                      <a:pt x="9" y="35"/>
                      <a:pt x="12" y="33"/>
                    </a:cubicBezTo>
                    <a:cubicBezTo>
                      <a:pt x="16" y="31"/>
                      <a:pt x="20" y="32"/>
                      <a:pt x="22" y="36"/>
                    </a:cubicBezTo>
                    <a:cubicBezTo>
                      <a:pt x="24" y="40"/>
                      <a:pt x="23" y="44"/>
                      <a:pt x="20" y="47"/>
                    </a:cubicBezTo>
                    <a:close/>
                    <a:moveTo>
                      <a:pt x="41" y="53"/>
                    </a:moveTo>
                    <a:cubicBezTo>
                      <a:pt x="38" y="55"/>
                      <a:pt x="33" y="54"/>
                      <a:pt x="31" y="50"/>
                    </a:cubicBezTo>
                    <a:cubicBezTo>
                      <a:pt x="29" y="46"/>
                      <a:pt x="30" y="41"/>
                      <a:pt x="34" y="39"/>
                    </a:cubicBezTo>
                    <a:cubicBezTo>
                      <a:pt x="37" y="37"/>
                      <a:pt x="42" y="38"/>
                      <a:pt x="44" y="42"/>
                    </a:cubicBezTo>
                    <a:cubicBezTo>
                      <a:pt x="46" y="46"/>
                      <a:pt x="45" y="50"/>
                      <a:pt x="41" y="53"/>
                    </a:cubicBezTo>
                    <a:close/>
                    <a:moveTo>
                      <a:pt x="27" y="33"/>
                    </a:moveTo>
                    <a:cubicBezTo>
                      <a:pt x="26" y="32"/>
                      <a:pt x="26" y="30"/>
                      <a:pt x="28" y="29"/>
                    </a:cubicBezTo>
                    <a:cubicBezTo>
                      <a:pt x="30" y="28"/>
                      <a:pt x="32" y="28"/>
                      <a:pt x="32" y="30"/>
                    </a:cubicBezTo>
                    <a:cubicBezTo>
                      <a:pt x="33" y="31"/>
                      <a:pt x="33" y="34"/>
                      <a:pt x="31" y="35"/>
                    </a:cubicBezTo>
                    <a:cubicBezTo>
                      <a:pt x="30" y="35"/>
                      <a:pt x="28" y="35"/>
                      <a:pt x="27" y="33"/>
                    </a:cubicBezTo>
                    <a:close/>
                    <a:moveTo>
                      <a:pt x="26" y="24"/>
                    </a:moveTo>
                    <a:cubicBezTo>
                      <a:pt x="22" y="26"/>
                      <a:pt x="17" y="25"/>
                      <a:pt x="15" y="21"/>
                    </a:cubicBezTo>
                    <a:cubicBezTo>
                      <a:pt x="13" y="17"/>
                      <a:pt x="14" y="13"/>
                      <a:pt x="18" y="10"/>
                    </a:cubicBezTo>
                    <a:cubicBezTo>
                      <a:pt x="22" y="8"/>
                      <a:pt x="26" y="10"/>
                      <a:pt x="28" y="13"/>
                    </a:cubicBezTo>
                    <a:cubicBezTo>
                      <a:pt x="30" y="17"/>
                      <a:pt x="29" y="22"/>
                      <a:pt x="26" y="24"/>
                    </a:cubicBezTo>
                    <a:close/>
                    <a:moveTo>
                      <a:pt x="47" y="30"/>
                    </a:moveTo>
                    <a:cubicBezTo>
                      <a:pt x="43" y="32"/>
                      <a:pt x="39" y="31"/>
                      <a:pt x="37" y="27"/>
                    </a:cubicBezTo>
                    <a:cubicBezTo>
                      <a:pt x="35" y="23"/>
                      <a:pt x="36" y="19"/>
                      <a:pt x="40" y="17"/>
                    </a:cubicBezTo>
                    <a:cubicBezTo>
                      <a:pt x="43" y="14"/>
                      <a:pt x="48" y="16"/>
                      <a:pt x="50" y="19"/>
                    </a:cubicBezTo>
                    <a:cubicBezTo>
                      <a:pt x="52" y="23"/>
                      <a:pt x="51" y="28"/>
                      <a:pt x="47" y="30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6" name="Freeform 15"/>
              <p:cNvSpPr>
                <a:spLocks noEditPoints="1"/>
              </p:cNvSpPr>
              <p:nvPr/>
            </p:nvSpPr>
            <p:spPr bwMode="auto">
              <a:xfrm>
                <a:off x="1225550" y="2528888"/>
                <a:ext cx="76200" cy="79375"/>
              </a:xfrm>
              <a:custGeom>
                <a:avLst/>
                <a:gdLst>
                  <a:gd name="T0" fmla="*/ 65 w 71"/>
                  <a:gd name="T1" fmla="*/ 17 h 75"/>
                  <a:gd name="T2" fmla="*/ 63 w 71"/>
                  <a:gd name="T3" fmla="*/ 14 h 75"/>
                  <a:gd name="T4" fmla="*/ 56 w 71"/>
                  <a:gd name="T5" fmla="*/ 13 h 75"/>
                  <a:gd name="T6" fmla="*/ 53 w 71"/>
                  <a:gd name="T7" fmla="*/ 11 h 75"/>
                  <a:gd name="T8" fmla="*/ 51 w 71"/>
                  <a:gd name="T9" fmla="*/ 4 h 75"/>
                  <a:gd name="T10" fmla="*/ 47 w 71"/>
                  <a:gd name="T11" fmla="*/ 2 h 75"/>
                  <a:gd name="T12" fmla="*/ 41 w 71"/>
                  <a:gd name="T13" fmla="*/ 5 h 75"/>
                  <a:gd name="T14" fmla="*/ 37 w 71"/>
                  <a:gd name="T15" fmla="*/ 5 h 75"/>
                  <a:gd name="T16" fmla="*/ 32 w 71"/>
                  <a:gd name="T17" fmla="*/ 1 h 75"/>
                  <a:gd name="T18" fmla="*/ 28 w 71"/>
                  <a:gd name="T19" fmla="*/ 1 h 75"/>
                  <a:gd name="T20" fmla="*/ 24 w 71"/>
                  <a:gd name="T21" fmla="*/ 7 h 75"/>
                  <a:gd name="T22" fmla="*/ 21 w 71"/>
                  <a:gd name="T23" fmla="*/ 9 h 75"/>
                  <a:gd name="T24" fmla="*/ 17 w 71"/>
                  <a:gd name="T25" fmla="*/ 6 h 75"/>
                  <a:gd name="T26" fmla="*/ 15 w 71"/>
                  <a:gd name="T27" fmla="*/ 13 h 75"/>
                  <a:gd name="T28" fmla="*/ 12 w 71"/>
                  <a:gd name="T29" fmla="*/ 16 h 75"/>
                  <a:gd name="T30" fmla="*/ 6 w 71"/>
                  <a:gd name="T31" fmla="*/ 18 h 75"/>
                  <a:gd name="T32" fmla="*/ 4 w 71"/>
                  <a:gd name="T33" fmla="*/ 21 h 75"/>
                  <a:gd name="T34" fmla="*/ 6 w 71"/>
                  <a:gd name="T35" fmla="*/ 28 h 75"/>
                  <a:gd name="T36" fmla="*/ 5 w 71"/>
                  <a:gd name="T37" fmla="*/ 31 h 75"/>
                  <a:gd name="T38" fmla="*/ 0 w 71"/>
                  <a:gd name="T39" fmla="*/ 36 h 75"/>
                  <a:gd name="T40" fmla="*/ 0 w 71"/>
                  <a:gd name="T41" fmla="*/ 40 h 75"/>
                  <a:gd name="T42" fmla="*/ 5 w 71"/>
                  <a:gd name="T43" fmla="*/ 45 h 75"/>
                  <a:gd name="T44" fmla="*/ 6 w 71"/>
                  <a:gd name="T45" fmla="*/ 49 h 75"/>
                  <a:gd name="T46" fmla="*/ 4 w 71"/>
                  <a:gd name="T47" fmla="*/ 56 h 75"/>
                  <a:gd name="T48" fmla="*/ 6 w 71"/>
                  <a:gd name="T49" fmla="*/ 59 h 75"/>
                  <a:gd name="T50" fmla="*/ 13 w 71"/>
                  <a:gd name="T51" fmla="*/ 60 h 75"/>
                  <a:gd name="T52" fmla="*/ 16 w 71"/>
                  <a:gd name="T53" fmla="*/ 63 h 75"/>
                  <a:gd name="T54" fmla="*/ 18 w 71"/>
                  <a:gd name="T55" fmla="*/ 70 h 75"/>
                  <a:gd name="T56" fmla="*/ 21 w 71"/>
                  <a:gd name="T57" fmla="*/ 72 h 75"/>
                  <a:gd name="T58" fmla="*/ 27 w 71"/>
                  <a:gd name="T59" fmla="*/ 69 h 75"/>
                  <a:gd name="T60" fmla="*/ 31 w 71"/>
                  <a:gd name="T61" fmla="*/ 70 h 75"/>
                  <a:gd name="T62" fmla="*/ 36 w 71"/>
                  <a:gd name="T63" fmla="*/ 75 h 75"/>
                  <a:gd name="T64" fmla="*/ 40 w 71"/>
                  <a:gd name="T65" fmla="*/ 75 h 75"/>
                  <a:gd name="T66" fmla="*/ 44 w 71"/>
                  <a:gd name="T67" fmla="*/ 69 h 75"/>
                  <a:gd name="T68" fmla="*/ 48 w 71"/>
                  <a:gd name="T69" fmla="*/ 68 h 75"/>
                  <a:gd name="T70" fmla="*/ 53 w 71"/>
                  <a:gd name="T71" fmla="*/ 70 h 75"/>
                  <a:gd name="T72" fmla="*/ 54 w 71"/>
                  <a:gd name="T73" fmla="*/ 64 h 75"/>
                  <a:gd name="T74" fmla="*/ 57 w 71"/>
                  <a:gd name="T75" fmla="*/ 62 h 75"/>
                  <a:gd name="T76" fmla="*/ 64 w 71"/>
                  <a:gd name="T77" fmla="*/ 61 h 75"/>
                  <a:gd name="T78" fmla="*/ 66 w 71"/>
                  <a:gd name="T79" fmla="*/ 57 h 75"/>
                  <a:gd name="T80" fmla="*/ 65 w 71"/>
                  <a:gd name="T81" fmla="*/ 50 h 75"/>
                  <a:gd name="T82" fmla="*/ 66 w 71"/>
                  <a:gd name="T83" fmla="*/ 47 h 75"/>
                  <a:gd name="T84" fmla="*/ 71 w 71"/>
                  <a:gd name="T85" fmla="*/ 42 h 75"/>
                  <a:gd name="T86" fmla="*/ 71 w 71"/>
                  <a:gd name="T87" fmla="*/ 38 h 75"/>
                  <a:gd name="T88" fmla="*/ 67 w 71"/>
                  <a:gd name="T89" fmla="*/ 33 h 75"/>
                  <a:gd name="T90" fmla="*/ 66 w 71"/>
                  <a:gd name="T91" fmla="*/ 29 h 75"/>
                  <a:gd name="T92" fmla="*/ 68 w 71"/>
                  <a:gd name="T93" fmla="*/ 23 h 75"/>
                  <a:gd name="T94" fmla="*/ 24 w 71"/>
                  <a:gd name="T95" fmla="*/ 56 h 75"/>
                  <a:gd name="T96" fmla="*/ 27 w 71"/>
                  <a:gd name="T97" fmla="*/ 43 h 75"/>
                  <a:gd name="T98" fmla="*/ 37 w 71"/>
                  <a:gd name="T99" fmla="*/ 59 h 75"/>
                  <a:gd name="T100" fmla="*/ 49 w 71"/>
                  <a:gd name="T101" fmla="*/ 63 h 75"/>
                  <a:gd name="T102" fmla="*/ 39 w 71"/>
                  <a:gd name="T103" fmla="*/ 36 h 75"/>
                  <a:gd name="T104" fmla="*/ 31 w 71"/>
                  <a:gd name="T105" fmla="*/ 29 h 75"/>
                  <a:gd name="T106" fmla="*/ 34 w 71"/>
                  <a:gd name="T107" fmla="*/ 16 h 75"/>
                  <a:gd name="T108" fmla="*/ 44 w 71"/>
                  <a:gd name="T109" fmla="*/ 33 h 75"/>
                  <a:gd name="T110" fmla="*/ 56 w 71"/>
                  <a:gd name="T111" fmla="*/ 3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1" h="75">
                    <a:moveTo>
                      <a:pt x="63" y="22"/>
                    </a:moveTo>
                    <a:cubicBezTo>
                      <a:pt x="67" y="19"/>
                      <a:pt x="67" y="19"/>
                      <a:pt x="67" y="19"/>
                    </a:cubicBezTo>
                    <a:cubicBezTo>
                      <a:pt x="66" y="18"/>
                      <a:pt x="66" y="17"/>
                      <a:pt x="65" y="17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8"/>
                      <a:pt x="60" y="18"/>
                      <a:pt x="60" y="17"/>
                    </a:cubicBezTo>
                    <a:cubicBezTo>
                      <a:pt x="63" y="14"/>
                      <a:pt x="63" y="14"/>
                      <a:pt x="63" y="14"/>
                    </a:cubicBezTo>
                    <a:cubicBezTo>
                      <a:pt x="62" y="13"/>
                      <a:pt x="62" y="12"/>
                      <a:pt x="61" y="11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57" y="14"/>
                      <a:pt x="57" y="13"/>
                      <a:pt x="56" y="13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8" y="8"/>
                      <a:pt x="57" y="8"/>
                      <a:pt x="56" y="7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3" y="10"/>
                      <a:pt x="52" y="10"/>
                      <a:pt x="51" y="9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2" y="5"/>
                      <a:pt x="51" y="4"/>
                      <a:pt x="51" y="4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8" y="7"/>
                      <a:pt x="47" y="7"/>
                      <a:pt x="46" y="7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6" y="2"/>
                      <a:pt x="46" y="2"/>
                      <a:pt x="45" y="2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2" y="6"/>
                      <a:pt x="42" y="6"/>
                      <a:pt x="41" y="5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0" y="1"/>
                      <a:pt x="39" y="1"/>
                      <a:pt x="38" y="0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6" y="5"/>
                      <a:pt x="35" y="5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3" y="0"/>
                      <a:pt x="32" y="1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1" y="5"/>
                      <a:pt x="30" y="5"/>
                      <a:pt x="30" y="6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7" y="1"/>
                      <a:pt x="27" y="2"/>
                      <a:pt x="26" y="2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7"/>
                      <a:pt x="25" y="7"/>
                      <a:pt x="24" y="7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1" y="3"/>
                      <a:pt x="21" y="4"/>
                      <a:pt x="20" y="4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9"/>
                      <a:pt x="20" y="9"/>
                      <a:pt x="20" y="9"/>
                    </a:cubicBezTo>
                    <a:cubicBezTo>
                      <a:pt x="20" y="9"/>
                      <a:pt x="20" y="10"/>
                      <a:pt x="19" y="10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7"/>
                      <a:pt x="15" y="7"/>
                      <a:pt x="14" y="8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5" y="13"/>
                      <a:pt x="15" y="13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1"/>
                      <a:pt x="10" y="12"/>
                      <a:pt x="10" y="12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1" y="17"/>
                      <a:pt x="11" y="17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6" y="17"/>
                      <a:pt x="6" y="18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8" y="22"/>
                      <a:pt x="8" y="22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2"/>
                      <a:pt x="3" y="23"/>
                      <a:pt x="3" y="23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6"/>
                      <a:pt x="6" y="27"/>
                      <a:pt x="6" y="28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8"/>
                      <a:pt x="1" y="29"/>
                      <a:pt x="1" y="30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2"/>
                      <a:pt x="5" y="33"/>
                      <a:pt x="5" y="3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5"/>
                      <a:pt x="0" y="36"/>
                      <a:pt x="0" y="36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38"/>
                      <a:pt x="4" y="39"/>
                      <a:pt x="4" y="39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1"/>
                      <a:pt x="0" y="42"/>
                      <a:pt x="0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44"/>
                      <a:pt x="5" y="44"/>
                      <a:pt x="5" y="45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1" y="48"/>
                      <a:pt x="2" y="49"/>
                      <a:pt x="2" y="50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9"/>
                      <a:pt x="7" y="50"/>
                      <a:pt x="7" y="51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4" y="54"/>
                      <a:pt x="4" y="55"/>
                      <a:pt x="4" y="56"/>
                    </a:cubicBezTo>
                    <a:cubicBezTo>
                      <a:pt x="9" y="54"/>
                      <a:pt x="9" y="54"/>
                      <a:pt x="9" y="54"/>
                    </a:cubicBezTo>
                    <a:cubicBezTo>
                      <a:pt x="9" y="55"/>
                      <a:pt x="9" y="55"/>
                      <a:pt x="10" y="56"/>
                    </a:cubicBezTo>
                    <a:cubicBezTo>
                      <a:pt x="6" y="59"/>
                      <a:pt x="6" y="59"/>
                      <a:pt x="6" y="59"/>
                    </a:cubicBezTo>
                    <a:cubicBezTo>
                      <a:pt x="7" y="60"/>
                      <a:pt x="7" y="61"/>
                      <a:pt x="8" y="61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59"/>
                      <a:pt x="13" y="60"/>
                      <a:pt x="13" y="60"/>
                    </a:cubicBezTo>
                    <a:cubicBezTo>
                      <a:pt x="10" y="64"/>
                      <a:pt x="10" y="64"/>
                      <a:pt x="10" y="64"/>
                    </a:cubicBezTo>
                    <a:cubicBezTo>
                      <a:pt x="11" y="65"/>
                      <a:pt x="12" y="65"/>
                      <a:pt x="12" y="66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3"/>
                      <a:pt x="17" y="64"/>
                      <a:pt x="17" y="64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6" y="69"/>
                      <a:pt x="17" y="69"/>
                      <a:pt x="18" y="70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21" y="67"/>
                      <a:pt x="22" y="67"/>
                      <a:pt x="22" y="67"/>
                    </a:cubicBezTo>
                    <a:cubicBezTo>
                      <a:pt x="21" y="72"/>
                      <a:pt x="21" y="72"/>
                      <a:pt x="21" y="72"/>
                    </a:cubicBezTo>
                    <a:cubicBezTo>
                      <a:pt x="22" y="72"/>
                      <a:pt x="23" y="72"/>
                      <a:pt x="23" y="73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6" y="69"/>
                      <a:pt x="27" y="69"/>
                      <a:pt x="27" y="69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8" y="74"/>
                      <a:pt x="29" y="74"/>
                      <a:pt x="30" y="75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2" y="70"/>
                      <a:pt x="32" y="70"/>
                      <a:pt x="33" y="70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4" y="75"/>
                      <a:pt x="35" y="75"/>
                      <a:pt x="36" y="75"/>
                    </a:cubicBezTo>
                    <a:cubicBezTo>
                      <a:pt x="37" y="70"/>
                      <a:pt x="37" y="70"/>
                      <a:pt x="37" y="70"/>
                    </a:cubicBezTo>
                    <a:cubicBezTo>
                      <a:pt x="37" y="70"/>
                      <a:pt x="38" y="70"/>
                      <a:pt x="39" y="70"/>
                    </a:cubicBezTo>
                    <a:cubicBezTo>
                      <a:pt x="40" y="75"/>
                      <a:pt x="40" y="75"/>
                      <a:pt x="40" y="75"/>
                    </a:cubicBezTo>
                    <a:cubicBezTo>
                      <a:pt x="41" y="75"/>
                      <a:pt x="42" y="75"/>
                      <a:pt x="42" y="74"/>
                    </a:cubicBezTo>
                    <a:cubicBezTo>
                      <a:pt x="42" y="70"/>
                      <a:pt x="42" y="70"/>
                      <a:pt x="42" y="70"/>
                    </a:cubicBezTo>
                    <a:cubicBezTo>
                      <a:pt x="43" y="70"/>
                      <a:pt x="43" y="69"/>
                      <a:pt x="44" y="69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7" y="73"/>
                      <a:pt x="48" y="73"/>
                      <a:pt x="49" y="73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68"/>
                      <a:pt x="49" y="67"/>
                      <a:pt x="49" y="67"/>
                    </a:cubicBezTo>
                    <a:cubicBezTo>
                      <a:pt x="52" y="71"/>
                      <a:pt x="52" y="71"/>
                      <a:pt x="52" y="71"/>
                    </a:cubicBezTo>
                    <a:cubicBezTo>
                      <a:pt x="52" y="71"/>
                      <a:pt x="53" y="70"/>
                      <a:pt x="53" y="70"/>
                    </a:cubicBezTo>
                    <a:cubicBezTo>
                      <a:pt x="54" y="70"/>
                      <a:pt x="54" y="70"/>
                      <a:pt x="54" y="70"/>
                    </a:cubicBezTo>
                    <a:cubicBezTo>
                      <a:pt x="53" y="65"/>
                      <a:pt x="53" y="65"/>
                      <a:pt x="53" y="65"/>
                    </a:cubicBezTo>
                    <a:cubicBezTo>
                      <a:pt x="53" y="65"/>
                      <a:pt x="54" y="64"/>
                      <a:pt x="54" y="64"/>
                    </a:cubicBezTo>
                    <a:cubicBezTo>
                      <a:pt x="57" y="67"/>
                      <a:pt x="57" y="67"/>
                      <a:pt x="57" y="67"/>
                    </a:cubicBezTo>
                    <a:cubicBezTo>
                      <a:pt x="58" y="67"/>
                      <a:pt x="59" y="66"/>
                      <a:pt x="59" y="66"/>
                    </a:cubicBezTo>
                    <a:cubicBezTo>
                      <a:pt x="57" y="62"/>
                      <a:pt x="57" y="62"/>
                      <a:pt x="57" y="62"/>
                    </a:cubicBezTo>
                    <a:cubicBezTo>
                      <a:pt x="57" y="61"/>
                      <a:pt x="58" y="61"/>
                      <a:pt x="58" y="60"/>
                    </a:cubicBezTo>
                    <a:cubicBezTo>
                      <a:pt x="62" y="63"/>
                      <a:pt x="62" y="63"/>
                      <a:pt x="62" y="63"/>
                    </a:cubicBezTo>
                    <a:cubicBezTo>
                      <a:pt x="63" y="62"/>
                      <a:pt x="63" y="61"/>
                      <a:pt x="64" y="61"/>
                    </a:cubicBezTo>
                    <a:cubicBezTo>
                      <a:pt x="61" y="57"/>
                      <a:pt x="61" y="57"/>
                      <a:pt x="61" y="57"/>
                    </a:cubicBezTo>
                    <a:cubicBezTo>
                      <a:pt x="61" y="57"/>
                      <a:pt x="62" y="56"/>
                      <a:pt x="62" y="56"/>
                    </a:cubicBezTo>
                    <a:cubicBezTo>
                      <a:pt x="66" y="57"/>
                      <a:pt x="66" y="57"/>
                      <a:pt x="66" y="57"/>
                    </a:cubicBezTo>
                    <a:cubicBezTo>
                      <a:pt x="66" y="57"/>
                      <a:pt x="67" y="56"/>
                      <a:pt x="67" y="55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4" y="52"/>
                      <a:pt x="64" y="51"/>
                      <a:pt x="65" y="50"/>
                    </a:cubicBezTo>
                    <a:cubicBezTo>
                      <a:pt x="69" y="51"/>
                      <a:pt x="69" y="51"/>
                      <a:pt x="69" y="51"/>
                    </a:cubicBezTo>
                    <a:cubicBezTo>
                      <a:pt x="69" y="51"/>
                      <a:pt x="69" y="50"/>
                      <a:pt x="70" y="49"/>
                    </a:cubicBezTo>
                    <a:cubicBezTo>
                      <a:pt x="66" y="47"/>
                      <a:pt x="66" y="47"/>
                      <a:pt x="66" y="47"/>
                    </a:cubicBezTo>
                    <a:cubicBezTo>
                      <a:pt x="66" y="46"/>
                      <a:pt x="66" y="45"/>
                      <a:pt x="66" y="45"/>
                    </a:cubicBezTo>
                    <a:cubicBezTo>
                      <a:pt x="71" y="45"/>
                      <a:pt x="71" y="45"/>
                      <a:pt x="71" y="45"/>
                    </a:cubicBezTo>
                    <a:cubicBezTo>
                      <a:pt x="71" y="44"/>
                      <a:pt x="71" y="43"/>
                      <a:pt x="71" y="42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7" y="40"/>
                      <a:pt x="67" y="40"/>
                      <a:pt x="67" y="39"/>
                    </a:cubicBezTo>
                    <a:cubicBezTo>
                      <a:pt x="71" y="38"/>
                      <a:pt x="71" y="38"/>
                      <a:pt x="71" y="38"/>
                    </a:cubicBezTo>
                    <a:cubicBezTo>
                      <a:pt x="71" y="37"/>
                      <a:pt x="71" y="36"/>
                      <a:pt x="71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4"/>
                      <a:pt x="67" y="34"/>
                      <a:pt x="67" y="33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71" y="31"/>
                      <a:pt x="71" y="30"/>
                      <a:pt x="70" y="29"/>
                    </a:cubicBezTo>
                    <a:cubicBezTo>
                      <a:pt x="66" y="29"/>
                      <a:pt x="66" y="29"/>
                      <a:pt x="66" y="29"/>
                    </a:cubicBezTo>
                    <a:cubicBezTo>
                      <a:pt x="66" y="29"/>
                      <a:pt x="66" y="28"/>
                      <a:pt x="65" y="27"/>
                    </a:cubicBezTo>
                    <a:cubicBezTo>
                      <a:pt x="69" y="25"/>
                      <a:pt x="69" y="25"/>
                      <a:pt x="69" y="25"/>
                    </a:cubicBezTo>
                    <a:cubicBezTo>
                      <a:pt x="69" y="24"/>
                      <a:pt x="69" y="23"/>
                      <a:pt x="68" y="23"/>
                    </a:cubicBezTo>
                    <a:cubicBezTo>
                      <a:pt x="64" y="24"/>
                      <a:pt x="64" y="24"/>
                      <a:pt x="64" y="24"/>
                    </a:cubicBezTo>
                    <a:cubicBezTo>
                      <a:pt x="64" y="23"/>
                      <a:pt x="63" y="23"/>
                      <a:pt x="63" y="22"/>
                    </a:cubicBezTo>
                    <a:close/>
                    <a:moveTo>
                      <a:pt x="24" y="56"/>
                    </a:moveTo>
                    <a:cubicBezTo>
                      <a:pt x="20" y="58"/>
                      <a:pt x="14" y="57"/>
                      <a:pt x="12" y="52"/>
                    </a:cubicBezTo>
                    <a:cubicBezTo>
                      <a:pt x="9" y="48"/>
                      <a:pt x="11" y="42"/>
                      <a:pt x="15" y="39"/>
                    </a:cubicBezTo>
                    <a:cubicBezTo>
                      <a:pt x="19" y="37"/>
                      <a:pt x="25" y="38"/>
                      <a:pt x="27" y="43"/>
                    </a:cubicBezTo>
                    <a:cubicBezTo>
                      <a:pt x="30" y="47"/>
                      <a:pt x="28" y="53"/>
                      <a:pt x="24" y="56"/>
                    </a:cubicBezTo>
                    <a:close/>
                    <a:moveTo>
                      <a:pt x="49" y="63"/>
                    </a:moveTo>
                    <a:cubicBezTo>
                      <a:pt x="45" y="65"/>
                      <a:pt x="40" y="64"/>
                      <a:pt x="37" y="59"/>
                    </a:cubicBezTo>
                    <a:cubicBezTo>
                      <a:pt x="35" y="55"/>
                      <a:pt x="36" y="49"/>
                      <a:pt x="41" y="47"/>
                    </a:cubicBezTo>
                    <a:cubicBezTo>
                      <a:pt x="45" y="44"/>
                      <a:pt x="50" y="46"/>
                      <a:pt x="53" y="50"/>
                    </a:cubicBezTo>
                    <a:cubicBezTo>
                      <a:pt x="55" y="55"/>
                      <a:pt x="54" y="60"/>
                      <a:pt x="49" y="63"/>
                    </a:cubicBezTo>
                    <a:close/>
                    <a:moveTo>
                      <a:pt x="32" y="40"/>
                    </a:moveTo>
                    <a:cubicBezTo>
                      <a:pt x="31" y="38"/>
                      <a:pt x="32" y="35"/>
                      <a:pt x="34" y="34"/>
                    </a:cubicBezTo>
                    <a:cubicBezTo>
                      <a:pt x="36" y="33"/>
                      <a:pt x="38" y="34"/>
                      <a:pt x="39" y="36"/>
                    </a:cubicBezTo>
                    <a:cubicBezTo>
                      <a:pt x="40" y="38"/>
                      <a:pt x="39" y="40"/>
                      <a:pt x="38" y="41"/>
                    </a:cubicBezTo>
                    <a:cubicBezTo>
                      <a:pt x="36" y="42"/>
                      <a:pt x="33" y="42"/>
                      <a:pt x="32" y="40"/>
                    </a:cubicBezTo>
                    <a:close/>
                    <a:moveTo>
                      <a:pt x="31" y="29"/>
                    </a:moveTo>
                    <a:cubicBezTo>
                      <a:pt x="27" y="31"/>
                      <a:pt x="21" y="30"/>
                      <a:pt x="19" y="25"/>
                    </a:cubicBezTo>
                    <a:cubicBezTo>
                      <a:pt x="16" y="21"/>
                      <a:pt x="18" y="15"/>
                      <a:pt x="22" y="13"/>
                    </a:cubicBezTo>
                    <a:cubicBezTo>
                      <a:pt x="26" y="10"/>
                      <a:pt x="32" y="12"/>
                      <a:pt x="34" y="16"/>
                    </a:cubicBezTo>
                    <a:cubicBezTo>
                      <a:pt x="36" y="21"/>
                      <a:pt x="35" y="26"/>
                      <a:pt x="31" y="29"/>
                    </a:cubicBezTo>
                    <a:close/>
                    <a:moveTo>
                      <a:pt x="56" y="36"/>
                    </a:moveTo>
                    <a:cubicBezTo>
                      <a:pt x="52" y="39"/>
                      <a:pt x="47" y="37"/>
                      <a:pt x="44" y="33"/>
                    </a:cubicBezTo>
                    <a:cubicBezTo>
                      <a:pt x="42" y="28"/>
                      <a:pt x="43" y="22"/>
                      <a:pt x="47" y="20"/>
                    </a:cubicBezTo>
                    <a:cubicBezTo>
                      <a:pt x="52" y="17"/>
                      <a:pt x="57" y="19"/>
                      <a:pt x="60" y="23"/>
                    </a:cubicBezTo>
                    <a:cubicBezTo>
                      <a:pt x="62" y="28"/>
                      <a:pt x="61" y="34"/>
                      <a:pt x="56" y="36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7" name="Freeform 16"/>
              <p:cNvSpPr>
                <a:spLocks noEditPoints="1"/>
              </p:cNvSpPr>
              <p:nvPr/>
            </p:nvSpPr>
            <p:spPr bwMode="auto">
              <a:xfrm>
                <a:off x="1192213" y="2576513"/>
                <a:ext cx="28575" cy="28575"/>
              </a:xfrm>
              <a:custGeom>
                <a:avLst/>
                <a:gdLst>
                  <a:gd name="T0" fmla="*/ 23 w 27"/>
                  <a:gd name="T1" fmla="*/ 14 h 27"/>
                  <a:gd name="T2" fmla="*/ 23 w 27"/>
                  <a:gd name="T3" fmla="*/ 14 h 27"/>
                  <a:gd name="T4" fmla="*/ 23 w 27"/>
                  <a:gd name="T5" fmla="*/ 12 h 27"/>
                  <a:gd name="T6" fmla="*/ 27 w 27"/>
                  <a:gd name="T7" fmla="*/ 10 h 27"/>
                  <a:gd name="T8" fmla="*/ 25 w 27"/>
                  <a:gd name="T9" fmla="*/ 6 h 27"/>
                  <a:gd name="T10" fmla="*/ 21 w 27"/>
                  <a:gd name="T11" fmla="*/ 7 h 27"/>
                  <a:gd name="T12" fmla="*/ 19 w 27"/>
                  <a:gd name="T13" fmla="*/ 5 h 27"/>
                  <a:gd name="T14" fmla="*/ 20 w 27"/>
                  <a:gd name="T15" fmla="*/ 1 h 27"/>
                  <a:gd name="T16" fmla="*/ 16 w 27"/>
                  <a:gd name="T17" fmla="*/ 0 h 27"/>
                  <a:gd name="T18" fmla="*/ 14 w 27"/>
                  <a:gd name="T19" fmla="*/ 3 h 27"/>
                  <a:gd name="T20" fmla="*/ 13 w 27"/>
                  <a:gd name="T21" fmla="*/ 3 h 27"/>
                  <a:gd name="T22" fmla="*/ 12 w 27"/>
                  <a:gd name="T23" fmla="*/ 3 h 27"/>
                  <a:gd name="T24" fmla="*/ 10 w 27"/>
                  <a:gd name="T25" fmla="*/ 0 h 27"/>
                  <a:gd name="T26" fmla="*/ 6 w 27"/>
                  <a:gd name="T27" fmla="*/ 2 h 27"/>
                  <a:gd name="T28" fmla="*/ 7 w 27"/>
                  <a:gd name="T29" fmla="*/ 6 h 27"/>
                  <a:gd name="T30" fmla="*/ 6 w 27"/>
                  <a:gd name="T31" fmla="*/ 7 h 27"/>
                  <a:gd name="T32" fmla="*/ 2 w 27"/>
                  <a:gd name="T33" fmla="*/ 6 h 27"/>
                  <a:gd name="T34" fmla="*/ 0 w 27"/>
                  <a:gd name="T35" fmla="*/ 11 h 27"/>
                  <a:gd name="T36" fmla="*/ 4 w 27"/>
                  <a:gd name="T37" fmla="*/ 13 h 27"/>
                  <a:gd name="T38" fmla="*/ 4 w 27"/>
                  <a:gd name="T39" fmla="*/ 14 h 27"/>
                  <a:gd name="T40" fmla="*/ 4 w 27"/>
                  <a:gd name="T41" fmla="*/ 15 h 27"/>
                  <a:gd name="T42" fmla="*/ 0 w 27"/>
                  <a:gd name="T43" fmla="*/ 17 h 27"/>
                  <a:gd name="T44" fmla="*/ 2 w 27"/>
                  <a:gd name="T45" fmla="*/ 21 h 27"/>
                  <a:gd name="T46" fmla="*/ 6 w 27"/>
                  <a:gd name="T47" fmla="*/ 20 h 27"/>
                  <a:gd name="T48" fmla="*/ 8 w 27"/>
                  <a:gd name="T49" fmla="*/ 22 h 27"/>
                  <a:gd name="T50" fmla="*/ 7 w 27"/>
                  <a:gd name="T51" fmla="*/ 26 h 27"/>
                  <a:gd name="T52" fmla="*/ 11 w 27"/>
                  <a:gd name="T53" fmla="*/ 27 h 27"/>
                  <a:gd name="T54" fmla="*/ 13 w 27"/>
                  <a:gd name="T55" fmla="*/ 24 h 27"/>
                  <a:gd name="T56" fmla="*/ 13 w 27"/>
                  <a:gd name="T57" fmla="*/ 24 h 27"/>
                  <a:gd name="T58" fmla="*/ 15 w 27"/>
                  <a:gd name="T59" fmla="*/ 24 h 27"/>
                  <a:gd name="T60" fmla="*/ 17 w 27"/>
                  <a:gd name="T61" fmla="*/ 27 h 27"/>
                  <a:gd name="T62" fmla="*/ 21 w 27"/>
                  <a:gd name="T63" fmla="*/ 25 h 27"/>
                  <a:gd name="T64" fmla="*/ 20 w 27"/>
                  <a:gd name="T65" fmla="*/ 21 h 27"/>
                  <a:gd name="T66" fmla="*/ 21 w 27"/>
                  <a:gd name="T67" fmla="*/ 20 h 27"/>
                  <a:gd name="T68" fmla="*/ 25 w 27"/>
                  <a:gd name="T69" fmla="*/ 21 h 27"/>
                  <a:gd name="T70" fmla="*/ 27 w 27"/>
                  <a:gd name="T71" fmla="*/ 16 h 27"/>
                  <a:gd name="T72" fmla="*/ 23 w 27"/>
                  <a:gd name="T73" fmla="*/ 14 h 27"/>
                  <a:gd name="T74" fmla="*/ 13 w 27"/>
                  <a:gd name="T75" fmla="*/ 18 h 27"/>
                  <a:gd name="T76" fmla="*/ 9 w 27"/>
                  <a:gd name="T77" fmla="*/ 14 h 27"/>
                  <a:gd name="T78" fmla="*/ 13 w 27"/>
                  <a:gd name="T79" fmla="*/ 9 h 27"/>
                  <a:gd name="T80" fmla="*/ 18 w 27"/>
                  <a:gd name="T81" fmla="*/ 14 h 27"/>
                  <a:gd name="T82" fmla="*/ 13 w 27"/>
                  <a:gd name="T83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7" h="27">
                    <a:moveTo>
                      <a:pt x="23" y="14"/>
                    </a:move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3"/>
                      <a:pt x="23" y="13"/>
                      <a:pt x="23" y="12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6" y="8"/>
                      <a:pt x="26" y="7"/>
                      <a:pt x="25" y="6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0" y="6"/>
                      <a:pt x="20" y="6"/>
                      <a:pt x="19" y="5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9" y="1"/>
                      <a:pt x="18" y="0"/>
                      <a:pt x="16" y="0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3" y="3"/>
                    </a:cubicBezTo>
                    <a:cubicBezTo>
                      <a:pt x="13" y="3"/>
                      <a:pt x="13" y="3"/>
                      <a:pt x="12" y="3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7" y="1"/>
                      <a:pt x="6" y="2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6" y="7"/>
                      <a:pt x="6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8"/>
                      <a:pt x="1" y="9"/>
                      <a:pt x="0" y="11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4"/>
                    </a:cubicBezTo>
                    <a:cubicBezTo>
                      <a:pt x="4" y="14"/>
                      <a:pt x="4" y="14"/>
                      <a:pt x="4" y="1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9"/>
                      <a:pt x="1" y="20"/>
                      <a:pt x="2" y="21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1"/>
                      <a:pt x="7" y="21"/>
                      <a:pt x="8" y="22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8" y="26"/>
                      <a:pt x="9" y="27"/>
                      <a:pt x="11" y="27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4" y="24"/>
                      <a:pt x="14" y="24"/>
                      <a:pt x="15" y="24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8" y="27"/>
                      <a:pt x="20" y="26"/>
                      <a:pt x="21" y="25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1" y="20"/>
                      <a:pt x="21" y="2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6" y="19"/>
                      <a:pt x="26" y="18"/>
                      <a:pt x="27" y="16"/>
                    </a:cubicBezTo>
                    <a:lnTo>
                      <a:pt x="23" y="14"/>
                    </a:lnTo>
                    <a:close/>
                    <a:moveTo>
                      <a:pt x="13" y="18"/>
                    </a:moveTo>
                    <a:cubicBezTo>
                      <a:pt x="11" y="18"/>
                      <a:pt x="9" y="16"/>
                      <a:pt x="9" y="14"/>
                    </a:cubicBezTo>
                    <a:cubicBezTo>
                      <a:pt x="9" y="11"/>
                      <a:pt x="11" y="9"/>
                      <a:pt x="13" y="9"/>
                    </a:cubicBezTo>
                    <a:cubicBezTo>
                      <a:pt x="16" y="9"/>
                      <a:pt x="18" y="11"/>
                      <a:pt x="18" y="14"/>
                    </a:cubicBezTo>
                    <a:cubicBezTo>
                      <a:pt x="18" y="16"/>
                      <a:pt x="16" y="18"/>
                      <a:pt x="13" y="18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8" name="Freeform 17"/>
              <p:cNvSpPr>
                <a:spLocks noEditPoints="1"/>
              </p:cNvSpPr>
              <p:nvPr/>
            </p:nvSpPr>
            <p:spPr bwMode="auto">
              <a:xfrm>
                <a:off x="1203325" y="2713038"/>
                <a:ext cx="25400" cy="25400"/>
              </a:xfrm>
              <a:custGeom>
                <a:avLst/>
                <a:gdLst>
                  <a:gd name="T0" fmla="*/ 21 w 24"/>
                  <a:gd name="T1" fmla="*/ 13 h 25"/>
                  <a:gd name="T2" fmla="*/ 21 w 24"/>
                  <a:gd name="T3" fmla="*/ 12 h 25"/>
                  <a:gd name="T4" fmla="*/ 21 w 24"/>
                  <a:gd name="T5" fmla="*/ 11 h 25"/>
                  <a:gd name="T6" fmla="*/ 24 w 24"/>
                  <a:gd name="T7" fmla="*/ 9 h 25"/>
                  <a:gd name="T8" fmla="*/ 23 w 24"/>
                  <a:gd name="T9" fmla="*/ 5 h 25"/>
                  <a:gd name="T10" fmla="*/ 19 w 24"/>
                  <a:gd name="T11" fmla="*/ 6 h 25"/>
                  <a:gd name="T12" fmla="*/ 18 w 24"/>
                  <a:gd name="T13" fmla="*/ 5 h 25"/>
                  <a:gd name="T14" fmla="*/ 18 w 24"/>
                  <a:gd name="T15" fmla="*/ 1 h 25"/>
                  <a:gd name="T16" fmla="*/ 15 w 24"/>
                  <a:gd name="T17" fmla="*/ 0 h 25"/>
                  <a:gd name="T18" fmla="*/ 13 w 24"/>
                  <a:gd name="T19" fmla="*/ 3 h 25"/>
                  <a:gd name="T20" fmla="*/ 12 w 24"/>
                  <a:gd name="T21" fmla="*/ 3 h 25"/>
                  <a:gd name="T22" fmla="*/ 11 w 24"/>
                  <a:gd name="T23" fmla="*/ 3 h 25"/>
                  <a:gd name="T24" fmla="*/ 9 w 24"/>
                  <a:gd name="T25" fmla="*/ 0 h 25"/>
                  <a:gd name="T26" fmla="*/ 6 w 24"/>
                  <a:gd name="T27" fmla="*/ 2 h 25"/>
                  <a:gd name="T28" fmla="*/ 7 w 24"/>
                  <a:gd name="T29" fmla="*/ 5 h 25"/>
                  <a:gd name="T30" fmla="*/ 5 w 24"/>
                  <a:gd name="T31" fmla="*/ 7 h 25"/>
                  <a:gd name="T32" fmla="*/ 2 w 24"/>
                  <a:gd name="T33" fmla="*/ 6 h 25"/>
                  <a:gd name="T34" fmla="*/ 0 w 24"/>
                  <a:gd name="T35" fmla="*/ 10 h 25"/>
                  <a:gd name="T36" fmla="*/ 4 w 24"/>
                  <a:gd name="T37" fmla="*/ 11 h 25"/>
                  <a:gd name="T38" fmla="*/ 4 w 24"/>
                  <a:gd name="T39" fmla="*/ 12 h 25"/>
                  <a:gd name="T40" fmla="*/ 4 w 24"/>
                  <a:gd name="T41" fmla="*/ 13 h 25"/>
                  <a:gd name="T42" fmla="*/ 1 w 24"/>
                  <a:gd name="T43" fmla="*/ 15 h 25"/>
                  <a:gd name="T44" fmla="*/ 2 w 24"/>
                  <a:gd name="T45" fmla="*/ 19 h 25"/>
                  <a:gd name="T46" fmla="*/ 6 w 24"/>
                  <a:gd name="T47" fmla="*/ 18 h 25"/>
                  <a:gd name="T48" fmla="*/ 7 w 24"/>
                  <a:gd name="T49" fmla="*/ 20 h 25"/>
                  <a:gd name="T50" fmla="*/ 6 w 24"/>
                  <a:gd name="T51" fmla="*/ 23 h 25"/>
                  <a:gd name="T52" fmla="*/ 10 w 24"/>
                  <a:gd name="T53" fmla="*/ 25 h 25"/>
                  <a:gd name="T54" fmla="*/ 12 w 24"/>
                  <a:gd name="T55" fmla="*/ 21 h 25"/>
                  <a:gd name="T56" fmla="*/ 12 w 24"/>
                  <a:gd name="T57" fmla="*/ 21 h 25"/>
                  <a:gd name="T58" fmla="*/ 13 w 24"/>
                  <a:gd name="T59" fmla="*/ 21 h 25"/>
                  <a:gd name="T60" fmla="*/ 15 w 24"/>
                  <a:gd name="T61" fmla="*/ 25 h 25"/>
                  <a:gd name="T62" fmla="*/ 19 w 24"/>
                  <a:gd name="T63" fmla="*/ 23 h 25"/>
                  <a:gd name="T64" fmla="*/ 18 w 24"/>
                  <a:gd name="T65" fmla="*/ 19 h 25"/>
                  <a:gd name="T66" fmla="*/ 19 w 24"/>
                  <a:gd name="T67" fmla="*/ 18 h 25"/>
                  <a:gd name="T68" fmla="*/ 23 w 24"/>
                  <a:gd name="T69" fmla="*/ 19 h 25"/>
                  <a:gd name="T70" fmla="*/ 24 w 24"/>
                  <a:gd name="T71" fmla="*/ 15 h 25"/>
                  <a:gd name="T72" fmla="*/ 21 w 24"/>
                  <a:gd name="T73" fmla="*/ 13 h 25"/>
                  <a:gd name="T74" fmla="*/ 12 w 24"/>
                  <a:gd name="T75" fmla="*/ 16 h 25"/>
                  <a:gd name="T76" fmla="*/ 8 w 24"/>
                  <a:gd name="T77" fmla="*/ 12 h 25"/>
                  <a:gd name="T78" fmla="*/ 12 w 24"/>
                  <a:gd name="T79" fmla="*/ 8 h 25"/>
                  <a:gd name="T80" fmla="*/ 16 w 24"/>
                  <a:gd name="T81" fmla="*/ 12 h 25"/>
                  <a:gd name="T82" fmla="*/ 12 w 24"/>
                  <a:gd name="T83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4" h="25">
                    <a:moveTo>
                      <a:pt x="21" y="13"/>
                    </a:moveTo>
                    <a:cubicBezTo>
                      <a:pt x="21" y="13"/>
                      <a:pt x="21" y="13"/>
                      <a:pt x="21" y="12"/>
                    </a:cubicBezTo>
                    <a:cubicBezTo>
                      <a:pt x="21" y="12"/>
                      <a:pt x="21" y="11"/>
                      <a:pt x="21" y="11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8"/>
                      <a:pt x="23" y="6"/>
                      <a:pt x="23" y="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8" y="5"/>
                      <a:pt x="18" y="5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7" y="1"/>
                      <a:pt x="16" y="0"/>
                      <a:pt x="15" y="0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2" y="3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7" y="1"/>
                      <a:pt x="6" y="2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6"/>
                      <a:pt x="6" y="6"/>
                      <a:pt x="5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8"/>
                      <a:pt x="0" y="10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7"/>
                      <a:pt x="1" y="18"/>
                      <a:pt x="2" y="19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6" y="19"/>
                      <a:pt x="7" y="20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7" y="24"/>
                      <a:pt x="8" y="24"/>
                      <a:pt x="10" y="25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7" y="24"/>
                      <a:pt x="18" y="24"/>
                      <a:pt x="19" y="23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9" y="18"/>
                      <a:pt x="19" y="18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3" y="18"/>
                      <a:pt x="24" y="16"/>
                      <a:pt x="24" y="15"/>
                    </a:cubicBezTo>
                    <a:lnTo>
                      <a:pt x="21" y="13"/>
                    </a:lnTo>
                    <a:close/>
                    <a:moveTo>
                      <a:pt x="12" y="16"/>
                    </a:moveTo>
                    <a:cubicBezTo>
                      <a:pt x="10" y="16"/>
                      <a:pt x="8" y="15"/>
                      <a:pt x="8" y="12"/>
                    </a:cubicBezTo>
                    <a:cubicBezTo>
                      <a:pt x="8" y="10"/>
                      <a:pt x="10" y="8"/>
                      <a:pt x="12" y="8"/>
                    </a:cubicBezTo>
                    <a:cubicBezTo>
                      <a:pt x="15" y="8"/>
                      <a:pt x="16" y="10"/>
                      <a:pt x="16" y="12"/>
                    </a:cubicBezTo>
                    <a:cubicBezTo>
                      <a:pt x="16" y="15"/>
                      <a:pt x="15" y="16"/>
                      <a:pt x="12" y="16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9" name="Freeform 18"/>
              <p:cNvSpPr>
                <a:spLocks noEditPoints="1"/>
              </p:cNvSpPr>
              <p:nvPr/>
            </p:nvSpPr>
            <p:spPr bwMode="auto">
              <a:xfrm>
                <a:off x="1301750" y="2359026"/>
                <a:ext cx="74613" cy="77788"/>
              </a:xfrm>
              <a:custGeom>
                <a:avLst/>
                <a:gdLst>
                  <a:gd name="T0" fmla="*/ 70 w 70"/>
                  <a:gd name="T1" fmla="*/ 37 h 73"/>
                  <a:gd name="T2" fmla="*/ 64 w 70"/>
                  <a:gd name="T3" fmla="*/ 31 h 73"/>
                  <a:gd name="T4" fmla="*/ 68 w 70"/>
                  <a:gd name="T5" fmla="*/ 27 h 73"/>
                  <a:gd name="T6" fmla="*/ 62 w 70"/>
                  <a:gd name="T7" fmla="*/ 23 h 73"/>
                  <a:gd name="T8" fmla="*/ 64 w 70"/>
                  <a:gd name="T9" fmla="*/ 17 h 73"/>
                  <a:gd name="T10" fmla="*/ 57 w 70"/>
                  <a:gd name="T11" fmla="*/ 16 h 73"/>
                  <a:gd name="T12" fmla="*/ 58 w 70"/>
                  <a:gd name="T13" fmla="*/ 9 h 73"/>
                  <a:gd name="T14" fmla="*/ 50 w 70"/>
                  <a:gd name="T15" fmla="*/ 10 h 73"/>
                  <a:gd name="T16" fmla="*/ 50 w 70"/>
                  <a:gd name="T17" fmla="*/ 4 h 73"/>
                  <a:gd name="T18" fmla="*/ 42 w 70"/>
                  <a:gd name="T19" fmla="*/ 7 h 73"/>
                  <a:gd name="T20" fmla="*/ 40 w 70"/>
                  <a:gd name="T21" fmla="*/ 1 h 73"/>
                  <a:gd name="T22" fmla="*/ 34 w 70"/>
                  <a:gd name="T23" fmla="*/ 6 h 73"/>
                  <a:gd name="T24" fmla="*/ 30 w 70"/>
                  <a:gd name="T25" fmla="*/ 1 h 73"/>
                  <a:gd name="T26" fmla="*/ 26 w 70"/>
                  <a:gd name="T27" fmla="*/ 7 h 73"/>
                  <a:gd name="T28" fmla="*/ 21 w 70"/>
                  <a:gd name="T29" fmla="*/ 4 h 73"/>
                  <a:gd name="T30" fmla="*/ 18 w 70"/>
                  <a:gd name="T31" fmla="*/ 11 h 73"/>
                  <a:gd name="T32" fmla="*/ 12 w 70"/>
                  <a:gd name="T33" fmla="*/ 9 h 73"/>
                  <a:gd name="T34" fmla="*/ 12 w 70"/>
                  <a:gd name="T35" fmla="*/ 17 h 73"/>
                  <a:gd name="T36" fmla="*/ 6 w 70"/>
                  <a:gd name="T37" fmla="*/ 17 h 73"/>
                  <a:gd name="T38" fmla="*/ 8 w 70"/>
                  <a:gd name="T39" fmla="*/ 25 h 73"/>
                  <a:gd name="T40" fmla="*/ 2 w 70"/>
                  <a:gd name="T41" fmla="*/ 26 h 73"/>
                  <a:gd name="T42" fmla="*/ 5 w 70"/>
                  <a:gd name="T43" fmla="*/ 33 h 73"/>
                  <a:gd name="T44" fmla="*/ 0 w 70"/>
                  <a:gd name="T45" fmla="*/ 36 h 73"/>
                  <a:gd name="T46" fmla="*/ 0 w 70"/>
                  <a:gd name="T47" fmla="*/ 42 h 73"/>
                  <a:gd name="T48" fmla="*/ 6 w 70"/>
                  <a:gd name="T49" fmla="*/ 44 h 73"/>
                  <a:gd name="T50" fmla="*/ 3 w 70"/>
                  <a:gd name="T51" fmla="*/ 52 h 73"/>
                  <a:gd name="T52" fmla="*/ 9 w 70"/>
                  <a:gd name="T53" fmla="*/ 52 h 73"/>
                  <a:gd name="T54" fmla="*/ 8 w 70"/>
                  <a:gd name="T55" fmla="*/ 60 h 73"/>
                  <a:gd name="T56" fmla="*/ 15 w 70"/>
                  <a:gd name="T57" fmla="*/ 59 h 73"/>
                  <a:gd name="T58" fmla="*/ 16 w 70"/>
                  <a:gd name="T59" fmla="*/ 67 h 73"/>
                  <a:gd name="T60" fmla="*/ 21 w 70"/>
                  <a:gd name="T61" fmla="*/ 64 h 73"/>
                  <a:gd name="T62" fmla="*/ 25 w 70"/>
                  <a:gd name="T63" fmla="*/ 72 h 73"/>
                  <a:gd name="T64" fmla="*/ 30 w 70"/>
                  <a:gd name="T65" fmla="*/ 67 h 73"/>
                  <a:gd name="T66" fmla="*/ 35 w 70"/>
                  <a:gd name="T67" fmla="*/ 73 h 73"/>
                  <a:gd name="T68" fmla="*/ 38 w 70"/>
                  <a:gd name="T69" fmla="*/ 68 h 73"/>
                  <a:gd name="T70" fmla="*/ 44 w 70"/>
                  <a:gd name="T71" fmla="*/ 72 h 73"/>
                  <a:gd name="T72" fmla="*/ 46 w 70"/>
                  <a:gd name="T73" fmla="*/ 65 h 73"/>
                  <a:gd name="T74" fmla="*/ 53 w 70"/>
                  <a:gd name="T75" fmla="*/ 67 h 73"/>
                  <a:gd name="T76" fmla="*/ 53 w 70"/>
                  <a:gd name="T77" fmla="*/ 61 h 73"/>
                  <a:gd name="T78" fmla="*/ 61 w 70"/>
                  <a:gd name="T79" fmla="*/ 61 h 73"/>
                  <a:gd name="T80" fmla="*/ 59 w 70"/>
                  <a:gd name="T81" fmla="*/ 54 h 73"/>
                  <a:gd name="T82" fmla="*/ 66 w 70"/>
                  <a:gd name="T83" fmla="*/ 52 h 73"/>
                  <a:gd name="T84" fmla="*/ 63 w 70"/>
                  <a:gd name="T85" fmla="*/ 47 h 73"/>
                  <a:gd name="T86" fmla="*/ 69 w 70"/>
                  <a:gd name="T87" fmla="*/ 42 h 73"/>
                  <a:gd name="T88" fmla="*/ 65 w 70"/>
                  <a:gd name="T89" fmla="*/ 38 h 73"/>
                  <a:gd name="T90" fmla="*/ 35 w 70"/>
                  <a:gd name="T91" fmla="*/ 64 h 73"/>
                  <a:gd name="T92" fmla="*/ 35 w 70"/>
                  <a:gd name="T93" fmla="*/ 10 h 73"/>
                  <a:gd name="T94" fmla="*/ 35 w 70"/>
                  <a:gd name="T95" fmla="*/ 6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0" h="73">
                    <a:moveTo>
                      <a:pt x="70" y="37"/>
                    </a:moveTo>
                    <a:cubicBezTo>
                      <a:pt x="70" y="37"/>
                      <a:pt x="70" y="37"/>
                      <a:pt x="70" y="37"/>
                    </a:cubicBezTo>
                    <a:cubicBezTo>
                      <a:pt x="70" y="35"/>
                      <a:pt x="70" y="33"/>
                      <a:pt x="69" y="32"/>
                    </a:cubicBezTo>
                    <a:cubicBezTo>
                      <a:pt x="64" y="31"/>
                      <a:pt x="64" y="31"/>
                      <a:pt x="64" y="31"/>
                    </a:cubicBezTo>
                    <a:cubicBezTo>
                      <a:pt x="64" y="31"/>
                      <a:pt x="64" y="30"/>
                      <a:pt x="64" y="29"/>
                    </a:cubicBezTo>
                    <a:cubicBezTo>
                      <a:pt x="68" y="27"/>
                      <a:pt x="68" y="27"/>
                      <a:pt x="68" y="27"/>
                    </a:cubicBezTo>
                    <a:cubicBezTo>
                      <a:pt x="68" y="25"/>
                      <a:pt x="67" y="23"/>
                      <a:pt x="67" y="22"/>
                    </a:cubicBezTo>
                    <a:cubicBezTo>
                      <a:pt x="62" y="23"/>
                      <a:pt x="62" y="23"/>
                      <a:pt x="62" y="23"/>
                    </a:cubicBezTo>
                    <a:cubicBezTo>
                      <a:pt x="61" y="22"/>
                      <a:pt x="61" y="22"/>
                      <a:pt x="60" y="21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3" y="16"/>
                      <a:pt x="62" y="14"/>
                      <a:pt x="61" y="13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56" y="15"/>
                      <a:pt x="56" y="15"/>
                      <a:pt x="55" y="14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7" y="8"/>
                      <a:pt x="55" y="7"/>
                      <a:pt x="54" y="6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0"/>
                      <a:pt x="49" y="9"/>
                      <a:pt x="48" y="9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48" y="3"/>
                      <a:pt x="46" y="2"/>
                      <a:pt x="45" y="2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6"/>
                      <a:pt x="41" y="6"/>
                      <a:pt x="40" y="6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38" y="0"/>
                      <a:pt x="37" y="0"/>
                      <a:pt x="35" y="0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3" y="6"/>
                      <a:pt x="33" y="6"/>
                      <a:pt x="32" y="6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8" y="1"/>
                      <a:pt x="27" y="1"/>
                      <a:pt x="25" y="2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5" y="7"/>
                      <a:pt x="24" y="8"/>
                      <a:pt x="24" y="8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19" y="4"/>
                      <a:pt x="18" y="5"/>
                      <a:pt x="16" y="6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7" y="12"/>
                      <a:pt x="16" y="12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1" y="10"/>
                      <a:pt x="10" y="11"/>
                      <a:pt x="9" y="13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1" y="18"/>
                      <a:pt x="11" y="18"/>
                      <a:pt x="10" y="19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5" y="18"/>
                      <a:pt x="4" y="20"/>
                      <a:pt x="3" y="21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7" y="25"/>
                      <a:pt x="7" y="26"/>
                      <a:pt x="7" y="27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8"/>
                      <a:pt x="1" y="30"/>
                      <a:pt x="0" y="31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34"/>
                      <a:pt x="5" y="35"/>
                      <a:pt x="5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8"/>
                      <a:pt x="0" y="40"/>
                      <a:pt x="0" y="42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3"/>
                      <a:pt x="6" y="44"/>
                      <a:pt x="6" y="44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2" y="48"/>
                      <a:pt x="2" y="50"/>
                      <a:pt x="3" y="52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8" y="51"/>
                      <a:pt x="9" y="52"/>
                      <a:pt x="9" y="52"/>
                    </a:cubicBezTo>
                    <a:cubicBezTo>
                      <a:pt x="5" y="56"/>
                      <a:pt x="5" y="56"/>
                      <a:pt x="5" y="56"/>
                    </a:cubicBezTo>
                    <a:cubicBezTo>
                      <a:pt x="6" y="58"/>
                      <a:pt x="7" y="59"/>
                      <a:pt x="8" y="60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4" y="59"/>
                      <a:pt x="15" y="59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3" y="65"/>
                      <a:pt x="14" y="66"/>
                      <a:pt x="16" y="67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20" y="64"/>
                      <a:pt x="21" y="64"/>
                      <a:pt x="21" y="64"/>
                    </a:cubicBezTo>
                    <a:cubicBezTo>
                      <a:pt x="20" y="70"/>
                      <a:pt x="20" y="70"/>
                      <a:pt x="20" y="70"/>
                    </a:cubicBezTo>
                    <a:cubicBezTo>
                      <a:pt x="22" y="70"/>
                      <a:pt x="23" y="71"/>
                      <a:pt x="25" y="72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8" y="67"/>
                      <a:pt x="29" y="67"/>
                      <a:pt x="30" y="67"/>
                    </a:cubicBezTo>
                    <a:cubicBezTo>
                      <a:pt x="30" y="73"/>
                      <a:pt x="30" y="73"/>
                      <a:pt x="30" y="73"/>
                    </a:cubicBezTo>
                    <a:cubicBezTo>
                      <a:pt x="31" y="73"/>
                      <a:pt x="33" y="73"/>
                      <a:pt x="35" y="73"/>
                    </a:cubicBezTo>
                    <a:cubicBezTo>
                      <a:pt x="36" y="68"/>
                      <a:pt x="36" y="68"/>
                      <a:pt x="36" y="68"/>
                    </a:cubicBezTo>
                    <a:cubicBezTo>
                      <a:pt x="36" y="68"/>
                      <a:pt x="37" y="68"/>
                      <a:pt x="38" y="68"/>
                    </a:cubicBezTo>
                    <a:cubicBezTo>
                      <a:pt x="40" y="73"/>
                      <a:pt x="40" y="73"/>
                      <a:pt x="40" y="73"/>
                    </a:cubicBezTo>
                    <a:cubicBezTo>
                      <a:pt x="41" y="73"/>
                      <a:pt x="43" y="72"/>
                      <a:pt x="44" y="72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5" y="66"/>
                      <a:pt x="45" y="66"/>
                      <a:pt x="46" y="65"/>
                    </a:cubicBezTo>
                    <a:cubicBezTo>
                      <a:pt x="49" y="70"/>
                      <a:pt x="49" y="70"/>
                      <a:pt x="49" y="70"/>
                    </a:cubicBezTo>
                    <a:cubicBezTo>
                      <a:pt x="51" y="69"/>
                      <a:pt x="52" y="68"/>
                      <a:pt x="53" y="67"/>
                    </a:cubicBezTo>
                    <a:cubicBezTo>
                      <a:pt x="52" y="62"/>
                      <a:pt x="52" y="62"/>
                      <a:pt x="52" y="62"/>
                    </a:cubicBezTo>
                    <a:cubicBezTo>
                      <a:pt x="52" y="62"/>
                      <a:pt x="53" y="61"/>
                      <a:pt x="53" y="61"/>
                    </a:cubicBezTo>
                    <a:cubicBezTo>
                      <a:pt x="57" y="64"/>
                      <a:pt x="57" y="64"/>
                      <a:pt x="57" y="64"/>
                    </a:cubicBezTo>
                    <a:cubicBezTo>
                      <a:pt x="59" y="63"/>
                      <a:pt x="60" y="62"/>
                      <a:pt x="61" y="61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58" y="56"/>
                      <a:pt x="59" y="55"/>
                      <a:pt x="59" y="54"/>
                    </a:cubicBezTo>
                    <a:cubicBezTo>
                      <a:pt x="64" y="57"/>
                      <a:pt x="64" y="57"/>
                      <a:pt x="64" y="57"/>
                    </a:cubicBezTo>
                    <a:cubicBezTo>
                      <a:pt x="65" y="55"/>
                      <a:pt x="66" y="54"/>
                      <a:pt x="66" y="52"/>
                    </a:cubicBezTo>
                    <a:cubicBezTo>
                      <a:pt x="62" y="49"/>
                      <a:pt x="62" y="49"/>
                      <a:pt x="62" y="49"/>
                    </a:cubicBezTo>
                    <a:cubicBezTo>
                      <a:pt x="63" y="48"/>
                      <a:pt x="63" y="47"/>
                      <a:pt x="63" y="47"/>
                    </a:cubicBezTo>
                    <a:cubicBezTo>
                      <a:pt x="68" y="47"/>
                      <a:pt x="68" y="47"/>
                      <a:pt x="68" y="47"/>
                    </a:cubicBezTo>
                    <a:cubicBezTo>
                      <a:pt x="69" y="46"/>
                      <a:pt x="69" y="44"/>
                      <a:pt x="69" y="42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40"/>
                      <a:pt x="65" y="39"/>
                      <a:pt x="65" y="38"/>
                    </a:cubicBezTo>
                    <a:lnTo>
                      <a:pt x="70" y="37"/>
                    </a:lnTo>
                    <a:close/>
                    <a:moveTo>
                      <a:pt x="35" y="64"/>
                    </a:moveTo>
                    <a:cubicBezTo>
                      <a:pt x="21" y="64"/>
                      <a:pt x="9" y="52"/>
                      <a:pt x="9" y="37"/>
                    </a:cubicBezTo>
                    <a:cubicBezTo>
                      <a:pt x="9" y="22"/>
                      <a:pt x="21" y="10"/>
                      <a:pt x="35" y="10"/>
                    </a:cubicBezTo>
                    <a:cubicBezTo>
                      <a:pt x="49" y="10"/>
                      <a:pt x="61" y="22"/>
                      <a:pt x="61" y="37"/>
                    </a:cubicBezTo>
                    <a:cubicBezTo>
                      <a:pt x="61" y="52"/>
                      <a:pt x="49" y="64"/>
                      <a:pt x="35" y="64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0" name="Freeform 19"/>
              <p:cNvSpPr>
                <a:spLocks noEditPoints="1"/>
              </p:cNvSpPr>
              <p:nvPr/>
            </p:nvSpPr>
            <p:spPr bwMode="auto">
              <a:xfrm>
                <a:off x="1312863" y="2371726"/>
                <a:ext cx="52388" cy="53975"/>
              </a:xfrm>
              <a:custGeom>
                <a:avLst/>
                <a:gdLst>
                  <a:gd name="T0" fmla="*/ 25 w 50"/>
                  <a:gd name="T1" fmla="*/ 0 h 52"/>
                  <a:gd name="T2" fmla="*/ 0 w 50"/>
                  <a:gd name="T3" fmla="*/ 26 h 52"/>
                  <a:gd name="T4" fmla="*/ 25 w 50"/>
                  <a:gd name="T5" fmla="*/ 52 h 52"/>
                  <a:gd name="T6" fmla="*/ 50 w 50"/>
                  <a:gd name="T7" fmla="*/ 26 h 52"/>
                  <a:gd name="T8" fmla="*/ 25 w 50"/>
                  <a:gd name="T9" fmla="*/ 0 h 52"/>
                  <a:gd name="T10" fmla="*/ 25 w 50"/>
                  <a:gd name="T11" fmla="*/ 48 h 52"/>
                  <a:gd name="T12" fmla="*/ 4 w 50"/>
                  <a:gd name="T13" fmla="*/ 26 h 52"/>
                  <a:gd name="T14" fmla="*/ 25 w 50"/>
                  <a:gd name="T15" fmla="*/ 4 h 52"/>
                  <a:gd name="T16" fmla="*/ 46 w 50"/>
                  <a:gd name="T17" fmla="*/ 26 h 52"/>
                  <a:gd name="T18" fmla="*/ 25 w 50"/>
                  <a:gd name="T19" fmla="*/ 4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52">
                    <a:moveTo>
                      <a:pt x="25" y="0"/>
                    </a:moveTo>
                    <a:cubicBezTo>
                      <a:pt x="11" y="0"/>
                      <a:pt x="0" y="11"/>
                      <a:pt x="0" y="26"/>
                    </a:cubicBezTo>
                    <a:cubicBezTo>
                      <a:pt x="0" y="40"/>
                      <a:pt x="11" y="52"/>
                      <a:pt x="25" y="52"/>
                    </a:cubicBezTo>
                    <a:cubicBezTo>
                      <a:pt x="39" y="52"/>
                      <a:pt x="50" y="40"/>
                      <a:pt x="50" y="26"/>
                    </a:cubicBezTo>
                    <a:cubicBezTo>
                      <a:pt x="50" y="11"/>
                      <a:pt x="39" y="0"/>
                      <a:pt x="25" y="0"/>
                    </a:cubicBezTo>
                    <a:close/>
                    <a:moveTo>
                      <a:pt x="25" y="48"/>
                    </a:moveTo>
                    <a:cubicBezTo>
                      <a:pt x="13" y="48"/>
                      <a:pt x="4" y="38"/>
                      <a:pt x="4" y="26"/>
                    </a:cubicBezTo>
                    <a:cubicBezTo>
                      <a:pt x="4" y="14"/>
                      <a:pt x="13" y="4"/>
                      <a:pt x="25" y="4"/>
                    </a:cubicBezTo>
                    <a:cubicBezTo>
                      <a:pt x="36" y="4"/>
                      <a:pt x="46" y="14"/>
                      <a:pt x="46" y="26"/>
                    </a:cubicBezTo>
                    <a:cubicBezTo>
                      <a:pt x="46" y="38"/>
                      <a:pt x="36" y="48"/>
                      <a:pt x="25" y="48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1" name="Freeform 20"/>
              <p:cNvSpPr>
                <a:spLocks noEditPoints="1"/>
              </p:cNvSpPr>
              <p:nvPr/>
            </p:nvSpPr>
            <p:spPr bwMode="auto">
              <a:xfrm>
                <a:off x="1133475" y="2698751"/>
                <a:ext cx="66675" cy="69850"/>
              </a:xfrm>
              <a:custGeom>
                <a:avLst/>
                <a:gdLst>
                  <a:gd name="T0" fmla="*/ 63 w 63"/>
                  <a:gd name="T1" fmla="*/ 33 h 66"/>
                  <a:gd name="T2" fmla="*/ 58 w 63"/>
                  <a:gd name="T3" fmla="*/ 28 h 66"/>
                  <a:gd name="T4" fmla="*/ 62 w 63"/>
                  <a:gd name="T5" fmla="*/ 24 h 66"/>
                  <a:gd name="T6" fmla="*/ 56 w 63"/>
                  <a:gd name="T7" fmla="*/ 20 h 66"/>
                  <a:gd name="T8" fmla="*/ 59 w 63"/>
                  <a:gd name="T9" fmla="*/ 15 h 66"/>
                  <a:gd name="T10" fmla="*/ 52 w 63"/>
                  <a:gd name="T11" fmla="*/ 14 h 66"/>
                  <a:gd name="T12" fmla="*/ 53 w 63"/>
                  <a:gd name="T13" fmla="*/ 8 h 66"/>
                  <a:gd name="T14" fmla="*/ 46 w 63"/>
                  <a:gd name="T15" fmla="*/ 9 h 66"/>
                  <a:gd name="T16" fmla="*/ 45 w 63"/>
                  <a:gd name="T17" fmla="*/ 3 h 66"/>
                  <a:gd name="T18" fmla="*/ 39 w 63"/>
                  <a:gd name="T19" fmla="*/ 5 h 66"/>
                  <a:gd name="T20" fmla="*/ 36 w 63"/>
                  <a:gd name="T21" fmla="*/ 0 h 66"/>
                  <a:gd name="T22" fmla="*/ 31 w 63"/>
                  <a:gd name="T23" fmla="*/ 4 h 66"/>
                  <a:gd name="T24" fmla="*/ 27 w 63"/>
                  <a:gd name="T25" fmla="*/ 0 h 66"/>
                  <a:gd name="T26" fmla="*/ 23 w 63"/>
                  <a:gd name="T27" fmla="*/ 6 h 66"/>
                  <a:gd name="T28" fmla="*/ 19 w 63"/>
                  <a:gd name="T29" fmla="*/ 3 h 66"/>
                  <a:gd name="T30" fmla="*/ 16 w 63"/>
                  <a:gd name="T31" fmla="*/ 9 h 66"/>
                  <a:gd name="T32" fmla="*/ 11 w 63"/>
                  <a:gd name="T33" fmla="*/ 8 h 66"/>
                  <a:gd name="T34" fmla="*/ 11 w 63"/>
                  <a:gd name="T35" fmla="*/ 15 h 66"/>
                  <a:gd name="T36" fmla="*/ 5 w 63"/>
                  <a:gd name="T37" fmla="*/ 15 h 66"/>
                  <a:gd name="T38" fmla="*/ 7 w 63"/>
                  <a:gd name="T39" fmla="*/ 22 h 66"/>
                  <a:gd name="T40" fmla="*/ 1 w 63"/>
                  <a:gd name="T41" fmla="*/ 23 h 66"/>
                  <a:gd name="T42" fmla="*/ 5 w 63"/>
                  <a:gd name="T43" fmla="*/ 30 h 66"/>
                  <a:gd name="T44" fmla="*/ 0 w 63"/>
                  <a:gd name="T45" fmla="*/ 33 h 66"/>
                  <a:gd name="T46" fmla="*/ 0 w 63"/>
                  <a:gd name="T47" fmla="*/ 37 h 66"/>
                  <a:gd name="T48" fmla="*/ 5 w 63"/>
                  <a:gd name="T49" fmla="*/ 40 h 66"/>
                  <a:gd name="T50" fmla="*/ 3 w 63"/>
                  <a:gd name="T51" fmla="*/ 46 h 66"/>
                  <a:gd name="T52" fmla="*/ 8 w 63"/>
                  <a:gd name="T53" fmla="*/ 47 h 66"/>
                  <a:gd name="T54" fmla="*/ 7 w 63"/>
                  <a:gd name="T55" fmla="*/ 54 h 66"/>
                  <a:gd name="T56" fmla="*/ 13 w 63"/>
                  <a:gd name="T57" fmla="*/ 54 h 66"/>
                  <a:gd name="T58" fmla="*/ 14 w 63"/>
                  <a:gd name="T59" fmla="*/ 61 h 66"/>
                  <a:gd name="T60" fmla="*/ 19 w 63"/>
                  <a:gd name="T61" fmla="*/ 58 h 66"/>
                  <a:gd name="T62" fmla="*/ 22 w 63"/>
                  <a:gd name="T63" fmla="*/ 65 h 66"/>
                  <a:gd name="T64" fmla="*/ 27 w 63"/>
                  <a:gd name="T65" fmla="*/ 61 h 66"/>
                  <a:gd name="T66" fmla="*/ 31 w 63"/>
                  <a:gd name="T67" fmla="*/ 66 h 66"/>
                  <a:gd name="T68" fmla="*/ 34 w 63"/>
                  <a:gd name="T69" fmla="*/ 61 h 66"/>
                  <a:gd name="T70" fmla="*/ 40 w 63"/>
                  <a:gd name="T71" fmla="*/ 65 h 66"/>
                  <a:gd name="T72" fmla="*/ 42 w 63"/>
                  <a:gd name="T73" fmla="*/ 59 h 66"/>
                  <a:gd name="T74" fmla="*/ 49 w 63"/>
                  <a:gd name="T75" fmla="*/ 61 h 66"/>
                  <a:gd name="T76" fmla="*/ 49 w 63"/>
                  <a:gd name="T77" fmla="*/ 55 h 66"/>
                  <a:gd name="T78" fmla="*/ 56 w 63"/>
                  <a:gd name="T79" fmla="*/ 55 h 66"/>
                  <a:gd name="T80" fmla="*/ 54 w 63"/>
                  <a:gd name="T81" fmla="*/ 49 h 66"/>
                  <a:gd name="T82" fmla="*/ 60 w 63"/>
                  <a:gd name="T83" fmla="*/ 47 h 66"/>
                  <a:gd name="T84" fmla="*/ 57 w 63"/>
                  <a:gd name="T85" fmla="*/ 42 h 66"/>
                  <a:gd name="T86" fmla="*/ 63 w 63"/>
                  <a:gd name="T87" fmla="*/ 38 h 66"/>
                  <a:gd name="T88" fmla="*/ 59 w 63"/>
                  <a:gd name="T89" fmla="*/ 34 h 66"/>
                  <a:gd name="T90" fmla="*/ 32 w 63"/>
                  <a:gd name="T91" fmla="*/ 57 h 66"/>
                  <a:gd name="T92" fmla="*/ 32 w 63"/>
                  <a:gd name="T93" fmla="*/ 8 h 66"/>
                  <a:gd name="T94" fmla="*/ 32 w 63"/>
                  <a:gd name="T95" fmla="*/ 5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3" h="66">
                    <a:moveTo>
                      <a:pt x="63" y="33"/>
                    </a:moveTo>
                    <a:cubicBezTo>
                      <a:pt x="63" y="33"/>
                      <a:pt x="63" y="33"/>
                      <a:pt x="63" y="33"/>
                    </a:cubicBezTo>
                    <a:cubicBezTo>
                      <a:pt x="63" y="31"/>
                      <a:pt x="63" y="30"/>
                      <a:pt x="63" y="28"/>
                    </a:cubicBezTo>
                    <a:cubicBezTo>
                      <a:pt x="58" y="28"/>
                      <a:pt x="58" y="28"/>
                      <a:pt x="58" y="28"/>
                    </a:cubicBezTo>
                    <a:cubicBezTo>
                      <a:pt x="58" y="27"/>
                      <a:pt x="58" y="27"/>
                      <a:pt x="58" y="26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2"/>
                      <a:pt x="61" y="21"/>
                      <a:pt x="61" y="19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5" y="19"/>
                      <a:pt x="55" y="18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8" y="14"/>
                      <a:pt x="57" y="12"/>
                      <a:pt x="56" y="11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51" y="13"/>
                      <a:pt x="51" y="13"/>
                      <a:pt x="50" y="12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2" y="7"/>
                      <a:pt x="50" y="6"/>
                      <a:pt x="49" y="5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5" y="8"/>
                      <a:pt x="45" y="8"/>
                      <a:pt x="44" y="8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4" y="2"/>
                      <a:pt x="42" y="1"/>
                      <a:pt x="41" y="1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8" y="5"/>
                      <a:pt x="37" y="5"/>
                      <a:pt x="37" y="5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5" y="0"/>
                      <a:pt x="33" y="0"/>
                      <a:pt x="32" y="0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0" y="5"/>
                      <a:pt x="30" y="5"/>
                      <a:pt x="29" y="5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4" y="0"/>
                      <a:pt x="23" y="1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3" y="6"/>
                      <a:pt x="22" y="6"/>
                      <a:pt x="21" y="7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7" y="3"/>
                      <a:pt x="16" y="4"/>
                      <a:pt x="15" y="5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10"/>
                      <a:pt x="15" y="10"/>
                      <a:pt x="15" y="11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0" y="9"/>
                      <a:pt x="9" y="10"/>
                      <a:pt x="8" y="11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0" y="15"/>
                      <a:pt x="10" y="16"/>
                      <a:pt x="9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6"/>
                      <a:pt x="3" y="17"/>
                      <a:pt x="3" y="19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6" y="22"/>
                      <a:pt x="6" y="23"/>
                      <a:pt x="6" y="24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5"/>
                      <a:pt x="0" y="26"/>
                      <a:pt x="0" y="28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5" y="31"/>
                      <a:pt x="5" y="3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4"/>
                      <a:pt x="0" y="36"/>
                      <a:pt x="0" y="37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5" y="38"/>
                      <a:pt x="5" y="39"/>
                      <a:pt x="5" y="40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4"/>
                      <a:pt x="2" y="45"/>
                      <a:pt x="3" y="46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8" y="46"/>
                      <a:pt x="8" y="47"/>
                      <a:pt x="8" y="47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6" y="52"/>
                      <a:pt x="6" y="53"/>
                      <a:pt x="7" y="54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3"/>
                      <a:pt x="13" y="53"/>
                      <a:pt x="13" y="54"/>
                    </a:cubicBezTo>
                    <a:cubicBezTo>
                      <a:pt x="11" y="58"/>
                      <a:pt x="11" y="58"/>
                      <a:pt x="11" y="58"/>
                    </a:cubicBezTo>
                    <a:cubicBezTo>
                      <a:pt x="12" y="59"/>
                      <a:pt x="13" y="60"/>
                      <a:pt x="14" y="61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18" y="58"/>
                      <a:pt x="19" y="58"/>
                      <a:pt x="19" y="58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20" y="64"/>
                      <a:pt x="21" y="64"/>
                      <a:pt x="22" y="65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5" y="61"/>
                      <a:pt x="26" y="61"/>
                      <a:pt x="27" y="61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28" y="66"/>
                      <a:pt x="30" y="66"/>
                      <a:pt x="31" y="66"/>
                    </a:cubicBezTo>
                    <a:cubicBezTo>
                      <a:pt x="32" y="61"/>
                      <a:pt x="32" y="61"/>
                      <a:pt x="32" y="61"/>
                    </a:cubicBezTo>
                    <a:cubicBezTo>
                      <a:pt x="33" y="61"/>
                      <a:pt x="34" y="61"/>
                      <a:pt x="34" y="61"/>
                    </a:cubicBezTo>
                    <a:cubicBezTo>
                      <a:pt x="36" y="66"/>
                      <a:pt x="36" y="66"/>
                      <a:pt x="36" y="66"/>
                    </a:cubicBezTo>
                    <a:cubicBezTo>
                      <a:pt x="37" y="66"/>
                      <a:pt x="39" y="65"/>
                      <a:pt x="40" y="65"/>
                    </a:cubicBezTo>
                    <a:cubicBezTo>
                      <a:pt x="40" y="60"/>
                      <a:pt x="40" y="60"/>
                      <a:pt x="40" y="60"/>
                    </a:cubicBezTo>
                    <a:cubicBezTo>
                      <a:pt x="41" y="60"/>
                      <a:pt x="41" y="59"/>
                      <a:pt x="42" y="59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6" y="63"/>
                      <a:pt x="47" y="62"/>
                      <a:pt x="49" y="61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8" y="56"/>
                      <a:pt x="48" y="56"/>
                      <a:pt x="49" y="55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53" y="57"/>
                      <a:pt x="55" y="56"/>
                      <a:pt x="56" y="55"/>
                    </a:cubicBezTo>
                    <a:cubicBezTo>
                      <a:pt x="53" y="51"/>
                      <a:pt x="53" y="51"/>
                      <a:pt x="53" y="51"/>
                    </a:cubicBezTo>
                    <a:cubicBezTo>
                      <a:pt x="53" y="50"/>
                      <a:pt x="54" y="50"/>
                      <a:pt x="54" y="49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59" y="50"/>
                      <a:pt x="60" y="48"/>
                      <a:pt x="60" y="47"/>
                    </a:cubicBez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43"/>
                      <a:pt x="57" y="43"/>
                      <a:pt x="57" y="42"/>
                    </a:cubicBezTo>
                    <a:cubicBezTo>
                      <a:pt x="62" y="42"/>
                      <a:pt x="62" y="42"/>
                      <a:pt x="62" y="42"/>
                    </a:cubicBezTo>
                    <a:cubicBezTo>
                      <a:pt x="63" y="41"/>
                      <a:pt x="63" y="39"/>
                      <a:pt x="63" y="38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5"/>
                      <a:pt x="59" y="35"/>
                      <a:pt x="59" y="34"/>
                    </a:cubicBezTo>
                    <a:lnTo>
                      <a:pt x="63" y="33"/>
                    </a:lnTo>
                    <a:close/>
                    <a:moveTo>
                      <a:pt x="32" y="57"/>
                    </a:moveTo>
                    <a:cubicBezTo>
                      <a:pt x="19" y="57"/>
                      <a:pt x="8" y="46"/>
                      <a:pt x="8" y="33"/>
                    </a:cubicBezTo>
                    <a:cubicBezTo>
                      <a:pt x="8" y="19"/>
                      <a:pt x="19" y="8"/>
                      <a:pt x="32" y="8"/>
                    </a:cubicBezTo>
                    <a:cubicBezTo>
                      <a:pt x="45" y="8"/>
                      <a:pt x="55" y="19"/>
                      <a:pt x="55" y="33"/>
                    </a:cubicBezTo>
                    <a:cubicBezTo>
                      <a:pt x="55" y="46"/>
                      <a:pt x="45" y="57"/>
                      <a:pt x="32" y="57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2" name="Freeform 21"/>
              <p:cNvSpPr>
                <a:spLocks noEditPoints="1"/>
              </p:cNvSpPr>
              <p:nvPr/>
            </p:nvSpPr>
            <p:spPr bwMode="auto">
              <a:xfrm>
                <a:off x="1143000" y="2708276"/>
                <a:ext cx="47625" cy="50800"/>
              </a:xfrm>
              <a:custGeom>
                <a:avLst/>
                <a:gdLst>
                  <a:gd name="T0" fmla="*/ 23 w 45"/>
                  <a:gd name="T1" fmla="*/ 0 h 48"/>
                  <a:gd name="T2" fmla="*/ 0 w 45"/>
                  <a:gd name="T3" fmla="*/ 24 h 48"/>
                  <a:gd name="T4" fmla="*/ 23 w 45"/>
                  <a:gd name="T5" fmla="*/ 48 h 48"/>
                  <a:gd name="T6" fmla="*/ 45 w 45"/>
                  <a:gd name="T7" fmla="*/ 24 h 48"/>
                  <a:gd name="T8" fmla="*/ 23 w 45"/>
                  <a:gd name="T9" fmla="*/ 0 h 48"/>
                  <a:gd name="T10" fmla="*/ 23 w 45"/>
                  <a:gd name="T11" fmla="*/ 44 h 48"/>
                  <a:gd name="T12" fmla="*/ 4 w 45"/>
                  <a:gd name="T13" fmla="*/ 24 h 48"/>
                  <a:gd name="T14" fmla="*/ 23 w 45"/>
                  <a:gd name="T15" fmla="*/ 4 h 48"/>
                  <a:gd name="T16" fmla="*/ 42 w 45"/>
                  <a:gd name="T17" fmla="*/ 24 h 48"/>
                  <a:gd name="T18" fmla="*/ 23 w 45"/>
                  <a:gd name="T19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" h="48">
                    <a:moveTo>
                      <a:pt x="23" y="0"/>
                    </a:moveTo>
                    <a:cubicBezTo>
                      <a:pt x="10" y="0"/>
                      <a:pt x="0" y="11"/>
                      <a:pt x="0" y="24"/>
                    </a:cubicBezTo>
                    <a:cubicBezTo>
                      <a:pt x="0" y="37"/>
                      <a:pt x="10" y="48"/>
                      <a:pt x="23" y="48"/>
                    </a:cubicBezTo>
                    <a:cubicBezTo>
                      <a:pt x="35" y="48"/>
                      <a:pt x="45" y="37"/>
                      <a:pt x="45" y="24"/>
                    </a:cubicBezTo>
                    <a:cubicBezTo>
                      <a:pt x="45" y="11"/>
                      <a:pt x="35" y="0"/>
                      <a:pt x="23" y="0"/>
                    </a:cubicBezTo>
                    <a:close/>
                    <a:moveTo>
                      <a:pt x="23" y="44"/>
                    </a:moveTo>
                    <a:cubicBezTo>
                      <a:pt x="12" y="44"/>
                      <a:pt x="4" y="35"/>
                      <a:pt x="4" y="24"/>
                    </a:cubicBezTo>
                    <a:cubicBezTo>
                      <a:pt x="4" y="13"/>
                      <a:pt x="12" y="4"/>
                      <a:pt x="23" y="4"/>
                    </a:cubicBezTo>
                    <a:cubicBezTo>
                      <a:pt x="33" y="4"/>
                      <a:pt x="42" y="13"/>
                      <a:pt x="42" y="24"/>
                    </a:cubicBezTo>
                    <a:cubicBezTo>
                      <a:pt x="42" y="35"/>
                      <a:pt x="33" y="44"/>
                      <a:pt x="23" y="44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3" name="Freeform 22"/>
              <p:cNvSpPr>
                <a:spLocks noEditPoints="1"/>
              </p:cNvSpPr>
              <p:nvPr/>
            </p:nvSpPr>
            <p:spPr bwMode="auto">
              <a:xfrm>
                <a:off x="1041400" y="2400301"/>
                <a:ext cx="34925" cy="38100"/>
              </a:xfrm>
              <a:custGeom>
                <a:avLst/>
                <a:gdLst>
                  <a:gd name="T0" fmla="*/ 34 w 34"/>
                  <a:gd name="T1" fmla="*/ 15 h 36"/>
                  <a:gd name="T2" fmla="*/ 31 w 34"/>
                  <a:gd name="T3" fmla="*/ 13 h 36"/>
                  <a:gd name="T4" fmla="*/ 32 w 34"/>
                  <a:gd name="T5" fmla="*/ 10 h 36"/>
                  <a:gd name="T6" fmla="*/ 29 w 34"/>
                  <a:gd name="T7" fmla="*/ 9 h 36"/>
                  <a:gd name="T8" fmla="*/ 29 w 34"/>
                  <a:gd name="T9" fmla="*/ 6 h 36"/>
                  <a:gd name="T10" fmla="*/ 26 w 34"/>
                  <a:gd name="T11" fmla="*/ 6 h 36"/>
                  <a:gd name="T12" fmla="*/ 26 w 34"/>
                  <a:gd name="T13" fmla="*/ 3 h 36"/>
                  <a:gd name="T14" fmla="*/ 22 w 34"/>
                  <a:gd name="T15" fmla="*/ 4 h 36"/>
                  <a:gd name="T16" fmla="*/ 21 w 34"/>
                  <a:gd name="T17" fmla="*/ 1 h 36"/>
                  <a:gd name="T18" fmla="*/ 18 w 34"/>
                  <a:gd name="T19" fmla="*/ 3 h 36"/>
                  <a:gd name="T20" fmla="*/ 16 w 34"/>
                  <a:gd name="T21" fmla="*/ 0 h 36"/>
                  <a:gd name="T22" fmla="*/ 14 w 34"/>
                  <a:gd name="T23" fmla="*/ 3 h 36"/>
                  <a:gd name="T24" fmla="*/ 12 w 34"/>
                  <a:gd name="T25" fmla="*/ 1 h 36"/>
                  <a:gd name="T26" fmla="*/ 10 w 34"/>
                  <a:gd name="T27" fmla="*/ 5 h 36"/>
                  <a:gd name="T28" fmla="*/ 7 w 34"/>
                  <a:gd name="T29" fmla="*/ 4 h 36"/>
                  <a:gd name="T30" fmla="*/ 7 w 34"/>
                  <a:gd name="T31" fmla="*/ 8 h 36"/>
                  <a:gd name="T32" fmla="*/ 4 w 34"/>
                  <a:gd name="T33" fmla="*/ 7 h 36"/>
                  <a:gd name="T34" fmla="*/ 4 w 34"/>
                  <a:gd name="T35" fmla="*/ 11 h 36"/>
                  <a:gd name="T36" fmla="*/ 2 w 34"/>
                  <a:gd name="T37" fmla="*/ 12 h 36"/>
                  <a:gd name="T38" fmla="*/ 3 w 34"/>
                  <a:gd name="T39" fmla="*/ 15 h 36"/>
                  <a:gd name="T40" fmla="*/ 0 w 34"/>
                  <a:gd name="T41" fmla="*/ 16 h 36"/>
                  <a:gd name="T42" fmla="*/ 3 w 34"/>
                  <a:gd name="T43" fmla="*/ 19 h 36"/>
                  <a:gd name="T44" fmla="*/ 1 w 34"/>
                  <a:gd name="T45" fmla="*/ 21 h 36"/>
                  <a:gd name="T46" fmla="*/ 1 w 34"/>
                  <a:gd name="T47" fmla="*/ 24 h 36"/>
                  <a:gd name="T48" fmla="*/ 4 w 34"/>
                  <a:gd name="T49" fmla="*/ 25 h 36"/>
                  <a:gd name="T50" fmla="*/ 3 w 34"/>
                  <a:gd name="T51" fmla="*/ 28 h 36"/>
                  <a:gd name="T52" fmla="*/ 6 w 34"/>
                  <a:gd name="T53" fmla="*/ 28 h 36"/>
                  <a:gd name="T54" fmla="*/ 7 w 34"/>
                  <a:gd name="T55" fmla="*/ 32 h 36"/>
                  <a:gd name="T56" fmla="*/ 10 w 34"/>
                  <a:gd name="T57" fmla="*/ 31 h 36"/>
                  <a:gd name="T58" fmla="*/ 11 w 34"/>
                  <a:gd name="T59" fmla="*/ 34 h 36"/>
                  <a:gd name="T60" fmla="*/ 13 w 34"/>
                  <a:gd name="T61" fmla="*/ 33 h 36"/>
                  <a:gd name="T62" fmla="*/ 16 w 34"/>
                  <a:gd name="T63" fmla="*/ 36 h 36"/>
                  <a:gd name="T64" fmla="*/ 17 w 34"/>
                  <a:gd name="T65" fmla="*/ 33 h 36"/>
                  <a:gd name="T66" fmla="*/ 20 w 34"/>
                  <a:gd name="T67" fmla="*/ 35 h 36"/>
                  <a:gd name="T68" fmla="*/ 22 w 34"/>
                  <a:gd name="T69" fmla="*/ 32 h 36"/>
                  <a:gd name="T70" fmla="*/ 25 w 34"/>
                  <a:gd name="T71" fmla="*/ 34 h 36"/>
                  <a:gd name="T72" fmla="*/ 25 w 34"/>
                  <a:gd name="T73" fmla="*/ 31 h 36"/>
                  <a:gd name="T74" fmla="*/ 29 w 34"/>
                  <a:gd name="T75" fmla="*/ 31 h 36"/>
                  <a:gd name="T76" fmla="*/ 28 w 34"/>
                  <a:gd name="T77" fmla="*/ 28 h 36"/>
                  <a:gd name="T78" fmla="*/ 32 w 34"/>
                  <a:gd name="T79" fmla="*/ 27 h 36"/>
                  <a:gd name="T80" fmla="*/ 30 w 34"/>
                  <a:gd name="T81" fmla="*/ 24 h 36"/>
                  <a:gd name="T82" fmla="*/ 34 w 34"/>
                  <a:gd name="T83" fmla="*/ 22 h 36"/>
                  <a:gd name="T84" fmla="*/ 31 w 34"/>
                  <a:gd name="T85" fmla="*/ 20 h 36"/>
                  <a:gd name="T86" fmla="*/ 34 w 34"/>
                  <a:gd name="T87" fmla="*/ 17 h 36"/>
                  <a:gd name="T88" fmla="*/ 31 w 34"/>
                  <a:gd name="T89" fmla="*/ 16 h 36"/>
                  <a:gd name="T90" fmla="*/ 20 w 34"/>
                  <a:gd name="T91" fmla="*/ 31 h 36"/>
                  <a:gd name="T92" fmla="*/ 15 w 34"/>
                  <a:gd name="T93" fmla="*/ 5 h 36"/>
                  <a:gd name="T94" fmla="*/ 20 w 34"/>
                  <a:gd name="T95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4" h="36">
                    <a:moveTo>
                      <a:pt x="34" y="15"/>
                    </a:move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4"/>
                      <a:pt x="33" y="13"/>
                      <a:pt x="33" y="12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9"/>
                      <a:pt x="31" y="8"/>
                      <a:pt x="31" y="8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8" y="9"/>
                      <a:pt x="28" y="8"/>
                      <a:pt x="28" y="8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5"/>
                      <a:pt x="28" y="5"/>
                      <a:pt x="28" y="4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5" y="6"/>
                      <a:pt x="25" y="5"/>
                      <a:pt x="25" y="5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5" y="2"/>
                      <a:pt x="24" y="2"/>
                      <a:pt x="23" y="2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1" y="4"/>
                      <a:pt x="21" y="4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1"/>
                      <a:pt x="20" y="1"/>
                      <a:pt x="19" y="1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7" y="3"/>
                      <a:pt x="17" y="3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1"/>
                      <a:pt x="15" y="1"/>
                      <a:pt x="14" y="1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3" y="4"/>
                      <a:pt x="13" y="4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2"/>
                      <a:pt x="10" y="2"/>
                      <a:pt x="9" y="2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9" y="5"/>
                      <a:pt x="9" y="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6" y="5"/>
                      <a:pt x="6" y="5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6" y="8"/>
                      <a:pt x="6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8"/>
                      <a:pt x="3" y="9"/>
                      <a:pt x="3" y="9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2"/>
                      <a:pt x="4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1" y="13"/>
                      <a:pt x="1" y="14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6"/>
                      <a:pt x="3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0" y="18"/>
                      <a:pt x="0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0"/>
                      <a:pt x="3" y="20"/>
                      <a:pt x="3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3"/>
                      <a:pt x="1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5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6" y="31"/>
                      <a:pt x="6" y="31"/>
                      <a:pt x="7" y="32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0"/>
                      <a:pt x="9" y="31"/>
                      <a:pt x="10" y="31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10" y="34"/>
                      <a:pt x="10" y="34"/>
                      <a:pt x="11" y="34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3" y="32"/>
                      <a:pt x="13" y="33"/>
                      <a:pt x="13" y="33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4" y="35"/>
                      <a:pt x="15" y="36"/>
                      <a:pt x="16" y="36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9" y="36"/>
                      <a:pt x="20" y="36"/>
                      <a:pt x="20" y="35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1" y="33"/>
                      <a:pt x="21" y="33"/>
                      <a:pt x="22" y="32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4"/>
                      <a:pt x="24" y="34"/>
                      <a:pt x="25" y="34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8" y="32"/>
                      <a:pt x="28" y="31"/>
                      <a:pt x="29" y="31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1" y="28"/>
                      <a:pt x="31" y="28"/>
                      <a:pt x="32" y="27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0" y="25"/>
                      <a:pt x="30" y="24"/>
                      <a:pt x="30" y="24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3" y="24"/>
                      <a:pt x="33" y="23"/>
                      <a:pt x="34" y="22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1" y="21"/>
                      <a:pt x="31" y="20"/>
                      <a:pt x="31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19"/>
                      <a:pt x="34" y="18"/>
                      <a:pt x="34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6"/>
                      <a:pt x="31" y="16"/>
                      <a:pt x="31" y="16"/>
                    </a:cubicBezTo>
                    <a:lnTo>
                      <a:pt x="34" y="15"/>
                    </a:lnTo>
                    <a:close/>
                    <a:moveTo>
                      <a:pt x="20" y="31"/>
                    </a:moveTo>
                    <a:cubicBezTo>
                      <a:pt x="13" y="32"/>
                      <a:pt x="6" y="28"/>
                      <a:pt x="5" y="21"/>
                    </a:cubicBezTo>
                    <a:cubicBezTo>
                      <a:pt x="4" y="14"/>
                      <a:pt x="8" y="7"/>
                      <a:pt x="15" y="5"/>
                    </a:cubicBezTo>
                    <a:cubicBezTo>
                      <a:pt x="21" y="4"/>
                      <a:pt x="28" y="8"/>
                      <a:pt x="29" y="15"/>
                    </a:cubicBezTo>
                    <a:cubicBezTo>
                      <a:pt x="31" y="23"/>
                      <a:pt x="26" y="29"/>
                      <a:pt x="20" y="31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4" name="Freeform 23"/>
              <p:cNvSpPr>
                <a:spLocks noEditPoints="1"/>
              </p:cNvSpPr>
              <p:nvPr/>
            </p:nvSpPr>
            <p:spPr bwMode="auto">
              <a:xfrm>
                <a:off x="1044575" y="2405063"/>
                <a:ext cx="28575" cy="30163"/>
              </a:xfrm>
              <a:custGeom>
                <a:avLst/>
                <a:gdLst>
                  <a:gd name="T0" fmla="*/ 11 w 26"/>
                  <a:gd name="T1" fmla="*/ 2 h 28"/>
                  <a:gd name="T2" fmla="*/ 1 w 26"/>
                  <a:gd name="T3" fmla="*/ 17 h 28"/>
                  <a:gd name="T4" fmla="*/ 16 w 26"/>
                  <a:gd name="T5" fmla="*/ 26 h 28"/>
                  <a:gd name="T6" fmla="*/ 25 w 26"/>
                  <a:gd name="T7" fmla="*/ 12 h 28"/>
                  <a:gd name="T8" fmla="*/ 11 w 26"/>
                  <a:gd name="T9" fmla="*/ 2 h 28"/>
                  <a:gd name="T10" fmla="*/ 15 w 26"/>
                  <a:gd name="T11" fmla="*/ 24 h 28"/>
                  <a:gd name="T12" fmla="*/ 3 w 26"/>
                  <a:gd name="T13" fmla="*/ 16 h 28"/>
                  <a:gd name="T14" fmla="*/ 11 w 26"/>
                  <a:gd name="T15" fmla="*/ 4 h 28"/>
                  <a:gd name="T16" fmla="*/ 23 w 26"/>
                  <a:gd name="T17" fmla="*/ 12 h 28"/>
                  <a:gd name="T18" fmla="*/ 15 w 26"/>
                  <a:gd name="T1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8">
                    <a:moveTo>
                      <a:pt x="11" y="2"/>
                    </a:moveTo>
                    <a:cubicBezTo>
                      <a:pt x="4" y="3"/>
                      <a:pt x="0" y="10"/>
                      <a:pt x="1" y="17"/>
                    </a:cubicBezTo>
                    <a:cubicBezTo>
                      <a:pt x="3" y="23"/>
                      <a:pt x="9" y="28"/>
                      <a:pt x="16" y="26"/>
                    </a:cubicBezTo>
                    <a:cubicBezTo>
                      <a:pt x="22" y="25"/>
                      <a:pt x="26" y="18"/>
                      <a:pt x="25" y="12"/>
                    </a:cubicBezTo>
                    <a:cubicBezTo>
                      <a:pt x="24" y="5"/>
                      <a:pt x="17" y="0"/>
                      <a:pt x="11" y="2"/>
                    </a:cubicBezTo>
                    <a:close/>
                    <a:moveTo>
                      <a:pt x="15" y="24"/>
                    </a:moveTo>
                    <a:cubicBezTo>
                      <a:pt x="10" y="26"/>
                      <a:pt x="4" y="22"/>
                      <a:pt x="3" y="16"/>
                    </a:cubicBezTo>
                    <a:cubicBezTo>
                      <a:pt x="2" y="10"/>
                      <a:pt x="6" y="5"/>
                      <a:pt x="11" y="4"/>
                    </a:cubicBezTo>
                    <a:cubicBezTo>
                      <a:pt x="17" y="3"/>
                      <a:pt x="22" y="6"/>
                      <a:pt x="23" y="12"/>
                    </a:cubicBezTo>
                    <a:cubicBezTo>
                      <a:pt x="24" y="18"/>
                      <a:pt x="21" y="23"/>
                      <a:pt x="15" y="24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5" name="Freeform 24"/>
              <p:cNvSpPr>
                <a:spLocks noEditPoints="1"/>
              </p:cNvSpPr>
              <p:nvPr/>
            </p:nvSpPr>
            <p:spPr bwMode="auto">
              <a:xfrm>
                <a:off x="1309688" y="2579688"/>
                <a:ext cx="44450" cy="44450"/>
              </a:xfrm>
              <a:custGeom>
                <a:avLst/>
                <a:gdLst>
                  <a:gd name="T0" fmla="*/ 42 w 42"/>
                  <a:gd name="T1" fmla="*/ 21 h 43"/>
                  <a:gd name="T2" fmla="*/ 39 w 42"/>
                  <a:gd name="T3" fmla="*/ 18 h 43"/>
                  <a:gd name="T4" fmla="*/ 41 w 42"/>
                  <a:gd name="T5" fmla="*/ 15 h 43"/>
                  <a:gd name="T6" fmla="*/ 37 w 42"/>
                  <a:gd name="T7" fmla="*/ 13 h 43"/>
                  <a:gd name="T8" fmla="*/ 39 w 42"/>
                  <a:gd name="T9" fmla="*/ 10 h 43"/>
                  <a:gd name="T10" fmla="*/ 34 w 42"/>
                  <a:gd name="T11" fmla="*/ 9 h 43"/>
                  <a:gd name="T12" fmla="*/ 35 w 42"/>
                  <a:gd name="T13" fmla="*/ 5 h 43"/>
                  <a:gd name="T14" fmla="*/ 30 w 42"/>
                  <a:gd name="T15" fmla="*/ 6 h 43"/>
                  <a:gd name="T16" fmla="*/ 30 w 42"/>
                  <a:gd name="T17" fmla="*/ 2 h 43"/>
                  <a:gd name="T18" fmla="*/ 26 w 42"/>
                  <a:gd name="T19" fmla="*/ 3 h 43"/>
                  <a:gd name="T20" fmla="*/ 24 w 42"/>
                  <a:gd name="T21" fmla="*/ 0 h 43"/>
                  <a:gd name="T22" fmla="*/ 21 w 42"/>
                  <a:gd name="T23" fmla="*/ 3 h 43"/>
                  <a:gd name="T24" fmla="*/ 18 w 42"/>
                  <a:gd name="T25" fmla="*/ 0 h 43"/>
                  <a:gd name="T26" fmla="*/ 16 w 42"/>
                  <a:gd name="T27" fmla="*/ 4 h 43"/>
                  <a:gd name="T28" fmla="*/ 13 w 42"/>
                  <a:gd name="T29" fmla="*/ 2 h 43"/>
                  <a:gd name="T30" fmla="*/ 11 w 42"/>
                  <a:gd name="T31" fmla="*/ 6 h 43"/>
                  <a:gd name="T32" fmla="*/ 8 w 42"/>
                  <a:gd name="T33" fmla="*/ 5 h 43"/>
                  <a:gd name="T34" fmla="*/ 7 w 42"/>
                  <a:gd name="T35" fmla="*/ 10 h 43"/>
                  <a:gd name="T36" fmla="*/ 4 w 42"/>
                  <a:gd name="T37" fmla="*/ 10 h 43"/>
                  <a:gd name="T38" fmla="*/ 5 w 42"/>
                  <a:gd name="T39" fmla="*/ 14 h 43"/>
                  <a:gd name="T40" fmla="*/ 1 w 42"/>
                  <a:gd name="T41" fmla="*/ 15 h 43"/>
                  <a:gd name="T42" fmla="*/ 4 w 42"/>
                  <a:gd name="T43" fmla="*/ 19 h 43"/>
                  <a:gd name="T44" fmla="*/ 0 w 42"/>
                  <a:gd name="T45" fmla="*/ 21 h 43"/>
                  <a:gd name="T46" fmla="*/ 1 w 42"/>
                  <a:gd name="T47" fmla="*/ 24 h 43"/>
                  <a:gd name="T48" fmla="*/ 4 w 42"/>
                  <a:gd name="T49" fmla="*/ 26 h 43"/>
                  <a:gd name="T50" fmla="*/ 2 w 42"/>
                  <a:gd name="T51" fmla="*/ 30 h 43"/>
                  <a:gd name="T52" fmla="*/ 6 w 42"/>
                  <a:gd name="T53" fmla="*/ 31 h 43"/>
                  <a:gd name="T54" fmla="*/ 5 w 42"/>
                  <a:gd name="T55" fmla="*/ 36 h 43"/>
                  <a:gd name="T56" fmla="*/ 9 w 42"/>
                  <a:gd name="T57" fmla="*/ 35 h 43"/>
                  <a:gd name="T58" fmla="*/ 10 w 42"/>
                  <a:gd name="T59" fmla="*/ 40 h 43"/>
                  <a:gd name="T60" fmla="*/ 13 w 42"/>
                  <a:gd name="T61" fmla="*/ 38 h 43"/>
                  <a:gd name="T62" fmla="*/ 15 w 42"/>
                  <a:gd name="T63" fmla="*/ 42 h 43"/>
                  <a:gd name="T64" fmla="*/ 18 w 42"/>
                  <a:gd name="T65" fmla="*/ 40 h 43"/>
                  <a:gd name="T66" fmla="*/ 21 w 42"/>
                  <a:gd name="T67" fmla="*/ 43 h 43"/>
                  <a:gd name="T68" fmla="*/ 23 w 42"/>
                  <a:gd name="T69" fmla="*/ 40 h 43"/>
                  <a:gd name="T70" fmla="*/ 27 w 42"/>
                  <a:gd name="T71" fmla="*/ 42 h 43"/>
                  <a:gd name="T72" fmla="*/ 28 w 42"/>
                  <a:gd name="T73" fmla="*/ 39 h 43"/>
                  <a:gd name="T74" fmla="*/ 32 w 42"/>
                  <a:gd name="T75" fmla="*/ 40 h 43"/>
                  <a:gd name="T76" fmla="*/ 32 w 42"/>
                  <a:gd name="T77" fmla="*/ 36 h 43"/>
                  <a:gd name="T78" fmla="*/ 37 w 42"/>
                  <a:gd name="T79" fmla="*/ 36 h 43"/>
                  <a:gd name="T80" fmla="*/ 36 w 42"/>
                  <a:gd name="T81" fmla="*/ 32 h 43"/>
                  <a:gd name="T82" fmla="*/ 40 w 42"/>
                  <a:gd name="T83" fmla="*/ 31 h 43"/>
                  <a:gd name="T84" fmla="*/ 38 w 42"/>
                  <a:gd name="T85" fmla="*/ 27 h 43"/>
                  <a:gd name="T86" fmla="*/ 42 w 42"/>
                  <a:gd name="T87" fmla="*/ 25 h 43"/>
                  <a:gd name="T88" fmla="*/ 39 w 42"/>
                  <a:gd name="T89" fmla="*/ 22 h 43"/>
                  <a:gd name="T90" fmla="*/ 21 w 42"/>
                  <a:gd name="T91" fmla="*/ 38 h 43"/>
                  <a:gd name="T92" fmla="*/ 21 w 42"/>
                  <a:gd name="T93" fmla="*/ 5 h 43"/>
                  <a:gd name="T94" fmla="*/ 21 w 42"/>
                  <a:gd name="T95" fmla="*/ 3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2" h="43">
                    <a:moveTo>
                      <a:pt x="42" y="22"/>
                    </a:moveTo>
                    <a:cubicBezTo>
                      <a:pt x="42" y="22"/>
                      <a:pt x="42" y="21"/>
                      <a:pt x="42" y="21"/>
                    </a:cubicBezTo>
                    <a:cubicBezTo>
                      <a:pt x="42" y="20"/>
                      <a:pt x="42" y="19"/>
                      <a:pt x="42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9" y="18"/>
                      <a:pt x="39" y="17"/>
                      <a:pt x="38" y="17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4"/>
                      <a:pt x="41" y="13"/>
                      <a:pt x="40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2"/>
                      <a:pt x="37" y="12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8" y="9"/>
                      <a:pt x="38" y="8"/>
                      <a:pt x="37" y="7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8"/>
                      <a:pt x="33" y="8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4" y="4"/>
                      <a:pt x="33" y="4"/>
                      <a:pt x="33" y="3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30" y="5"/>
                      <a:pt x="30" y="5"/>
                      <a:pt x="29" y="5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1"/>
                      <a:pt x="28" y="1"/>
                      <a:pt x="27" y="1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5" y="3"/>
                      <a:pt x="25" y="3"/>
                      <a:pt x="24" y="3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3" y="0"/>
                      <a:pt x="22" y="0"/>
                      <a:pt x="21" y="0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0" y="3"/>
                      <a:pt x="20" y="3"/>
                      <a:pt x="19" y="3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5" y="4"/>
                      <a:pt x="14" y="4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2" y="2"/>
                      <a:pt x="11" y="2"/>
                      <a:pt x="10" y="3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0" y="7"/>
                      <a:pt x="10" y="7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6"/>
                      <a:pt x="6" y="6"/>
                      <a:pt x="6" y="7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1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3" y="11"/>
                      <a:pt x="2" y="12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4" y="16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1" y="17"/>
                      <a:pt x="1" y="1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0"/>
                      <a:pt x="3" y="20"/>
                      <a:pt x="3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0" y="23"/>
                      <a:pt x="1" y="24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6"/>
                      <a:pt x="4" y="26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8"/>
                      <a:pt x="2" y="29"/>
                      <a:pt x="2" y="3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6" y="30"/>
                      <a:pt x="6" y="31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4"/>
                      <a:pt x="5" y="35"/>
                      <a:pt x="5" y="36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9" y="35"/>
                      <a:pt x="9" y="35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8" y="38"/>
                      <a:pt x="9" y="39"/>
                      <a:pt x="10" y="40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8"/>
                      <a:pt x="13" y="38"/>
                      <a:pt x="13" y="38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3" y="42"/>
                      <a:pt x="14" y="42"/>
                      <a:pt x="15" y="42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7" y="40"/>
                      <a:pt x="18" y="40"/>
                      <a:pt x="18" y="40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9" y="43"/>
                      <a:pt x="20" y="43"/>
                      <a:pt x="21" y="43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2" y="40"/>
                      <a:pt x="23" y="40"/>
                      <a:pt x="23" y="40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5" y="43"/>
                      <a:pt x="26" y="43"/>
                      <a:pt x="27" y="42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7" y="39"/>
                      <a:pt x="28" y="39"/>
                      <a:pt x="28" y="39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1" y="41"/>
                      <a:pt x="32" y="40"/>
                      <a:pt x="32" y="40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2" y="37"/>
                      <a:pt x="32" y="36"/>
                      <a:pt x="32" y="36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6" y="37"/>
                      <a:pt x="36" y="37"/>
                      <a:pt x="37" y="36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3"/>
                      <a:pt x="36" y="32"/>
                      <a:pt x="36" y="32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2"/>
                      <a:pt x="40" y="32"/>
                      <a:pt x="40" y="31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8" y="28"/>
                      <a:pt x="38" y="28"/>
                      <a:pt x="38" y="27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7"/>
                      <a:pt x="42" y="26"/>
                      <a:pt x="42" y="25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39" y="23"/>
                      <a:pt x="39" y="23"/>
                      <a:pt x="39" y="22"/>
                    </a:cubicBezTo>
                    <a:lnTo>
                      <a:pt x="42" y="22"/>
                    </a:lnTo>
                    <a:close/>
                    <a:moveTo>
                      <a:pt x="21" y="38"/>
                    </a:moveTo>
                    <a:cubicBezTo>
                      <a:pt x="13" y="38"/>
                      <a:pt x="6" y="30"/>
                      <a:pt x="6" y="21"/>
                    </a:cubicBezTo>
                    <a:cubicBezTo>
                      <a:pt x="6" y="13"/>
                      <a:pt x="13" y="5"/>
                      <a:pt x="21" y="5"/>
                    </a:cubicBezTo>
                    <a:cubicBezTo>
                      <a:pt x="30" y="5"/>
                      <a:pt x="37" y="13"/>
                      <a:pt x="37" y="21"/>
                    </a:cubicBezTo>
                    <a:cubicBezTo>
                      <a:pt x="37" y="30"/>
                      <a:pt x="30" y="38"/>
                      <a:pt x="21" y="38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6" name="Freeform 25"/>
              <p:cNvSpPr>
                <a:spLocks noEditPoints="1"/>
              </p:cNvSpPr>
              <p:nvPr/>
            </p:nvSpPr>
            <p:spPr bwMode="auto">
              <a:xfrm>
                <a:off x="1316038" y="2586038"/>
                <a:ext cx="31750" cy="31750"/>
              </a:xfrm>
              <a:custGeom>
                <a:avLst/>
                <a:gdLst>
                  <a:gd name="T0" fmla="*/ 15 w 30"/>
                  <a:gd name="T1" fmla="*/ 0 h 31"/>
                  <a:gd name="T2" fmla="*/ 0 w 30"/>
                  <a:gd name="T3" fmla="*/ 15 h 31"/>
                  <a:gd name="T4" fmla="*/ 15 w 30"/>
                  <a:gd name="T5" fmla="*/ 31 h 31"/>
                  <a:gd name="T6" fmla="*/ 30 w 30"/>
                  <a:gd name="T7" fmla="*/ 15 h 31"/>
                  <a:gd name="T8" fmla="*/ 15 w 30"/>
                  <a:gd name="T9" fmla="*/ 0 h 31"/>
                  <a:gd name="T10" fmla="*/ 15 w 30"/>
                  <a:gd name="T11" fmla="*/ 29 h 31"/>
                  <a:gd name="T12" fmla="*/ 3 w 30"/>
                  <a:gd name="T13" fmla="*/ 15 h 31"/>
                  <a:gd name="T14" fmla="*/ 15 w 30"/>
                  <a:gd name="T15" fmla="*/ 2 h 31"/>
                  <a:gd name="T16" fmla="*/ 28 w 30"/>
                  <a:gd name="T17" fmla="*/ 15 h 31"/>
                  <a:gd name="T18" fmla="*/ 15 w 30"/>
                  <a:gd name="T19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31">
                    <a:moveTo>
                      <a:pt x="15" y="0"/>
                    </a:moveTo>
                    <a:cubicBezTo>
                      <a:pt x="7" y="0"/>
                      <a:pt x="0" y="7"/>
                      <a:pt x="0" y="15"/>
                    </a:cubicBezTo>
                    <a:cubicBezTo>
                      <a:pt x="0" y="24"/>
                      <a:pt x="7" y="31"/>
                      <a:pt x="15" y="31"/>
                    </a:cubicBezTo>
                    <a:cubicBezTo>
                      <a:pt x="23" y="31"/>
                      <a:pt x="30" y="24"/>
                      <a:pt x="30" y="15"/>
                    </a:cubicBezTo>
                    <a:cubicBezTo>
                      <a:pt x="30" y="7"/>
                      <a:pt x="23" y="0"/>
                      <a:pt x="15" y="0"/>
                    </a:cubicBezTo>
                    <a:close/>
                    <a:moveTo>
                      <a:pt x="15" y="29"/>
                    </a:moveTo>
                    <a:cubicBezTo>
                      <a:pt x="8" y="29"/>
                      <a:pt x="3" y="23"/>
                      <a:pt x="3" y="15"/>
                    </a:cubicBezTo>
                    <a:cubicBezTo>
                      <a:pt x="3" y="8"/>
                      <a:pt x="8" y="2"/>
                      <a:pt x="15" y="2"/>
                    </a:cubicBezTo>
                    <a:cubicBezTo>
                      <a:pt x="22" y="2"/>
                      <a:pt x="28" y="8"/>
                      <a:pt x="28" y="15"/>
                    </a:cubicBezTo>
                    <a:cubicBezTo>
                      <a:pt x="28" y="23"/>
                      <a:pt x="22" y="29"/>
                      <a:pt x="15" y="29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7" name="Freeform 26"/>
              <p:cNvSpPr>
                <a:spLocks noEditPoints="1"/>
              </p:cNvSpPr>
              <p:nvPr/>
            </p:nvSpPr>
            <p:spPr bwMode="auto">
              <a:xfrm>
                <a:off x="1303338" y="2484438"/>
                <a:ext cx="88900" cy="92075"/>
              </a:xfrm>
              <a:custGeom>
                <a:avLst/>
                <a:gdLst>
                  <a:gd name="T0" fmla="*/ 72 w 83"/>
                  <a:gd name="T1" fmla="*/ 46 h 87"/>
                  <a:gd name="T2" fmla="*/ 72 w 83"/>
                  <a:gd name="T3" fmla="*/ 43 h 87"/>
                  <a:gd name="T4" fmla="*/ 72 w 83"/>
                  <a:gd name="T5" fmla="*/ 39 h 87"/>
                  <a:gd name="T6" fmla="*/ 82 w 83"/>
                  <a:gd name="T7" fmla="*/ 32 h 87"/>
                  <a:gd name="T8" fmla="*/ 77 w 83"/>
                  <a:gd name="T9" fmla="*/ 19 h 87"/>
                  <a:gd name="T10" fmla="*/ 65 w 83"/>
                  <a:gd name="T11" fmla="*/ 23 h 87"/>
                  <a:gd name="T12" fmla="*/ 60 w 83"/>
                  <a:gd name="T13" fmla="*/ 18 h 87"/>
                  <a:gd name="T14" fmla="*/ 63 w 83"/>
                  <a:gd name="T15" fmla="*/ 5 h 87"/>
                  <a:gd name="T16" fmla="*/ 50 w 83"/>
                  <a:gd name="T17" fmla="*/ 0 h 87"/>
                  <a:gd name="T18" fmla="*/ 44 w 83"/>
                  <a:gd name="T19" fmla="*/ 11 h 87"/>
                  <a:gd name="T20" fmla="*/ 41 w 83"/>
                  <a:gd name="T21" fmla="*/ 11 h 87"/>
                  <a:gd name="T22" fmla="*/ 37 w 83"/>
                  <a:gd name="T23" fmla="*/ 12 h 87"/>
                  <a:gd name="T24" fmla="*/ 31 w 83"/>
                  <a:gd name="T25" fmla="*/ 0 h 87"/>
                  <a:gd name="T26" fmla="*/ 18 w 83"/>
                  <a:gd name="T27" fmla="*/ 6 h 87"/>
                  <a:gd name="T28" fmla="*/ 22 w 83"/>
                  <a:gd name="T29" fmla="*/ 19 h 87"/>
                  <a:gd name="T30" fmla="*/ 17 w 83"/>
                  <a:gd name="T31" fmla="*/ 24 h 87"/>
                  <a:gd name="T32" fmla="*/ 5 w 83"/>
                  <a:gd name="T33" fmla="*/ 21 h 87"/>
                  <a:gd name="T34" fmla="*/ 0 w 83"/>
                  <a:gd name="T35" fmla="*/ 34 h 87"/>
                  <a:gd name="T36" fmla="*/ 11 w 83"/>
                  <a:gd name="T37" fmla="*/ 40 h 87"/>
                  <a:gd name="T38" fmla="*/ 11 w 83"/>
                  <a:gd name="T39" fmla="*/ 43 h 87"/>
                  <a:gd name="T40" fmla="*/ 11 w 83"/>
                  <a:gd name="T41" fmla="*/ 47 h 87"/>
                  <a:gd name="T42" fmla="*/ 0 w 83"/>
                  <a:gd name="T43" fmla="*/ 54 h 87"/>
                  <a:gd name="T44" fmla="*/ 6 w 83"/>
                  <a:gd name="T45" fmla="*/ 67 h 87"/>
                  <a:gd name="T46" fmla="*/ 18 w 83"/>
                  <a:gd name="T47" fmla="*/ 64 h 87"/>
                  <a:gd name="T48" fmla="*/ 23 w 83"/>
                  <a:gd name="T49" fmla="*/ 69 h 87"/>
                  <a:gd name="T50" fmla="*/ 20 w 83"/>
                  <a:gd name="T51" fmla="*/ 81 h 87"/>
                  <a:gd name="T52" fmla="*/ 33 w 83"/>
                  <a:gd name="T53" fmla="*/ 87 h 87"/>
                  <a:gd name="T54" fmla="*/ 39 w 83"/>
                  <a:gd name="T55" fmla="*/ 75 h 87"/>
                  <a:gd name="T56" fmla="*/ 41 w 83"/>
                  <a:gd name="T57" fmla="*/ 75 h 87"/>
                  <a:gd name="T58" fmla="*/ 45 w 83"/>
                  <a:gd name="T59" fmla="*/ 75 h 87"/>
                  <a:gd name="T60" fmla="*/ 52 w 83"/>
                  <a:gd name="T61" fmla="*/ 86 h 87"/>
                  <a:gd name="T62" fmla="*/ 64 w 83"/>
                  <a:gd name="T63" fmla="*/ 80 h 87"/>
                  <a:gd name="T64" fmla="*/ 61 w 83"/>
                  <a:gd name="T65" fmla="*/ 68 h 87"/>
                  <a:gd name="T66" fmla="*/ 66 w 83"/>
                  <a:gd name="T67" fmla="*/ 62 h 87"/>
                  <a:gd name="T68" fmla="*/ 78 w 83"/>
                  <a:gd name="T69" fmla="*/ 66 h 87"/>
                  <a:gd name="T70" fmla="*/ 83 w 83"/>
                  <a:gd name="T71" fmla="*/ 52 h 87"/>
                  <a:gd name="T72" fmla="*/ 72 w 83"/>
                  <a:gd name="T73" fmla="*/ 46 h 87"/>
                  <a:gd name="T74" fmla="*/ 41 w 83"/>
                  <a:gd name="T75" fmla="*/ 58 h 87"/>
                  <a:gd name="T76" fmla="*/ 27 w 83"/>
                  <a:gd name="T77" fmla="*/ 43 h 87"/>
                  <a:gd name="T78" fmla="*/ 41 w 83"/>
                  <a:gd name="T79" fmla="*/ 28 h 87"/>
                  <a:gd name="T80" fmla="*/ 55 w 83"/>
                  <a:gd name="T81" fmla="*/ 43 h 87"/>
                  <a:gd name="T82" fmla="*/ 41 w 83"/>
                  <a:gd name="T83" fmla="*/ 5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3" h="87">
                    <a:moveTo>
                      <a:pt x="72" y="46"/>
                    </a:moveTo>
                    <a:cubicBezTo>
                      <a:pt x="72" y="45"/>
                      <a:pt x="72" y="44"/>
                      <a:pt x="72" y="43"/>
                    </a:cubicBezTo>
                    <a:cubicBezTo>
                      <a:pt x="72" y="42"/>
                      <a:pt x="72" y="40"/>
                      <a:pt x="72" y="39"/>
                    </a:cubicBezTo>
                    <a:cubicBezTo>
                      <a:pt x="82" y="32"/>
                      <a:pt x="82" y="32"/>
                      <a:pt x="82" y="32"/>
                    </a:cubicBezTo>
                    <a:cubicBezTo>
                      <a:pt x="81" y="27"/>
                      <a:pt x="79" y="23"/>
                      <a:pt x="77" y="19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3" y="21"/>
                      <a:pt x="62" y="19"/>
                      <a:pt x="60" y="18"/>
                    </a:cubicBezTo>
                    <a:cubicBezTo>
                      <a:pt x="63" y="5"/>
                      <a:pt x="63" y="5"/>
                      <a:pt x="63" y="5"/>
                    </a:cubicBezTo>
                    <a:cubicBezTo>
                      <a:pt x="59" y="3"/>
                      <a:pt x="55" y="1"/>
                      <a:pt x="50" y="0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3" y="11"/>
                      <a:pt x="42" y="11"/>
                      <a:pt x="41" y="11"/>
                    </a:cubicBezTo>
                    <a:cubicBezTo>
                      <a:pt x="40" y="11"/>
                      <a:pt x="39" y="11"/>
                      <a:pt x="37" y="12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6" y="1"/>
                      <a:pt x="22" y="3"/>
                      <a:pt x="18" y="6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0" y="20"/>
                      <a:pt x="18" y="22"/>
                      <a:pt x="17" y="24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3" y="25"/>
                      <a:pt x="1" y="29"/>
                      <a:pt x="0" y="34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1"/>
                      <a:pt x="11" y="42"/>
                      <a:pt x="11" y="43"/>
                    </a:cubicBezTo>
                    <a:cubicBezTo>
                      <a:pt x="11" y="45"/>
                      <a:pt x="11" y="46"/>
                      <a:pt x="11" y="47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2" y="59"/>
                      <a:pt x="3" y="63"/>
                      <a:pt x="6" y="67"/>
                    </a:cubicBezTo>
                    <a:cubicBezTo>
                      <a:pt x="18" y="64"/>
                      <a:pt x="18" y="64"/>
                      <a:pt x="18" y="64"/>
                    </a:cubicBezTo>
                    <a:cubicBezTo>
                      <a:pt x="19" y="65"/>
                      <a:pt x="21" y="67"/>
                      <a:pt x="23" y="69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24" y="84"/>
                      <a:pt x="28" y="86"/>
                      <a:pt x="33" y="87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0" y="75"/>
                      <a:pt x="40" y="75"/>
                      <a:pt x="41" y="75"/>
                    </a:cubicBezTo>
                    <a:cubicBezTo>
                      <a:pt x="43" y="75"/>
                      <a:pt x="44" y="75"/>
                      <a:pt x="45" y="75"/>
                    </a:cubicBezTo>
                    <a:cubicBezTo>
                      <a:pt x="52" y="86"/>
                      <a:pt x="52" y="86"/>
                      <a:pt x="52" y="86"/>
                    </a:cubicBezTo>
                    <a:cubicBezTo>
                      <a:pt x="57" y="85"/>
                      <a:pt x="61" y="83"/>
                      <a:pt x="64" y="80"/>
                    </a:cubicBezTo>
                    <a:cubicBezTo>
                      <a:pt x="61" y="68"/>
                      <a:pt x="61" y="68"/>
                      <a:pt x="61" y="68"/>
                    </a:cubicBezTo>
                    <a:cubicBezTo>
                      <a:pt x="63" y="66"/>
                      <a:pt x="64" y="64"/>
                      <a:pt x="66" y="62"/>
                    </a:cubicBezTo>
                    <a:cubicBezTo>
                      <a:pt x="78" y="66"/>
                      <a:pt x="78" y="66"/>
                      <a:pt x="78" y="66"/>
                    </a:cubicBezTo>
                    <a:cubicBezTo>
                      <a:pt x="80" y="62"/>
                      <a:pt x="82" y="57"/>
                      <a:pt x="83" y="52"/>
                    </a:cubicBezTo>
                    <a:lnTo>
                      <a:pt x="72" y="46"/>
                    </a:lnTo>
                    <a:close/>
                    <a:moveTo>
                      <a:pt x="41" y="58"/>
                    </a:moveTo>
                    <a:cubicBezTo>
                      <a:pt x="34" y="58"/>
                      <a:pt x="27" y="51"/>
                      <a:pt x="27" y="43"/>
                    </a:cubicBezTo>
                    <a:cubicBezTo>
                      <a:pt x="27" y="35"/>
                      <a:pt x="34" y="28"/>
                      <a:pt x="41" y="28"/>
                    </a:cubicBezTo>
                    <a:cubicBezTo>
                      <a:pt x="49" y="28"/>
                      <a:pt x="55" y="35"/>
                      <a:pt x="55" y="43"/>
                    </a:cubicBezTo>
                    <a:cubicBezTo>
                      <a:pt x="55" y="51"/>
                      <a:pt x="49" y="58"/>
                      <a:pt x="41" y="58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8" name="Freeform 27"/>
              <p:cNvSpPr>
                <a:spLocks noEditPoints="1"/>
              </p:cNvSpPr>
              <p:nvPr/>
            </p:nvSpPr>
            <p:spPr bwMode="auto">
              <a:xfrm>
                <a:off x="1184275" y="2290763"/>
                <a:ext cx="41275" cy="42863"/>
              </a:xfrm>
              <a:custGeom>
                <a:avLst/>
                <a:gdLst>
                  <a:gd name="T0" fmla="*/ 31 w 38"/>
                  <a:gd name="T1" fmla="*/ 26 h 40"/>
                  <a:gd name="T2" fmla="*/ 32 w 38"/>
                  <a:gd name="T3" fmla="*/ 25 h 40"/>
                  <a:gd name="T4" fmla="*/ 32 w 38"/>
                  <a:gd name="T5" fmla="*/ 23 h 40"/>
                  <a:gd name="T6" fmla="*/ 38 w 38"/>
                  <a:gd name="T7" fmla="*/ 22 h 40"/>
                  <a:gd name="T8" fmla="*/ 37 w 38"/>
                  <a:gd name="T9" fmla="*/ 16 h 40"/>
                  <a:gd name="T10" fmla="*/ 32 w 38"/>
                  <a:gd name="T11" fmla="*/ 15 h 40"/>
                  <a:gd name="T12" fmla="*/ 31 w 38"/>
                  <a:gd name="T13" fmla="*/ 12 h 40"/>
                  <a:gd name="T14" fmla="*/ 34 w 38"/>
                  <a:gd name="T15" fmla="*/ 8 h 40"/>
                  <a:gd name="T16" fmla="*/ 29 w 38"/>
                  <a:gd name="T17" fmla="*/ 3 h 40"/>
                  <a:gd name="T18" fmla="*/ 25 w 38"/>
                  <a:gd name="T19" fmla="*/ 7 h 40"/>
                  <a:gd name="T20" fmla="*/ 24 w 38"/>
                  <a:gd name="T21" fmla="*/ 6 h 40"/>
                  <a:gd name="T22" fmla="*/ 22 w 38"/>
                  <a:gd name="T23" fmla="*/ 6 h 40"/>
                  <a:gd name="T24" fmla="*/ 21 w 38"/>
                  <a:gd name="T25" fmla="*/ 0 h 40"/>
                  <a:gd name="T26" fmla="*/ 15 w 38"/>
                  <a:gd name="T27" fmla="*/ 0 h 40"/>
                  <a:gd name="T28" fmla="*/ 15 w 38"/>
                  <a:gd name="T29" fmla="*/ 6 h 40"/>
                  <a:gd name="T30" fmla="*/ 12 w 38"/>
                  <a:gd name="T31" fmla="*/ 7 h 40"/>
                  <a:gd name="T32" fmla="*/ 7 w 38"/>
                  <a:gd name="T33" fmla="*/ 4 h 40"/>
                  <a:gd name="T34" fmla="*/ 3 w 38"/>
                  <a:gd name="T35" fmla="*/ 9 h 40"/>
                  <a:gd name="T36" fmla="*/ 7 w 38"/>
                  <a:gd name="T37" fmla="*/ 13 h 40"/>
                  <a:gd name="T38" fmla="*/ 6 w 38"/>
                  <a:gd name="T39" fmla="*/ 14 h 40"/>
                  <a:gd name="T40" fmla="*/ 6 w 38"/>
                  <a:gd name="T41" fmla="*/ 16 h 40"/>
                  <a:gd name="T42" fmla="*/ 0 w 38"/>
                  <a:gd name="T43" fmla="*/ 17 h 40"/>
                  <a:gd name="T44" fmla="*/ 0 w 38"/>
                  <a:gd name="T45" fmla="*/ 23 h 40"/>
                  <a:gd name="T46" fmla="*/ 6 w 38"/>
                  <a:gd name="T47" fmla="*/ 24 h 40"/>
                  <a:gd name="T48" fmla="*/ 7 w 38"/>
                  <a:gd name="T49" fmla="*/ 27 h 40"/>
                  <a:gd name="T50" fmla="*/ 4 w 38"/>
                  <a:gd name="T51" fmla="*/ 32 h 40"/>
                  <a:gd name="T52" fmla="*/ 8 w 38"/>
                  <a:gd name="T53" fmla="*/ 36 h 40"/>
                  <a:gd name="T54" fmla="*/ 13 w 38"/>
                  <a:gd name="T55" fmla="*/ 32 h 40"/>
                  <a:gd name="T56" fmla="*/ 14 w 38"/>
                  <a:gd name="T57" fmla="*/ 33 h 40"/>
                  <a:gd name="T58" fmla="*/ 16 w 38"/>
                  <a:gd name="T59" fmla="*/ 33 h 40"/>
                  <a:gd name="T60" fmla="*/ 17 w 38"/>
                  <a:gd name="T61" fmla="*/ 39 h 40"/>
                  <a:gd name="T62" fmla="*/ 23 w 38"/>
                  <a:gd name="T63" fmla="*/ 39 h 40"/>
                  <a:gd name="T64" fmla="*/ 23 w 38"/>
                  <a:gd name="T65" fmla="*/ 33 h 40"/>
                  <a:gd name="T66" fmla="*/ 26 w 38"/>
                  <a:gd name="T67" fmla="*/ 32 h 40"/>
                  <a:gd name="T68" fmla="*/ 30 w 38"/>
                  <a:gd name="T69" fmla="*/ 35 h 40"/>
                  <a:gd name="T70" fmla="*/ 35 w 38"/>
                  <a:gd name="T71" fmla="*/ 31 h 40"/>
                  <a:gd name="T72" fmla="*/ 31 w 38"/>
                  <a:gd name="T73" fmla="*/ 26 h 40"/>
                  <a:gd name="T74" fmla="*/ 17 w 38"/>
                  <a:gd name="T75" fmla="*/ 26 h 40"/>
                  <a:gd name="T76" fmla="*/ 13 w 38"/>
                  <a:gd name="T77" fmla="*/ 17 h 40"/>
                  <a:gd name="T78" fmla="*/ 21 w 38"/>
                  <a:gd name="T79" fmla="*/ 14 h 40"/>
                  <a:gd name="T80" fmla="*/ 25 w 38"/>
                  <a:gd name="T81" fmla="*/ 22 h 40"/>
                  <a:gd name="T82" fmla="*/ 17 w 38"/>
                  <a:gd name="T83" fmla="*/ 2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8" h="40">
                    <a:moveTo>
                      <a:pt x="31" y="26"/>
                    </a:moveTo>
                    <a:cubicBezTo>
                      <a:pt x="31" y="26"/>
                      <a:pt x="31" y="25"/>
                      <a:pt x="32" y="25"/>
                    </a:cubicBezTo>
                    <a:cubicBezTo>
                      <a:pt x="32" y="24"/>
                      <a:pt x="32" y="24"/>
                      <a:pt x="32" y="23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8" y="20"/>
                      <a:pt x="38" y="18"/>
                      <a:pt x="37" y="16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4"/>
                      <a:pt x="31" y="13"/>
                      <a:pt x="31" y="12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3" y="6"/>
                      <a:pt x="31" y="4"/>
                      <a:pt x="29" y="3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4" y="7"/>
                      <a:pt x="24" y="6"/>
                    </a:cubicBezTo>
                    <a:cubicBezTo>
                      <a:pt x="23" y="6"/>
                      <a:pt x="23" y="6"/>
                      <a:pt x="22" y="6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9" y="0"/>
                      <a:pt x="17" y="0"/>
                      <a:pt x="15" y="0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6"/>
                      <a:pt x="13" y="7"/>
                      <a:pt x="12" y="7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5"/>
                      <a:pt x="4" y="7"/>
                      <a:pt x="3" y="9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4"/>
                      <a:pt x="6" y="14"/>
                      <a:pt x="6" y="14"/>
                    </a:cubicBezTo>
                    <a:cubicBezTo>
                      <a:pt x="6" y="15"/>
                      <a:pt x="6" y="16"/>
                      <a:pt x="6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0" y="21"/>
                      <a:pt x="0" y="23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5"/>
                      <a:pt x="7" y="26"/>
                      <a:pt x="7" y="27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5" y="33"/>
                      <a:pt x="7" y="35"/>
                      <a:pt x="8" y="36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3" y="33"/>
                      <a:pt x="13" y="33"/>
                      <a:pt x="14" y="33"/>
                    </a:cubicBezTo>
                    <a:cubicBezTo>
                      <a:pt x="14" y="33"/>
                      <a:pt x="15" y="33"/>
                      <a:pt x="16" y="33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9" y="40"/>
                      <a:pt x="21" y="39"/>
                      <a:pt x="23" y="39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4" y="33"/>
                      <a:pt x="25" y="32"/>
                      <a:pt x="26" y="32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2" y="34"/>
                      <a:pt x="33" y="32"/>
                      <a:pt x="35" y="31"/>
                    </a:cubicBezTo>
                    <a:lnTo>
                      <a:pt x="31" y="26"/>
                    </a:lnTo>
                    <a:close/>
                    <a:moveTo>
                      <a:pt x="17" y="26"/>
                    </a:moveTo>
                    <a:cubicBezTo>
                      <a:pt x="13" y="24"/>
                      <a:pt x="12" y="21"/>
                      <a:pt x="13" y="17"/>
                    </a:cubicBezTo>
                    <a:cubicBezTo>
                      <a:pt x="14" y="14"/>
                      <a:pt x="18" y="12"/>
                      <a:pt x="21" y="14"/>
                    </a:cubicBezTo>
                    <a:cubicBezTo>
                      <a:pt x="24" y="15"/>
                      <a:pt x="26" y="19"/>
                      <a:pt x="25" y="22"/>
                    </a:cubicBezTo>
                    <a:cubicBezTo>
                      <a:pt x="23" y="25"/>
                      <a:pt x="20" y="27"/>
                      <a:pt x="17" y="26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9" name="Freeform 28"/>
              <p:cNvSpPr>
                <a:spLocks noEditPoints="1"/>
              </p:cNvSpPr>
              <p:nvPr/>
            </p:nvSpPr>
            <p:spPr bwMode="auto">
              <a:xfrm>
                <a:off x="1265238" y="2665413"/>
                <a:ext cx="36513" cy="38100"/>
              </a:xfrm>
              <a:custGeom>
                <a:avLst/>
                <a:gdLst>
                  <a:gd name="T0" fmla="*/ 29 w 35"/>
                  <a:gd name="T1" fmla="*/ 23 h 36"/>
                  <a:gd name="T2" fmla="*/ 29 w 35"/>
                  <a:gd name="T3" fmla="*/ 22 h 36"/>
                  <a:gd name="T4" fmla="*/ 30 w 35"/>
                  <a:gd name="T5" fmla="*/ 20 h 36"/>
                  <a:gd name="T6" fmla="*/ 34 w 35"/>
                  <a:gd name="T7" fmla="*/ 18 h 36"/>
                  <a:gd name="T8" fmla="*/ 34 w 35"/>
                  <a:gd name="T9" fmla="*/ 13 h 36"/>
                  <a:gd name="T10" fmla="*/ 29 w 35"/>
                  <a:gd name="T11" fmla="*/ 13 h 36"/>
                  <a:gd name="T12" fmla="*/ 27 w 35"/>
                  <a:gd name="T13" fmla="*/ 10 h 36"/>
                  <a:gd name="T14" fmla="*/ 30 w 35"/>
                  <a:gd name="T15" fmla="*/ 6 h 36"/>
                  <a:gd name="T16" fmla="*/ 26 w 35"/>
                  <a:gd name="T17" fmla="*/ 2 h 36"/>
                  <a:gd name="T18" fmla="*/ 22 w 35"/>
                  <a:gd name="T19" fmla="*/ 6 h 36"/>
                  <a:gd name="T20" fmla="*/ 21 w 35"/>
                  <a:gd name="T21" fmla="*/ 5 h 36"/>
                  <a:gd name="T22" fmla="*/ 19 w 35"/>
                  <a:gd name="T23" fmla="*/ 5 h 36"/>
                  <a:gd name="T24" fmla="*/ 18 w 35"/>
                  <a:gd name="T25" fmla="*/ 0 h 36"/>
                  <a:gd name="T26" fmla="*/ 13 w 35"/>
                  <a:gd name="T27" fmla="*/ 1 h 36"/>
                  <a:gd name="T28" fmla="*/ 13 w 35"/>
                  <a:gd name="T29" fmla="*/ 6 h 36"/>
                  <a:gd name="T30" fmla="*/ 10 w 35"/>
                  <a:gd name="T31" fmla="*/ 7 h 36"/>
                  <a:gd name="T32" fmla="*/ 6 w 35"/>
                  <a:gd name="T33" fmla="*/ 5 h 36"/>
                  <a:gd name="T34" fmla="*/ 2 w 35"/>
                  <a:gd name="T35" fmla="*/ 9 h 36"/>
                  <a:gd name="T36" fmla="*/ 6 w 35"/>
                  <a:gd name="T37" fmla="*/ 13 h 36"/>
                  <a:gd name="T38" fmla="*/ 6 w 35"/>
                  <a:gd name="T39" fmla="*/ 14 h 36"/>
                  <a:gd name="T40" fmla="*/ 5 w 35"/>
                  <a:gd name="T41" fmla="*/ 16 h 36"/>
                  <a:gd name="T42" fmla="*/ 0 w 35"/>
                  <a:gd name="T43" fmla="*/ 17 h 36"/>
                  <a:gd name="T44" fmla="*/ 1 w 35"/>
                  <a:gd name="T45" fmla="*/ 23 h 36"/>
                  <a:gd name="T46" fmla="*/ 6 w 35"/>
                  <a:gd name="T47" fmla="*/ 23 h 36"/>
                  <a:gd name="T48" fmla="*/ 7 w 35"/>
                  <a:gd name="T49" fmla="*/ 25 h 36"/>
                  <a:gd name="T50" fmla="*/ 5 w 35"/>
                  <a:gd name="T51" fmla="*/ 30 h 36"/>
                  <a:gd name="T52" fmla="*/ 9 w 35"/>
                  <a:gd name="T53" fmla="*/ 33 h 36"/>
                  <a:gd name="T54" fmla="*/ 13 w 35"/>
                  <a:gd name="T55" fmla="*/ 30 h 36"/>
                  <a:gd name="T56" fmla="*/ 14 w 35"/>
                  <a:gd name="T57" fmla="*/ 30 h 36"/>
                  <a:gd name="T58" fmla="*/ 15 w 35"/>
                  <a:gd name="T59" fmla="*/ 30 h 36"/>
                  <a:gd name="T60" fmla="*/ 17 w 35"/>
                  <a:gd name="T61" fmla="*/ 36 h 36"/>
                  <a:gd name="T62" fmla="*/ 22 w 35"/>
                  <a:gd name="T63" fmla="*/ 35 h 36"/>
                  <a:gd name="T64" fmla="*/ 22 w 35"/>
                  <a:gd name="T65" fmla="*/ 30 h 36"/>
                  <a:gd name="T66" fmla="*/ 25 w 35"/>
                  <a:gd name="T67" fmla="*/ 28 h 36"/>
                  <a:gd name="T68" fmla="*/ 29 w 35"/>
                  <a:gd name="T69" fmla="*/ 31 h 36"/>
                  <a:gd name="T70" fmla="*/ 32 w 35"/>
                  <a:gd name="T71" fmla="*/ 26 h 36"/>
                  <a:gd name="T72" fmla="*/ 29 w 35"/>
                  <a:gd name="T73" fmla="*/ 23 h 36"/>
                  <a:gd name="T74" fmla="*/ 16 w 35"/>
                  <a:gd name="T75" fmla="*/ 23 h 36"/>
                  <a:gd name="T76" fmla="*/ 12 w 35"/>
                  <a:gd name="T77" fmla="*/ 16 h 36"/>
                  <a:gd name="T78" fmla="*/ 19 w 35"/>
                  <a:gd name="T79" fmla="*/ 12 h 36"/>
                  <a:gd name="T80" fmla="*/ 23 w 35"/>
                  <a:gd name="T81" fmla="*/ 19 h 36"/>
                  <a:gd name="T82" fmla="*/ 16 w 35"/>
                  <a:gd name="T83" fmla="*/ 2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5" h="36">
                    <a:moveTo>
                      <a:pt x="29" y="23"/>
                    </a:move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1"/>
                      <a:pt x="29" y="20"/>
                      <a:pt x="30" y="20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5" y="17"/>
                      <a:pt x="34" y="15"/>
                      <a:pt x="34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8" y="12"/>
                      <a:pt x="28" y="11"/>
                      <a:pt x="27" y="10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9" y="4"/>
                      <a:pt x="27" y="3"/>
                      <a:pt x="26" y="2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2" y="6"/>
                      <a:pt x="21" y="6"/>
                      <a:pt x="21" y="5"/>
                    </a:cubicBezTo>
                    <a:cubicBezTo>
                      <a:pt x="20" y="5"/>
                      <a:pt x="20" y="5"/>
                      <a:pt x="19" y="5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0"/>
                      <a:pt x="14" y="0"/>
                      <a:pt x="13" y="1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6"/>
                      <a:pt x="11" y="7"/>
                      <a:pt x="10" y="7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4" y="6"/>
                      <a:pt x="3" y="7"/>
                      <a:pt x="2" y="9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6" y="14"/>
                      <a:pt x="6" y="14"/>
                    </a:cubicBezTo>
                    <a:cubicBezTo>
                      <a:pt x="5" y="14"/>
                      <a:pt x="5" y="15"/>
                      <a:pt x="5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0" y="21"/>
                      <a:pt x="1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4"/>
                      <a:pt x="7" y="24"/>
                      <a:pt x="7" y="25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6" y="31"/>
                      <a:pt x="7" y="32"/>
                      <a:pt x="9" y="33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4" y="30"/>
                    </a:cubicBezTo>
                    <a:cubicBezTo>
                      <a:pt x="14" y="30"/>
                      <a:pt x="15" y="30"/>
                      <a:pt x="15" y="30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8" y="36"/>
                      <a:pt x="20" y="35"/>
                      <a:pt x="22" y="35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3" y="29"/>
                      <a:pt x="24" y="29"/>
                      <a:pt x="25" y="28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30" y="30"/>
                      <a:pt x="31" y="28"/>
                      <a:pt x="32" y="26"/>
                    </a:cubicBezTo>
                    <a:lnTo>
                      <a:pt x="29" y="23"/>
                    </a:lnTo>
                    <a:close/>
                    <a:moveTo>
                      <a:pt x="16" y="23"/>
                    </a:moveTo>
                    <a:cubicBezTo>
                      <a:pt x="13" y="22"/>
                      <a:pt x="11" y="19"/>
                      <a:pt x="12" y="16"/>
                    </a:cubicBezTo>
                    <a:cubicBezTo>
                      <a:pt x="13" y="13"/>
                      <a:pt x="16" y="11"/>
                      <a:pt x="19" y="12"/>
                    </a:cubicBezTo>
                    <a:cubicBezTo>
                      <a:pt x="22" y="13"/>
                      <a:pt x="24" y="16"/>
                      <a:pt x="23" y="19"/>
                    </a:cubicBezTo>
                    <a:cubicBezTo>
                      <a:pt x="22" y="23"/>
                      <a:pt x="19" y="24"/>
                      <a:pt x="16" y="23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0" name="Freeform 29"/>
              <p:cNvSpPr/>
              <p:nvPr/>
            </p:nvSpPr>
            <p:spPr bwMode="auto">
              <a:xfrm>
                <a:off x="1076325" y="2314576"/>
                <a:ext cx="141288" cy="146050"/>
              </a:xfrm>
              <a:custGeom>
                <a:avLst/>
                <a:gdLst>
                  <a:gd name="T0" fmla="*/ 133 w 133"/>
                  <a:gd name="T1" fmla="*/ 64 h 139"/>
                  <a:gd name="T2" fmla="*/ 132 w 133"/>
                  <a:gd name="T3" fmla="*/ 57 h 139"/>
                  <a:gd name="T4" fmla="*/ 122 w 133"/>
                  <a:gd name="T5" fmla="*/ 49 h 139"/>
                  <a:gd name="T6" fmla="*/ 119 w 133"/>
                  <a:gd name="T7" fmla="*/ 43 h 139"/>
                  <a:gd name="T8" fmla="*/ 121 w 133"/>
                  <a:gd name="T9" fmla="*/ 29 h 139"/>
                  <a:gd name="T10" fmla="*/ 117 w 133"/>
                  <a:gd name="T11" fmla="*/ 24 h 139"/>
                  <a:gd name="T12" fmla="*/ 104 w 133"/>
                  <a:gd name="T13" fmla="*/ 23 h 139"/>
                  <a:gd name="T14" fmla="*/ 98 w 133"/>
                  <a:gd name="T15" fmla="*/ 19 h 139"/>
                  <a:gd name="T16" fmla="*/ 94 w 133"/>
                  <a:gd name="T17" fmla="*/ 6 h 139"/>
                  <a:gd name="T18" fmla="*/ 87 w 133"/>
                  <a:gd name="T19" fmla="*/ 3 h 139"/>
                  <a:gd name="T20" fmla="*/ 76 w 133"/>
                  <a:gd name="T21" fmla="*/ 9 h 139"/>
                  <a:gd name="T22" fmla="*/ 69 w 133"/>
                  <a:gd name="T23" fmla="*/ 9 h 139"/>
                  <a:gd name="T24" fmla="*/ 64 w 133"/>
                  <a:gd name="T25" fmla="*/ 0 h 139"/>
                  <a:gd name="T26" fmla="*/ 55 w 133"/>
                  <a:gd name="T27" fmla="*/ 10 h 139"/>
                  <a:gd name="T28" fmla="*/ 48 w 133"/>
                  <a:gd name="T29" fmla="*/ 12 h 139"/>
                  <a:gd name="T30" fmla="*/ 36 w 133"/>
                  <a:gd name="T31" fmla="*/ 8 h 139"/>
                  <a:gd name="T32" fmla="*/ 30 w 133"/>
                  <a:gd name="T33" fmla="*/ 11 h 139"/>
                  <a:gd name="T34" fmla="*/ 27 w 133"/>
                  <a:gd name="T35" fmla="*/ 25 h 139"/>
                  <a:gd name="T36" fmla="*/ 23 w 133"/>
                  <a:gd name="T37" fmla="*/ 30 h 139"/>
                  <a:gd name="T38" fmla="*/ 10 w 133"/>
                  <a:gd name="T39" fmla="*/ 33 h 139"/>
                  <a:gd name="T40" fmla="*/ 7 w 133"/>
                  <a:gd name="T41" fmla="*/ 39 h 139"/>
                  <a:gd name="T42" fmla="*/ 11 w 133"/>
                  <a:gd name="T43" fmla="*/ 52 h 139"/>
                  <a:gd name="T44" fmla="*/ 9 w 133"/>
                  <a:gd name="T45" fmla="*/ 59 h 139"/>
                  <a:gd name="T46" fmla="*/ 0 w 133"/>
                  <a:gd name="T47" fmla="*/ 69 h 139"/>
                  <a:gd name="T48" fmla="*/ 0 w 133"/>
                  <a:gd name="T49" fmla="*/ 76 h 139"/>
                  <a:gd name="T50" fmla="*/ 10 w 133"/>
                  <a:gd name="T51" fmla="*/ 85 h 139"/>
                  <a:gd name="T52" fmla="*/ 12 w 133"/>
                  <a:gd name="T53" fmla="*/ 91 h 139"/>
                  <a:gd name="T54" fmla="*/ 9 w 133"/>
                  <a:gd name="T55" fmla="*/ 104 h 139"/>
                  <a:gd name="T56" fmla="*/ 13 w 133"/>
                  <a:gd name="T57" fmla="*/ 110 h 139"/>
                  <a:gd name="T58" fmla="*/ 25 w 133"/>
                  <a:gd name="T59" fmla="*/ 113 h 139"/>
                  <a:gd name="T60" fmla="*/ 30 w 133"/>
                  <a:gd name="T61" fmla="*/ 118 h 139"/>
                  <a:gd name="T62" fmla="*/ 34 w 133"/>
                  <a:gd name="T63" fmla="*/ 130 h 139"/>
                  <a:gd name="T64" fmla="*/ 40 w 133"/>
                  <a:gd name="T65" fmla="*/ 134 h 139"/>
                  <a:gd name="T66" fmla="*/ 52 w 133"/>
                  <a:gd name="T67" fmla="*/ 129 h 139"/>
                  <a:gd name="T68" fmla="*/ 59 w 133"/>
                  <a:gd name="T69" fmla="*/ 130 h 139"/>
                  <a:gd name="T70" fmla="*/ 67 w 133"/>
                  <a:gd name="T71" fmla="*/ 139 h 139"/>
                  <a:gd name="T72" fmla="*/ 73 w 133"/>
                  <a:gd name="T73" fmla="*/ 130 h 139"/>
                  <a:gd name="T74" fmla="*/ 80 w 133"/>
                  <a:gd name="T75" fmla="*/ 129 h 139"/>
                  <a:gd name="T76" fmla="*/ 92 w 133"/>
                  <a:gd name="T77" fmla="*/ 134 h 139"/>
                  <a:gd name="T78" fmla="*/ 98 w 133"/>
                  <a:gd name="T79" fmla="*/ 131 h 139"/>
                  <a:gd name="T80" fmla="*/ 102 w 133"/>
                  <a:gd name="T81" fmla="*/ 118 h 139"/>
                  <a:gd name="T82" fmla="*/ 107 w 133"/>
                  <a:gd name="T83" fmla="*/ 114 h 139"/>
                  <a:gd name="T84" fmla="*/ 120 w 133"/>
                  <a:gd name="T85" fmla="*/ 111 h 139"/>
                  <a:gd name="T86" fmla="*/ 124 w 133"/>
                  <a:gd name="T87" fmla="*/ 105 h 139"/>
                  <a:gd name="T88" fmla="*/ 121 w 133"/>
                  <a:gd name="T89" fmla="*/ 92 h 139"/>
                  <a:gd name="T90" fmla="*/ 123 w 133"/>
                  <a:gd name="T91" fmla="*/ 86 h 139"/>
                  <a:gd name="T92" fmla="*/ 133 w 133"/>
                  <a:gd name="T93" fmla="*/ 77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3" h="139">
                    <a:moveTo>
                      <a:pt x="125" y="71"/>
                    </a:moveTo>
                    <a:cubicBezTo>
                      <a:pt x="133" y="70"/>
                      <a:pt x="133" y="70"/>
                      <a:pt x="133" y="70"/>
                    </a:cubicBezTo>
                    <a:cubicBezTo>
                      <a:pt x="133" y="68"/>
                      <a:pt x="133" y="66"/>
                      <a:pt x="133" y="64"/>
                    </a:cubicBezTo>
                    <a:cubicBezTo>
                      <a:pt x="125" y="64"/>
                      <a:pt x="125" y="64"/>
                      <a:pt x="125" y="64"/>
                    </a:cubicBezTo>
                    <a:cubicBezTo>
                      <a:pt x="125" y="62"/>
                      <a:pt x="124" y="61"/>
                      <a:pt x="124" y="60"/>
                    </a:cubicBezTo>
                    <a:cubicBezTo>
                      <a:pt x="132" y="57"/>
                      <a:pt x="132" y="57"/>
                      <a:pt x="132" y="57"/>
                    </a:cubicBezTo>
                    <a:cubicBezTo>
                      <a:pt x="132" y="55"/>
                      <a:pt x="131" y="54"/>
                      <a:pt x="131" y="52"/>
                    </a:cubicBezTo>
                    <a:cubicBezTo>
                      <a:pt x="123" y="53"/>
                      <a:pt x="123" y="53"/>
                      <a:pt x="123" y="53"/>
                    </a:cubicBezTo>
                    <a:cubicBezTo>
                      <a:pt x="122" y="52"/>
                      <a:pt x="122" y="50"/>
                      <a:pt x="122" y="49"/>
                    </a:cubicBezTo>
                    <a:cubicBezTo>
                      <a:pt x="129" y="45"/>
                      <a:pt x="129" y="45"/>
                      <a:pt x="129" y="45"/>
                    </a:cubicBezTo>
                    <a:cubicBezTo>
                      <a:pt x="128" y="43"/>
                      <a:pt x="128" y="42"/>
                      <a:pt x="127" y="40"/>
                    </a:cubicBezTo>
                    <a:cubicBezTo>
                      <a:pt x="119" y="43"/>
                      <a:pt x="119" y="43"/>
                      <a:pt x="119" y="43"/>
                    </a:cubicBezTo>
                    <a:cubicBezTo>
                      <a:pt x="119" y="42"/>
                      <a:pt x="118" y="40"/>
                      <a:pt x="117" y="39"/>
                    </a:cubicBezTo>
                    <a:cubicBezTo>
                      <a:pt x="124" y="34"/>
                      <a:pt x="124" y="34"/>
                      <a:pt x="124" y="34"/>
                    </a:cubicBezTo>
                    <a:cubicBezTo>
                      <a:pt x="123" y="32"/>
                      <a:pt x="122" y="31"/>
                      <a:pt x="121" y="29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3" y="32"/>
                      <a:pt x="112" y="31"/>
                      <a:pt x="111" y="30"/>
                    </a:cubicBezTo>
                    <a:cubicBezTo>
                      <a:pt x="117" y="24"/>
                      <a:pt x="117" y="24"/>
                      <a:pt x="117" y="24"/>
                    </a:cubicBezTo>
                    <a:cubicBezTo>
                      <a:pt x="116" y="23"/>
                      <a:pt x="114" y="21"/>
                      <a:pt x="113" y="20"/>
                    </a:cubicBezTo>
                    <a:cubicBezTo>
                      <a:pt x="107" y="25"/>
                      <a:pt x="107" y="25"/>
                      <a:pt x="107" y="25"/>
                    </a:cubicBezTo>
                    <a:cubicBezTo>
                      <a:pt x="106" y="24"/>
                      <a:pt x="105" y="23"/>
                      <a:pt x="104" y="23"/>
                    </a:cubicBezTo>
                    <a:cubicBezTo>
                      <a:pt x="108" y="15"/>
                      <a:pt x="108" y="15"/>
                      <a:pt x="108" y="15"/>
                    </a:cubicBezTo>
                    <a:cubicBezTo>
                      <a:pt x="107" y="14"/>
                      <a:pt x="105" y="13"/>
                      <a:pt x="104" y="12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7" y="18"/>
                      <a:pt x="96" y="17"/>
                      <a:pt x="95" y="16"/>
                    </a:cubicBezTo>
                    <a:cubicBezTo>
                      <a:pt x="98" y="8"/>
                      <a:pt x="98" y="8"/>
                      <a:pt x="98" y="8"/>
                    </a:cubicBezTo>
                    <a:cubicBezTo>
                      <a:pt x="97" y="8"/>
                      <a:pt x="95" y="7"/>
                      <a:pt x="94" y="6"/>
                    </a:cubicBezTo>
                    <a:cubicBezTo>
                      <a:pt x="89" y="13"/>
                      <a:pt x="89" y="13"/>
                      <a:pt x="89" y="13"/>
                    </a:cubicBezTo>
                    <a:cubicBezTo>
                      <a:pt x="88" y="13"/>
                      <a:pt x="87" y="12"/>
                      <a:pt x="86" y="12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6" y="3"/>
                      <a:pt x="84" y="2"/>
                      <a:pt x="82" y="2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8" y="10"/>
                      <a:pt x="77" y="10"/>
                      <a:pt x="76" y="9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4" y="0"/>
                      <a:pt x="72" y="0"/>
                      <a:pt x="70" y="0"/>
                    </a:cubicBezTo>
                    <a:cubicBezTo>
                      <a:pt x="69" y="9"/>
                      <a:pt x="69" y="9"/>
                      <a:pt x="69" y="9"/>
                    </a:cubicBezTo>
                    <a:cubicBezTo>
                      <a:pt x="68" y="9"/>
                      <a:pt x="67" y="9"/>
                      <a:pt x="67" y="9"/>
                    </a:cubicBezTo>
                    <a:cubicBezTo>
                      <a:pt x="66" y="9"/>
                      <a:pt x="66" y="9"/>
                      <a:pt x="65" y="9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2" y="0"/>
                      <a:pt x="60" y="0"/>
                      <a:pt x="59" y="1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7" y="9"/>
                      <a:pt x="56" y="10"/>
                      <a:pt x="55" y="10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0" y="2"/>
                      <a:pt x="49" y="3"/>
                      <a:pt x="47" y="3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7" y="12"/>
                      <a:pt x="46" y="13"/>
                      <a:pt x="45" y="13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39" y="6"/>
                      <a:pt x="37" y="7"/>
                      <a:pt x="36" y="8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8" y="17"/>
                      <a:pt x="37" y="17"/>
                      <a:pt x="35" y="1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29" y="12"/>
                      <a:pt x="27" y="14"/>
                      <a:pt x="26" y="15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29" y="23"/>
                      <a:pt x="28" y="24"/>
                      <a:pt x="27" y="25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20"/>
                      <a:pt x="18" y="22"/>
                      <a:pt x="17" y="23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2" y="31"/>
                      <a:pt x="21" y="32"/>
                      <a:pt x="20" y="33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2" y="30"/>
                      <a:pt x="11" y="32"/>
                      <a:pt x="10" y="33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40"/>
                      <a:pt x="15" y="41"/>
                      <a:pt x="15" y="42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1"/>
                      <a:pt x="5" y="43"/>
                      <a:pt x="5" y="44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1" y="50"/>
                      <a:pt x="11" y="51"/>
                      <a:pt x="11" y="52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2" y="53"/>
                      <a:pt x="2" y="54"/>
                      <a:pt x="1" y="56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0"/>
                      <a:pt x="9" y="62"/>
                      <a:pt x="9" y="63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65"/>
                      <a:pt x="0" y="67"/>
                      <a:pt x="0" y="69"/>
                    </a:cubicBezTo>
                    <a:cubicBezTo>
                      <a:pt x="8" y="70"/>
                      <a:pt x="8" y="70"/>
                      <a:pt x="8" y="70"/>
                    </a:cubicBezTo>
                    <a:cubicBezTo>
                      <a:pt x="8" y="71"/>
                      <a:pt x="8" y="72"/>
                      <a:pt x="8" y="74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7"/>
                      <a:pt x="1" y="79"/>
                      <a:pt x="1" y="81"/>
                    </a:cubicBezTo>
                    <a:cubicBezTo>
                      <a:pt x="9" y="81"/>
                      <a:pt x="9" y="81"/>
                      <a:pt x="9" y="81"/>
                    </a:cubicBezTo>
                    <a:cubicBezTo>
                      <a:pt x="9" y="82"/>
                      <a:pt x="10" y="83"/>
                      <a:pt x="10" y="85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3" y="90"/>
                      <a:pt x="3" y="91"/>
                      <a:pt x="4" y="93"/>
                    </a:cubicBezTo>
                    <a:cubicBezTo>
                      <a:pt x="12" y="91"/>
                      <a:pt x="12" y="91"/>
                      <a:pt x="12" y="91"/>
                    </a:cubicBezTo>
                    <a:cubicBezTo>
                      <a:pt x="12" y="93"/>
                      <a:pt x="13" y="94"/>
                      <a:pt x="13" y="95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7" y="101"/>
                      <a:pt x="8" y="103"/>
                      <a:pt x="9" y="104"/>
                    </a:cubicBezTo>
                    <a:cubicBezTo>
                      <a:pt x="17" y="101"/>
                      <a:pt x="17" y="101"/>
                      <a:pt x="17" y="101"/>
                    </a:cubicBezTo>
                    <a:cubicBezTo>
                      <a:pt x="17" y="102"/>
                      <a:pt x="18" y="103"/>
                      <a:pt x="19" y="105"/>
                    </a:cubicBezTo>
                    <a:cubicBezTo>
                      <a:pt x="13" y="110"/>
                      <a:pt x="13" y="110"/>
                      <a:pt x="13" y="110"/>
                    </a:cubicBezTo>
                    <a:cubicBezTo>
                      <a:pt x="14" y="112"/>
                      <a:pt x="15" y="113"/>
                      <a:pt x="16" y="115"/>
                    </a:cubicBezTo>
                    <a:cubicBezTo>
                      <a:pt x="23" y="110"/>
                      <a:pt x="23" y="110"/>
                      <a:pt x="23" y="110"/>
                    </a:cubicBezTo>
                    <a:cubicBezTo>
                      <a:pt x="24" y="111"/>
                      <a:pt x="24" y="112"/>
                      <a:pt x="25" y="113"/>
                    </a:cubicBezTo>
                    <a:cubicBezTo>
                      <a:pt x="20" y="120"/>
                      <a:pt x="20" y="120"/>
                      <a:pt x="20" y="120"/>
                    </a:cubicBezTo>
                    <a:cubicBezTo>
                      <a:pt x="22" y="121"/>
                      <a:pt x="23" y="122"/>
                      <a:pt x="24" y="123"/>
                    </a:cubicBezTo>
                    <a:cubicBezTo>
                      <a:pt x="30" y="118"/>
                      <a:pt x="30" y="118"/>
                      <a:pt x="30" y="118"/>
                    </a:cubicBezTo>
                    <a:cubicBezTo>
                      <a:pt x="31" y="118"/>
                      <a:pt x="32" y="119"/>
                      <a:pt x="33" y="120"/>
                    </a:cubicBezTo>
                    <a:cubicBezTo>
                      <a:pt x="30" y="128"/>
                      <a:pt x="30" y="128"/>
                      <a:pt x="30" y="128"/>
                    </a:cubicBezTo>
                    <a:cubicBezTo>
                      <a:pt x="31" y="129"/>
                      <a:pt x="33" y="130"/>
                      <a:pt x="34" y="130"/>
                    </a:cubicBezTo>
                    <a:cubicBezTo>
                      <a:pt x="39" y="124"/>
                      <a:pt x="39" y="124"/>
                      <a:pt x="39" y="124"/>
                    </a:cubicBezTo>
                    <a:cubicBezTo>
                      <a:pt x="40" y="124"/>
                      <a:pt x="41" y="125"/>
                      <a:pt x="43" y="125"/>
                    </a:cubicBezTo>
                    <a:cubicBezTo>
                      <a:pt x="40" y="134"/>
                      <a:pt x="40" y="134"/>
                      <a:pt x="40" y="134"/>
                    </a:cubicBezTo>
                    <a:cubicBezTo>
                      <a:pt x="42" y="134"/>
                      <a:pt x="43" y="135"/>
                      <a:pt x="45" y="136"/>
                    </a:cubicBezTo>
                    <a:cubicBezTo>
                      <a:pt x="49" y="128"/>
                      <a:pt x="49" y="128"/>
                      <a:pt x="49" y="128"/>
                    </a:cubicBezTo>
                    <a:cubicBezTo>
                      <a:pt x="50" y="128"/>
                      <a:pt x="51" y="129"/>
                      <a:pt x="52" y="129"/>
                    </a:cubicBezTo>
                    <a:cubicBezTo>
                      <a:pt x="52" y="138"/>
                      <a:pt x="52" y="138"/>
                      <a:pt x="52" y="138"/>
                    </a:cubicBezTo>
                    <a:cubicBezTo>
                      <a:pt x="53" y="138"/>
                      <a:pt x="55" y="138"/>
                      <a:pt x="57" y="139"/>
                    </a:cubicBezTo>
                    <a:cubicBezTo>
                      <a:pt x="59" y="130"/>
                      <a:pt x="59" y="130"/>
                      <a:pt x="59" y="130"/>
                    </a:cubicBezTo>
                    <a:cubicBezTo>
                      <a:pt x="60" y="130"/>
                      <a:pt x="62" y="131"/>
                      <a:pt x="63" y="131"/>
                    </a:cubicBezTo>
                    <a:cubicBezTo>
                      <a:pt x="64" y="139"/>
                      <a:pt x="64" y="139"/>
                      <a:pt x="64" y="139"/>
                    </a:cubicBezTo>
                    <a:cubicBezTo>
                      <a:pt x="65" y="139"/>
                      <a:pt x="66" y="139"/>
                      <a:pt x="67" y="139"/>
                    </a:cubicBezTo>
                    <a:cubicBezTo>
                      <a:pt x="67" y="139"/>
                      <a:pt x="68" y="139"/>
                      <a:pt x="69" y="139"/>
                    </a:cubicBezTo>
                    <a:cubicBezTo>
                      <a:pt x="69" y="131"/>
                      <a:pt x="69" y="131"/>
                      <a:pt x="69" y="131"/>
                    </a:cubicBezTo>
                    <a:cubicBezTo>
                      <a:pt x="71" y="131"/>
                      <a:pt x="72" y="131"/>
                      <a:pt x="73" y="130"/>
                    </a:cubicBezTo>
                    <a:cubicBezTo>
                      <a:pt x="75" y="139"/>
                      <a:pt x="75" y="139"/>
                      <a:pt x="75" y="139"/>
                    </a:cubicBezTo>
                    <a:cubicBezTo>
                      <a:pt x="77" y="138"/>
                      <a:pt x="79" y="138"/>
                      <a:pt x="81" y="138"/>
                    </a:cubicBezTo>
                    <a:cubicBezTo>
                      <a:pt x="80" y="129"/>
                      <a:pt x="80" y="129"/>
                      <a:pt x="80" y="129"/>
                    </a:cubicBezTo>
                    <a:cubicBezTo>
                      <a:pt x="81" y="129"/>
                      <a:pt x="82" y="129"/>
                      <a:pt x="84" y="128"/>
                    </a:cubicBezTo>
                    <a:cubicBezTo>
                      <a:pt x="87" y="136"/>
                      <a:pt x="87" y="136"/>
                      <a:pt x="87" y="136"/>
                    </a:cubicBezTo>
                    <a:cubicBezTo>
                      <a:pt x="89" y="135"/>
                      <a:pt x="90" y="135"/>
                      <a:pt x="92" y="134"/>
                    </a:cubicBezTo>
                    <a:cubicBezTo>
                      <a:pt x="90" y="126"/>
                      <a:pt x="90" y="126"/>
                      <a:pt x="90" y="126"/>
                    </a:cubicBezTo>
                    <a:cubicBezTo>
                      <a:pt x="91" y="125"/>
                      <a:pt x="92" y="125"/>
                      <a:pt x="93" y="124"/>
                    </a:cubicBezTo>
                    <a:cubicBezTo>
                      <a:pt x="98" y="131"/>
                      <a:pt x="98" y="131"/>
                      <a:pt x="98" y="131"/>
                    </a:cubicBezTo>
                    <a:cubicBezTo>
                      <a:pt x="100" y="130"/>
                      <a:pt x="101" y="129"/>
                      <a:pt x="103" y="128"/>
                    </a:cubicBezTo>
                    <a:cubicBezTo>
                      <a:pt x="99" y="121"/>
                      <a:pt x="99" y="121"/>
                      <a:pt x="99" y="121"/>
                    </a:cubicBezTo>
                    <a:cubicBezTo>
                      <a:pt x="100" y="120"/>
                      <a:pt x="101" y="119"/>
                      <a:pt x="102" y="118"/>
                    </a:cubicBezTo>
                    <a:cubicBezTo>
                      <a:pt x="108" y="124"/>
                      <a:pt x="108" y="124"/>
                      <a:pt x="108" y="124"/>
                    </a:cubicBezTo>
                    <a:cubicBezTo>
                      <a:pt x="109" y="123"/>
                      <a:pt x="111" y="122"/>
                      <a:pt x="112" y="121"/>
                    </a:cubicBezTo>
                    <a:cubicBezTo>
                      <a:pt x="107" y="114"/>
                      <a:pt x="107" y="114"/>
                      <a:pt x="107" y="114"/>
                    </a:cubicBezTo>
                    <a:cubicBezTo>
                      <a:pt x="108" y="113"/>
                      <a:pt x="109" y="112"/>
                      <a:pt x="110" y="111"/>
                    </a:cubicBezTo>
                    <a:cubicBezTo>
                      <a:pt x="117" y="116"/>
                      <a:pt x="117" y="116"/>
                      <a:pt x="117" y="116"/>
                    </a:cubicBezTo>
                    <a:cubicBezTo>
                      <a:pt x="118" y="114"/>
                      <a:pt x="119" y="113"/>
                      <a:pt x="120" y="111"/>
                    </a:cubicBezTo>
                    <a:cubicBezTo>
                      <a:pt x="114" y="105"/>
                      <a:pt x="114" y="105"/>
                      <a:pt x="114" y="105"/>
                    </a:cubicBezTo>
                    <a:cubicBezTo>
                      <a:pt x="115" y="104"/>
                      <a:pt x="116" y="103"/>
                      <a:pt x="116" y="102"/>
                    </a:cubicBezTo>
                    <a:cubicBezTo>
                      <a:pt x="124" y="105"/>
                      <a:pt x="124" y="105"/>
                      <a:pt x="124" y="105"/>
                    </a:cubicBezTo>
                    <a:cubicBezTo>
                      <a:pt x="125" y="104"/>
                      <a:pt x="126" y="102"/>
                      <a:pt x="126" y="101"/>
                    </a:cubicBezTo>
                    <a:cubicBezTo>
                      <a:pt x="119" y="96"/>
                      <a:pt x="119" y="96"/>
                      <a:pt x="119" y="96"/>
                    </a:cubicBezTo>
                    <a:cubicBezTo>
                      <a:pt x="120" y="95"/>
                      <a:pt x="120" y="93"/>
                      <a:pt x="121" y="92"/>
                    </a:cubicBezTo>
                    <a:cubicBezTo>
                      <a:pt x="129" y="94"/>
                      <a:pt x="129" y="94"/>
                      <a:pt x="129" y="94"/>
                    </a:cubicBezTo>
                    <a:cubicBezTo>
                      <a:pt x="130" y="92"/>
                      <a:pt x="130" y="91"/>
                      <a:pt x="131" y="89"/>
                    </a:cubicBezTo>
                    <a:cubicBezTo>
                      <a:pt x="123" y="86"/>
                      <a:pt x="123" y="86"/>
                      <a:pt x="123" y="86"/>
                    </a:cubicBezTo>
                    <a:cubicBezTo>
                      <a:pt x="123" y="84"/>
                      <a:pt x="124" y="83"/>
                      <a:pt x="124" y="82"/>
                    </a:cubicBezTo>
                    <a:cubicBezTo>
                      <a:pt x="132" y="82"/>
                      <a:pt x="132" y="82"/>
                      <a:pt x="132" y="82"/>
                    </a:cubicBezTo>
                    <a:cubicBezTo>
                      <a:pt x="132" y="80"/>
                      <a:pt x="133" y="79"/>
                      <a:pt x="133" y="77"/>
                    </a:cubicBezTo>
                    <a:cubicBezTo>
                      <a:pt x="125" y="75"/>
                      <a:pt x="125" y="75"/>
                      <a:pt x="125" y="75"/>
                    </a:cubicBezTo>
                    <a:cubicBezTo>
                      <a:pt x="125" y="73"/>
                      <a:pt x="125" y="72"/>
                      <a:pt x="125" y="71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1" name="Freeform 30"/>
              <p:cNvSpPr/>
              <p:nvPr/>
            </p:nvSpPr>
            <p:spPr bwMode="auto">
              <a:xfrm>
                <a:off x="1157288" y="2359026"/>
                <a:ext cx="46038" cy="28575"/>
              </a:xfrm>
              <a:custGeom>
                <a:avLst/>
                <a:gdLst>
                  <a:gd name="T0" fmla="*/ 44 w 44"/>
                  <a:gd name="T1" fmla="*/ 26 h 26"/>
                  <a:gd name="T2" fmla="*/ 1 w 44"/>
                  <a:gd name="T3" fmla="*/ 26 h 26"/>
                  <a:gd name="T4" fmla="*/ 0 w 44"/>
                  <a:gd name="T5" fmla="*/ 22 h 26"/>
                  <a:gd name="T6" fmla="*/ 37 w 44"/>
                  <a:gd name="T7" fmla="*/ 0 h 26"/>
                  <a:gd name="T8" fmla="*/ 44 w 44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44" y="26"/>
                    </a:moveTo>
                    <a:cubicBezTo>
                      <a:pt x="1" y="26"/>
                      <a:pt x="1" y="26"/>
                      <a:pt x="1" y="26"/>
                    </a:cubicBezTo>
                    <a:cubicBezTo>
                      <a:pt x="1" y="25"/>
                      <a:pt x="0" y="23"/>
                      <a:pt x="0" y="22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41" y="7"/>
                      <a:pt x="44" y="16"/>
                      <a:pt x="44" y="26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2" name="Oval 31"/>
              <p:cNvSpPr>
                <a:spLocks noChangeArrowheads="1"/>
              </p:cNvSpPr>
              <p:nvPr/>
            </p:nvSpPr>
            <p:spPr bwMode="auto">
              <a:xfrm>
                <a:off x="1143000" y="2382838"/>
                <a:ext cx="9525" cy="11113"/>
              </a:xfrm>
              <a:prstGeom prst="ellipse">
                <a:avLst/>
              </a:pr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3" name="Freeform 32"/>
              <p:cNvSpPr/>
              <p:nvPr/>
            </p:nvSpPr>
            <p:spPr bwMode="auto">
              <a:xfrm>
                <a:off x="1152525" y="2336801"/>
                <a:ext cx="42863" cy="44450"/>
              </a:xfrm>
              <a:custGeom>
                <a:avLst/>
                <a:gdLst>
                  <a:gd name="T0" fmla="*/ 40 w 40"/>
                  <a:gd name="T1" fmla="*/ 19 h 42"/>
                  <a:gd name="T2" fmla="*/ 3 w 40"/>
                  <a:gd name="T3" fmla="*/ 42 h 42"/>
                  <a:gd name="T4" fmla="*/ 0 w 40"/>
                  <a:gd name="T5" fmla="*/ 39 h 42"/>
                  <a:gd name="T6" fmla="*/ 22 w 40"/>
                  <a:gd name="T7" fmla="*/ 0 h 42"/>
                  <a:gd name="T8" fmla="*/ 40 w 40"/>
                  <a:gd name="T9" fmla="*/ 1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2">
                    <a:moveTo>
                      <a:pt x="40" y="19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2" y="41"/>
                      <a:pt x="1" y="40"/>
                      <a:pt x="0" y="39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30" y="5"/>
                      <a:pt x="36" y="11"/>
                      <a:pt x="40" y="19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4" name="Freeform 33"/>
              <p:cNvSpPr/>
              <p:nvPr/>
            </p:nvSpPr>
            <p:spPr bwMode="auto">
              <a:xfrm>
                <a:off x="1147763" y="2328863"/>
                <a:ext cx="26988" cy="49213"/>
              </a:xfrm>
              <a:custGeom>
                <a:avLst/>
                <a:gdLst>
                  <a:gd name="T0" fmla="*/ 26 w 26"/>
                  <a:gd name="T1" fmla="*/ 7 h 46"/>
                  <a:gd name="T2" fmla="*/ 4 w 26"/>
                  <a:gd name="T3" fmla="*/ 46 h 46"/>
                  <a:gd name="T4" fmla="*/ 0 w 26"/>
                  <a:gd name="T5" fmla="*/ 45 h 46"/>
                  <a:gd name="T6" fmla="*/ 0 w 26"/>
                  <a:gd name="T7" fmla="*/ 0 h 46"/>
                  <a:gd name="T8" fmla="*/ 26 w 26"/>
                  <a:gd name="T9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6">
                    <a:moveTo>
                      <a:pt x="26" y="7"/>
                    </a:moveTo>
                    <a:cubicBezTo>
                      <a:pt x="4" y="46"/>
                      <a:pt x="4" y="46"/>
                      <a:pt x="4" y="46"/>
                    </a:cubicBezTo>
                    <a:cubicBezTo>
                      <a:pt x="3" y="46"/>
                      <a:pt x="2" y="45"/>
                      <a:pt x="0" y="4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8" y="3"/>
                      <a:pt x="26" y="7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5" name="Freeform 34"/>
              <p:cNvSpPr/>
              <p:nvPr/>
            </p:nvSpPr>
            <p:spPr bwMode="auto">
              <a:xfrm>
                <a:off x="1120775" y="2328863"/>
                <a:ext cx="25400" cy="49213"/>
              </a:xfrm>
              <a:custGeom>
                <a:avLst/>
                <a:gdLst>
                  <a:gd name="T0" fmla="*/ 25 w 25"/>
                  <a:gd name="T1" fmla="*/ 0 h 46"/>
                  <a:gd name="T2" fmla="*/ 25 w 25"/>
                  <a:gd name="T3" fmla="*/ 45 h 46"/>
                  <a:gd name="T4" fmla="*/ 21 w 25"/>
                  <a:gd name="T5" fmla="*/ 46 h 46"/>
                  <a:gd name="T6" fmla="*/ 0 w 25"/>
                  <a:gd name="T7" fmla="*/ 7 h 46"/>
                  <a:gd name="T8" fmla="*/ 25 w 25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46">
                    <a:moveTo>
                      <a:pt x="25" y="0"/>
                    </a:moveTo>
                    <a:cubicBezTo>
                      <a:pt x="25" y="45"/>
                      <a:pt x="25" y="45"/>
                      <a:pt x="25" y="45"/>
                    </a:cubicBezTo>
                    <a:cubicBezTo>
                      <a:pt x="24" y="45"/>
                      <a:pt x="22" y="46"/>
                      <a:pt x="21" y="4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7" y="3"/>
                      <a:pt x="16" y="0"/>
                      <a:pt x="25" y="0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6" name="Freeform 35"/>
              <p:cNvSpPr/>
              <p:nvPr/>
            </p:nvSpPr>
            <p:spPr bwMode="auto">
              <a:xfrm>
                <a:off x="1098550" y="2336801"/>
                <a:ext cx="42863" cy="44450"/>
              </a:xfrm>
              <a:custGeom>
                <a:avLst/>
                <a:gdLst>
                  <a:gd name="T0" fmla="*/ 18 w 40"/>
                  <a:gd name="T1" fmla="*/ 0 h 42"/>
                  <a:gd name="T2" fmla="*/ 40 w 40"/>
                  <a:gd name="T3" fmla="*/ 39 h 42"/>
                  <a:gd name="T4" fmla="*/ 37 w 40"/>
                  <a:gd name="T5" fmla="*/ 42 h 42"/>
                  <a:gd name="T6" fmla="*/ 0 w 40"/>
                  <a:gd name="T7" fmla="*/ 19 h 42"/>
                  <a:gd name="T8" fmla="*/ 18 w 40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2">
                    <a:moveTo>
                      <a:pt x="18" y="0"/>
                    </a:moveTo>
                    <a:cubicBezTo>
                      <a:pt x="40" y="39"/>
                      <a:pt x="40" y="39"/>
                      <a:pt x="40" y="39"/>
                    </a:cubicBezTo>
                    <a:cubicBezTo>
                      <a:pt x="39" y="40"/>
                      <a:pt x="38" y="41"/>
                      <a:pt x="37" y="42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4" y="11"/>
                      <a:pt x="11" y="5"/>
                      <a:pt x="18" y="0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7" name="Freeform 36"/>
              <p:cNvSpPr/>
              <p:nvPr/>
            </p:nvSpPr>
            <p:spPr bwMode="auto">
              <a:xfrm>
                <a:off x="1090613" y="2359026"/>
                <a:ext cx="47625" cy="28575"/>
              </a:xfrm>
              <a:custGeom>
                <a:avLst/>
                <a:gdLst>
                  <a:gd name="T0" fmla="*/ 7 w 45"/>
                  <a:gd name="T1" fmla="*/ 0 h 26"/>
                  <a:gd name="T2" fmla="*/ 45 w 45"/>
                  <a:gd name="T3" fmla="*/ 22 h 26"/>
                  <a:gd name="T4" fmla="*/ 44 w 45"/>
                  <a:gd name="T5" fmla="*/ 26 h 26"/>
                  <a:gd name="T6" fmla="*/ 0 w 45"/>
                  <a:gd name="T7" fmla="*/ 26 h 26"/>
                  <a:gd name="T8" fmla="*/ 7 w 45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26">
                    <a:moveTo>
                      <a:pt x="7" y="0"/>
                    </a:moveTo>
                    <a:cubicBezTo>
                      <a:pt x="45" y="22"/>
                      <a:pt x="45" y="22"/>
                      <a:pt x="45" y="22"/>
                    </a:cubicBezTo>
                    <a:cubicBezTo>
                      <a:pt x="44" y="23"/>
                      <a:pt x="44" y="25"/>
                      <a:pt x="44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6"/>
                      <a:pt x="3" y="7"/>
                      <a:pt x="7" y="0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8" name="Freeform 37"/>
              <p:cNvSpPr/>
              <p:nvPr/>
            </p:nvSpPr>
            <p:spPr bwMode="auto">
              <a:xfrm>
                <a:off x="1090613" y="2389188"/>
                <a:ext cx="47625" cy="26988"/>
              </a:xfrm>
              <a:custGeom>
                <a:avLst/>
                <a:gdLst>
                  <a:gd name="T0" fmla="*/ 0 w 45"/>
                  <a:gd name="T1" fmla="*/ 0 h 26"/>
                  <a:gd name="T2" fmla="*/ 44 w 45"/>
                  <a:gd name="T3" fmla="*/ 0 h 26"/>
                  <a:gd name="T4" fmla="*/ 45 w 45"/>
                  <a:gd name="T5" fmla="*/ 3 h 26"/>
                  <a:gd name="T6" fmla="*/ 7 w 45"/>
                  <a:gd name="T7" fmla="*/ 26 h 26"/>
                  <a:gd name="T8" fmla="*/ 0 w 45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26">
                    <a:moveTo>
                      <a:pt x="0" y="0"/>
                    </a:moveTo>
                    <a:cubicBezTo>
                      <a:pt x="44" y="0"/>
                      <a:pt x="44" y="0"/>
                      <a:pt x="44" y="0"/>
                    </a:cubicBezTo>
                    <a:cubicBezTo>
                      <a:pt x="44" y="1"/>
                      <a:pt x="44" y="2"/>
                      <a:pt x="45" y="3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3" y="18"/>
                      <a:pt x="0" y="9"/>
                      <a:pt x="0" y="0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9" name="Freeform 38"/>
              <p:cNvSpPr/>
              <p:nvPr/>
            </p:nvSpPr>
            <p:spPr bwMode="auto">
              <a:xfrm>
                <a:off x="1098550" y="2393951"/>
                <a:ext cx="42863" cy="44450"/>
              </a:xfrm>
              <a:custGeom>
                <a:avLst/>
                <a:gdLst>
                  <a:gd name="T0" fmla="*/ 0 w 40"/>
                  <a:gd name="T1" fmla="*/ 22 h 42"/>
                  <a:gd name="T2" fmla="*/ 37 w 40"/>
                  <a:gd name="T3" fmla="*/ 0 h 42"/>
                  <a:gd name="T4" fmla="*/ 40 w 40"/>
                  <a:gd name="T5" fmla="*/ 3 h 42"/>
                  <a:gd name="T6" fmla="*/ 18 w 40"/>
                  <a:gd name="T7" fmla="*/ 42 h 42"/>
                  <a:gd name="T8" fmla="*/ 0 w 40"/>
                  <a:gd name="T9" fmla="*/ 2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2">
                    <a:moveTo>
                      <a:pt x="0" y="22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38" y="1"/>
                      <a:pt x="39" y="2"/>
                      <a:pt x="40" y="3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11" y="37"/>
                      <a:pt x="4" y="30"/>
                      <a:pt x="0" y="22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0" name="Freeform 39"/>
              <p:cNvSpPr/>
              <p:nvPr/>
            </p:nvSpPr>
            <p:spPr bwMode="auto">
              <a:xfrm>
                <a:off x="1120775" y="2397126"/>
                <a:ext cx="25400" cy="49213"/>
              </a:xfrm>
              <a:custGeom>
                <a:avLst/>
                <a:gdLst>
                  <a:gd name="T0" fmla="*/ 0 w 25"/>
                  <a:gd name="T1" fmla="*/ 39 h 46"/>
                  <a:gd name="T2" fmla="*/ 21 w 25"/>
                  <a:gd name="T3" fmla="*/ 0 h 46"/>
                  <a:gd name="T4" fmla="*/ 25 w 25"/>
                  <a:gd name="T5" fmla="*/ 1 h 46"/>
                  <a:gd name="T6" fmla="*/ 25 w 25"/>
                  <a:gd name="T7" fmla="*/ 46 h 46"/>
                  <a:gd name="T8" fmla="*/ 0 w 25"/>
                  <a:gd name="T9" fmla="*/ 3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46">
                    <a:moveTo>
                      <a:pt x="0" y="39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2" y="1"/>
                      <a:pt x="24" y="1"/>
                      <a:pt x="25" y="1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16" y="46"/>
                      <a:pt x="7" y="44"/>
                      <a:pt x="0" y="39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1" name="Freeform 40"/>
              <p:cNvSpPr/>
              <p:nvPr/>
            </p:nvSpPr>
            <p:spPr bwMode="auto">
              <a:xfrm>
                <a:off x="1147763" y="2397126"/>
                <a:ext cx="26988" cy="49213"/>
              </a:xfrm>
              <a:custGeom>
                <a:avLst/>
                <a:gdLst>
                  <a:gd name="T0" fmla="*/ 0 w 26"/>
                  <a:gd name="T1" fmla="*/ 46 h 46"/>
                  <a:gd name="T2" fmla="*/ 0 w 26"/>
                  <a:gd name="T3" fmla="*/ 1 h 46"/>
                  <a:gd name="T4" fmla="*/ 4 w 26"/>
                  <a:gd name="T5" fmla="*/ 0 h 46"/>
                  <a:gd name="T6" fmla="*/ 26 w 26"/>
                  <a:gd name="T7" fmla="*/ 39 h 46"/>
                  <a:gd name="T8" fmla="*/ 0 w 26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6">
                    <a:moveTo>
                      <a:pt x="0" y="46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3" y="1"/>
                      <a:pt x="4" y="0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18" y="44"/>
                      <a:pt x="10" y="46"/>
                      <a:pt x="0" y="46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2" name="Freeform 41"/>
              <p:cNvSpPr/>
              <p:nvPr/>
            </p:nvSpPr>
            <p:spPr bwMode="auto">
              <a:xfrm>
                <a:off x="1152525" y="2393951"/>
                <a:ext cx="42863" cy="44450"/>
              </a:xfrm>
              <a:custGeom>
                <a:avLst/>
                <a:gdLst>
                  <a:gd name="T0" fmla="*/ 22 w 40"/>
                  <a:gd name="T1" fmla="*/ 42 h 42"/>
                  <a:gd name="T2" fmla="*/ 0 w 40"/>
                  <a:gd name="T3" fmla="*/ 3 h 42"/>
                  <a:gd name="T4" fmla="*/ 3 w 40"/>
                  <a:gd name="T5" fmla="*/ 0 h 42"/>
                  <a:gd name="T6" fmla="*/ 40 w 40"/>
                  <a:gd name="T7" fmla="*/ 22 h 42"/>
                  <a:gd name="T8" fmla="*/ 22 w 40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2">
                    <a:moveTo>
                      <a:pt x="22" y="4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40" y="22"/>
                      <a:pt x="40" y="22"/>
                      <a:pt x="40" y="22"/>
                    </a:cubicBezTo>
                    <a:cubicBezTo>
                      <a:pt x="36" y="30"/>
                      <a:pt x="30" y="37"/>
                      <a:pt x="22" y="42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3" name="Freeform 42"/>
              <p:cNvSpPr/>
              <p:nvPr/>
            </p:nvSpPr>
            <p:spPr bwMode="auto">
              <a:xfrm>
                <a:off x="1157288" y="2389188"/>
                <a:ext cx="46038" cy="26988"/>
              </a:xfrm>
              <a:custGeom>
                <a:avLst/>
                <a:gdLst>
                  <a:gd name="T0" fmla="*/ 37 w 44"/>
                  <a:gd name="T1" fmla="*/ 26 h 26"/>
                  <a:gd name="T2" fmla="*/ 0 w 44"/>
                  <a:gd name="T3" fmla="*/ 3 h 26"/>
                  <a:gd name="T4" fmla="*/ 1 w 44"/>
                  <a:gd name="T5" fmla="*/ 0 h 26"/>
                  <a:gd name="T6" fmla="*/ 44 w 44"/>
                  <a:gd name="T7" fmla="*/ 0 h 26"/>
                  <a:gd name="T8" fmla="*/ 37 w 44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37" y="26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9"/>
                      <a:pt x="41" y="18"/>
                      <a:pt x="37" y="26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4" name="Freeform 43"/>
              <p:cNvSpPr/>
              <p:nvPr/>
            </p:nvSpPr>
            <p:spPr bwMode="auto">
              <a:xfrm>
                <a:off x="1211263" y="2414588"/>
                <a:ext cx="98425" cy="103188"/>
              </a:xfrm>
              <a:custGeom>
                <a:avLst/>
                <a:gdLst>
                  <a:gd name="T0" fmla="*/ 93 w 93"/>
                  <a:gd name="T1" fmla="*/ 45 h 97"/>
                  <a:gd name="T2" fmla="*/ 92 w 93"/>
                  <a:gd name="T3" fmla="*/ 40 h 97"/>
                  <a:gd name="T4" fmla="*/ 85 w 93"/>
                  <a:gd name="T5" fmla="*/ 34 h 97"/>
                  <a:gd name="T6" fmla="*/ 83 w 93"/>
                  <a:gd name="T7" fmla="*/ 30 h 97"/>
                  <a:gd name="T8" fmla="*/ 84 w 93"/>
                  <a:gd name="T9" fmla="*/ 21 h 97"/>
                  <a:gd name="T10" fmla="*/ 81 w 93"/>
                  <a:gd name="T11" fmla="*/ 17 h 97"/>
                  <a:gd name="T12" fmla="*/ 72 w 93"/>
                  <a:gd name="T13" fmla="*/ 16 h 97"/>
                  <a:gd name="T14" fmla="*/ 69 w 93"/>
                  <a:gd name="T15" fmla="*/ 13 h 97"/>
                  <a:gd name="T16" fmla="*/ 65 w 93"/>
                  <a:gd name="T17" fmla="*/ 4 h 97"/>
                  <a:gd name="T18" fmla="*/ 61 w 93"/>
                  <a:gd name="T19" fmla="*/ 3 h 97"/>
                  <a:gd name="T20" fmla="*/ 53 w 93"/>
                  <a:gd name="T21" fmla="*/ 7 h 97"/>
                  <a:gd name="T22" fmla="*/ 48 w 93"/>
                  <a:gd name="T23" fmla="*/ 6 h 97"/>
                  <a:gd name="T24" fmla="*/ 44 w 93"/>
                  <a:gd name="T25" fmla="*/ 0 h 97"/>
                  <a:gd name="T26" fmla="*/ 38 w 93"/>
                  <a:gd name="T27" fmla="*/ 7 h 97"/>
                  <a:gd name="T28" fmla="*/ 34 w 93"/>
                  <a:gd name="T29" fmla="*/ 8 h 97"/>
                  <a:gd name="T30" fmla="*/ 25 w 93"/>
                  <a:gd name="T31" fmla="*/ 6 h 97"/>
                  <a:gd name="T32" fmla="*/ 21 w 93"/>
                  <a:gd name="T33" fmla="*/ 8 h 97"/>
                  <a:gd name="T34" fmla="*/ 19 w 93"/>
                  <a:gd name="T35" fmla="*/ 17 h 97"/>
                  <a:gd name="T36" fmla="*/ 16 w 93"/>
                  <a:gd name="T37" fmla="*/ 21 h 97"/>
                  <a:gd name="T38" fmla="*/ 7 w 93"/>
                  <a:gd name="T39" fmla="*/ 23 h 97"/>
                  <a:gd name="T40" fmla="*/ 5 w 93"/>
                  <a:gd name="T41" fmla="*/ 27 h 97"/>
                  <a:gd name="T42" fmla="*/ 8 w 93"/>
                  <a:gd name="T43" fmla="*/ 36 h 97"/>
                  <a:gd name="T44" fmla="*/ 6 w 93"/>
                  <a:gd name="T45" fmla="*/ 41 h 97"/>
                  <a:gd name="T46" fmla="*/ 0 w 93"/>
                  <a:gd name="T47" fmla="*/ 48 h 97"/>
                  <a:gd name="T48" fmla="*/ 0 w 93"/>
                  <a:gd name="T49" fmla="*/ 53 h 97"/>
                  <a:gd name="T50" fmla="*/ 7 w 93"/>
                  <a:gd name="T51" fmla="*/ 59 h 97"/>
                  <a:gd name="T52" fmla="*/ 8 w 93"/>
                  <a:gd name="T53" fmla="*/ 64 h 97"/>
                  <a:gd name="T54" fmla="*/ 6 w 93"/>
                  <a:gd name="T55" fmla="*/ 73 h 97"/>
                  <a:gd name="T56" fmla="*/ 9 w 93"/>
                  <a:gd name="T57" fmla="*/ 77 h 97"/>
                  <a:gd name="T58" fmla="*/ 18 w 93"/>
                  <a:gd name="T59" fmla="*/ 79 h 97"/>
                  <a:gd name="T60" fmla="*/ 21 w 93"/>
                  <a:gd name="T61" fmla="*/ 82 h 97"/>
                  <a:gd name="T62" fmla="*/ 24 w 93"/>
                  <a:gd name="T63" fmla="*/ 91 h 97"/>
                  <a:gd name="T64" fmla="*/ 28 w 93"/>
                  <a:gd name="T65" fmla="*/ 93 h 97"/>
                  <a:gd name="T66" fmla="*/ 37 w 93"/>
                  <a:gd name="T67" fmla="*/ 90 h 97"/>
                  <a:gd name="T68" fmla="*/ 41 w 93"/>
                  <a:gd name="T69" fmla="*/ 91 h 97"/>
                  <a:gd name="T70" fmla="*/ 46 w 93"/>
                  <a:gd name="T71" fmla="*/ 97 h 97"/>
                  <a:gd name="T72" fmla="*/ 51 w 93"/>
                  <a:gd name="T73" fmla="*/ 91 h 97"/>
                  <a:gd name="T74" fmla="*/ 56 w 93"/>
                  <a:gd name="T75" fmla="*/ 90 h 97"/>
                  <a:gd name="T76" fmla="*/ 64 w 93"/>
                  <a:gd name="T77" fmla="*/ 93 h 97"/>
                  <a:gd name="T78" fmla="*/ 68 w 93"/>
                  <a:gd name="T79" fmla="*/ 91 h 97"/>
                  <a:gd name="T80" fmla="*/ 71 w 93"/>
                  <a:gd name="T81" fmla="*/ 82 h 97"/>
                  <a:gd name="T82" fmla="*/ 75 w 93"/>
                  <a:gd name="T83" fmla="*/ 79 h 97"/>
                  <a:gd name="T84" fmla="*/ 84 w 93"/>
                  <a:gd name="T85" fmla="*/ 78 h 97"/>
                  <a:gd name="T86" fmla="*/ 86 w 93"/>
                  <a:gd name="T87" fmla="*/ 73 h 97"/>
                  <a:gd name="T88" fmla="*/ 84 w 93"/>
                  <a:gd name="T89" fmla="*/ 64 h 97"/>
                  <a:gd name="T90" fmla="*/ 86 w 93"/>
                  <a:gd name="T91" fmla="*/ 60 h 97"/>
                  <a:gd name="T92" fmla="*/ 93 w 93"/>
                  <a:gd name="T93" fmla="*/ 5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3" h="97">
                    <a:moveTo>
                      <a:pt x="87" y="49"/>
                    </a:moveTo>
                    <a:cubicBezTo>
                      <a:pt x="93" y="49"/>
                      <a:pt x="93" y="49"/>
                      <a:pt x="93" y="49"/>
                    </a:cubicBezTo>
                    <a:cubicBezTo>
                      <a:pt x="93" y="47"/>
                      <a:pt x="93" y="46"/>
                      <a:pt x="93" y="45"/>
                    </a:cubicBezTo>
                    <a:cubicBezTo>
                      <a:pt x="87" y="45"/>
                      <a:pt x="87" y="45"/>
                      <a:pt x="87" y="45"/>
                    </a:cubicBezTo>
                    <a:cubicBezTo>
                      <a:pt x="87" y="44"/>
                      <a:pt x="87" y="43"/>
                      <a:pt x="87" y="42"/>
                    </a:cubicBezTo>
                    <a:cubicBezTo>
                      <a:pt x="92" y="40"/>
                      <a:pt x="92" y="40"/>
                      <a:pt x="92" y="40"/>
                    </a:cubicBezTo>
                    <a:cubicBezTo>
                      <a:pt x="92" y="39"/>
                      <a:pt x="92" y="37"/>
                      <a:pt x="91" y="36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85" y="36"/>
                      <a:pt x="85" y="35"/>
                      <a:pt x="85" y="34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89" y="30"/>
                      <a:pt x="89" y="29"/>
                      <a:pt x="88" y="28"/>
                    </a:cubicBezTo>
                    <a:cubicBezTo>
                      <a:pt x="83" y="30"/>
                      <a:pt x="83" y="30"/>
                      <a:pt x="83" y="30"/>
                    </a:cubicBezTo>
                    <a:cubicBezTo>
                      <a:pt x="83" y="29"/>
                      <a:pt x="82" y="28"/>
                      <a:pt x="82" y="27"/>
                    </a:cubicBezTo>
                    <a:cubicBezTo>
                      <a:pt x="86" y="24"/>
                      <a:pt x="86" y="24"/>
                      <a:pt x="86" y="24"/>
                    </a:cubicBezTo>
                    <a:cubicBezTo>
                      <a:pt x="86" y="23"/>
                      <a:pt x="85" y="22"/>
                      <a:pt x="84" y="21"/>
                    </a:cubicBezTo>
                    <a:cubicBezTo>
                      <a:pt x="79" y="23"/>
                      <a:pt x="79" y="23"/>
                      <a:pt x="79" y="23"/>
                    </a:cubicBezTo>
                    <a:cubicBezTo>
                      <a:pt x="79" y="23"/>
                      <a:pt x="78" y="22"/>
                      <a:pt x="78" y="21"/>
                    </a:cubicBezTo>
                    <a:cubicBezTo>
                      <a:pt x="81" y="17"/>
                      <a:pt x="81" y="17"/>
                      <a:pt x="81" y="17"/>
                    </a:cubicBezTo>
                    <a:cubicBezTo>
                      <a:pt x="81" y="16"/>
                      <a:pt x="80" y="15"/>
                      <a:pt x="79" y="14"/>
                    </a:cubicBezTo>
                    <a:cubicBezTo>
                      <a:pt x="74" y="18"/>
                      <a:pt x="74" y="18"/>
                      <a:pt x="74" y="18"/>
                    </a:cubicBezTo>
                    <a:cubicBezTo>
                      <a:pt x="74" y="17"/>
                      <a:pt x="73" y="16"/>
                      <a:pt x="72" y="16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4" y="10"/>
                      <a:pt x="73" y="9"/>
                      <a:pt x="72" y="9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8" y="13"/>
                      <a:pt x="67" y="12"/>
                      <a:pt x="66" y="12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67" y="5"/>
                      <a:pt x="66" y="5"/>
                      <a:pt x="65" y="4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1" y="9"/>
                      <a:pt x="61" y="9"/>
                      <a:pt x="60" y="8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60" y="2"/>
                      <a:pt x="59" y="2"/>
                      <a:pt x="57" y="2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4" y="7"/>
                      <a:pt x="54" y="7"/>
                      <a:pt x="53" y="7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2" y="0"/>
                      <a:pt x="50" y="0"/>
                      <a:pt x="49" y="0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7" y="6"/>
                      <a:pt x="46" y="6"/>
                    </a:cubicBezTo>
                    <a:cubicBezTo>
                      <a:pt x="46" y="6"/>
                      <a:pt x="46" y="6"/>
                      <a:pt x="45" y="6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3" y="0"/>
                      <a:pt x="42" y="0"/>
                      <a:pt x="41" y="1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0" y="7"/>
                      <a:pt x="39" y="7"/>
                      <a:pt x="38" y="7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2"/>
                      <a:pt x="34" y="2"/>
                      <a:pt x="33" y="2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3" y="9"/>
                      <a:pt x="32" y="9"/>
                      <a:pt x="31" y="9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7" y="5"/>
                      <a:pt x="26" y="5"/>
                      <a:pt x="25" y="6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6" y="12"/>
                      <a:pt x="26" y="12"/>
                      <a:pt x="25" y="13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0" y="9"/>
                      <a:pt x="19" y="10"/>
                      <a:pt x="18" y="10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0" y="16"/>
                      <a:pt x="20" y="17"/>
                      <a:pt x="19" y="17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4"/>
                      <a:pt x="13" y="15"/>
                      <a:pt x="12" y="16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5" y="21"/>
                      <a:pt x="15" y="22"/>
                      <a:pt x="14" y="23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8" y="21"/>
                      <a:pt x="8" y="22"/>
                      <a:pt x="7" y="23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1" y="28"/>
                      <a:pt x="11" y="29"/>
                      <a:pt x="10" y="29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4" y="29"/>
                      <a:pt x="4" y="30"/>
                      <a:pt x="3" y="31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5"/>
                      <a:pt x="8" y="36"/>
                      <a:pt x="8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2" y="37"/>
                      <a:pt x="1" y="38"/>
                      <a:pt x="1" y="39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6" y="42"/>
                      <a:pt x="6" y="43"/>
                      <a:pt x="6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5"/>
                      <a:pt x="0" y="47"/>
                      <a:pt x="0" y="48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50"/>
                      <a:pt x="6" y="51"/>
                      <a:pt x="6" y="51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4"/>
                      <a:pt x="1" y="55"/>
                      <a:pt x="1" y="57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7" y="57"/>
                      <a:pt x="7" y="58"/>
                      <a:pt x="7" y="59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3"/>
                      <a:pt x="2" y="64"/>
                      <a:pt x="3" y="65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9" y="65"/>
                      <a:pt x="9" y="65"/>
                      <a:pt x="9" y="66"/>
                    </a:cubicBezTo>
                    <a:cubicBezTo>
                      <a:pt x="5" y="69"/>
                      <a:pt x="5" y="69"/>
                      <a:pt x="5" y="69"/>
                    </a:cubicBezTo>
                    <a:cubicBezTo>
                      <a:pt x="5" y="71"/>
                      <a:pt x="6" y="72"/>
                      <a:pt x="6" y="73"/>
                    </a:cubicBezTo>
                    <a:cubicBezTo>
                      <a:pt x="12" y="70"/>
                      <a:pt x="12" y="70"/>
                      <a:pt x="12" y="70"/>
                    </a:cubicBezTo>
                    <a:cubicBezTo>
                      <a:pt x="12" y="71"/>
                      <a:pt x="13" y="72"/>
                      <a:pt x="13" y="73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10" y="78"/>
                      <a:pt x="10" y="79"/>
                      <a:pt x="11" y="80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17" y="77"/>
                      <a:pt x="17" y="78"/>
                      <a:pt x="18" y="79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5" y="84"/>
                      <a:pt x="16" y="85"/>
                      <a:pt x="17" y="86"/>
                    </a:cubicBezTo>
                    <a:cubicBezTo>
                      <a:pt x="21" y="82"/>
                      <a:pt x="21" y="82"/>
                      <a:pt x="21" y="82"/>
                    </a:cubicBezTo>
                    <a:cubicBezTo>
                      <a:pt x="22" y="82"/>
                      <a:pt x="23" y="83"/>
                      <a:pt x="23" y="84"/>
                    </a:cubicBezTo>
                    <a:cubicBezTo>
                      <a:pt x="21" y="89"/>
                      <a:pt x="21" y="89"/>
                      <a:pt x="21" y="89"/>
                    </a:cubicBezTo>
                    <a:cubicBezTo>
                      <a:pt x="22" y="90"/>
                      <a:pt x="23" y="90"/>
                      <a:pt x="24" y="91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8" y="87"/>
                      <a:pt x="29" y="87"/>
                      <a:pt x="30" y="87"/>
                    </a:cubicBezTo>
                    <a:cubicBezTo>
                      <a:pt x="28" y="93"/>
                      <a:pt x="28" y="93"/>
                      <a:pt x="28" y="93"/>
                    </a:cubicBezTo>
                    <a:cubicBezTo>
                      <a:pt x="29" y="94"/>
                      <a:pt x="30" y="94"/>
                      <a:pt x="31" y="94"/>
                    </a:cubicBezTo>
                    <a:cubicBezTo>
                      <a:pt x="34" y="89"/>
                      <a:pt x="34" y="89"/>
                      <a:pt x="34" y="89"/>
                    </a:cubicBezTo>
                    <a:cubicBezTo>
                      <a:pt x="35" y="89"/>
                      <a:pt x="36" y="90"/>
                      <a:pt x="37" y="90"/>
                    </a:cubicBezTo>
                    <a:cubicBezTo>
                      <a:pt x="36" y="96"/>
                      <a:pt x="36" y="96"/>
                      <a:pt x="36" y="96"/>
                    </a:cubicBezTo>
                    <a:cubicBezTo>
                      <a:pt x="37" y="96"/>
                      <a:pt x="38" y="96"/>
                      <a:pt x="40" y="97"/>
                    </a:cubicBezTo>
                    <a:cubicBezTo>
                      <a:pt x="41" y="91"/>
                      <a:pt x="41" y="91"/>
                      <a:pt x="41" y="91"/>
                    </a:cubicBezTo>
                    <a:cubicBezTo>
                      <a:pt x="42" y="91"/>
                      <a:pt x="43" y="91"/>
                      <a:pt x="44" y="91"/>
                    </a:cubicBezTo>
                    <a:cubicBezTo>
                      <a:pt x="44" y="97"/>
                      <a:pt x="44" y="97"/>
                      <a:pt x="44" y="97"/>
                    </a:cubicBezTo>
                    <a:cubicBezTo>
                      <a:pt x="45" y="97"/>
                      <a:pt x="46" y="97"/>
                      <a:pt x="46" y="97"/>
                    </a:cubicBezTo>
                    <a:cubicBezTo>
                      <a:pt x="47" y="97"/>
                      <a:pt x="47" y="97"/>
                      <a:pt x="48" y="97"/>
                    </a:cubicBezTo>
                    <a:cubicBezTo>
                      <a:pt x="48" y="91"/>
                      <a:pt x="48" y="91"/>
                      <a:pt x="48" y="91"/>
                    </a:cubicBezTo>
                    <a:cubicBezTo>
                      <a:pt x="49" y="91"/>
                      <a:pt x="50" y="91"/>
                      <a:pt x="51" y="91"/>
                    </a:cubicBezTo>
                    <a:cubicBezTo>
                      <a:pt x="53" y="97"/>
                      <a:pt x="53" y="97"/>
                      <a:pt x="53" y="97"/>
                    </a:cubicBezTo>
                    <a:cubicBezTo>
                      <a:pt x="54" y="96"/>
                      <a:pt x="55" y="96"/>
                      <a:pt x="56" y="96"/>
                    </a:cubicBezTo>
                    <a:cubicBezTo>
                      <a:pt x="56" y="90"/>
                      <a:pt x="56" y="90"/>
                      <a:pt x="56" y="90"/>
                    </a:cubicBezTo>
                    <a:cubicBezTo>
                      <a:pt x="57" y="90"/>
                      <a:pt x="57" y="90"/>
                      <a:pt x="58" y="89"/>
                    </a:cubicBezTo>
                    <a:cubicBezTo>
                      <a:pt x="61" y="95"/>
                      <a:pt x="61" y="95"/>
                      <a:pt x="61" y="95"/>
                    </a:cubicBezTo>
                    <a:cubicBezTo>
                      <a:pt x="62" y="94"/>
                      <a:pt x="63" y="94"/>
                      <a:pt x="64" y="93"/>
                    </a:cubicBezTo>
                    <a:cubicBezTo>
                      <a:pt x="63" y="88"/>
                      <a:pt x="63" y="88"/>
                      <a:pt x="63" y="88"/>
                    </a:cubicBezTo>
                    <a:cubicBezTo>
                      <a:pt x="63" y="87"/>
                      <a:pt x="64" y="87"/>
                      <a:pt x="65" y="86"/>
                    </a:cubicBezTo>
                    <a:cubicBezTo>
                      <a:pt x="68" y="91"/>
                      <a:pt x="68" y="91"/>
                      <a:pt x="68" y="91"/>
                    </a:cubicBezTo>
                    <a:cubicBezTo>
                      <a:pt x="69" y="91"/>
                      <a:pt x="71" y="90"/>
                      <a:pt x="72" y="89"/>
                    </a:cubicBezTo>
                    <a:cubicBezTo>
                      <a:pt x="69" y="84"/>
                      <a:pt x="69" y="84"/>
                      <a:pt x="69" y="84"/>
                    </a:cubicBezTo>
                    <a:cubicBezTo>
                      <a:pt x="70" y="83"/>
                      <a:pt x="71" y="83"/>
                      <a:pt x="71" y="82"/>
                    </a:cubicBezTo>
                    <a:cubicBezTo>
                      <a:pt x="75" y="87"/>
                      <a:pt x="75" y="87"/>
                      <a:pt x="75" y="87"/>
                    </a:cubicBezTo>
                    <a:cubicBezTo>
                      <a:pt x="76" y="86"/>
                      <a:pt x="77" y="85"/>
                      <a:pt x="78" y="84"/>
                    </a:cubicBezTo>
                    <a:cubicBezTo>
                      <a:pt x="75" y="79"/>
                      <a:pt x="75" y="79"/>
                      <a:pt x="75" y="79"/>
                    </a:cubicBezTo>
                    <a:cubicBezTo>
                      <a:pt x="75" y="79"/>
                      <a:pt x="76" y="78"/>
                      <a:pt x="77" y="77"/>
                    </a:cubicBezTo>
                    <a:cubicBezTo>
                      <a:pt x="81" y="81"/>
                      <a:pt x="81" y="81"/>
                      <a:pt x="81" y="81"/>
                    </a:cubicBezTo>
                    <a:cubicBezTo>
                      <a:pt x="82" y="80"/>
                      <a:pt x="83" y="79"/>
                      <a:pt x="84" y="78"/>
                    </a:cubicBezTo>
                    <a:cubicBezTo>
                      <a:pt x="80" y="73"/>
                      <a:pt x="80" y="73"/>
                      <a:pt x="80" y="73"/>
                    </a:cubicBezTo>
                    <a:cubicBezTo>
                      <a:pt x="80" y="73"/>
                      <a:pt x="81" y="72"/>
                      <a:pt x="81" y="71"/>
                    </a:cubicBezTo>
                    <a:cubicBezTo>
                      <a:pt x="86" y="73"/>
                      <a:pt x="86" y="73"/>
                      <a:pt x="86" y="73"/>
                    </a:cubicBezTo>
                    <a:cubicBezTo>
                      <a:pt x="87" y="72"/>
                      <a:pt x="87" y="71"/>
                      <a:pt x="88" y="70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84" y="66"/>
                      <a:pt x="84" y="65"/>
                      <a:pt x="84" y="64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0" y="64"/>
                      <a:pt x="91" y="63"/>
                      <a:pt x="91" y="62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86" y="59"/>
                      <a:pt x="86" y="58"/>
                      <a:pt x="86" y="57"/>
                    </a:cubicBezTo>
                    <a:cubicBezTo>
                      <a:pt x="92" y="57"/>
                      <a:pt x="92" y="57"/>
                      <a:pt x="92" y="57"/>
                    </a:cubicBezTo>
                    <a:cubicBezTo>
                      <a:pt x="92" y="56"/>
                      <a:pt x="92" y="55"/>
                      <a:pt x="93" y="54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1"/>
                      <a:pt x="87" y="50"/>
                      <a:pt x="87" y="49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5" name="Freeform 44"/>
              <p:cNvSpPr/>
              <p:nvPr/>
            </p:nvSpPr>
            <p:spPr bwMode="auto">
              <a:xfrm>
                <a:off x="1268413" y="2446338"/>
                <a:ext cx="31750" cy="19050"/>
              </a:xfrm>
              <a:custGeom>
                <a:avLst/>
                <a:gdLst>
                  <a:gd name="T0" fmla="*/ 31 w 31"/>
                  <a:gd name="T1" fmla="*/ 18 h 18"/>
                  <a:gd name="T2" fmla="*/ 1 w 31"/>
                  <a:gd name="T3" fmla="*/ 18 h 18"/>
                  <a:gd name="T4" fmla="*/ 0 w 31"/>
                  <a:gd name="T5" fmla="*/ 15 h 18"/>
                  <a:gd name="T6" fmla="*/ 26 w 31"/>
                  <a:gd name="T7" fmla="*/ 0 h 18"/>
                  <a:gd name="T8" fmla="*/ 31 w 31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8">
                    <a:moveTo>
                      <a:pt x="31" y="18"/>
                    </a:moveTo>
                    <a:cubicBezTo>
                      <a:pt x="1" y="18"/>
                      <a:pt x="1" y="18"/>
                      <a:pt x="1" y="18"/>
                    </a:cubicBezTo>
                    <a:cubicBezTo>
                      <a:pt x="0" y="17"/>
                      <a:pt x="0" y="16"/>
                      <a:pt x="0" y="15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9" y="5"/>
                      <a:pt x="30" y="11"/>
                      <a:pt x="31" y="18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6" name="Oval 45"/>
              <p:cNvSpPr>
                <a:spLocks noChangeArrowheads="1"/>
              </p:cNvSpPr>
              <p:nvPr/>
            </p:nvSpPr>
            <p:spPr bwMode="auto">
              <a:xfrm>
                <a:off x="1257300" y="2462213"/>
                <a:ext cx="7938" cy="7938"/>
              </a:xfrm>
              <a:prstGeom prst="ellipse">
                <a:avLst/>
              </a:pr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7" name="Freeform 46"/>
              <p:cNvSpPr/>
              <p:nvPr/>
            </p:nvSpPr>
            <p:spPr bwMode="auto">
              <a:xfrm>
                <a:off x="1265238" y="2430463"/>
                <a:ext cx="28575" cy="31750"/>
              </a:xfrm>
              <a:custGeom>
                <a:avLst/>
                <a:gdLst>
                  <a:gd name="T0" fmla="*/ 28 w 28"/>
                  <a:gd name="T1" fmla="*/ 14 h 30"/>
                  <a:gd name="T2" fmla="*/ 2 w 28"/>
                  <a:gd name="T3" fmla="*/ 30 h 30"/>
                  <a:gd name="T4" fmla="*/ 0 w 28"/>
                  <a:gd name="T5" fmla="*/ 28 h 30"/>
                  <a:gd name="T6" fmla="*/ 15 w 28"/>
                  <a:gd name="T7" fmla="*/ 0 h 30"/>
                  <a:gd name="T8" fmla="*/ 28 w 28"/>
                  <a:gd name="T9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0">
                    <a:moveTo>
                      <a:pt x="28" y="14"/>
                    </a:moveTo>
                    <a:cubicBezTo>
                      <a:pt x="2" y="30"/>
                      <a:pt x="2" y="30"/>
                      <a:pt x="2" y="30"/>
                    </a:cubicBezTo>
                    <a:cubicBezTo>
                      <a:pt x="2" y="29"/>
                      <a:pt x="1" y="28"/>
                      <a:pt x="0" y="28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1" y="4"/>
                      <a:pt x="25" y="8"/>
                      <a:pt x="28" y="14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8" name="Freeform 47"/>
              <p:cNvSpPr/>
              <p:nvPr/>
            </p:nvSpPr>
            <p:spPr bwMode="auto">
              <a:xfrm>
                <a:off x="1262063" y="2425701"/>
                <a:ext cx="19050" cy="33338"/>
              </a:xfrm>
              <a:custGeom>
                <a:avLst/>
                <a:gdLst>
                  <a:gd name="T0" fmla="*/ 18 w 18"/>
                  <a:gd name="T1" fmla="*/ 5 h 32"/>
                  <a:gd name="T2" fmla="*/ 3 w 18"/>
                  <a:gd name="T3" fmla="*/ 32 h 32"/>
                  <a:gd name="T4" fmla="*/ 0 w 18"/>
                  <a:gd name="T5" fmla="*/ 31 h 32"/>
                  <a:gd name="T6" fmla="*/ 0 w 18"/>
                  <a:gd name="T7" fmla="*/ 0 h 32"/>
                  <a:gd name="T8" fmla="*/ 18 w 1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2">
                    <a:moveTo>
                      <a:pt x="18" y="5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1" y="31"/>
                      <a:pt x="0" y="3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12" y="2"/>
                      <a:pt x="18" y="5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9" name="Freeform 48"/>
              <p:cNvSpPr/>
              <p:nvPr/>
            </p:nvSpPr>
            <p:spPr bwMode="auto">
              <a:xfrm>
                <a:off x="1241425" y="2425701"/>
                <a:ext cx="19050" cy="33338"/>
              </a:xfrm>
              <a:custGeom>
                <a:avLst/>
                <a:gdLst>
                  <a:gd name="T0" fmla="*/ 18 w 18"/>
                  <a:gd name="T1" fmla="*/ 0 h 32"/>
                  <a:gd name="T2" fmla="*/ 18 w 18"/>
                  <a:gd name="T3" fmla="*/ 31 h 32"/>
                  <a:gd name="T4" fmla="*/ 15 w 18"/>
                  <a:gd name="T5" fmla="*/ 32 h 32"/>
                  <a:gd name="T6" fmla="*/ 0 w 18"/>
                  <a:gd name="T7" fmla="*/ 5 h 32"/>
                  <a:gd name="T8" fmla="*/ 18 w 1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2">
                    <a:moveTo>
                      <a:pt x="18" y="0"/>
                    </a:moveTo>
                    <a:cubicBezTo>
                      <a:pt x="18" y="31"/>
                      <a:pt x="18" y="31"/>
                      <a:pt x="18" y="31"/>
                    </a:cubicBezTo>
                    <a:cubicBezTo>
                      <a:pt x="17" y="31"/>
                      <a:pt x="16" y="32"/>
                      <a:pt x="15" y="3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6" y="2"/>
                      <a:pt x="12" y="0"/>
                      <a:pt x="18" y="0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0" name="Freeform 49"/>
              <p:cNvSpPr/>
              <p:nvPr/>
            </p:nvSpPr>
            <p:spPr bwMode="auto">
              <a:xfrm>
                <a:off x="1227138" y="2430463"/>
                <a:ext cx="30163" cy="31750"/>
              </a:xfrm>
              <a:custGeom>
                <a:avLst/>
                <a:gdLst>
                  <a:gd name="T0" fmla="*/ 13 w 28"/>
                  <a:gd name="T1" fmla="*/ 0 h 30"/>
                  <a:gd name="T2" fmla="*/ 28 w 28"/>
                  <a:gd name="T3" fmla="*/ 28 h 30"/>
                  <a:gd name="T4" fmla="*/ 26 w 28"/>
                  <a:gd name="T5" fmla="*/ 30 h 30"/>
                  <a:gd name="T6" fmla="*/ 0 w 28"/>
                  <a:gd name="T7" fmla="*/ 14 h 30"/>
                  <a:gd name="T8" fmla="*/ 13 w 2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0">
                    <a:moveTo>
                      <a:pt x="13" y="0"/>
                    </a:moveTo>
                    <a:cubicBezTo>
                      <a:pt x="28" y="28"/>
                      <a:pt x="28" y="28"/>
                      <a:pt x="28" y="28"/>
                    </a:cubicBezTo>
                    <a:cubicBezTo>
                      <a:pt x="27" y="28"/>
                      <a:pt x="26" y="29"/>
                      <a:pt x="26" y="3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3" y="8"/>
                      <a:pt x="7" y="4"/>
                      <a:pt x="13" y="0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1" name="Freeform 50"/>
              <p:cNvSpPr/>
              <p:nvPr/>
            </p:nvSpPr>
            <p:spPr bwMode="auto">
              <a:xfrm>
                <a:off x="1220788" y="2446338"/>
                <a:ext cx="33338" cy="19050"/>
              </a:xfrm>
              <a:custGeom>
                <a:avLst/>
                <a:gdLst>
                  <a:gd name="T0" fmla="*/ 5 w 31"/>
                  <a:gd name="T1" fmla="*/ 0 h 18"/>
                  <a:gd name="T2" fmla="*/ 31 w 31"/>
                  <a:gd name="T3" fmla="*/ 15 h 18"/>
                  <a:gd name="T4" fmla="*/ 30 w 31"/>
                  <a:gd name="T5" fmla="*/ 18 h 18"/>
                  <a:gd name="T6" fmla="*/ 0 w 31"/>
                  <a:gd name="T7" fmla="*/ 18 h 18"/>
                  <a:gd name="T8" fmla="*/ 5 w 31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8">
                    <a:moveTo>
                      <a:pt x="5" y="0"/>
                    </a:move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6"/>
                      <a:pt x="31" y="17"/>
                      <a:pt x="3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1"/>
                      <a:pt x="2" y="5"/>
                      <a:pt x="5" y="0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2" name="Freeform 51"/>
              <p:cNvSpPr/>
              <p:nvPr/>
            </p:nvSpPr>
            <p:spPr bwMode="auto">
              <a:xfrm>
                <a:off x="1220788" y="2466976"/>
                <a:ext cx="33338" cy="19050"/>
              </a:xfrm>
              <a:custGeom>
                <a:avLst/>
                <a:gdLst>
                  <a:gd name="T0" fmla="*/ 0 w 31"/>
                  <a:gd name="T1" fmla="*/ 0 h 19"/>
                  <a:gd name="T2" fmla="*/ 30 w 31"/>
                  <a:gd name="T3" fmla="*/ 0 h 19"/>
                  <a:gd name="T4" fmla="*/ 31 w 31"/>
                  <a:gd name="T5" fmla="*/ 3 h 19"/>
                  <a:gd name="T6" fmla="*/ 5 w 31"/>
                  <a:gd name="T7" fmla="*/ 19 h 19"/>
                  <a:gd name="T8" fmla="*/ 0 w 31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9">
                    <a:moveTo>
                      <a:pt x="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1" y="1"/>
                      <a:pt x="31" y="2"/>
                      <a:pt x="31" y="3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2" y="13"/>
                      <a:pt x="1" y="7"/>
                      <a:pt x="0" y="0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3" name="Freeform 52"/>
              <p:cNvSpPr/>
              <p:nvPr/>
            </p:nvSpPr>
            <p:spPr bwMode="auto">
              <a:xfrm>
                <a:off x="1227138" y="2470151"/>
                <a:ext cx="30163" cy="31750"/>
              </a:xfrm>
              <a:custGeom>
                <a:avLst/>
                <a:gdLst>
                  <a:gd name="T0" fmla="*/ 0 w 28"/>
                  <a:gd name="T1" fmla="*/ 16 h 29"/>
                  <a:gd name="T2" fmla="*/ 26 w 28"/>
                  <a:gd name="T3" fmla="*/ 0 h 29"/>
                  <a:gd name="T4" fmla="*/ 28 w 28"/>
                  <a:gd name="T5" fmla="*/ 2 h 29"/>
                  <a:gd name="T6" fmla="*/ 13 w 28"/>
                  <a:gd name="T7" fmla="*/ 29 h 29"/>
                  <a:gd name="T8" fmla="*/ 0 w 28"/>
                  <a:gd name="T9" fmla="*/ 1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9">
                    <a:moveTo>
                      <a:pt x="0" y="16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6" y="1"/>
                      <a:pt x="27" y="1"/>
                      <a:pt x="28" y="2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7" y="26"/>
                      <a:pt x="3" y="21"/>
                      <a:pt x="0" y="16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4" name="Freeform 53"/>
              <p:cNvSpPr/>
              <p:nvPr/>
            </p:nvSpPr>
            <p:spPr bwMode="auto">
              <a:xfrm>
                <a:off x="1241425" y="2473326"/>
                <a:ext cx="19050" cy="33338"/>
              </a:xfrm>
              <a:custGeom>
                <a:avLst/>
                <a:gdLst>
                  <a:gd name="T0" fmla="*/ 0 w 18"/>
                  <a:gd name="T1" fmla="*/ 27 h 32"/>
                  <a:gd name="T2" fmla="*/ 15 w 18"/>
                  <a:gd name="T3" fmla="*/ 0 h 32"/>
                  <a:gd name="T4" fmla="*/ 18 w 18"/>
                  <a:gd name="T5" fmla="*/ 1 h 32"/>
                  <a:gd name="T6" fmla="*/ 18 w 18"/>
                  <a:gd name="T7" fmla="*/ 32 h 32"/>
                  <a:gd name="T8" fmla="*/ 0 w 18"/>
                  <a:gd name="T9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2">
                    <a:moveTo>
                      <a:pt x="0" y="27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6" y="1"/>
                      <a:pt x="17" y="1"/>
                      <a:pt x="18" y="1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2" y="32"/>
                      <a:pt x="6" y="31"/>
                      <a:pt x="0" y="27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5" name="Freeform 54"/>
              <p:cNvSpPr/>
              <p:nvPr/>
            </p:nvSpPr>
            <p:spPr bwMode="auto">
              <a:xfrm>
                <a:off x="1262063" y="2473326"/>
                <a:ext cx="19050" cy="33338"/>
              </a:xfrm>
              <a:custGeom>
                <a:avLst/>
                <a:gdLst>
                  <a:gd name="T0" fmla="*/ 0 w 18"/>
                  <a:gd name="T1" fmla="*/ 32 h 32"/>
                  <a:gd name="T2" fmla="*/ 0 w 18"/>
                  <a:gd name="T3" fmla="*/ 1 h 32"/>
                  <a:gd name="T4" fmla="*/ 3 w 18"/>
                  <a:gd name="T5" fmla="*/ 0 h 32"/>
                  <a:gd name="T6" fmla="*/ 18 w 18"/>
                  <a:gd name="T7" fmla="*/ 27 h 32"/>
                  <a:gd name="T8" fmla="*/ 0 w 18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2">
                    <a:moveTo>
                      <a:pt x="0" y="3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2" y="31"/>
                      <a:pt x="6" y="32"/>
                      <a:pt x="0" y="32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6" name="Freeform 55"/>
              <p:cNvSpPr/>
              <p:nvPr/>
            </p:nvSpPr>
            <p:spPr bwMode="auto">
              <a:xfrm>
                <a:off x="1265238" y="2470151"/>
                <a:ext cx="28575" cy="31750"/>
              </a:xfrm>
              <a:custGeom>
                <a:avLst/>
                <a:gdLst>
                  <a:gd name="T0" fmla="*/ 15 w 28"/>
                  <a:gd name="T1" fmla="*/ 29 h 29"/>
                  <a:gd name="T2" fmla="*/ 0 w 28"/>
                  <a:gd name="T3" fmla="*/ 2 h 29"/>
                  <a:gd name="T4" fmla="*/ 2 w 28"/>
                  <a:gd name="T5" fmla="*/ 0 h 29"/>
                  <a:gd name="T6" fmla="*/ 28 w 28"/>
                  <a:gd name="T7" fmla="*/ 16 h 29"/>
                  <a:gd name="T8" fmla="*/ 15 w 28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9">
                    <a:moveTo>
                      <a:pt x="15" y="29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5" y="21"/>
                      <a:pt x="21" y="26"/>
                      <a:pt x="15" y="29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7" name="Freeform 56"/>
              <p:cNvSpPr/>
              <p:nvPr/>
            </p:nvSpPr>
            <p:spPr bwMode="auto">
              <a:xfrm>
                <a:off x="1268413" y="2466976"/>
                <a:ext cx="31750" cy="19050"/>
              </a:xfrm>
              <a:custGeom>
                <a:avLst/>
                <a:gdLst>
                  <a:gd name="T0" fmla="*/ 26 w 31"/>
                  <a:gd name="T1" fmla="*/ 19 h 19"/>
                  <a:gd name="T2" fmla="*/ 0 w 31"/>
                  <a:gd name="T3" fmla="*/ 3 h 19"/>
                  <a:gd name="T4" fmla="*/ 1 w 31"/>
                  <a:gd name="T5" fmla="*/ 0 h 19"/>
                  <a:gd name="T6" fmla="*/ 31 w 31"/>
                  <a:gd name="T7" fmla="*/ 0 h 19"/>
                  <a:gd name="T8" fmla="*/ 26 w 31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9">
                    <a:moveTo>
                      <a:pt x="26" y="19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0" y="7"/>
                      <a:pt x="29" y="13"/>
                      <a:pt x="26" y="19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8" name="Freeform 57"/>
              <p:cNvSpPr>
                <a:spLocks noEditPoints="1"/>
              </p:cNvSpPr>
              <p:nvPr/>
            </p:nvSpPr>
            <p:spPr bwMode="auto">
              <a:xfrm>
                <a:off x="1100138" y="2582863"/>
                <a:ext cx="74613" cy="76200"/>
              </a:xfrm>
              <a:custGeom>
                <a:avLst/>
                <a:gdLst>
                  <a:gd name="T0" fmla="*/ 63 w 70"/>
                  <a:gd name="T1" fmla="*/ 24 h 72"/>
                  <a:gd name="T2" fmla="*/ 61 w 70"/>
                  <a:gd name="T3" fmla="*/ 19 h 72"/>
                  <a:gd name="T4" fmla="*/ 58 w 70"/>
                  <a:gd name="T5" fmla="*/ 15 h 72"/>
                  <a:gd name="T6" fmla="*/ 54 w 70"/>
                  <a:gd name="T7" fmla="*/ 11 h 72"/>
                  <a:gd name="T8" fmla="*/ 49 w 70"/>
                  <a:gd name="T9" fmla="*/ 8 h 72"/>
                  <a:gd name="T10" fmla="*/ 44 w 70"/>
                  <a:gd name="T11" fmla="*/ 5 h 72"/>
                  <a:gd name="T12" fmla="*/ 39 w 70"/>
                  <a:gd name="T13" fmla="*/ 4 h 72"/>
                  <a:gd name="T14" fmla="*/ 33 w 70"/>
                  <a:gd name="T15" fmla="*/ 4 h 72"/>
                  <a:gd name="T16" fmla="*/ 28 w 70"/>
                  <a:gd name="T17" fmla="*/ 5 h 72"/>
                  <a:gd name="T18" fmla="*/ 22 w 70"/>
                  <a:gd name="T19" fmla="*/ 2 h 72"/>
                  <a:gd name="T20" fmla="*/ 16 w 70"/>
                  <a:gd name="T21" fmla="*/ 5 h 72"/>
                  <a:gd name="T22" fmla="*/ 11 w 70"/>
                  <a:gd name="T23" fmla="*/ 9 h 72"/>
                  <a:gd name="T24" fmla="*/ 7 w 70"/>
                  <a:gd name="T25" fmla="*/ 14 h 72"/>
                  <a:gd name="T26" fmla="*/ 4 w 70"/>
                  <a:gd name="T27" fmla="*/ 20 h 72"/>
                  <a:gd name="T28" fmla="*/ 2 w 70"/>
                  <a:gd name="T29" fmla="*/ 26 h 72"/>
                  <a:gd name="T30" fmla="*/ 1 w 70"/>
                  <a:gd name="T31" fmla="*/ 32 h 72"/>
                  <a:gd name="T32" fmla="*/ 1 w 70"/>
                  <a:gd name="T33" fmla="*/ 39 h 72"/>
                  <a:gd name="T34" fmla="*/ 2 w 70"/>
                  <a:gd name="T35" fmla="*/ 45 h 72"/>
                  <a:gd name="T36" fmla="*/ 4 w 70"/>
                  <a:gd name="T37" fmla="*/ 51 h 72"/>
                  <a:gd name="T38" fmla="*/ 7 w 70"/>
                  <a:gd name="T39" fmla="*/ 57 h 72"/>
                  <a:gd name="T40" fmla="*/ 11 w 70"/>
                  <a:gd name="T41" fmla="*/ 62 h 72"/>
                  <a:gd name="T42" fmla="*/ 16 w 70"/>
                  <a:gd name="T43" fmla="*/ 66 h 72"/>
                  <a:gd name="T44" fmla="*/ 21 w 70"/>
                  <a:gd name="T45" fmla="*/ 69 h 72"/>
                  <a:gd name="T46" fmla="*/ 27 w 70"/>
                  <a:gd name="T47" fmla="*/ 71 h 72"/>
                  <a:gd name="T48" fmla="*/ 33 w 70"/>
                  <a:gd name="T49" fmla="*/ 72 h 72"/>
                  <a:gd name="T50" fmla="*/ 39 w 70"/>
                  <a:gd name="T51" fmla="*/ 72 h 72"/>
                  <a:gd name="T52" fmla="*/ 44 w 70"/>
                  <a:gd name="T53" fmla="*/ 71 h 72"/>
                  <a:gd name="T54" fmla="*/ 49 w 70"/>
                  <a:gd name="T55" fmla="*/ 69 h 72"/>
                  <a:gd name="T56" fmla="*/ 54 w 70"/>
                  <a:gd name="T57" fmla="*/ 66 h 72"/>
                  <a:gd name="T58" fmla="*/ 59 w 70"/>
                  <a:gd name="T59" fmla="*/ 62 h 72"/>
                  <a:gd name="T60" fmla="*/ 63 w 70"/>
                  <a:gd name="T61" fmla="*/ 57 h 72"/>
                  <a:gd name="T62" fmla="*/ 66 w 70"/>
                  <a:gd name="T63" fmla="*/ 51 h 72"/>
                  <a:gd name="T64" fmla="*/ 68 w 70"/>
                  <a:gd name="T65" fmla="*/ 45 h 72"/>
                  <a:gd name="T66" fmla="*/ 69 w 70"/>
                  <a:gd name="T67" fmla="*/ 39 h 72"/>
                  <a:gd name="T68" fmla="*/ 69 w 70"/>
                  <a:gd name="T69" fmla="*/ 32 h 72"/>
                  <a:gd name="T70" fmla="*/ 62 w 70"/>
                  <a:gd name="T71" fmla="*/ 28 h 72"/>
                  <a:gd name="T72" fmla="*/ 62 w 70"/>
                  <a:gd name="T73" fmla="*/ 28 h 72"/>
                  <a:gd name="T74" fmla="*/ 38 w 70"/>
                  <a:gd name="T75" fmla="*/ 35 h 72"/>
                  <a:gd name="T76" fmla="*/ 37 w 70"/>
                  <a:gd name="T77" fmla="*/ 31 h 72"/>
                  <a:gd name="T78" fmla="*/ 36 w 70"/>
                  <a:gd name="T79" fmla="*/ 30 h 72"/>
                  <a:gd name="T80" fmla="*/ 27 w 70"/>
                  <a:gd name="T81" fmla="*/ 8 h 72"/>
                  <a:gd name="T82" fmla="*/ 27 w 70"/>
                  <a:gd name="T83" fmla="*/ 8 h 72"/>
                  <a:gd name="T84" fmla="*/ 8 w 70"/>
                  <a:gd name="T85" fmla="*/ 28 h 72"/>
                  <a:gd name="T86" fmla="*/ 30 w 70"/>
                  <a:gd name="T87" fmla="*/ 37 h 72"/>
                  <a:gd name="T88" fmla="*/ 30 w 70"/>
                  <a:gd name="T89" fmla="*/ 38 h 72"/>
                  <a:gd name="T90" fmla="*/ 16 w 70"/>
                  <a:gd name="T91" fmla="*/ 57 h 72"/>
                  <a:gd name="T92" fmla="*/ 16 w 70"/>
                  <a:gd name="T93" fmla="*/ 57 h 72"/>
                  <a:gd name="T94" fmla="*/ 42 w 70"/>
                  <a:gd name="T95" fmla="*/ 64 h 72"/>
                  <a:gd name="T96" fmla="*/ 39 w 70"/>
                  <a:gd name="T97" fmla="*/ 40 h 72"/>
                  <a:gd name="T98" fmla="*/ 39 w 70"/>
                  <a:gd name="T99" fmla="*/ 39 h 72"/>
                  <a:gd name="T100" fmla="*/ 62 w 70"/>
                  <a:gd name="T101" fmla="*/ 43 h 72"/>
                  <a:gd name="T102" fmla="*/ 62 w 70"/>
                  <a:gd name="T103" fmla="*/ 4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0" h="72">
                    <a:moveTo>
                      <a:pt x="64" y="28"/>
                    </a:moveTo>
                    <a:cubicBezTo>
                      <a:pt x="68" y="26"/>
                      <a:pt x="68" y="26"/>
                      <a:pt x="68" y="26"/>
                    </a:cubicBezTo>
                    <a:cubicBezTo>
                      <a:pt x="68" y="25"/>
                      <a:pt x="68" y="24"/>
                      <a:pt x="68" y="23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3" y="24"/>
                      <a:pt x="63" y="23"/>
                      <a:pt x="63" y="22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6" y="19"/>
                      <a:pt x="65" y="18"/>
                      <a:pt x="65" y="17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0" y="18"/>
                      <a:pt x="60" y="17"/>
                    </a:cubicBezTo>
                    <a:cubicBezTo>
                      <a:pt x="63" y="14"/>
                      <a:pt x="63" y="14"/>
                      <a:pt x="63" y="14"/>
                    </a:cubicBezTo>
                    <a:cubicBezTo>
                      <a:pt x="62" y="14"/>
                      <a:pt x="62" y="13"/>
                      <a:pt x="61" y="12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7" y="14"/>
                      <a:pt x="57" y="14"/>
                      <a:pt x="56" y="13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58" y="9"/>
                      <a:pt x="57" y="8"/>
                      <a:pt x="57" y="8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3" y="10"/>
                      <a:pt x="53" y="10"/>
                      <a:pt x="52" y="10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3" y="5"/>
                      <a:pt x="52" y="4"/>
                      <a:pt x="52" y="4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7"/>
                      <a:pt x="48" y="7"/>
                      <a:pt x="47" y="7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8" y="2"/>
                      <a:pt x="47" y="2"/>
                      <a:pt x="46" y="1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3" y="5"/>
                      <a:pt x="43" y="5"/>
                      <a:pt x="42" y="5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2" y="0"/>
                      <a:pt x="41" y="0"/>
                      <a:pt x="40" y="0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8" y="4"/>
                      <a:pt x="37" y="4"/>
                      <a:pt x="37" y="4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4" y="0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2" y="4"/>
                      <a:pt x="31" y="4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0"/>
                      <a:pt x="29" y="0"/>
                      <a:pt x="28" y="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5"/>
                      <a:pt x="27" y="5"/>
                      <a:pt x="27" y="5"/>
                    </a:cubicBezTo>
                    <a:cubicBezTo>
                      <a:pt x="27" y="5"/>
                      <a:pt x="26" y="5"/>
                      <a:pt x="26" y="5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3" y="2"/>
                      <a:pt x="23" y="2"/>
                      <a:pt x="22" y="2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2" y="7"/>
                      <a:pt x="22" y="7"/>
                      <a:pt x="21" y="8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8" y="4"/>
                      <a:pt x="17" y="5"/>
                      <a:pt x="16" y="5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10"/>
                      <a:pt x="17" y="10"/>
                      <a:pt x="17" y="11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2" y="9"/>
                      <a:pt x="11" y="9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3" y="13"/>
                      <a:pt x="13" y="14"/>
                      <a:pt x="13" y="14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8" y="13"/>
                      <a:pt x="8" y="13"/>
                      <a:pt x="7" y="14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8"/>
                      <a:pt x="10" y="18"/>
                      <a:pt x="9" y="19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8"/>
                      <a:pt x="4" y="19"/>
                      <a:pt x="4" y="20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7" y="23"/>
                      <a:pt x="7" y="23"/>
                      <a:pt x="7" y="24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2" y="24"/>
                      <a:pt x="2" y="25"/>
                      <a:pt x="2" y="26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5" y="29"/>
                      <a:pt x="5" y="30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30"/>
                      <a:pt x="1" y="31"/>
                      <a:pt x="1" y="32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34"/>
                      <a:pt x="5" y="34"/>
                      <a:pt x="5" y="35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7"/>
                      <a:pt x="0" y="38"/>
                      <a:pt x="1" y="39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39"/>
                      <a:pt x="5" y="40"/>
                      <a:pt x="5" y="41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3"/>
                      <a:pt x="1" y="44"/>
                      <a:pt x="2" y="4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5"/>
                      <a:pt x="6" y="46"/>
                      <a:pt x="6" y="46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9"/>
                      <a:pt x="3" y="50"/>
                      <a:pt x="4" y="51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8" y="50"/>
                      <a:pt x="8" y="51"/>
                      <a:pt x="9" y="52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6" y="55"/>
                      <a:pt x="6" y="56"/>
                      <a:pt x="7" y="57"/>
                    </a:cubicBezTo>
                    <a:cubicBezTo>
                      <a:pt x="11" y="55"/>
                      <a:pt x="11" y="55"/>
                      <a:pt x="11" y="55"/>
                    </a:cubicBezTo>
                    <a:cubicBezTo>
                      <a:pt x="11" y="55"/>
                      <a:pt x="11" y="56"/>
                      <a:pt x="12" y="56"/>
                    </a:cubicBezTo>
                    <a:cubicBezTo>
                      <a:pt x="9" y="60"/>
                      <a:pt x="9" y="60"/>
                      <a:pt x="9" y="60"/>
                    </a:cubicBezTo>
                    <a:cubicBezTo>
                      <a:pt x="10" y="60"/>
                      <a:pt x="10" y="61"/>
                      <a:pt x="11" y="62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5" y="59"/>
                      <a:pt x="15" y="60"/>
                      <a:pt x="16" y="60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4" y="65"/>
                      <a:pt x="15" y="65"/>
                      <a:pt x="16" y="66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63"/>
                      <a:pt x="20" y="63"/>
                      <a:pt x="20" y="63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19" y="68"/>
                      <a:pt x="20" y="68"/>
                      <a:pt x="21" y="69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24" y="65"/>
                      <a:pt x="25" y="66"/>
                      <a:pt x="25" y="66"/>
                    </a:cubicBezTo>
                    <a:cubicBezTo>
                      <a:pt x="24" y="70"/>
                      <a:pt x="24" y="70"/>
                      <a:pt x="24" y="70"/>
                    </a:cubicBezTo>
                    <a:cubicBezTo>
                      <a:pt x="25" y="70"/>
                      <a:pt x="26" y="71"/>
                      <a:pt x="27" y="71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9" y="67"/>
                      <a:pt x="30" y="67"/>
                      <a:pt x="30" y="67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1" y="72"/>
                      <a:pt x="32" y="72"/>
                      <a:pt x="33" y="72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5" y="67"/>
                      <a:pt x="35" y="67"/>
                      <a:pt x="36" y="67"/>
                    </a:cubicBezTo>
                    <a:cubicBezTo>
                      <a:pt x="37" y="72"/>
                      <a:pt x="37" y="72"/>
                      <a:pt x="37" y="72"/>
                    </a:cubicBezTo>
                    <a:cubicBezTo>
                      <a:pt x="38" y="72"/>
                      <a:pt x="38" y="72"/>
                      <a:pt x="39" y="72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40" y="67"/>
                      <a:pt x="41" y="67"/>
                      <a:pt x="41" y="67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3" y="71"/>
                      <a:pt x="44" y="71"/>
                      <a:pt x="44" y="71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5" y="66"/>
                      <a:pt x="45" y="66"/>
                      <a:pt x="45" y="66"/>
                    </a:cubicBezTo>
                    <a:cubicBezTo>
                      <a:pt x="45" y="66"/>
                      <a:pt x="46" y="65"/>
                      <a:pt x="47" y="65"/>
                    </a:cubicBezTo>
                    <a:cubicBezTo>
                      <a:pt x="49" y="69"/>
                      <a:pt x="49" y="69"/>
                      <a:pt x="49" y="69"/>
                    </a:cubicBezTo>
                    <a:cubicBezTo>
                      <a:pt x="50" y="69"/>
                      <a:pt x="50" y="68"/>
                      <a:pt x="51" y="68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3"/>
                      <a:pt x="51" y="63"/>
                      <a:pt x="51" y="62"/>
                    </a:cubicBezTo>
                    <a:cubicBezTo>
                      <a:pt x="54" y="66"/>
                      <a:pt x="54" y="66"/>
                      <a:pt x="54" y="66"/>
                    </a:cubicBezTo>
                    <a:cubicBezTo>
                      <a:pt x="55" y="65"/>
                      <a:pt x="56" y="65"/>
                      <a:pt x="56" y="64"/>
                    </a:cubicBezTo>
                    <a:cubicBezTo>
                      <a:pt x="54" y="60"/>
                      <a:pt x="54" y="60"/>
                      <a:pt x="54" y="60"/>
                    </a:cubicBezTo>
                    <a:cubicBezTo>
                      <a:pt x="55" y="60"/>
                      <a:pt x="55" y="59"/>
                      <a:pt x="56" y="59"/>
                    </a:cubicBezTo>
                    <a:cubicBezTo>
                      <a:pt x="59" y="62"/>
                      <a:pt x="59" y="62"/>
                      <a:pt x="59" y="62"/>
                    </a:cubicBezTo>
                    <a:cubicBezTo>
                      <a:pt x="60" y="61"/>
                      <a:pt x="60" y="60"/>
                      <a:pt x="61" y="60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59" y="56"/>
                      <a:pt x="59" y="55"/>
                      <a:pt x="59" y="55"/>
                    </a:cubicBezTo>
                    <a:cubicBezTo>
                      <a:pt x="63" y="57"/>
                      <a:pt x="63" y="57"/>
                      <a:pt x="63" y="57"/>
                    </a:cubicBezTo>
                    <a:cubicBezTo>
                      <a:pt x="64" y="56"/>
                      <a:pt x="64" y="55"/>
                      <a:pt x="65" y="55"/>
                    </a:cubicBezTo>
                    <a:cubicBezTo>
                      <a:pt x="61" y="52"/>
                      <a:pt x="61" y="52"/>
                      <a:pt x="61" y="52"/>
                    </a:cubicBezTo>
                    <a:cubicBezTo>
                      <a:pt x="62" y="51"/>
                      <a:pt x="62" y="51"/>
                      <a:pt x="62" y="50"/>
                    </a:cubicBezTo>
                    <a:cubicBezTo>
                      <a:pt x="66" y="51"/>
                      <a:pt x="66" y="51"/>
                      <a:pt x="66" y="51"/>
                    </a:cubicBezTo>
                    <a:cubicBezTo>
                      <a:pt x="67" y="50"/>
                      <a:pt x="67" y="50"/>
                      <a:pt x="67" y="49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64" y="46"/>
                      <a:pt x="64" y="45"/>
                      <a:pt x="64" y="45"/>
                    </a:cubicBezTo>
                    <a:cubicBezTo>
                      <a:pt x="68" y="45"/>
                      <a:pt x="68" y="45"/>
                      <a:pt x="68" y="45"/>
                    </a:cubicBezTo>
                    <a:cubicBezTo>
                      <a:pt x="69" y="44"/>
                      <a:pt x="69" y="43"/>
                      <a:pt x="69" y="42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65" y="40"/>
                      <a:pt x="65" y="40"/>
                      <a:pt x="65" y="39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70" y="38"/>
                      <a:pt x="70" y="37"/>
                      <a:pt x="70" y="36"/>
                    </a:cubicBezTo>
                    <a:cubicBezTo>
                      <a:pt x="65" y="35"/>
                      <a:pt x="65" y="35"/>
                      <a:pt x="65" y="35"/>
                    </a:cubicBezTo>
                    <a:cubicBezTo>
                      <a:pt x="65" y="35"/>
                      <a:pt x="65" y="34"/>
                      <a:pt x="65" y="33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69" y="31"/>
                      <a:pt x="69" y="30"/>
                      <a:pt x="69" y="30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5" y="29"/>
                      <a:pt x="65" y="28"/>
                      <a:pt x="64" y="28"/>
                    </a:cubicBezTo>
                    <a:close/>
                    <a:moveTo>
                      <a:pt x="62" y="28"/>
                    </a:moveTo>
                    <a:cubicBezTo>
                      <a:pt x="40" y="34"/>
                      <a:pt x="40" y="34"/>
                      <a:pt x="40" y="34"/>
                    </a:cubicBezTo>
                    <a:cubicBezTo>
                      <a:pt x="40" y="33"/>
                      <a:pt x="39" y="33"/>
                      <a:pt x="39" y="32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8" y="19"/>
                      <a:pt x="60" y="23"/>
                      <a:pt x="62" y="28"/>
                    </a:cubicBezTo>
                    <a:close/>
                    <a:moveTo>
                      <a:pt x="36" y="38"/>
                    </a:moveTo>
                    <a:cubicBezTo>
                      <a:pt x="34" y="39"/>
                      <a:pt x="33" y="38"/>
                      <a:pt x="33" y="36"/>
                    </a:cubicBezTo>
                    <a:cubicBezTo>
                      <a:pt x="32" y="35"/>
                      <a:pt x="33" y="34"/>
                      <a:pt x="34" y="33"/>
                    </a:cubicBezTo>
                    <a:cubicBezTo>
                      <a:pt x="36" y="33"/>
                      <a:pt x="37" y="34"/>
                      <a:pt x="38" y="35"/>
                    </a:cubicBezTo>
                    <a:cubicBezTo>
                      <a:pt x="38" y="36"/>
                      <a:pt x="37" y="38"/>
                      <a:pt x="36" y="38"/>
                    </a:cubicBezTo>
                    <a:close/>
                    <a:moveTo>
                      <a:pt x="54" y="15"/>
                    </a:move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1"/>
                      <a:pt x="37" y="31"/>
                      <a:pt x="37" y="31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7" y="9"/>
                      <a:pt x="51" y="11"/>
                      <a:pt x="54" y="15"/>
                    </a:cubicBezTo>
                    <a:close/>
                    <a:moveTo>
                      <a:pt x="42" y="8"/>
                    </a:moveTo>
                    <a:cubicBezTo>
                      <a:pt x="36" y="30"/>
                      <a:pt x="36" y="30"/>
                      <a:pt x="36" y="30"/>
                    </a:cubicBezTo>
                    <a:cubicBezTo>
                      <a:pt x="35" y="30"/>
                      <a:pt x="35" y="30"/>
                      <a:pt x="34" y="30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33" y="7"/>
                      <a:pt x="37" y="7"/>
                      <a:pt x="42" y="8"/>
                    </a:cubicBezTo>
                    <a:close/>
                    <a:moveTo>
                      <a:pt x="27" y="8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1"/>
                      <a:pt x="32" y="31"/>
                      <a:pt x="32" y="32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9" y="12"/>
                      <a:pt x="23" y="9"/>
                      <a:pt x="27" y="8"/>
                    </a:cubicBezTo>
                    <a:close/>
                    <a:moveTo>
                      <a:pt x="15" y="16"/>
                    </a:move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33"/>
                      <a:pt x="30" y="33"/>
                      <a:pt x="30" y="34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10" y="24"/>
                      <a:pt x="12" y="19"/>
                      <a:pt x="15" y="16"/>
                    </a:cubicBezTo>
                    <a:close/>
                    <a:moveTo>
                      <a:pt x="8" y="29"/>
                    </a:move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6"/>
                      <a:pt x="30" y="37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7" y="38"/>
                      <a:pt x="7" y="34"/>
                      <a:pt x="8" y="29"/>
                    </a:cubicBezTo>
                    <a:close/>
                    <a:moveTo>
                      <a:pt x="9" y="44"/>
                    </a:moveTo>
                    <a:cubicBezTo>
                      <a:pt x="30" y="38"/>
                      <a:pt x="30" y="38"/>
                      <a:pt x="30" y="38"/>
                    </a:cubicBezTo>
                    <a:cubicBezTo>
                      <a:pt x="30" y="38"/>
                      <a:pt x="31" y="39"/>
                      <a:pt x="31" y="39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2" y="53"/>
                      <a:pt x="10" y="49"/>
                      <a:pt x="9" y="44"/>
                    </a:cubicBezTo>
                    <a:close/>
                    <a:moveTo>
                      <a:pt x="16" y="57"/>
                    </a:moveTo>
                    <a:cubicBezTo>
                      <a:pt x="32" y="40"/>
                      <a:pt x="32" y="40"/>
                      <a:pt x="32" y="40"/>
                    </a:cubicBezTo>
                    <a:cubicBezTo>
                      <a:pt x="32" y="40"/>
                      <a:pt x="33" y="41"/>
                      <a:pt x="33" y="41"/>
                    </a:cubicBezTo>
                    <a:cubicBezTo>
                      <a:pt x="28" y="64"/>
                      <a:pt x="28" y="64"/>
                      <a:pt x="28" y="64"/>
                    </a:cubicBezTo>
                    <a:cubicBezTo>
                      <a:pt x="23" y="62"/>
                      <a:pt x="19" y="60"/>
                      <a:pt x="16" y="57"/>
                    </a:cubicBezTo>
                    <a:close/>
                    <a:moveTo>
                      <a:pt x="29" y="64"/>
                    </a:moveTo>
                    <a:cubicBezTo>
                      <a:pt x="34" y="41"/>
                      <a:pt x="34" y="41"/>
                      <a:pt x="34" y="41"/>
                    </a:cubicBezTo>
                    <a:cubicBezTo>
                      <a:pt x="35" y="41"/>
                      <a:pt x="35" y="41"/>
                      <a:pt x="36" y="41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38" y="65"/>
                      <a:pt x="33" y="65"/>
                      <a:pt x="29" y="64"/>
                    </a:cubicBezTo>
                    <a:close/>
                    <a:moveTo>
                      <a:pt x="43" y="64"/>
                    </a:moveTo>
                    <a:cubicBezTo>
                      <a:pt x="37" y="41"/>
                      <a:pt x="37" y="41"/>
                      <a:pt x="37" y="41"/>
                    </a:cubicBezTo>
                    <a:cubicBezTo>
                      <a:pt x="37" y="41"/>
                      <a:pt x="38" y="40"/>
                      <a:pt x="39" y="40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1" y="60"/>
                      <a:pt x="47" y="62"/>
                      <a:pt x="43" y="64"/>
                    </a:cubicBezTo>
                    <a:close/>
                    <a:moveTo>
                      <a:pt x="55" y="56"/>
                    </a:move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39"/>
                      <a:pt x="40" y="38"/>
                      <a:pt x="40" y="38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61" y="48"/>
                      <a:pt x="58" y="52"/>
                      <a:pt x="55" y="56"/>
                    </a:cubicBezTo>
                    <a:close/>
                    <a:moveTo>
                      <a:pt x="62" y="43"/>
                    </a:moveTo>
                    <a:cubicBezTo>
                      <a:pt x="40" y="37"/>
                      <a:pt x="40" y="37"/>
                      <a:pt x="40" y="37"/>
                    </a:cubicBezTo>
                    <a:cubicBezTo>
                      <a:pt x="40" y="36"/>
                      <a:pt x="40" y="35"/>
                      <a:pt x="40" y="35"/>
                    </a:cubicBezTo>
                    <a:cubicBezTo>
                      <a:pt x="62" y="28"/>
                      <a:pt x="62" y="28"/>
                      <a:pt x="62" y="28"/>
                    </a:cubicBezTo>
                    <a:cubicBezTo>
                      <a:pt x="63" y="33"/>
                      <a:pt x="63" y="38"/>
                      <a:pt x="62" y="43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9" name="Freeform 58"/>
              <p:cNvSpPr>
                <a:spLocks noEditPoints="1"/>
              </p:cNvSpPr>
              <p:nvPr/>
            </p:nvSpPr>
            <p:spPr bwMode="auto">
              <a:xfrm>
                <a:off x="1030288" y="2438401"/>
                <a:ext cx="90488" cy="95250"/>
              </a:xfrm>
              <a:custGeom>
                <a:avLst/>
                <a:gdLst>
                  <a:gd name="T0" fmla="*/ 85 w 85"/>
                  <a:gd name="T1" fmla="*/ 48 h 89"/>
                  <a:gd name="T2" fmla="*/ 85 w 85"/>
                  <a:gd name="T3" fmla="*/ 41 h 89"/>
                  <a:gd name="T4" fmla="*/ 75 w 85"/>
                  <a:gd name="T5" fmla="*/ 37 h 89"/>
                  <a:gd name="T6" fmla="*/ 74 w 85"/>
                  <a:gd name="T7" fmla="*/ 33 h 89"/>
                  <a:gd name="T8" fmla="*/ 81 w 85"/>
                  <a:gd name="T9" fmla="*/ 25 h 89"/>
                  <a:gd name="T10" fmla="*/ 78 w 85"/>
                  <a:gd name="T11" fmla="*/ 19 h 89"/>
                  <a:gd name="T12" fmla="*/ 68 w 85"/>
                  <a:gd name="T13" fmla="*/ 21 h 89"/>
                  <a:gd name="T14" fmla="*/ 68 w 85"/>
                  <a:gd name="T15" fmla="*/ 21 h 89"/>
                  <a:gd name="T16" fmla="*/ 65 w 85"/>
                  <a:gd name="T17" fmla="*/ 18 h 89"/>
                  <a:gd name="T18" fmla="*/ 65 w 85"/>
                  <a:gd name="T19" fmla="*/ 18 h 89"/>
                  <a:gd name="T20" fmla="*/ 67 w 85"/>
                  <a:gd name="T21" fmla="*/ 7 h 89"/>
                  <a:gd name="T22" fmla="*/ 61 w 85"/>
                  <a:gd name="T23" fmla="*/ 4 h 89"/>
                  <a:gd name="T24" fmla="*/ 53 w 85"/>
                  <a:gd name="T25" fmla="*/ 11 h 89"/>
                  <a:gd name="T26" fmla="*/ 53 w 85"/>
                  <a:gd name="T27" fmla="*/ 11 h 89"/>
                  <a:gd name="T28" fmla="*/ 49 w 85"/>
                  <a:gd name="T29" fmla="*/ 10 h 89"/>
                  <a:gd name="T30" fmla="*/ 49 w 85"/>
                  <a:gd name="T31" fmla="*/ 10 h 89"/>
                  <a:gd name="T32" fmla="*/ 46 w 85"/>
                  <a:gd name="T33" fmla="*/ 0 h 89"/>
                  <a:gd name="T34" fmla="*/ 39 w 85"/>
                  <a:gd name="T35" fmla="*/ 0 h 89"/>
                  <a:gd name="T36" fmla="*/ 36 w 85"/>
                  <a:gd name="T37" fmla="*/ 10 h 89"/>
                  <a:gd name="T38" fmla="*/ 36 w 85"/>
                  <a:gd name="T39" fmla="*/ 10 h 89"/>
                  <a:gd name="T40" fmla="*/ 32 w 85"/>
                  <a:gd name="T41" fmla="*/ 11 h 89"/>
                  <a:gd name="T42" fmla="*/ 32 w 85"/>
                  <a:gd name="T43" fmla="*/ 11 h 89"/>
                  <a:gd name="T44" fmla="*/ 24 w 85"/>
                  <a:gd name="T45" fmla="*/ 4 h 89"/>
                  <a:gd name="T46" fmla="*/ 18 w 85"/>
                  <a:gd name="T47" fmla="*/ 7 h 89"/>
                  <a:gd name="T48" fmla="*/ 20 w 85"/>
                  <a:gd name="T49" fmla="*/ 18 h 89"/>
                  <a:gd name="T50" fmla="*/ 20 w 85"/>
                  <a:gd name="T51" fmla="*/ 18 h 89"/>
                  <a:gd name="T52" fmla="*/ 17 w 85"/>
                  <a:gd name="T53" fmla="*/ 21 h 89"/>
                  <a:gd name="T54" fmla="*/ 17 w 85"/>
                  <a:gd name="T55" fmla="*/ 21 h 89"/>
                  <a:gd name="T56" fmla="*/ 7 w 85"/>
                  <a:gd name="T57" fmla="*/ 19 h 89"/>
                  <a:gd name="T58" fmla="*/ 4 w 85"/>
                  <a:gd name="T59" fmla="*/ 25 h 89"/>
                  <a:gd name="T60" fmla="*/ 10 w 85"/>
                  <a:gd name="T61" fmla="*/ 33 h 89"/>
                  <a:gd name="T62" fmla="*/ 9 w 85"/>
                  <a:gd name="T63" fmla="*/ 37 h 89"/>
                  <a:gd name="T64" fmla="*/ 0 w 85"/>
                  <a:gd name="T65" fmla="*/ 41 h 89"/>
                  <a:gd name="T66" fmla="*/ 0 w 85"/>
                  <a:gd name="T67" fmla="*/ 48 h 89"/>
                  <a:gd name="T68" fmla="*/ 9 w 85"/>
                  <a:gd name="T69" fmla="*/ 51 h 89"/>
                  <a:gd name="T70" fmla="*/ 10 w 85"/>
                  <a:gd name="T71" fmla="*/ 55 h 89"/>
                  <a:gd name="T72" fmla="*/ 4 w 85"/>
                  <a:gd name="T73" fmla="*/ 63 h 89"/>
                  <a:gd name="T74" fmla="*/ 7 w 85"/>
                  <a:gd name="T75" fmla="*/ 69 h 89"/>
                  <a:gd name="T76" fmla="*/ 17 w 85"/>
                  <a:gd name="T77" fmla="*/ 67 h 89"/>
                  <a:gd name="T78" fmla="*/ 20 w 85"/>
                  <a:gd name="T79" fmla="*/ 71 h 89"/>
                  <a:gd name="T80" fmla="*/ 18 w 85"/>
                  <a:gd name="T81" fmla="*/ 81 h 89"/>
                  <a:gd name="T82" fmla="*/ 24 w 85"/>
                  <a:gd name="T83" fmla="*/ 84 h 89"/>
                  <a:gd name="T84" fmla="*/ 32 w 85"/>
                  <a:gd name="T85" fmla="*/ 78 h 89"/>
                  <a:gd name="T86" fmla="*/ 36 w 85"/>
                  <a:gd name="T87" fmla="*/ 79 h 89"/>
                  <a:gd name="T88" fmla="*/ 39 w 85"/>
                  <a:gd name="T89" fmla="*/ 89 h 89"/>
                  <a:gd name="T90" fmla="*/ 46 w 85"/>
                  <a:gd name="T91" fmla="*/ 89 h 89"/>
                  <a:gd name="T92" fmla="*/ 49 w 85"/>
                  <a:gd name="T93" fmla="*/ 79 h 89"/>
                  <a:gd name="T94" fmla="*/ 53 w 85"/>
                  <a:gd name="T95" fmla="*/ 78 h 89"/>
                  <a:gd name="T96" fmla="*/ 61 w 85"/>
                  <a:gd name="T97" fmla="*/ 84 h 89"/>
                  <a:gd name="T98" fmla="*/ 67 w 85"/>
                  <a:gd name="T99" fmla="*/ 81 h 89"/>
                  <a:gd name="T100" fmla="*/ 65 w 85"/>
                  <a:gd name="T101" fmla="*/ 71 h 89"/>
                  <a:gd name="T102" fmla="*/ 68 w 85"/>
                  <a:gd name="T103" fmla="*/ 67 h 89"/>
                  <a:gd name="T104" fmla="*/ 78 w 85"/>
                  <a:gd name="T105" fmla="*/ 69 h 89"/>
                  <a:gd name="T106" fmla="*/ 81 w 85"/>
                  <a:gd name="T107" fmla="*/ 63 h 89"/>
                  <a:gd name="T108" fmla="*/ 74 w 85"/>
                  <a:gd name="T109" fmla="*/ 55 h 89"/>
                  <a:gd name="T110" fmla="*/ 75 w 85"/>
                  <a:gd name="T111" fmla="*/ 51 h 89"/>
                  <a:gd name="T112" fmla="*/ 85 w 85"/>
                  <a:gd name="T113" fmla="*/ 48 h 89"/>
                  <a:gd name="T114" fmla="*/ 42 w 85"/>
                  <a:gd name="T115" fmla="*/ 62 h 89"/>
                  <a:gd name="T116" fmla="*/ 25 w 85"/>
                  <a:gd name="T117" fmla="*/ 44 h 89"/>
                  <a:gd name="T118" fmla="*/ 42 w 85"/>
                  <a:gd name="T119" fmla="*/ 27 h 89"/>
                  <a:gd name="T120" fmla="*/ 59 w 85"/>
                  <a:gd name="T121" fmla="*/ 44 h 89"/>
                  <a:gd name="T122" fmla="*/ 42 w 85"/>
                  <a:gd name="T123" fmla="*/ 6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5" h="89">
                    <a:moveTo>
                      <a:pt x="85" y="48"/>
                    </a:moveTo>
                    <a:cubicBezTo>
                      <a:pt x="85" y="41"/>
                      <a:pt x="85" y="41"/>
                      <a:pt x="85" y="41"/>
                    </a:cubicBezTo>
                    <a:cubicBezTo>
                      <a:pt x="75" y="37"/>
                      <a:pt x="75" y="37"/>
                      <a:pt x="75" y="37"/>
                    </a:cubicBezTo>
                    <a:cubicBezTo>
                      <a:pt x="75" y="36"/>
                      <a:pt x="75" y="34"/>
                      <a:pt x="74" y="33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67" y="20"/>
                      <a:pt x="66" y="19"/>
                      <a:pt x="65" y="18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2" y="10"/>
                      <a:pt x="50" y="10"/>
                      <a:pt x="49" y="10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4" y="10"/>
                      <a:pt x="33" y="10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9"/>
                      <a:pt x="18" y="20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4"/>
                      <a:pt x="10" y="36"/>
                      <a:pt x="9" y="37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10" y="53"/>
                      <a:pt x="10" y="54"/>
                      <a:pt x="10" y="55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18" y="69"/>
                      <a:pt x="19" y="70"/>
                      <a:pt x="20" y="71"/>
                    </a:cubicBezTo>
                    <a:cubicBezTo>
                      <a:pt x="18" y="81"/>
                      <a:pt x="18" y="81"/>
                      <a:pt x="18" y="81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32" y="78"/>
                      <a:pt x="32" y="78"/>
                      <a:pt x="32" y="78"/>
                    </a:cubicBezTo>
                    <a:cubicBezTo>
                      <a:pt x="33" y="78"/>
                      <a:pt x="34" y="78"/>
                      <a:pt x="36" y="79"/>
                    </a:cubicBezTo>
                    <a:cubicBezTo>
                      <a:pt x="39" y="89"/>
                      <a:pt x="39" y="89"/>
                      <a:pt x="39" y="89"/>
                    </a:cubicBezTo>
                    <a:cubicBezTo>
                      <a:pt x="46" y="89"/>
                      <a:pt x="46" y="89"/>
                      <a:pt x="46" y="89"/>
                    </a:cubicBezTo>
                    <a:cubicBezTo>
                      <a:pt x="49" y="79"/>
                      <a:pt x="49" y="79"/>
                      <a:pt x="49" y="79"/>
                    </a:cubicBezTo>
                    <a:cubicBezTo>
                      <a:pt x="50" y="78"/>
                      <a:pt x="52" y="78"/>
                      <a:pt x="53" y="78"/>
                    </a:cubicBezTo>
                    <a:cubicBezTo>
                      <a:pt x="61" y="84"/>
                      <a:pt x="61" y="84"/>
                      <a:pt x="61" y="84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5" y="71"/>
                      <a:pt x="65" y="71"/>
                      <a:pt x="65" y="71"/>
                    </a:cubicBezTo>
                    <a:cubicBezTo>
                      <a:pt x="66" y="70"/>
                      <a:pt x="67" y="69"/>
                      <a:pt x="68" y="67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74" y="55"/>
                      <a:pt x="74" y="55"/>
                      <a:pt x="74" y="55"/>
                    </a:cubicBezTo>
                    <a:cubicBezTo>
                      <a:pt x="75" y="54"/>
                      <a:pt x="75" y="53"/>
                      <a:pt x="75" y="51"/>
                    </a:cubicBezTo>
                    <a:lnTo>
                      <a:pt x="85" y="48"/>
                    </a:lnTo>
                    <a:close/>
                    <a:moveTo>
                      <a:pt x="42" y="62"/>
                    </a:moveTo>
                    <a:cubicBezTo>
                      <a:pt x="33" y="62"/>
                      <a:pt x="25" y="54"/>
                      <a:pt x="25" y="44"/>
                    </a:cubicBezTo>
                    <a:cubicBezTo>
                      <a:pt x="25" y="34"/>
                      <a:pt x="33" y="27"/>
                      <a:pt x="42" y="27"/>
                    </a:cubicBezTo>
                    <a:cubicBezTo>
                      <a:pt x="52" y="27"/>
                      <a:pt x="59" y="34"/>
                      <a:pt x="59" y="44"/>
                    </a:cubicBezTo>
                    <a:cubicBezTo>
                      <a:pt x="59" y="54"/>
                      <a:pt x="52" y="62"/>
                      <a:pt x="42" y="62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0" name="Freeform 59"/>
              <p:cNvSpPr>
                <a:spLocks noEditPoints="1"/>
              </p:cNvSpPr>
              <p:nvPr/>
            </p:nvSpPr>
            <p:spPr bwMode="auto">
              <a:xfrm>
                <a:off x="1200150" y="2738438"/>
                <a:ext cx="28575" cy="31750"/>
              </a:xfrm>
              <a:custGeom>
                <a:avLst/>
                <a:gdLst>
                  <a:gd name="T0" fmla="*/ 27 w 27"/>
                  <a:gd name="T1" fmla="*/ 16 h 29"/>
                  <a:gd name="T2" fmla="*/ 27 w 27"/>
                  <a:gd name="T3" fmla="*/ 14 h 29"/>
                  <a:gd name="T4" fmla="*/ 24 w 27"/>
                  <a:gd name="T5" fmla="*/ 13 h 29"/>
                  <a:gd name="T6" fmla="*/ 24 w 27"/>
                  <a:gd name="T7" fmla="*/ 11 h 29"/>
                  <a:gd name="T8" fmla="*/ 26 w 27"/>
                  <a:gd name="T9" fmla="*/ 9 h 29"/>
                  <a:gd name="T10" fmla="*/ 25 w 27"/>
                  <a:gd name="T11" fmla="*/ 7 h 29"/>
                  <a:gd name="T12" fmla="*/ 22 w 27"/>
                  <a:gd name="T13" fmla="*/ 7 h 29"/>
                  <a:gd name="T14" fmla="*/ 22 w 27"/>
                  <a:gd name="T15" fmla="*/ 7 h 29"/>
                  <a:gd name="T16" fmla="*/ 21 w 27"/>
                  <a:gd name="T17" fmla="*/ 6 h 29"/>
                  <a:gd name="T18" fmla="*/ 21 w 27"/>
                  <a:gd name="T19" fmla="*/ 6 h 29"/>
                  <a:gd name="T20" fmla="*/ 21 w 27"/>
                  <a:gd name="T21" fmla="*/ 3 h 29"/>
                  <a:gd name="T22" fmla="*/ 19 w 27"/>
                  <a:gd name="T23" fmla="*/ 2 h 29"/>
                  <a:gd name="T24" fmla="*/ 17 w 27"/>
                  <a:gd name="T25" fmla="*/ 4 h 29"/>
                  <a:gd name="T26" fmla="*/ 17 w 27"/>
                  <a:gd name="T27" fmla="*/ 4 h 29"/>
                  <a:gd name="T28" fmla="*/ 16 w 27"/>
                  <a:gd name="T29" fmla="*/ 4 h 29"/>
                  <a:gd name="T30" fmla="*/ 16 w 27"/>
                  <a:gd name="T31" fmla="*/ 4 h 29"/>
                  <a:gd name="T32" fmla="*/ 15 w 27"/>
                  <a:gd name="T33" fmla="*/ 0 h 29"/>
                  <a:gd name="T34" fmla="*/ 12 w 27"/>
                  <a:gd name="T35" fmla="*/ 0 h 29"/>
                  <a:gd name="T36" fmla="*/ 11 w 27"/>
                  <a:gd name="T37" fmla="*/ 4 h 29"/>
                  <a:gd name="T38" fmla="*/ 11 w 27"/>
                  <a:gd name="T39" fmla="*/ 4 h 29"/>
                  <a:gd name="T40" fmla="*/ 10 w 27"/>
                  <a:gd name="T41" fmla="*/ 4 h 29"/>
                  <a:gd name="T42" fmla="*/ 10 w 27"/>
                  <a:gd name="T43" fmla="*/ 4 h 29"/>
                  <a:gd name="T44" fmla="*/ 7 w 27"/>
                  <a:gd name="T45" fmla="*/ 2 h 29"/>
                  <a:gd name="T46" fmla="*/ 6 w 27"/>
                  <a:gd name="T47" fmla="*/ 3 h 29"/>
                  <a:gd name="T48" fmla="*/ 6 w 27"/>
                  <a:gd name="T49" fmla="*/ 6 h 29"/>
                  <a:gd name="T50" fmla="*/ 6 w 27"/>
                  <a:gd name="T51" fmla="*/ 6 h 29"/>
                  <a:gd name="T52" fmla="*/ 5 w 27"/>
                  <a:gd name="T53" fmla="*/ 7 h 29"/>
                  <a:gd name="T54" fmla="*/ 5 w 27"/>
                  <a:gd name="T55" fmla="*/ 7 h 29"/>
                  <a:gd name="T56" fmla="*/ 2 w 27"/>
                  <a:gd name="T57" fmla="*/ 7 h 29"/>
                  <a:gd name="T58" fmla="*/ 1 w 27"/>
                  <a:gd name="T59" fmla="*/ 9 h 29"/>
                  <a:gd name="T60" fmla="*/ 3 w 27"/>
                  <a:gd name="T61" fmla="*/ 11 h 29"/>
                  <a:gd name="T62" fmla="*/ 3 w 27"/>
                  <a:gd name="T63" fmla="*/ 13 h 29"/>
                  <a:gd name="T64" fmla="*/ 0 w 27"/>
                  <a:gd name="T65" fmla="*/ 14 h 29"/>
                  <a:gd name="T66" fmla="*/ 0 w 27"/>
                  <a:gd name="T67" fmla="*/ 16 h 29"/>
                  <a:gd name="T68" fmla="*/ 3 w 27"/>
                  <a:gd name="T69" fmla="*/ 17 h 29"/>
                  <a:gd name="T70" fmla="*/ 3 w 27"/>
                  <a:gd name="T71" fmla="*/ 19 h 29"/>
                  <a:gd name="T72" fmla="*/ 1 w 27"/>
                  <a:gd name="T73" fmla="*/ 21 h 29"/>
                  <a:gd name="T74" fmla="*/ 2 w 27"/>
                  <a:gd name="T75" fmla="*/ 23 h 29"/>
                  <a:gd name="T76" fmla="*/ 5 w 27"/>
                  <a:gd name="T77" fmla="*/ 22 h 29"/>
                  <a:gd name="T78" fmla="*/ 6 w 27"/>
                  <a:gd name="T79" fmla="*/ 23 h 29"/>
                  <a:gd name="T80" fmla="*/ 6 w 27"/>
                  <a:gd name="T81" fmla="*/ 27 h 29"/>
                  <a:gd name="T82" fmla="*/ 7 w 27"/>
                  <a:gd name="T83" fmla="*/ 28 h 29"/>
                  <a:gd name="T84" fmla="*/ 10 w 27"/>
                  <a:gd name="T85" fmla="*/ 26 h 29"/>
                  <a:gd name="T86" fmla="*/ 11 w 27"/>
                  <a:gd name="T87" fmla="*/ 26 h 29"/>
                  <a:gd name="T88" fmla="*/ 12 w 27"/>
                  <a:gd name="T89" fmla="*/ 29 h 29"/>
                  <a:gd name="T90" fmla="*/ 15 w 27"/>
                  <a:gd name="T91" fmla="*/ 29 h 29"/>
                  <a:gd name="T92" fmla="*/ 16 w 27"/>
                  <a:gd name="T93" fmla="*/ 26 h 29"/>
                  <a:gd name="T94" fmla="*/ 17 w 27"/>
                  <a:gd name="T95" fmla="*/ 26 h 29"/>
                  <a:gd name="T96" fmla="*/ 19 w 27"/>
                  <a:gd name="T97" fmla="*/ 28 h 29"/>
                  <a:gd name="T98" fmla="*/ 21 w 27"/>
                  <a:gd name="T99" fmla="*/ 27 h 29"/>
                  <a:gd name="T100" fmla="*/ 21 w 27"/>
                  <a:gd name="T101" fmla="*/ 23 h 29"/>
                  <a:gd name="T102" fmla="*/ 22 w 27"/>
                  <a:gd name="T103" fmla="*/ 22 h 29"/>
                  <a:gd name="T104" fmla="*/ 25 w 27"/>
                  <a:gd name="T105" fmla="*/ 23 h 29"/>
                  <a:gd name="T106" fmla="*/ 26 w 27"/>
                  <a:gd name="T107" fmla="*/ 21 h 29"/>
                  <a:gd name="T108" fmla="*/ 24 w 27"/>
                  <a:gd name="T109" fmla="*/ 19 h 29"/>
                  <a:gd name="T110" fmla="*/ 24 w 27"/>
                  <a:gd name="T111" fmla="*/ 17 h 29"/>
                  <a:gd name="T112" fmla="*/ 27 w 27"/>
                  <a:gd name="T113" fmla="*/ 16 h 29"/>
                  <a:gd name="T114" fmla="*/ 13 w 27"/>
                  <a:gd name="T115" fmla="*/ 21 h 29"/>
                  <a:gd name="T116" fmla="*/ 8 w 27"/>
                  <a:gd name="T117" fmla="*/ 15 h 29"/>
                  <a:gd name="T118" fmla="*/ 13 w 27"/>
                  <a:gd name="T119" fmla="*/ 9 h 29"/>
                  <a:gd name="T120" fmla="*/ 19 w 27"/>
                  <a:gd name="T121" fmla="*/ 15 h 29"/>
                  <a:gd name="T122" fmla="*/ 13 w 27"/>
                  <a:gd name="T123" fmla="*/ 2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" h="29">
                    <a:moveTo>
                      <a:pt x="27" y="16"/>
                    </a:moveTo>
                    <a:cubicBezTo>
                      <a:pt x="27" y="14"/>
                      <a:pt x="27" y="14"/>
                      <a:pt x="27" y="14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2"/>
                      <a:pt x="24" y="12"/>
                      <a:pt x="24" y="11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1" y="7"/>
                      <a:pt x="21" y="7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6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8"/>
                      <a:pt x="3" y="18"/>
                      <a:pt x="3" y="19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0" y="26"/>
                      <a:pt x="11" y="26"/>
                      <a:pt x="11" y="26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7" y="26"/>
                      <a:pt x="17" y="26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2" y="22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8"/>
                      <a:pt x="24" y="18"/>
                      <a:pt x="24" y="17"/>
                    </a:cubicBezTo>
                    <a:lnTo>
                      <a:pt x="27" y="16"/>
                    </a:lnTo>
                    <a:close/>
                    <a:moveTo>
                      <a:pt x="13" y="21"/>
                    </a:moveTo>
                    <a:cubicBezTo>
                      <a:pt x="10" y="21"/>
                      <a:pt x="8" y="18"/>
                      <a:pt x="8" y="15"/>
                    </a:cubicBezTo>
                    <a:cubicBezTo>
                      <a:pt x="8" y="12"/>
                      <a:pt x="10" y="9"/>
                      <a:pt x="13" y="9"/>
                    </a:cubicBezTo>
                    <a:cubicBezTo>
                      <a:pt x="16" y="9"/>
                      <a:pt x="19" y="12"/>
                      <a:pt x="19" y="15"/>
                    </a:cubicBezTo>
                    <a:cubicBezTo>
                      <a:pt x="19" y="18"/>
                      <a:pt x="16" y="21"/>
                      <a:pt x="13" y="21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1" name="Freeform 60"/>
              <p:cNvSpPr>
                <a:spLocks noEditPoints="1"/>
              </p:cNvSpPr>
              <p:nvPr/>
            </p:nvSpPr>
            <p:spPr bwMode="auto">
              <a:xfrm>
                <a:off x="1347788" y="2432051"/>
                <a:ext cx="50800" cy="50800"/>
              </a:xfrm>
              <a:custGeom>
                <a:avLst/>
                <a:gdLst>
                  <a:gd name="T0" fmla="*/ 47 w 47"/>
                  <a:gd name="T1" fmla="*/ 27 h 49"/>
                  <a:gd name="T2" fmla="*/ 47 w 47"/>
                  <a:gd name="T3" fmla="*/ 23 h 49"/>
                  <a:gd name="T4" fmla="*/ 42 w 47"/>
                  <a:gd name="T5" fmla="*/ 21 h 49"/>
                  <a:gd name="T6" fmla="*/ 41 w 47"/>
                  <a:gd name="T7" fmla="*/ 19 h 49"/>
                  <a:gd name="T8" fmla="*/ 45 w 47"/>
                  <a:gd name="T9" fmla="*/ 14 h 49"/>
                  <a:gd name="T10" fmla="*/ 43 w 47"/>
                  <a:gd name="T11" fmla="*/ 11 h 49"/>
                  <a:gd name="T12" fmla="*/ 38 w 47"/>
                  <a:gd name="T13" fmla="*/ 12 h 49"/>
                  <a:gd name="T14" fmla="*/ 38 w 47"/>
                  <a:gd name="T15" fmla="*/ 12 h 49"/>
                  <a:gd name="T16" fmla="*/ 36 w 47"/>
                  <a:gd name="T17" fmla="*/ 10 h 49"/>
                  <a:gd name="T18" fmla="*/ 36 w 47"/>
                  <a:gd name="T19" fmla="*/ 10 h 49"/>
                  <a:gd name="T20" fmla="*/ 37 w 47"/>
                  <a:gd name="T21" fmla="*/ 5 h 49"/>
                  <a:gd name="T22" fmla="*/ 34 w 47"/>
                  <a:gd name="T23" fmla="*/ 3 h 49"/>
                  <a:gd name="T24" fmla="*/ 30 w 47"/>
                  <a:gd name="T25" fmla="*/ 7 h 49"/>
                  <a:gd name="T26" fmla="*/ 30 w 47"/>
                  <a:gd name="T27" fmla="*/ 7 h 49"/>
                  <a:gd name="T28" fmla="*/ 27 w 47"/>
                  <a:gd name="T29" fmla="*/ 6 h 49"/>
                  <a:gd name="T30" fmla="*/ 27 w 47"/>
                  <a:gd name="T31" fmla="*/ 6 h 49"/>
                  <a:gd name="T32" fmla="*/ 26 w 47"/>
                  <a:gd name="T33" fmla="*/ 0 h 49"/>
                  <a:gd name="T34" fmla="*/ 22 w 47"/>
                  <a:gd name="T35" fmla="*/ 0 h 49"/>
                  <a:gd name="T36" fmla="*/ 20 w 47"/>
                  <a:gd name="T37" fmla="*/ 6 h 49"/>
                  <a:gd name="T38" fmla="*/ 20 w 47"/>
                  <a:gd name="T39" fmla="*/ 6 h 49"/>
                  <a:gd name="T40" fmla="*/ 18 w 47"/>
                  <a:gd name="T41" fmla="*/ 7 h 49"/>
                  <a:gd name="T42" fmla="*/ 18 w 47"/>
                  <a:gd name="T43" fmla="*/ 7 h 49"/>
                  <a:gd name="T44" fmla="*/ 14 w 47"/>
                  <a:gd name="T45" fmla="*/ 3 h 49"/>
                  <a:gd name="T46" fmla="*/ 10 w 47"/>
                  <a:gd name="T47" fmla="*/ 5 h 49"/>
                  <a:gd name="T48" fmla="*/ 12 w 47"/>
                  <a:gd name="T49" fmla="*/ 10 h 49"/>
                  <a:gd name="T50" fmla="*/ 12 w 47"/>
                  <a:gd name="T51" fmla="*/ 10 h 49"/>
                  <a:gd name="T52" fmla="*/ 10 w 47"/>
                  <a:gd name="T53" fmla="*/ 12 h 49"/>
                  <a:gd name="T54" fmla="*/ 10 w 47"/>
                  <a:gd name="T55" fmla="*/ 12 h 49"/>
                  <a:gd name="T56" fmla="*/ 4 w 47"/>
                  <a:gd name="T57" fmla="*/ 11 h 49"/>
                  <a:gd name="T58" fmla="*/ 3 w 47"/>
                  <a:gd name="T59" fmla="*/ 14 h 49"/>
                  <a:gd name="T60" fmla="*/ 6 w 47"/>
                  <a:gd name="T61" fmla="*/ 19 h 49"/>
                  <a:gd name="T62" fmla="*/ 6 w 47"/>
                  <a:gd name="T63" fmla="*/ 21 h 49"/>
                  <a:gd name="T64" fmla="*/ 0 w 47"/>
                  <a:gd name="T65" fmla="*/ 23 h 49"/>
                  <a:gd name="T66" fmla="*/ 0 w 47"/>
                  <a:gd name="T67" fmla="*/ 27 h 49"/>
                  <a:gd name="T68" fmla="*/ 6 w 47"/>
                  <a:gd name="T69" fmla="*/ 29 h 49"/>
                  <a:gd name="T70" fmla="*/ 6 w 47"/>
                  <a:gd name="T71" fmla="*/ 31 h 49"/>
                  <a:gd name="T72" fmla="*/ 3 w 47"/>
                  <a:gd name="T73" fmla="*/ 35 h 49"/>
                  <a:gd name="T74" fmla="*/ 4 w 47"/>
                  <a:gd name="T75" fmla="*/ 39 h 49"/>
                  <a:gd name="T76" fmla="*/ 10 w 47"/>
                  <a:gd name="T77" fmla="*/ 38 h 49"/>
                  <a:gd name="T78" fmla="*/ 12 w 47"/>
                  <a:gd name="T79" fmla="*/ 39 h 49"/>
                  <a:gd name="T80" fmla="*/ 10 w 47"/>
                  <a:gd name="T81" fmla="*/ 45 h 49"/>
                  <a:gd name="T82" fmla="*/ 14 w 47"/>
                  <a:gd name="T83" fmla="*/ 47 h 49"/>
                  <a:gd name="T84" fmla="*/ 18 w 47"/>
                  <a:gd name="T85" fmla="*/ 43 h 49"/>
                  <a:gd name="T86" fmla="*/ 20 w 47"/>
                  <a:gd name="T87" fmla="*/ 44 h 49"/>
                  <a:gd name="T88" fmla="*/ 22 w 47"/>
                  <a:gd name="T89" fmla="*/ 49 h 49"/>
                  <a:gd name="T90" fmla="*/ 26 w 47"/>
                  <a:gd name="T91" fmla="*/ 49 h 49"/>
                  <a:gd name="T92" fmla="*/ 27 w 47"/>
                  <a:gd name="T93" fmla="*/ 44 h 49"/>
                  <a:gd name="T94" fmla="*/ 30 w 47"/>
                  <a:gd name="T95" fmla="*/ 43 h 49"/>
                  <a:gd name="T96" fmla="*/ 34 w 47"/>
                  <a:gd name="T97" fmla="*/ 47 h 49"/>
                  <a:gd name="T98" fmla="*/ 37 w 47"/>
                  <a:gd name="T99" fmla="*/ 45 h 49"/>
                  <a:gd name="T100" fmla="*/ 36 w 47"/>
                  <a:gd name="T101" fmla="*/ 39 h 49"/>
                  <a:gd name="T102" fmla="*/ 38 w 47"/>
                  <a:gd name="T103" fmla="*/ 38 h 49"/>
                  <a:gd name="T104" fmla="*/ 43 w 47"/>
                  <a:gd name="T105" fmla="*/ 39 h 49"/>
                  <a:gd name="T106" fmla="*/ 45 w 47"/>
                  <a:gd name="T107" fmla="*/ 35 h 49"/>
                  <a:gd name="T108" fmla="*/ 41 w 47"/>
                  <a:gd name="T109" fmla="*/ 31 h 49"/>
                  <a:gd name="T110" fmla="*/ 42 w 47"/>
                  <a:gd name="T111" fmla="*/ 29 h 49"/>
                  <a:gd name="T112" fmla="*/ 47 w 47"/>
                  <a:gd name="T113" fmla="*/ 27 h 49"/>
                  <a:gd name="T114" fmla="*/ 24 w 47"/>
                  <a:gd name="T115" fmla="*/ 35 h 49"/>
                  <a:gd name="T116" fmla="*/ 14 w 47"/>
                  <a:gd name="T117" fmla="*/ 25 h 49"/>
                  <a:gd name="T118" fmla="*/ 24 w 47"/>
                  <a:gd name="T119" fmla="*/ 15 h 49"/>
                  <a:gd name="T120" fmla="*/ 33 w 47"/>
                  <a:gd name="T121" fmla="*/ 25 h 49"/>
                  <a:gd name="T122" fmla="*/ 24 w 47"/>
                  <a:gd name="T123" fmla="*/ 3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7" h="49">
                    <a:moveTo>
                      <a:pt x="47" y="27"/>
                    </a:moveTo>
                    <a:cubicBezTo>
                      <a:pt x="47" y="23"/>
                      <a:pt x="47" y="23"/>
                      <a:pt x="47" y="23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0"/>
                      <a:pt x="41" y="19"/>
                      <a:pt x="41" y="19"/>
                    </a:cubicBezTo>
                    <a:cubicBezTo>
                      <a:pt x="45" y="14"/>
                      <a:pt x="45" y="14"/>
                      <a:pt x="45" y="14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7" y="11"/>
                      <a:pt x="37" y="11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6"/>
                      <a:pt x="28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9" y="6"/>
                      <a:pt x="19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1" y="11"/>
                      <a:pt x="10" y="11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6" y="20"/>
                      <a:pt x="6" y="2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30"/>
                      <a:pt x="6" y="31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1" y="39"/>
                      <a:pt x="12" y="39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9" y="43"/>
                      <a:pt x="19" y="44"/>
                      <a:pt x="20" y="44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7" y="44"/>
                      <a:pt x="27" y="44"/>
                      <a:pt x="27" y="44"/>
                    </a:cubicBezTo>
                    <a:cubicBezTo>
                      <a:pt x="28" y="44"/>
                      <a:pt x="29" y="43"/>
                      <a:pt x="30" y="43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7" y="39"/>
                      <a:pt x="37" y="38"/>
                      <a:pt x="38" y="38"/>
                    </a:cubicBezTo>
                    <a:cubicBezTo>
                      <a:pt x="43" y="39"/>
                      <a:pt x="43" y="39"/>
                      <a:pt x="43" y="39"/>
                    </a:cubicBezTo>
                    <a:cubicBezTo>
                      <a:pt x="45" y="35"/>
                      <a:pt x="45" y="35"/>
                      <a:pt x="45" y="35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30"/>
                      <a:pt x="42" y="29"/>
                      <a:pt x="42" y="29"/>
                    </a:cubicBezTo>
                    <a:lnTo>
                      <a:pt x="47" y="27"/>
                    </a:lnTo>
                    <a:close/>
                    <a:moveTo>
                      <a:pt x="24" y="35"/>
                    </a:moveTo>
                    <a:cubicBezTo>
                      <a:pt x="19" y="35"/>
                      <a:pt x="14" y="30"/>
                      <a:pt x="14" y="25"/>
                    </a:cubicBezTo>
                    <a:cubicBezTo>
                      <a:pt x="14" y="20"/>
                      <a:pt x="19" y="15"/>
                      <a:pt x="24" y="15"/>
                    </a:cubicBezTo>
                    <a:cubicBezTo>
                      <a:pt x="29" y="15"/>
                      <a:pt x="33" y="20"/>
                      <a:pt x="33" y="25"/>
                    </a:cubicBezTo>
                    <a:cubicBezTo>
                      <a:pt x="33" y="30"/>
                      <a:pt x="29" y="35"/>
                      <a:pt x="24" y="35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2" name="Freeform 61"/>
              <p:cNvSpPr>
                <a:spLocks noEditPoints="1"/>
              </p:cNvSpPr>
              <p:nvPr/>
            </p:nvSpPr>
            <p:spPr bwMode="auto">
              <a:xfrm>
                <a:off x="1270000" y="2611438"/>
                <a:ext cx="49213" cy="53975"/>
              </a:xfrm>
              <a:custGeom>
                <a:avLst/>
                <a:gdLst>
                  <a:gd name="T0" fmla="*/ 46 w 47"/>
                  <a:gd name="T1" fmla="*/ 35 h 50"/>
                  <a:gd name="T2" fmla="*/ 47 w 47"/>
                  <a:gd name="T3" fmla="*/ 31 h 50"/>
                  <a:gd name="T4" fmla="*/ 42 w 47"/>
                  <a:gd name="T5" fmla="*/ 27 h 50"/>
                  <a:gd name="T6" fmla="*/ 42 w 47"/>
                  <a:gd name="T7" fmla="*/ 25 h 50"/>
                  <a:gd name="T8" fmla="*/ 47 w 47"/>
                  <a:gd name="T9" fmla="*/ 22 h 50"/>
                  <a:gd name="T10" fmla="*/ 46 w 47"/>
                  <a:gd name="T11" fmla="*/ 18 h 50"/>
                  <a:gd name="T12" fmla="*/ 41 w 47"/>
                  <a:gd name="T13" fmla="*/ 17 h 50"/>
                  <a:gd name="T14" fmla="*/ 41 w 47"/>
                  <a:gd name="T15" fmla="*/ 17 h 50"/>
                  <a:gd name="T16" fmla="*/ 40 w 47"/>
                  <a:gd name="T17" fmla="*/ 15 h 50"/>
                  <a:gd name="T18" fmla="*/ 40 w 47"/>
                  <a:gd name="T19" fmla="*/ 15 h 50"/>
                  <a:gd name="T20" fmla="*/ 42 w 47"/>
                  <a:gd name="T21" fmla="*/ 10 h 50"/>
                  <a:gd name="T22" fmla="*/ 40 w 47"/>
                  <a:gd name="T23" fmla="*/ 7 h 50"/>
                  <a:gd name="T24" fmla="*/ 35 w 47"/>
                  <a:gd name="T25" fmla="*/ 9 h 50"/>
                  <a:gd name="T26" fmla="*/ 35 w 47"/>
                  <a:gd name="T27" fmla="*/ 9 h 50"/>
                  <a:gd name="T28" fmla="*/ 33 w 47"/>
                  <a:gd name="T29" fmla="*/ 8 h 50"/>
                  <a:gd name="T30" fmla="*/ 33 w 47"/>
                  <a:gd name="T31" fmla="*/ 8 h 50"/>
                  <a:gd name="T32" fmla="*/ 33 w 47"/>
                  <a:gd name="T33" fmla="*/ 2 h 50"/>
                  <a:gd name="T34" fmla="*/ 29 w 47"/>
                  <a:gd name="T35" fmla="*/ 1 h 50"/>
                  <a:gd name="T36" fmla="*/ 25 w 47"/>
                  <a:gd name="T37" fmla="*/ 5 h 50"/>
                  <a:gd name="T38" fmla="*/ 25 w 47"/>
                  <a:gd name="T39" fmla="*/ 5 h 50"/>
                  <a:gd name="T40" fmla="*/ 23 w 47"/>
                  <a:gd name="T41" fmla="*/ 5 h 50"/>
                  <a:gd name="T42" fmla="*/ 23 w 47"/>
                  <a:gd name="T43" fmla="*/ 5 h 50"/>
                  <a:gd name="T44" fmla="*/ 20 w 47"/>
                  <a:gd name="T45" fmla="*/ 0 h 50"/>
                  <a:gd name="T46" fmla="*/ 16 w 47"/>
                  <a:gd name="T47" fmla="*/ 1 h 50"/>
                  <a:gd name="T48" fmla="*/ 16 w 47"/>
                  <a:gd name="T49" fmla="*/ 7 h 50"/>
                  <a:gd name="T50" fmla="*/ 16 w 47"/>
                  <a:gd name="T51" fmla="*/ 7 h 50"/>
                  <a:gd name="T52" fmla="*/ 14 w 47"/>
                  <a:gd name="T53" fmla="*/ 8 h 50"/>
                  <a:gd name="T54" fmla="*/ 14 w 47"/>
                  <a:gd name="T55" fmla="*/ 8 h 50"/>
                  <a:gd name="T56" fmla="*/ 9 w 47"/>
                  <a:gd name="T57" fmla="*/ 5 h 50"/>
                  <a:gd name="T58" fmla="*/ 6 w 47"/>
                  <a:gd name="T59" fmla="*/ 8 h 50"/>
                  <a:gd name="T60" fmla="*/ 8 w 47"/>
                  <a:gd name="T61" fmla="*/ 13 h 50"/>
                  <a:gd name="T62" fmla="*/ 7 w 47"/>
                  <a:gd name="T63" fmla="*/ 15 h 50"/>
                  <a:gd name="T64" fmla="*/ 1 w 47"/>
                  <a:gd name="T65" fmla="*/ 15 h 50"/>
                  <a:gd name="T66" fmla="*/ 0 w 47"/>
                  <a:gd name="T67" fmla="*/ 19 h 50"/>
                  <a:gd name="T68" fmla="*/ 4 w 47"/>
                  <a:gd name="T69" fmla="*/ 23 h 50"/>
                  <a:gd name="T70" fmla="*/ 4 w 47"/>
                  <a:gd name="T71" fmla="*/ 25 h 50"/>
                  <a:gd name="T72" fmla="*/ 0 w 47"/>
                  <a:gd name="T73" fmla="*/ 28 h 50"/>
                  <a:gd name="T74" fmla="*/ 0 w 47"/>
                  <a:gd name="T75" fmla="*/ 32 h 50"/>
                  <a:gd name="T76" fmla="*/ 6 w 47"/>
                  <a:gd name="T77" fmla="*/ 33 h 50"/>
                  <a:gd name="T78" fmla="*/ 7 w 47"/>
                  <a:gd name="T79" fmla="*/ 35 h 50"/>
                  <a:gd name="T80" fmla="*/ 4 w 47"/>
                  <a:gd name="T81" fmla="*/ 40 h 50"/>
                  <a:gd name="T82" fmla="*/ 7 w 47"/>
                  <a:gd name="T83" fmla="*/ 43 h 50"/>
                  <a:gd name="T84" fmla="*/ 12 w 47"/>
                  <a:gd name="T85" fmla="*/ 41 h 50"/>
                  <a:gd name="T86" fmla="*/ 14 w 47"/>
                  <a:gd name="T87" fmla="*/ 42 h 50"/>
                  <a:gd name="T88" fmla="*/ 14 w 47"/>
                  <a:gd name="T89" fmla="*/ 48 h 50"/>
                  <a:gd name="T90" fmla="*/ 18 w 47"/>
                  <a:gd name="T91" fmla="*/ 49 h 50"/>
                  <a:gd name="T92" fmla="*/ 21 w 47"/>
                  <a:gd name="T93" fmla="*/ 45 h 50"/>
                  <a:gd name="T94" fmla="*/ 24 w 47"/>
                  <a:gd name="T95" fmla="*/ 45 h 50"/>
                  <a:gd name="T96" fmla="*/ 27 w 47"/>
                  <a:gd name="T97" fmla="*/ 50 h 50"/>
                  <a:gd name="T98" fmla="*/ 30 w 47"/>
                  <a:gd name="T99" fmla="*/ 49 h 50"/>
                  <a:gd name="T100" fmla="*/ 31 w 47"/>
                  <a:gd name="T101" fmla="*/ 43 h 50"/>
                  <a:gd name="T102" fmla="*/ 33 w 47"/>
                  <a:gd name="T103" fmla="*/ 42 h 50"/>
                  <a:gd name="T104" fmla="*/ 38 w 47"/>
                  <a:gd name="T105" fmla="*/ 45 h 50"/>
                  <a:gd name="T106" fmla="*/ 41 w 47"/>
                  <a:gd name="T107" fmla="*/ 42 h 50"/>
                  <a:gd name="T108" fmla="*/ 39 w 47"/>
                  <a:gd name="T109" fmla="*/ 37 h 50"/>
                  <a:gd name="T110" fmla="*/ 40 w 47"/>
                  <a:gd name="T111" fmla="*/ 35 h 50"/>
                  <a:gd name="T112" fmla="*/ 46 w 47"/>
                  <a:gd name="T113" fmla="*/ 35 h 50"/>
                  <a:gd name="T114" fmla="*/ 20 w 47"/>
                  <a:gd name="T115" fmla="*/ 35 h 50"/>
                  <a:gd name="T116" fmla="*/ 14 w 47"/>
                  <a:gd name="T117" fmla="*/ 22 h 50"/>
                  <a:gd name="T118" fmla="*/ 26 w 47"/>
                  <a:gd name="T119" fmla="*/ 16 h 50"/>
                  <a:gd name="T120" fmla="*/ 32 w 47"/>
                  <a:gd name="T121" fmla="*/ 28 h 50"/>
                  <a:gd name="T122" fmla="*/ 20 w 47"/>
                  <a:gd name="T123" fmla="*/ 3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7" h="50">
                    <a:moveTo>
                      <a:pt x="46" y="35"/>
                    </a:moveTo>
                    <a:cubicBezTo>
                      <a:pt x="47" y="31"/>
                      <a:pt x="47" y="31"/>
                      <a:pt x="47" y="31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6"/>
                      <a:pt x="42" y="26"/>
                      <a:pt x="42" y="25"/>
                    </a:cubicBezTo>
                    <a:cubicBezTo>
                      <a:pt x="47" y="22"/>
                      <a:pt x="47" y="22"/>
                      <a:pt x="47" y="22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0" y="16"/>
                      <a:pt x="40" y="16"/>
                      <a:pt x="40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9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5"/>
                      <a:pt x="24" y="5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5" y="7"/>
                      <a:pt x="14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4"/>
                      <a:pt x="7" y="15"/>
                      <a:pt x="7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4"/>
                      <a:pt x="4" y="24"/>
                      <a:pt x="4" y="2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4"/>
                      <a:pt x="7" y="34"/>
                      <a:pt x="7" y="35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3" y="42"/>
                      <a:pt x="13" y="42"/>
                      <a:pt x="14" y="42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8" y="49"/>
                      <a:pt x="18" y="49"/>
                      <a:pt x="18" y="49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2" y="45"/>
                      <a:pt x="23" y="45"/>
                      <a:pt x="24" y="45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31" y="43"/>
                      <a:pt x="31" y="43"/>
                      <a:pt x="31" y="43"/>
                    </a:cubicBezTo>
                    <a:cubicBezTo>
                      <a:pt x="32" y="43"/>
                      <a:pt x="32" y="43"/>
                      <a:pt x="33" y="42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39" y="37"/>
                      <a:pt x="39" y="37"/>
                      <a:pt x="39" y="37"/>
                    </a:cubicBezTo>
                    <a:cubicBezTo>
                      <a:pt x="39" y="36"/>
                      <a:pt x="40" y="35"/>
                      <a:pt x="40" y="35"/>
                    </a:cubicBezTo>
                    <a:lnTo>
                      <a:pt x="46" y="35"/>
                    </a:lnTo>
                    <a:close/>
                    <a:moveTo>
                      <a:pt x="20" y="35"/>
                    </a:moveTo>
                    <a:cubicBezTo>
                      <a:pt x="15" y="33"/>
                      <a:pt x="13" y="27"/>
                      <a:pt x="14" y="22"/>
                    </a:cubicBezTo>
                    <a:cubicBezTo>
                      <a:pt x="16" y="17"/>
                      <a:pt x="21" y="14"/>
                      <a:pt x="26" y="16"/>
                    </a:cubicBezTo>
                    <a:cubicBezTo>
                      <a:pt x="31" y="17"/>
                      <a:pt x="34" y="23"/>
                      <a:pt x="32" y="28"/>
                    </a:cubicBezTo>
                    <a:cubicBezTo>
                      <a:pt x="31" y="33"/>
                      <a:pt x="25" y="36"/>
                      <a:pt x="20" y="35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3" name="Freeform 62"/>
              <p:cNvSpPr>
                <a:spLocks noEditPoints="1"/>
              </p:cNvSpPr>
              <p:nvPr/>
            </p:nvSpPr>
            <p:spPr bwMode="auto">
              <a:xfrm>
                <a:off x="996950" y="2262188"/>
                <a:ext cx="434975" cy="696913"/>
              </a:xfrm>
              <a:custGeom>
                <a:avLst/>
                <a:gdLst>
                  <a:gd name="T0" fmla="*/ 217 w 410"/>
                  <a:gd name="T1" fmla="*/ 18 h 658"/>
                  <a:gd name="T2" fmla="*/ 392 w 410"/>
                  <a:gd name="T3" fmla="*/ 217 h 658"/>
                  <a:gd name="T4" fmla="*/ 330 w 410"/>
                  <a:gd name="T5" fmla="*/ 366 h 658"/>
                  <a:gd name="T6" fmla="*/ 290 w 410"/>
                  <a:gd name="T7" fmla="*/ 484 h 658"/>
                  <a:gd name="T8" fmla="*/ 296 w 410"/>
                  <a:gd name="T9" fmla="*/ 508 h 658"/>
                  <a:gd name="T10" fmla="*/ 296 w 410"/>
                  <a:gd name="T11" fmla="*/ 537 h 658"/>
                  <a:gd name="T12" fmla="*/ 287 w 410"/>
                  <a:gd name="T13" fmla="*/ 564 h 658"/>
                  <a:gd name="T14" fmla="*/ 289 w 410"/>
                  <a:gd name="T15" fmla="*/ 580 h 658"/>
                  <a:gd name="T16" fmla="*/ 259 w 410"/>
                  <a:gd name="T17" fmla="*/ 605 h 658"/>
                  <a:gd name="T18" fmla="*/ 259 w 410"/>
                  <a:gd name="T19" fmla="*/ 615 h 658"/>
                  <a:gd name="T20" fmla="*/ 177 w 410"/>
                  <a:gd name="T21" fmla="*/ 640 h 658"/>
                  <a:gd name="T22" fmla="*/ 152 w 410"/>
                  <a:gd name="T23" fmla="*/ 608 h 658"/>
                  <a:gd name="T24" fmla="*/ 147 w 410"/>
                  <a:gd name="T25" fmla="*/ 605 h 658"/>
                  <a:gd name="T26" fmla="*/ 122 w 410"/>
                  <a:gd name="T27" fmla="*/ 573 h 658"/>
                  <a:gd name="T28" fmla="*/ 115 w 410"/>
                  <a:gd name="T29" fmla="*/ 544 h 658"/>
                  <a:gd name="T30" fmla="*/ 119 w 410"/>
                  <a:gd name="T31" fmla="*/ 523 h 658"/>
                  <a:gd name="T32" fmla="*/ 115 w 410"/>
                  <a:gd name="T33" fmla="*/ 502 h 658"/>
                  <a:gd name="T34" fmla="*/ 117 w 410"/>
                  <a:gd name="T35" fmla="*/ 432 h 658"/>
                  <a:gd name="T36" fmla="*/ 39 w 410"/>
                  <a:gd name="T37" fmla="*/ 310 h 658"/>
                  <a:gd name="T38" fmla="*/ 72 w 410"/>
                  <a:gd name="T39" fmla="*/ 76 h 658"/>
                  <a:gd name="T40" fmla="*/ 205 w 410"/>
                  <a:gd name="T41" fmla="*/ 18 h 658"/>
                  <a:gd name="T42" fmla="*/ 193 w 410"/>
                  <a:gd name="T43" fmla="*/ 1 h 658"/>
                  <a:gd name="T44" fmla="*/ 192 w 410"/>
                  <a:gd name="T45" fmla="*/ 1 h 658"/>
                  <a:gd name="T46" fmla="*/ 60 w 410"/>
                  <a:gd name="T47" fmla="*/ 64 h 658"/>
                  <a:gd name="T48" fmla="*/ 24 w 410"/>
                  <a:gd name="T49" fmla="*/ 317 h 658"/>
                  <a:gd name="T50" fmla="*/ 100 w 410"/>
                  <a:gd name="T51" fmla="*/ 433 h 658"/>
                  <a:gd name="T52" fmla="*/ 98 w 410"/>
                  <a:gd name="T53" fmla="*/ 502 h 658"/>
                  <a:gd name="T54" fmla="*/ 101 w 410"/>
                  <a:gd name="T55" fmla="*/ 523 h 658"/>
                  <a:gd name="T56" fmla="*/ 98 w 410"/>
                  <a:gd name="T57" fmla="*/ 544 h 658"/>
                  <a:gd name="T58" fmla="*/ 106 w 410"/>
                  <a:gd name="T59" fmla="*/ 573 h 658"/>
                  <a:gd name="T60" fmla="*/ 136 w 410"/>
                  <a:gd name="T61" fmla="*/ 621 h 658"/>
                  <a:gd name="T62" fmla="*/ 234 w 410"/>
                  <a:gd name="T63" fmla="*/ 658 h 658"/>
                  <a:gd name="T64" fmla="*/ 305 w 410"/>
                  <a:gd name="T65" fmla="*/ 580 h 658"/>
                  <a:gd name="T66" fmla="*/ 305 w 410"/>
                  <a:gd name="T67" fmla="*/ 569 h 658"/>
                  <a:gd name="T68" fmla="*/ 313 w 410"/>
                  <a:gd name="T69" fmla="*/ 537 h 658"/>
                  <a:gd name="T70" fmla="*/ 313 w 410"/>
                  <a:gd name="T71" fmla="*/ 508 h 658"/>
                  <a:gd name="T72" fmla="*/ 307 w 410"/>
                  <a:gd name="T73" fmla="*/ 480 h 658"/>
                  <a:gd name="T74" fmla="*/ 341 w 410"/>
                  <a:gd name="T75" fmla="*/ 379 h 658"/>
                  <a:gd name="T76" fmla="*/ 409 w 410"/>
                  <a:gd name="T77" fmla="*/ 216 h 658"/>
                  <a:gd name="T78" fmla="*/ 290 w 410"/>
                  <a:gd name="T79" fmla="*/ 19 h 658"/>
                  <a:gd name="T80" fmla="*/ 218 w 410"/>
                  <a:gd name="T81" fmla="*/ 1 h 658"/>
                  <a:gd name="T82" fmla="*/ 205 w 410"/>
                  <a:gd name="T83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10" h="658">
                    <a:moveTo>
                      <a:pt x="205" y="18"/>
                    </a:moveTo>
                    <a:cubicBezTo>
                      <a:pt x="209" y="18"/>
                      <a:pt x="217" y="18"/>
                      <a:pt x="217" y="18"/>
                    </a:cubicBezTo>
                    <a:cubicBezTo>
                      <a:pt x="264" y="21"/>
                      <a:pt x="306" y="41"/>
                      <a:pt x="339" y="76"/>
                    </a:cubicBezTo>
                    <a:cubicBezTo>
                      <a:pt x="373" y="114"/>
                      <a:pt x="392" y="163"/>
                      <a:pt x="392" y="217"/>
                    </a:cubicBezTo>
                    <a:cubicBezTo>
                      <a:pt x="393" y="222"/>
                      <a:pt x="394" y="262"/>
                      <a:pt x="372" y="310"/>
                    </a:cubicBezTo>
                    <a:cubicBezTo>
                      <a:pt x="360" y="335"/>
                      <a:pt x="344" y="352"/>
                      <a:pt x="330" y="366"/>
                    </a:cubicBezTo>
                    <a:cubicBezTo>
                      <a:pt x="311" y="386"/>
                      <a:pt x="295" y="402"/>
                      <a:pt x="294" y="432"/>
                    </a:cubicBezTo>
                    <a:cubicBezTo>
                      <a:pt x="294" y="436"/>
                      <a:pt x="292" y="471"/>
                      <a:pt x="290" y="484"/>
                    </a:cubicBezTo>
                    <a:cubicBezTo>
                      <a:pt x="294" y="489"/>
                      <a:pt x="296" y="495"/>
                      <a:pt x="296" y="502"/>
                    </a:cubicBezTo>
                    <a:cubicBezTo>
                      <a:pt x="296" y="508"/>
                      <a:pt x="296" y="508"/>
                      <a:pt x="296" y="508"/>
                    </a:cubicBezTo>
                    <a:cubicBezTo>
                      <a:pt x="296" y="513"/>
                      <a:pt x="294" y="518"/>
                      <a:pt x="291" y="523"/>
                    </a:cubicBezTo>
                    <a:cubicBezTo>
                      <a:pt x="294" y="527"/>
                      <a:pt x="296" y="532"/>
                      <a:pt x="296" y="537"/>
                    </a:cubicBezTo>
                    <a:cubicBezTo>
                      <a:pt x="296" y="544"/>
                      <a:pt x="296" y="544"/>
                      <a:pt x="296" y="544"/>
                    </a:cubicBezTo>
                    <a:cubicBezTo>
                      <a:pt x="296" y="552"/>
                      <a:pt x="292" y="559"/>
                      <a:pt x="287" y="564"/>
                    </a:cubicBezTo>
                    <a:cubicBezTo>
                      <a:pt x="288" y="567"/>
                      <a:pt x="289" y="570"/>
                      <a:pt x="289" y="573"/>
                    </a:cubicBezTo>
                    <a:cubicBezTo>
                      <a:pt x="289" y="580"/>
                      <a:pt x="289" y="580"/>
                      <a:pt x="289" y="580"/>
                    </a:cubicBezTo>
                    <a:cubicBezTo>
                      <a:pt x="289" y="594"/>
                      <a:pt x="277" y="605"/>
                      <a:pt x="264" y="605"/>
                    </a:cubicBezTo>
                    <a:cubicBezTo>
                      <a:pt x="259" y="605"/>
                      <a:pt x="259" y="605"/>
                      <a:pt x="259" y="605"/>
                    </a:cubicBezTo>
                    <a:cubicBezTo>
                      <a:pt x="259" y="606"/>
                      <a:pt x="259" y="607"/>
                      <a:pt x="259" y="608"/>
                    </a:cubicBezTo>
                    <a:cubicBezTo>
                      <a:pt x="259" y="615"/>
                      <a:pt x="259" y="615"/>
                      <a:pt x="259" y="615"/>
                    </a:cubicBezTo>
                    <a:cubicBezTo>
                      <a:pt x="259" y="629"/>
                      <a:pt x="248" y="640"/>
                      <a:pt x="234" y="640"/>
                    </a:cubicBezTo>
                    <a:cubicBezTo>
                      <a:pt x="177" y="640"/>
                      <a:pt x="177" y="640"/>
                      <a:pt x="177" y="640"/>
                    </a:cubicBezTo>
                    <a:cubicBezTo>
                      <a:pt x="163" y="640"/>
                      <a:pt x="152" y="629"/>
                      <a:pt x="152" y="615"/>
                    </a:cubicBezTo>
                    <a:cubicBezTo>
                      <a:pt x="152" y="608"/>
                      <a:pt x="152" y="608"/>
                      <a:pt x="152" y="608"/>
                    </a:cubicBezTo>
                    <a:cubicBezTo>
                      <a:pt x="152" y="607"/>
                      <a:pt x="152" y="606"/>
                      <a:pt x="152" y="605"/>
                    </a:cubicBezTo>
                    <a:cubicBezTo>
                      <a:pt x="147" y="605"/>
                      <a:pt x="147" y="605"/>
                      <a:pt x="147" y="605"/>
                    </a:cubicBezTo>
                    <a:cubicBezTo>
                      <a:pt x="133" y="605"/>
                      <a:pt x="122" y="594"/>
                      <a:pt x="122" y="580"/>
                    </a:cubicBezTo>
                    <a:cubicBezTo>
                      <a:pt x="122" y="573"/>
                      <a:pt x="122" y="573"/>
                      <a:pt x="122" y="573"/>
                    </a:cubicBezTo>
                    <a:cubicBezTo>
                      <a:pt x="122" y="570"/>
                      <a:pt x="123" y="567"/>
                      <a:pt x="124" y="564"/>
                    </a:cubicBezTo>
                    <a:cubicBezTo>
                      <a:pt x="118" y="559"/>
                      <a:pt x="115" y="552"/>
                      <a:pt x="115" y="544"/>
                    </a:cubicBezTo>
                    <a:cubicBezTo>
                      <a:pt x="115" y="537"/>
                      <a:pt x="115" y="537"/>
                      <a:pt x="115" y="537"/>
                    </a:cubicBezTo>
                    <a:cubicBezTo>
                      <a:pt x="115" y="532"/>
                      <a:pt x="117" y="527"/>
                      <a:pt x="119" y="523"/>
                    </a:cubicBezTo>
                    <a:cubicBezTo>
                      <a:pt x="117" y="518"/>
                      <a:pt x="115" y="513"/>
                      <a:pt x="115" y="508"/>
                    </a:cubicBezTo>
                    <a:cubicBezTo>
                      <a:pt x="115" y="502"/>
                      <a:pt x="115" y="502"/>
                      <a:pt x="115" y="502"/>
                    </a:cubicBezTo>
                    <a:cubicBezTo>
                      <a:pt x="115" y="495"/>
                      <a:pt x="117" y="489"/>
                      <a:pt x="121" y="484"/>
                    </a:cubicBezTo>
                    <a:cubicBezTo>
                      <a:pt x="119" y="471"/>
                      <a:pt x="117" y="436"/>
                      <a:pt x="117" y="432"/>
                    </a:cubicBezTo>
                    <a:cubicBezTo>
                      <a:pt x="116" y="402"/>
                      <a:pt x="100" y="386"/>
                      <a:pt x="81" y="366"/>
                    </a:cubicBezTo>
                    <a:cubicBezTo>
                      <a:pt x="67" y="352"/>
                      <a:pt x="51" y="335"/>
                      <a:pt x="39" y="310"/>
                    </a:cubicBezTo>
                    <a:cubicBezTo>
                      <a:pt x="16" y="262"/>
                      <a:pt x="18" y="222"/>
                      <a:pt x="18" y="217"/>
                    </a:cubicBezTo>
                    <a:cubicBezTo>
                      <a:pt x="18" y="163"/>
                      <a:pt x="38" y="114"/>
                      <a:pt x="72" y="76"/>
                    </a:cubicBezTo>
                    <a:cubicBezTo>
                      <a:pt x="105" y="41"/>
                      <a:pt x="147" y="21"/>
                      <a:pt x="193" y="18"/>
                    </a:cubicBezTo>
                    <a:cubicBezTo>
                      <a:pt x="193" y="18"/>
                      <a:pt x="202" y="18"/>
                      <a:pt x="205" y="18"/>
                    </a:cubicBezTo>
                    <a:moveTo>
                      <a:pt x="205" y="0"/>
                    </a:moveTo>
                    <a:cubicBezTo>
                      <a:pt x="202" y="0"/>
                      <a:pt x="194" y="0"/>
                      <a:pt x="193" y="1"/>
                    </a:cubicBezTo>
                    <a:cubicBezTo>
                      <a:pt x="193" y="1"/>
                      <a:pt x="193" y="1"/>
                      <a:pt x="193" y="1"/>
                    </a:cubicBezTo>
                    <a:cubicBezTo>
                      <a:pt x="192" y="1"/>
                      <a:pt x="192" y="1"/>
                      <a:pt x="192" y="1"/>
                    </a:cubicBezTo>
                    <a:cubicBezTo>
                      <a:pt x="167" y="2"/>
                      <a:pt x="143" y="9"/>
                      <a:pt x="121" y="19"/>
                    </a:cubicBezTo>
                    <a:cubicBezTo>
                      <a:pt x="98" y="30"/>
                      <a:pt x="78" y="45"/>
                      <a:pt x="60" y="64"/>
                    </a:cubicBezTo>
                    <a:cubicBezTo>
                      <a:pt x="23" y="105"/>
                      <a:pt x="2" y="158"/>
                      <a:pt x="2" y="216"/>
                    </a:cubicBezTo>
                    <a:cubicBezTo>
                      <a:pt x="1" y="225"/>
                      <a:pt x="0" y="268"/>
                      <a:pt x="24" y="317"/>
                    </a:cubicBezTo>
                    <a:cubicBezTo>
                      <a:pt x="37" y="345"/>
                      <a:pt x="55" y="364"/>
                      <a:pt x="69" y="379"/>
                    </a:cubicBezTo>
                    <a:cubicBezTo>
                      <a:pt x="88" y="398"/>
                      <a:pt x="99" y="410"/>
                      <a:pt x="100" y="433"/>
                    </a:cubicBezTo>
                    <a:cubicBezTo>
                      <a:pt x="101" y="439"/>
                      <a:pt x="102" y="464"/>
                      <a:pt x="104" y="480"/>
                    </a:cubicBezTo>
                    <a:cubicBezTo>
                      <a:pt x="100" y="486"/>
                      <a:pt x="98" y="494"/>
                      <a:pt x="98" y="502"/>
                    </a:cubicBezTo>
                    <a:cubicBezTo>
                      <a:pt x="98" y="508"/>
                      <a:pt x="98" y="508"/>
                      <a:pt x="98" y="508"/>
                    </a:cubicBezTo>
                    <a:cubicBezTo>
                      <a:pt x="98" y="513"/>
                      <a:pt x="99" y="518"/>
                      <a:pt x="101" y="523"/>
                    </a:cubicBezTo>
                    <a:cubicBezTo>
                      <a:pt x="99" y="527"/>
                      <a:pt x="98" y="532"/>
                      <a:pt x="98" y="537"/>
                    </a:cubicBezTo>
                    <a:cubicBezTo>
                      <a:pt x="98" y="544"/>
                      <a:pt x="98" y="544"/>
                      <a:pt x="98" y="544"/>
                    </a:cubicBezTo>
                    <a:cubicBezTo>
                      <a:pt x="98" y="553"/>
                      <a:pt x="101" y="562"/>
                      <a:pt x="106" y="569"/>
                    </a:cubicBezTo>
                    <a:cubicBezTo>
                      <a:pt x="106" y="570"/>
                      <a:pt x="106" y="572"/>
                      <a:pt x="106" y="573"/>
                    </a:cubicBezTo>
                    <a:cubicBezTo>
                      <a:pt x="106" y="580"/>
                      <a:pt x="106" y="580"/>
                      <a:pt x="106" y="580"/>
                    </a:cubicBezTo>
                    <a:cubicBezTo>
                      <a:pt x="106" y="599"/>
                      <a:pt x="119" y="616"/>
                      <a:pt x="136" y="621"/>
                    </a:cubicBezTo>
                    <a:cubicBezTo>
                      <a:pt x="139" y="642"/>
                      <a:pt x="156" y="658"/>
                      <a:pt x="177" y="658"/>
                    </a:cubicBezTo>
                    <a:cubicBezTo>
                      <a:pt x="234" y="658"/>
                      <a:pt x="234" y="658"/>
                      <a:pt x="234" y="658"/>
                    </a:cubicBezTo>
                    <a:cubicBezTo>
                      <a:pt x="255" y="658"/>
                      <a:pt x="272" y="642"/>
                      <a:pt x="275" y="621"/>
                    </a:cubicBezTo>
                    <a:cubicBezTo>
                      <a:pt x="292" y="616"/>
                      <a:pt x="305" y="599"/>
                      <a:pt x="305" y="580"/>
                    </a:cubicBezTo>
                    <a:cubicBezTo>
                      <a:pt x="305" y="573"/>
                      <a:pt x="305" y="573"/>
                      <a:pt x="305" y="573"/>
                    </a:cubicBezTo>
                    <a:cubicBezTo>
                      <a:pt x="305" y="572"/>
                      <a:pt x="305" y="570"/>
                      <a:pt x="305" y="569"/>
                    </a:cubicBezTo>
                    <a:cubicBezTo>
                      <a:pt x="310" y="562"/>
                      <a:pt x="313" y="553"/>
                      <a:pt x="313" y="544"/>
                    </a:cubicBezTo>
                    <a:cubicBezTo>
                      <a:pt x="313" y="537"/>
                      <a:pt x="313" y="537"/>
                      <a:pt x="313" y="537"/>
                    </a:cubicBezTo>
                    <a:cubicBezTo>
                      <a:pt x="313" y="532"/>
                      <a:pt x="312" y="527"/>
                      <a:pt x="310" y="523"/>
                    </a:cubicBezTo>
                    <a:cubicBezTo>
                      <a:pt x="312" y="518"/>
                      <a:pt x="313" y="513"/>
                      <a:pt x="313" y="508"/>
                    </a:cubicBezTo>
                    <a:cubicBezTo>
                      <a:pt x="313" y="502"/>
                      <a:pt x="313" y="502"/>
                      <a:pt x="313" y="502"/>
                    </a:cubicBezTo>
                    <a:cubicBezTo>
                      <a:pt x="313" y="494"/>
                      <a:pt x="311" y="486"/>
                      <a:pt x="307" y="480"/>
                    </a:cubicBezTo>
                    <a:cubicBezTo>
                      <a:pt x="309" y="464"/>
                      <a:pt x="310" y="439"/>
                      <a:pt x="310" y="433"/>
                    </a:cubicBezTo>
                    <a:cubicBezTo>
                      <a:pt x="312" y="410"/>
                      <a:pt x="323" y="398"/>
                      <a:pt x="341" y="379"/>
                    </a:cubicBezTo>
                    <a:cubicBezTo>
                      <a:pt x="356" y="364"/>
                      <a:pt x="374" y="345"/>
                      <a:pt x="387" y="317"/>
                    </a:cubicBezTo>
                    <a:cubicBezTo>
                      <a:pt x="410" y="268"/>
                      <a:pt x="410" y="225"/>
                      <a:pt x="409" y="216"/>
                    </a:cubicBezTo>
                    <a:cubicBezTo>
                      <a:pt x="409" y="158"/>
                      <a:pt x="388" y="105"/>
                      <a:pt x="351" y="64"/>
                    </a:cubicBezTo>
                    <a:cubicBezTo>
                      <a:pt x="333" y="45"/>
                      <a:pt x="313" y="30"/>
                      <a:pt x="290" y="19"/>
                    </a:cubicBezTo>
                    <a:cubicBezTo>
                      <a:pt x="268" y="9"/>
                      <a:pt x="244" y="2"/>
                      <a:pt x="218" y="1"/>
                    </a:cubicBezTo>
                    <a:cubicBezTo>
                      <a:pt x="218" y="1"/>
                      <a:pt x="218" y="1"/>
                      <a:pt x="218" y="1"/>
                    </a:cubicBezTo>
                    <a:cubicBezTo>
                      <a:pt x="218" y="1"/>
                      <a:pt x="218" y="1"/>
                      <a:pt x="218" y="1"/>
                    </a:cubicBezTo>
                    <a:cubicBezTo>
                      <a:pt x="217" y="0"/>
                      <a:pt x="209" y="0"/>
                      <a:pt x="205" y="0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4" name="Freeform 63"/>
              <p:cNvSpPr/>
              <p:nvPr/>
            </p:nvSpPr>
            <p:spPr bwMode="auto">
              <a:xfrm>
                <a:off x="1127125" y="2776538"/>
                <a:ext cx="176213" cy="38100"/>
              </a:xfrm>
              <a:custGeom>
                <a:avLst/>
                <a:gdLst>
                  <a:gd name="T0" fmla="*/ 166 w 166"/>
                  <a:gd name="T1" fmla="*/ 21 h 36"/>
                  <a:gd name="T2" fmla="*/ 152 w 166"/>
                  <a:gd name="T3" fmla="*/ 36 h 36"/>
                  <a:gd name="T4" fmla="*/ 14 w 166"/>
                  <a:gd name="T5" fmla="*/ 36 h 36"/>
                  <a:gd name="T6" fmla="*/ 0 w 166"/>
                  <a:gd name="T7" fmla="*/ 21 h 36"/>
                  <a:gd name="T8" fmla="*/ 0 w 166"/>
                  <a:gd name="T9" fmla="*/ 15 h 36"/>
                  <a:gd name="T10" fmla="*/ 14 w 166"/>
                  <a:gd name="T11" fmla="*/ 0 h 36"/>
                  <a:gd name="T12" fmla="*/ 152 w 166"/>
                  <a:gd name="T13" fmla="*/ 0 h 36"/>
                  <a:gd name="T14" fmla="*/ 166 w 166"/>
                  <a:gd name="T15" fmla="*/ 15 h 36"/>
                  <a:gd name="T16" fmla="*/ 166 w 166"/>
                  <a:gd name="T17" fmla="*/ 2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6" h="36">
                    <a:moveTo>
                      <a:pt x="166" y="21"/>
                    </a:moveTo>
                    <a:cubicBezTo>
                      <a:pt x="166" y="29"/>
                      <a:pt x="160" y="36"/>
                      <a:pt x="152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7" y="36"/>
                      <a:pt x="0" y="29"/>
                      <a:pt x="0" y="21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7" y="0"/>
                      <a:pt x="14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60" y="0"/>
                      <a:pt x="166" y="7"/>
                      <a:pt x="166" y="15"/>
                    </a:cubicBezTo>
                    <a:lnTo>
                      <a:pt x="166" y="21"/>
                    </a:ln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5" name="Freeform 64"/>
              <p:cNvSpPr/>
              <p:nvPr/>
            </p:nvSpPr>
            <p:spPr bwMode="auto">
              <a:xfrm>
                <a:off x="1127125" y="2816226"/>
                <a:ext cx="176213" cy="38100"/>
              </a:xfrm>
              <a:custGeom>
                <a:avLst/>
                <a:gdLst>
                  <a:gd name="T0" fmla="*/ 166 w 166"/>
                  <a:gd name="T1" fmla="*/ 21 h 35"/>
                  <a:gd name="T2" fmla="*/ 152 w 166"/>
                  <a:gd name="T3" fmla="*/ 35 h 35"/>
                  <a:gd name="T4" fmla="*/ 14 w 166"/>
                  <a:gd name="T5" fmla="*/ 35 h 35"/>
                  <a:gd name="T6" fmla="*/ 0 w 166"/>
                  <a:gd name="T7" fmla="*/ 21 h 35"/>
                  <a:gd name="T8" fmla="*/ 0 w 166"/>
                  <a:gd name="T9" fmla="*/ 14 h 35"/>
                  <a:gd name="T10" fmla="*/ 14 w 166"/>
                  <a:gd name="T11" fmla="*/ 0 h 35"/>
                  <a:gd name="T12" fmla="*/ 152 w 166"/>
                  <a:gd name="T13" fmla="*/ 0 h 35"/>
                  <a:gd name="T14" fmla="*/ 166 w 166"/>
                  <a:gd name="T15" fmla="*/ 14 h 35"/>
                  <a:gd name="T16" fmla="*/ 166 w 166"/>
                  <a:gd name="T17" fmla="*/ 2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6" h="35">
                    <a:moveTo>
                      <a:pt x="166" y="21"/>
                    </a:moveTo>
                    <a:cubicBezTo>
                      <a:pt x="166" y="29"/>
                      <a:pt x="160" y="35"/>
                      <a:pt x="152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7" y="35"/>
                      <a:pt x="0" y="29"/>
                      <a:pt x="0" y="21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7" y="0"/>
                      <a:pt x="14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60" y="0"/>
                      <a:pt x="166" y="6"/>
                      <a:pt x="166" y="14"/>
                    </a:cubicBezTo>
                    <a:lnTo>
                      <a:pt x="166" y="21"/>
                    </a:ln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6" name="Freeform 65"/>
              <p:cNvSpPr/>
              <p:nvPr/>
            </p:nvSpPr>
            <p:spPr bwMode="auto">
              <a:xfrm>
                <a:off x="1136650" y="2857501"/>
                <a:ext cx="158750" cy="36513"/>
              </a:xfrm>
              <a:custGeom>
                <a:avLst/>
                <a:gdLst>
                  <a:gd name="T0" fmla="*/ 150 w 150"/>
                  <a:gd name="T1" fmla="*/ 20 h 35"/>
                  <a:gd name="T2" fmla="*/ 137 w 150"/>
                  <a:gd name="T3" fmla="*/ 35 h 35"/>
                  <a:gd name="T4" fmla="*/ 14 w 150"/>
                  <a:gd name="T5" fmla="*/ 35 h 35"/>
                  <a:gd name="T6" fmla="*/ 0 w 150"/>
                  <a:gd name="T7" fmla="*/ 20 h 35"/>
                  <a:gd name="T8" fmla="*/ 0 w 150"/>
                  <a:gd name="T9" fmla="*/ 14 h 35"/>
                  <a:gd name="T10" fmla="*/ 14 w 150"/>
                  <a:gd name="T11" fmla="*/ 0 h 35"/>
                  <a:gd name="T12" fmla="*/ 137 w 150"/>
                  <a:gd name="T13" fmla="*/ 0 h 35"/>
                  <a:gd name="T14" fmla="*/ 150 w 150"/>
                  <a:gd name="T15" fmla="*/ 14 h 35"/>
                  <a:gd name="T16" fmla="*/ 150 w 150"/>
                  <a:gd name="T17" fmla="*/ 2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0" h="35">
                    <a:moveTo>
                      <a:pt x="150" y="20"/>
                    </a:moveTo>
                    <a:cubicBezTo>
                      <a:pt x="150" y="28"/>
                      <a:pt x="144" y="35"/>
                      <a:pt x="137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6" y="35"/>
                      <a:pt x="0" y="28"/>
                      <a:pt x="0" y="2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44" y="0"/>
                      <a:pt x="150" y="6"/>
                      <a:pt x="150" y="14"/>
                    </a:cubicBezTo>
                    <a:lnTo>
                      <a:pt x="150" y="20"/>
                    </a:ln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7" name="Freeform 66"/>
              <p:cNvSpPr/>
              <p:nvPr/>
            </p:nvSpPr>
            <p:spPr bwMode="auto">
              <a:xfrm>
                <a:off x="1169988" y="2895601"/>
                <a:ext cx="92075" cy="38100"/>
              </a:xfrm>
              <a:custGeom>
                <a:avLst/>
                <a:gdLst>
                  <a:gd name="T0" fmla="*/ 87 w 87"/>
                  <a:gd name="T1" fmla="*/ 21 h 36"/>
                  <a:gd name="T2" fmla="*/ 73 w 87"/>
                  <a:gd name="T3" fmla="*/ 36 h 36"/>
                  <a:gd name="T4" fmla="*/ 13 w 87"/>
                  <a:gd name="T5" fmla="*/ 36 h 36"/>
                  <a:gd name="T6" fmla="*/ 0 w 87"/>
                  <a:gd name="T7" fmla="*/ 21 h 36"/>
                  <a:gd name="T8" fmla="*/ 0 w 87"/>
                  <a:gd name="T9" fmla="*/ 15 h 36"/>
                  <a:gd name="T10" fmla="*/ 13 w 87"/>
                  <a:gd name="T11" fmla="*/ 0 h 36"/>
                  <a:gd name="T12" fmla="*/ 73 w 87"/>
                  <a:gd name="T13" fmla="*/ 0 h 36"/>
                  <a:gd name="T14" fmla="*/ 87 w 87"/>
                  <a:gd name="T15" fmla="*/ 15 h 36"/>
                  <a:gd name="T16" fmla="*/ 87 w 87"/>
                  <a:gd name="T17" fmla="*/ 2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36">
                    <a:moveTo>
                      <a:pt x="87" y="21"/>
                    </a:moveTo>
                    <a:cubicBezTo>
                      <a:pt x="87" y="29"/>
                      <a:pt x="81" y="36"/>
                      <a:pt x="7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6" y="36"/>
                      <a:pt x="0" y="29"/>
                      <a:pt x="0" y="21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6" y="0"/>
                      <a:pt x="13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81" y="0"/>
                      <a:pt x="87" y="7"/>
                      <a:pt x="87" y="15"/>
                    </a:cubicBezTo>
                    <a:lnTo>
                      <a:pt x="87" y="21"/>
                    </a:ln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8" name="Freeform 67"/>
              <p:cNvSpPr>
                <a:spLocks noEditPoints="1"/>
              </p:cNvSpPr>
              <p:nvPr/>
            </p:nvSpPr>
            <p:spPr bwMode="auto">
              <a:xfrm>
                <a:off x="1228725" y="2700338"/>
                <a:ext cx="68263" cy="69850"/>
              </a:xfrm>
              <a:custGeom>
                <a:avLst/>
                <a:gdLst>
                  <a:gd name="T0" fmla="*/ 59 w 63"/>
                  <a:gd name="T1" fmla="*/ 30 h 65"/>
                  <a:gd name="T2" fmla="*/ 58 w 63"/>
                  <a:gd name="T3" fmla="*/ 25 h 65"/>
                  <a:gd name="T4" fmla="*/ 56 w 63"/>
                  <a:gd name="T5" fmla="*/ 20 h 65"/>
                  <a:gd name="T6" fmla="*/ 53 w 63"/>
                  <a:gd name="T7" fmla="*/ 16 h 65"/>
                  <a:gd name="T8" fmla="*/ 50 w 63"/>
                  <a:gd name="T9" fmla="*/ 12 h 65"/>
                  <a:gd name="T10" fmla="*/ 46 w 63"/>
                  <a:gd name="T11" fmla="*/ 9 h 65"/>
                  <a:gd name="T12" fmla="*/ 42 w 63"/>
                  <a:gd name="T13" fmla="*/ 7 h 65"/>
                  <a:gd name="T14" fmla="*/ 37 w 63"/>
                  <a:gd name="T15" fmla="*/ 5 h 65"/>
                  <a:gd name="T16" fmla="*/ 33 w 63"/>
                  <a:gd name="T17" fmla="*/ 4 h 65"/>
                  <a:gd name="T18" fmla="*/ 28 w 63"/>
                  <a:gd name="T19" fmla="*/ 1 h 65"/>
                  <a:gd name="T20" fmla="*/ 22 w 63"/>
                  <a:gd name="T21" fmla="*/ 2 h 65"/>
                  <a:gd name="T22" fmla="*/ 17 w 63"/>
                  <a:gd name="T23" fmla="*/ 4 h 65"/>
                  <a:gd name="T24" fmla="*/ 12 w 63"/>
                  <a:gd name="T25" fmla="*/ 7 h 65"/>
                  <a:gd name="T26" fmla="*/ 8 w 63"/>
                  <a:gd name="T27" fmla="*/ 11 h 65"/>
                  <a:gd name="T28" fmla="*/ 5 w 63"/>
                  <a:gd name="T29" fmla="*/ 16 h 65"/>
                  <a:gd name="T30" fmla="*/ 3 w 63"/>
                  <a:gd name="T31" fmla="*/ 21 h 65"/>
                  <a:gd name="T32" fmla="*/ 1 w 63"/>
                  <a:gd name="T33" fmla="*/ 27 h 65"/>
                  <a:gd name="T34" fmla="*/ 0 w 63"/>
                  <a:gd name="T35" fmla="*/ 32 h 65"/>
                  <a:gd name="T36" fmla="*/ 1 w 63"/>
                  <a:gd name="T37" fmla="*/ 38 h 65"/>
                  <a:gd name="T38" fmla="*/ 2 w 63"/>
                  <a:gd name="T39" fmla="*/ 44 h 65"/>
                  <a:gd name="T40" fmla="*/ 5 w 63"/>
                  <a:gd name="T41" fmla="*/ 49 h 65"/>
                  <a:gd name="T42" fmla="*/ 8 w 63"/>
                  <a:gd name="T43" fmla="*/ 54 h 65"/>
                  <a:gd name="T44" fmla="*/ 12 w 63"/>
                  <a:gd name="T45" fmla="*/ 58 h 65"/>
                  <a:gd name="T46" fmla="*/ 16 w 63"/>
                  <a:gd name="T47" fmla="*/ 61 h 65"/>
                  <a:gd name="T48" fmla="*/ 21 w 63"/>
                  <a:gd name="T49" fmla="*/ 64 h 65"/>
                  <a:gd name="T50" fmla="*/ 27 w 63"/>
                  <a:gd name="T51" fmla="*/ 65 h 65"/>
                  <a:gd name="T52" fmla="*/ 31 w 63"/>
                  <a:gd name="T53" fmla="*/ 65 h 65"/>
                  <a:gd name="T54" fmla="*/ 36 w 63"/>
                  <a:gd name="T55" fmla="*/ 65 h 65"/>
                  <a:gd name="T56" fmla="*/ 41 w 63"/>
                  <a:gd name="T57" fmla="*/ 64 h 65"/>
                  <a:gd name="T58" fmla="*/ 46 w 63"/>
                  <a:gd name="T59" fmla="*/ 61 h 65"/>
                  <a:gd name="T60" fmla="*/ 51 w 63"/>
                  <a:gd name="T61" fmla="*/ 58 h 65"/>
                  <a:gd name="T62" fmla="*/ 55 w 63"/>
                  <a:gd name="T63" fmla="*/ 54 h 65"/>
                  <a:gd name="T64" fmla="*/ 58 w 63"/>
                  <a:gd name="T65" fmla="*/ 49 h 65"/>
                  <a:gd name="T66" fmla="*/ 61 w 63"/>
                  <a:gd name="T67" fmla="*/ 44 h 65"/>
                  <a:gd name="T68" fmla="*/ 62 w 63"/>
                  <a:gd name="T69" fmla="*/ 39 h 65"/>
                  <a:gd name="T70" fmla="*/ 56 w 63"/>
                  <a:gd name="T71" fmla="*/ 32 h 65"/>
                  <a:gd name="T72" fmla="*/ 56 w 63"/>
                  <a:gd name="T73" fmla="*/ 32 h 65"/>
                  <a:gd name="T74" fmla="*/ 34 w 63"/>
                  <a:gd name="T75" fmla="*/ 33 h 65"/>
                  <a:gd name="T76" fmla="*/ 34 w 63"/>
                  <a:gd name="T77" fmla="*/ 29 h 65"/>
                  <a:gd name="T78" fmla="*/ 34 w 63"/>
                  <a:gd name="T79" fmla="*/ 28 h 65"/>
                  <a:gd name="T80" fmla="*/ 31 w 63"/>
                  <a:gd name="T81" fmla="*/ 7 h 65"/>
                  <a:gd name="T82" fmla="*/ 31 w 63"/>
                  <a:gd name="T83" fmla="*/ 7 h 65"/>
                  <a:gd name="T84" fmla="*/ 10 w 63"/>
                  <a:gd name="T85" fmla="*/ 20 h 65"/>
                  <a:gd name="T86" fmla="*/ 27 w 63"/>
                  <a:gd name="T87" fmla="*/ 32 h 65"/>
                  <a:gd name="T88" fmla="*/ 27 w 63"/>
                  <a:gd name="T89" fmla="*/ 33 h 65"/>
                  <a:gd name="T90" fmla="*/ 10 w 63"/>
                  <a:gd name="T91" fmla="*/ 46 h 65"/>
                  <a:gd name="T92" fmla="*/ 10 w 63"/>
                  <a:gd name="T93" fmla="*/ 46 h 65"/>
                  <a:gd name="T94" fmla="*/ 31 w 63"/>
                  <a:gd name="T95" fmla="*/ 59 h 65"/>
                  <a:gd name="T96" fmla="*/ 34 w 63"/>
                  <a:gd name="T97" fmla="*/ 37 h 65"/>
                  <a:gd name="T98" fmla="*/ 34 w 63"/>
                  <a:gd name="T99" fmla="*/ 37 h 65"/>
                  <a:gd name="T100" fmla="*/ 53 w 63"/>
                  <a:gd name="T101" fmla="*/ 46 h 65"/>
                  <a:gd name="T102" fmla="*/ 53 w 63"/>
                  <a:gd name="T103" fmla="*/ 46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3" h="65">
                    <a:moveTo>
                      <a:pt x="59" y="33"/>
                    </a:moveTo>
                    <a:cubicBezTo>
                      <a:pt x="63" y="33"/>
                      <a:pt x="63" y="33"/>
                      <a:pt x="63" y="33"/>
                    </a:cubicBezTo>
                    <a:cubicBezTo>
                      <a:pt x="63" y="32"/>
                      <a:pt x="62" y="31"/>
                      <a:pt x="62" y="3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9" y="29"/>
                      <a:pt x="58" y="29"/>
                      <a:pt x="58" y="28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6"/>
                      <a:pt x="62" y="25"/>
                      <a:pt x="61" y="25"/>
                    </a:cubicBezTo>
                    <a:cubicBezTo>
                      <a:pt x="58" y="25"/>
                      <a:pt x="58" y="25"/>
                      <a:pt x="58" y="25"/>
                    </a:cubicBezTo>
                    <a:cubicBezTo>
                      <a:pt x="57" y="24"/>
                      <a:pt x="57" y="24"/>
                      <a:pt x="57" y="23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0" y="21"/>
                      <a:pt x="60" y="20"/>
                      <a:pt x="60" y="19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5" y="19"/>
                      <a:pt x="55" y="19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8" y="15"/>
                      <a:pt x="57" y="15"/>
                      <a:pt x="57" y="14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5"/>
                      <a:pt x="53" y="15"/>
                      <a:pt x="52" y="14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4" y="11"/>
                      <a:pt x="54" y="10"/>
                      <a:pt x="53" y="10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49" y="11"/>
                      <a:pt x="49" y="11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0" y="7"/>
                      <a:pt x="50" y="6"/>
                      <a:pt x="49" y="6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6" y="9"/>
                      <a:pt x="45" y="8"/>
                      <a:pt x="45" y="8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5" y="4"/>
                      <a:pt x="45" y="3"/>
                      <a:pt x="44" y="3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1" y="6"/>
                      <a:pt x="41" y="6"/>
                      <a:pt x="40" y="6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0" y="2"/>
                      <a:pt x="40" y="1"/>
                      <a:pt x="39" y="1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6" y="5"/>
                      <a:pt x="36" y="5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1"/>
                      <a:pt x="34" y="0"/>
                      <a:pt x="33" y="0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2" y="4"/>
                      <a:pt x="32" y="4"/>
                      <a:pt x="31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0"/>
                      <a:pt x="28" y="1"/>
                      <a:pt x="28" y="1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7" y="5"/>
                      <a:pt x="26" y="5"/>
                      <a:pt x="26" y="5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4" y="1"/>
                      <a:pt x="23" y="2"/>
                      <a:pt x="22" y="2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2" y="6"/>
                      <a:pt x="22" y="6"/>
                      <a:pt x="21" y="6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8" y="4"/>
                      <a:pt x="17" y="4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7" y="8"/>
                      <a:pt x="17" y="9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3" y="7"/>
                      <a:pt x="12" y="7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3" y="11"/>
                      <a:pt x="13" y="12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9" y="10"/>
                      <a:pt x="9" y="10"/>
                      <a:pt x="8" y="11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5"/>
                      <a:pt x="10" y="15"/>
                      <a:pt x="10" y="16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5" y="15"/>
                      <a:pt x="5" y="16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9"/>
                      <a:pt x="7" y="19"/>
                      <a:pt x="7" y="20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3" y="19"/>
                      <a:pt x="3" y="20"/>
                      <a:pt x="3" y="21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4"/>
                      <a:pt x="5" y="25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1" y="25"/>
                      <a:pt x="1" y="26"/>
                      <a:pt x="1" y="27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4" y="29"/>
                      <a:pt x="4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1"/>
                      <a:pt x="0" y="31"/>
                      <a:pt x="0" y="32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4"/>
                      <a:pt x="4" y="34"/>
                      <a:pt x="4" y="35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1" y="36"/>
                      <a:pt x="1" y="37"/>
                      <a:pt x="1" y="38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5" y="39"/>
                      <a:pt x="5" y="39"/>
                      <a:pt x="5" y="40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2" y="42"/>
                      <a:pt x="2" y="43"/>
                      <a:pt x="2" y="44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6" y="43"/>
                      <a:pt x="6" y="44"/>
                      <a:pt x="7" y="45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4" y="48"/>
                      <a:pt x="4" y="48"/>
                      <a:pt x="5" y="49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48"/>
                      <a:pt x="9" y="49"/>
                      <a:pt x="9" y="49"/>
                    </a:cubicBezTo>
                    <a:cubicBezTo>
                      <a:pt x="6" y="52"/>
                      <a:pt x="6" y="52"/>
                      <a:pt x="6" y="52"/>
                    </a:cubicBezTo>
                    <a:cubicBezTo>
                      <a:pt x="7" y="53"/>
                      <a:pt x="7" y="53"/>
                      <a:pt x="8" y="54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11" y="52"/>
                      <a:pt x="12" y="53"/>
                      <a:pt x="12" y="53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10" y="57"/>
                      <a:pt x="11" y="57"/>
                      <a:pt x="12" y="58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5" y="56"/>
                      <a:pt x="15" y="56"/>
                      <a:pt x="16" y="56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5" y="60"/>
                      <a:pt x="16" y="61"/>
                      <a:pt x="16" y="61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19" y="58"/>
                      <a:pt x="20" y="59"/>
                      <a:pt x="20" y="59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20" y="63"/>
                      <a:pt x="21" y="63"/>
                      <a:pt x="21" y="64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24" y="60"/>
                      <a:pt x="24" y="60"/>
                      <a:pt x="25" y="60"/>
                    </a:cubicBezTo>
                    <a:cubicBezTo>
                      <a:pt x="24" y="64"/>
                      <a:pt x="24" y="64"/>
                      <a:pt x="24" y="64"/>
                    </a:cubicBezTo>
                    <a:cubicBezTo>
                      <a:pt x="25" y="65"/>
                      <a:pt x="26" y="65"/>
                      <a:pt x="27" y="65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28" y="61"/>
                      <a:pt x="29" y="61"/>
                      <a:pt x="30" y="61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5"/>
                      <a:pt x="31" y="65"/>
                      <a:pt x="31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3" y="61"/>
                      <a:pt x="33" y="61"/>
                      <a:pt x="33" y="61"/>
                    </a:cubicBezTo>
                    <a:cubicBezTo>
                      <a:pt x="33" y="61"/>
                      <a:pt x="34" y="61"/>
                      <a:pt x="35" y="61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36" y="65"/>
                      <a:pt x="37" y="65"/>
                      <a:pt x="38" y="65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0"/>
                      <a:pt x="39" y="60"/>
                      <a:pt x="39" y="60"/>
                    </a:cubicBezTo>
                    <a:cubicBezTo>
                      <a:pt x="41" y="64"/>
                      <a:pt x="41" y="64"/>
                      <a:pt x="41" y="64"/>
                    </a:cubicBezTo>
                    <a:cubicBezTo>
                      <a:pt x="42" y="63"/>
                      <a:pt x="43" y="63"/>
                      <a:pt x="43" y="63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43" y="59"/>
                      <a:pt x="43" y="58"/>
                      <a:pt x="44" y="58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7" y="61"/>
                      <a:pt x="48" y="61"/>
                      <a:pt x="48" y="60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6"/>
                      <a:pt x="48" y="56"/>
                      <a:pt x="48" y="55"/>
                    </a:cubicBezTo>
                    <a:cubicBezTo>
                      <a:pt x="51" y="58"/>
                      <a:pt x="51" y="58"/>
                      <a:pt x="51" y="58"/>
                    </a:cubicBezTo>
                    <a:cubicBezTo>
                      <a:pt x="51" y="58"/>
                      <a:pt x="52" y="57"/>
                      <a:pt x="53" y="57"/>
                    </a:cubicBezTo>
                    <a:cubicBezTo>
                      <a:pt x="50" y="53"/>
                      <a:pt x="50" y="53"/>
                      <a:pt x="50" y="53"/>
                    </a:cubicBezTo>
                    <a:cubicBezTo>
                      <a:pt x="51" y="53"/>
                      <a:pt x="51" y="52"/>
                      <a:pt x="52" y="52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5" y="54"/>
                      <a:pt x="56" y="53"/>
                      <a:pt x="56" y="52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54" y="49"/>
                      <a:pt x="54" y="48"/>
                      <a:pt x="55" y="48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59" y="49"/>
                      <a:pt x="59" y="48"/>
                      <a:pt x="59" y="47"/>
                    </a:cubicBezTo>
                    <a:cubicBezTo>
                      <a:pt x="56" y="45"/>
                      <a:pt x="56" y="45"/>
                      <a:pt x="56" y="45"/>
                    </a:cubicBezTo>
                    <a:cubicBezTo>
                      <a:pt x="56" y="44"/>
                      <a:pt x="57" y="44"/>
                      <a:pt x="57" y="43"/>
                    </a:cubicBezTo>
                    <a:cubicBezTo>
                      <a:pt x="61" y="44"/>
                      <a:pt x="61" y="44"/>
                      <a:pt x="61" y="44"/>
                    </a:cubicBezTo>
                    <a:cubicBezTo>
                      <a:pt x="61" y="43"/>
                      <a:pt x="61" y="43"/>
                      <a:pt x="61" y="42"/>
                    </a:cubicBezTo>
                    <a:cubicBezTo>
                      <a:pt x="58" y="40"/>
                      <a:pt x="58" y="40"/>
                      <a:pt x="58" y="40"/>
                    </a:cubicBezTo>
                    <a:cubicBezTo>
                      <a:pt x="58" y="40"/>
                      <a:pt x="58" y="39"/>
                      <a:pt x="58" y="38"/>
                    </a:cubicBezTo>
                    <a:cubicBezTo>
                      <a:pt x="62" y="39"/>
                      <a:pt x="62" y="39"/>
                      <a:pt x="62" y="39"/>
                    </a:cubicBezTo>
                    <a:cubicBezTo>
                      <a:pt x="62" y="38"/>
                      <a:pt x="62" y="37"/>
                      <a:pt x="62" y="36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59" y="35"/>
                      <a:pt x="59" y="34"/>
                      <a:pt x="59" y="33"/>
                    </a:cubicBezTo>
                    <a:close/>
                    <a:moveTo>
                      <a:pt x="56" y="32"/>
                    </a:move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32"/>
                      <a:pt x="36" y="31"/>
                      <a:pt x="36" y="31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5" y="24"/>
                      <a:pt x="56" y="28"/>
                      <a:pt x="56" y="32"/>
                    </a:cubicBezTo>
                    <a:close/>
                    <a:moveTo>
                      <a:pt x="31" y="35"/>
                    </a:moveTo>
                    <a:cubicBezTo>
                      <a:pt x="30" y="35"/>
                      <a:pt x="29" y="34"/>
                      <a:pt x="29" y="33"/>
                    </a:cubicBezTo>
                    <a:cubicBezTo>
                      <a:pt x="29" y="32"/>
                      <a:pt x="30" y="30"/>
                      <a:pt x="31" y="30"/>
                    </a:cubicBezTo>
                    <a:cubicBezTo>
                      <a:pt x="33" y="30"/>
                      <a:pt x="34" y="32"/>
                      <a:pt x="34" y="33"/>
                    </a:cubicBezTo>
                    <a:cubicBezTo>
                      <a:pt x="34" y="34"/>
                      <a:pt x="33" y="35"/>
                      <a:pt x="31" y="35"/>
                    </a:cubicBezTo>
                    <a:close/>
                    <a:moveTo>
                      <a:pt x="53" y="20"/>
                    </a:moveTo>
                    <a:cubicBezTo>
                      <a:pt x="35" y="30"/>
                      <a:pt x="35" y="30"/>
                      <a:pt x="35" y="30"/>
                    </a:cubicBezTo>
                    <a:cubicBezTo>
                      <a:pt x="35" y="30"/>
                      <a:pt x="35" y="29"/>
                      <a:pt x="34" y="29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8" y="13"/>
                      <a:pt x="51" y="16"/>
                      <a:pt x="53" y="20"/>
                    </a:cubicBezTo>
                    <a:close/>
                    <a:moveTo>
                      <a:pt x="44" y="10"/>
                    </a:moveTo>
                    <a:cubicBezTo>
                      <a:pt x="34" y="28"/>
                      <a:pt x="34" y="28"/>
                      <a:pt x="34" y="28"/>
                    </a:cubicBezTo>
                    <a:cubicBezTo>
                      <a:pt x="33" y="28"/>
                      <a:pt x="32" y="28"/>
                      <a:pt x="32" y="28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6" y="7"/>
                      <a:pt x="40" y="8"/>
                      <a:pt x="44" y="10"/>
                    </a:cubicBezTo>
                    <a:close/>
                    <a:moveTo>
                      <a:pt x="31" y="7"/>
                    </a:move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8"/>
                      <a:pt x="30" y="28"/>
                      <a:pt x="29" y="28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23" y="8"/>
                      <a:pt x="27" y="7"/>
                      <a:pt x="31" y="7"/>
                    </a:cubicBezTo>
                    <a:close/>
                    <a:moveTo>
                      <a:pt x="19" y="11"/>
                    </a:moveTo>
                    <a:cubicBezTo>
                      <a:pt x="29" y="29"/>
                      <a:pt x="29" y="29"/>
                      <a:pt x="29" y="29"/>
                    </a:cubicBezTo>
                    <a:cubicBezTo>
                      <a:pt x="28" y="29"/>
                      <a:pt x="28" y="30"/>
                      <a:pt x="28" y="3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2" y="16"/>
                      <a:pt x="15" y="13"/>
                      <a:pt x="19" y="11"/>
                    </a:cubicBezTo>
                    <a:close/>
                    <a:moveTo>
                      <a:pt x="10" y="20"/>
                    </a:move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31"/>
                      <a:pt x="27" y="32"/>
                      <a:pt x="27" y="32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28"/>
                      <a:pt x="8" y="24"/>
                      <a:pt x="10" y="20"/>
                    </a:cubicBezTo>
                    <a:close/>
                    <a:moveTo>
                      <a:pt x="7" y="33"/>
                    </a:moveTo>
                    <a:cubicBezTo>
                      <a:pt x="27" y="33"/>
                      <a:pt x="27" y="33"/>
                      <a:pt x="27" y="33"/>
                    </a:cubicBezTo>
                    <a:cubicBezTo>
                      <a:pt x="27" y="34"/>
                      <a:pt x="27" y="34"/>
                      <a:pt x="27" y="35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8" y="42"/>
                      <a:pt x="7" y="38"/>
                      <a:pt x="7" y="33"/>
                    </a:cubicBezTo>
                    <a:close/>
                    <a:moveTo>
                      <a:pt x="10" y="46"/>
                    </a:moveTo>
                    <a:cubicBezTo>
                      <a:pt x="28" y="36"/>
                      <a:pt x="28" y="36"/>
                      <a:pt x="28" y="36"/>
                    </a:cubicBezTo>
                    <a:cubicBezTo>
                      <a:pt x="28" y="36"/>
                      <a:pt x="28" y="37"/>
                      <a:pt x="29" y="37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5" y="53"/>
                      <a:pt x="12" y="50"/>
                      <a:pt x="10" y="46"/>
                    </a:cubicBezTo>
                    <a:close/>
                    <a:moveTo>
                      <a:pt x="19" y="56"/>
                    </a:moveTo>
                    <a:cubicBezTo>
                      <a:pt x="29" y="37"/>
                      <a:pt x="29" y="37"/>
                      <a:pt x="29" y="37"/>
                    </a:cubicBezTo>
                    <a:cubicBezTo>
                      <a:pt x="30" y="38"/>
                      <a:pt x="31" y="38"/>
                      <a:pt x="31" y="38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27" y="59"/>
                      <a:pt x="23" y="58"/>
                      <a:pt x="19" y="56"/>
                    </a:cubicBezTo>
                    <a:close/>
                    <a:moveTo>
                      <a:pt x="32" y="59"/>
                    </a:move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38"/>
                      <a:pt x="33" y="38"/>
                      <a:pt x="34" y="37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40" y="58"/>
                      <a:pt x="36" y="59"/>
                      <a:pt x="32" y="59"/>
                    </a:cubicBezTo>
                    <a:close/>
                    <a:moveTo>
                      <a:pt x="44" y="55"/>
                    </a:moveTo>
                    <a:cubicBezTo>
                      <a:pt x="34" y="37"/>
                      <a:pt x="34" y="37"/>
                      <a:pt x="34" y="37"/>
                    </a:cubicBezTo>
                    <a:cubicBezTo>
                      <a:pt x="35" y="37"/>
                      <a:pt x="35" y="36"/>
                      <a:pt x="35" y="36"/>
                    </a:cubicBezTo>
                    <a:cubicBezTo>
                      <a:pt x="53" y="46"/>
                      <a:pt x="53" y="46"/>
                      <a:pt x="53" y="46"/>
                    </a:cubicBezTo>
                    <a:cubicBezTo>
                      <a:pt x="51" y="50"/>
                      <a:pt x="48" y="53"/>
                      <a:pt x="44" y="55"/>
                    </a:cubicBezTo>
                    <a:close/>
                    <a:moveTo>
                      <a:pt x="53" y="46"/>
                    </a:moveTo>
                    <a:cubicBezTo>
                      <a:pt x="36" y="35"/>
                      <a:pt x="36" y="35"/>
                      <a:pt x="36" y="35"/>
                    </a:cubicBezTo>
                    <a:cubicBezTo>
                      <a:pt x="36" y="34"/>
                      <a:pt x="36" y="34"/>
                      <a:pt x="36" y="33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6" y="38"/>
                      <a:pt x="55" y="42"/>
                      <a:pt x="53" y="46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621" name="组合 1620"/>
            <p:cNvGrpSpPr/>
            <p:nvPr/>
          </p:nvGrpSpPr>
          <p:grpSpPr>
            <a:xfrm>
              <a:off x="553750" y="708630"/>
              <a:ext cx="2399181" cy="2399181"/>
              <a:chOff x="817563" y="2030413"/>
              <a:chExt cx="765175" cy="765175"/>
            </a:xfrm>
            <a:solidFill>
              <a:schemeClr val="bg1">
                <a:lumMod val="75000"/>
              </a:schemeClr>
            </a:solidFill>
          </p:grpSpPr>
          <p:grpSp>
            <p:nvGrpSpPr>
              <p:cNvPr id="1619" name="组合 1618"/>
              <p:cNvGrpSpPr/>
              <p:nvPr/>
            </p:nvGrpSpPr>
            <p:grpSpPr>
              <a:xfrm>
                <a:off x="1050925" y="2039938"/>
                <a:ext cx="495300" cy="269876"/>
                <a:chOff x="1050925" y="2039938"/>
                <a:chExt cx="495300" cy="269876"/>
              </a:xfrm>
              <a:grpFill/>
            </p:grpSpPr>
            <p:sp>
              <p:nvSpPr>
                <p:cNvPr id="1479" name="Freeform 68"/>
                <p:cNvSpPr>
                  <a:spLocks noEditPoints="1"/>
                </p:cNvSpPr>
                <p:nvPr/>
              </p:nvSpPr>
              <p:spPr bwMode="auto">
                <a:xfrm>
                  <a:off x="1208088" y="2168526"/>
                  <a:ext cx="179388" cy="82550"/>
                </a:xfrm>
                <a:custGeom>
                  <a:avLst/>
                  <a:gdLst>
                    <a:gd name="T0" fmla="*/ 154 w 169"/>
                    <a:gd name="T1" fmla="*/ 62 h 77"/>
                    <a:gd name="T2" fmla="*/ 156 w 169"/>
                    <a:gd name="T3" fmla="*/ 36 h 77"/>
                    <a:gd name="T4" fmla="*/ 151 w 169"/>
                    <a:gd name="T5" fmla="*/ 36 h 77"/>
                    <a:gd name="T6" fmla="*/ 116 w 169"/>
                    <a:gd name="T7" fmla="*/ 57 h 77"/>
                    <a:gd name="T8" fmla="*/ 115 w 169"/>
                    <a:gd name="T9" fmla="*/ 50 h 77"/>
                    <a:gd name="T10" fmla="*/ 98 w 169"/>
                    <a:gd name="T11" fmla="*/ 45 h 77"/>
                    <a:gd name="T12" fmla="*/ 81 w 169"/>
                    <a:gd name="T13" fmla="*/ 67 h 77"/>
                    <a:gd name="T14" fmla="*/ 84 w 169"/>
                    <a:gd name="T15" fmla="*/ 51 h 77"/>
                    <a:gd name="T16" fmla="*/ 107 w 169"/>
                    <a:gd name="T17" fmla="*/ 1 h 77"/>
                    <a:gd name="T18" fmla="*/ 84 w 169"/>
                    <a:gd name="T19" fmla="*/ 37 h 77"/>
                    <a:gd name="T20" fmla="*/ 33 w 169"/>
                    <a:gd name="T21" fmla="*/ 69 h 77"/>
                    <a:gd name="T22" fmla="*/ 36 w 169"/>
                    <a:gd name="T23" fmla="*/ 36 h 77"/>
                    <a:gd name="T24" fmla="*/ 25 w 169"/>
                    <a:gd name="T25" fmla="*/ 50 h 77"/>
                    <a:gd name="T26" fmla="*/ 1 w 169"/>
                    <a:gd name="T27" fmla="*/ 70 h 77"/>
                    <a:gd name="T28" fmla="*/ 4 w 169"/>
                    <a:gd name="T29" fmla="*/ 73 h 77"/>
                    <a:gd name="T30" fmla="*/ 11 w 169"/>
                    <a:gd name="T31" fmla="*/ 70 h 77"/>
                    <a:gd name="T32" fmla="*/ 22 w 169"/>
                    <a:gd name="T33" fmla="*/ 62 h 77"/>
                    <a:gd name="T34" fmla="*/ 48 w 169"/>
                    <a:gd name="T35" fmla="*/ 64 h 77"/>
                    <a:gd name="T36" fmla="*/ 61 w 169"/>
                    <a:gd name="T37" fmla="*/ 72 h 77"/>
                    <a:gd name="T38" fmla="*/ 75 w 169"/>
                    <a:gd name="T39" fmla="*/ 67 h 77"/>
                    <a:gd name="T40" fmla="*/ 121 w 169"/>
                    <a:gd name="T41" fmla="*/ 58 h 77"/>
                    <a:gd name="T42" fmla="*/ 128 w 169"/>
                    <a:gd name="T43" fmla="*/ 68 h 77"/>
                    <a:gd name="T44" fmla="*/ 148 w 169"/>
                    <a:gd name="T45" fmla="*/ 60 h 77"/>
                    <a:gd name="T46" fmla="*/ 163 w 169"/>
                    <a:gd name="T47" fmla="*/ 58 h 77"/>
                    <a:gd name="T48" fmla="*/ 101 w 169"/>
                    <a:gd name="T49" fmla="*/ 12 h 77"/>
                    <a:gd name="T50" fmla="*/ 73 w 169"/>
                    <a:gd name="T51" fmla="*/ 59 h 77"/>
                    <a:gd name="T52" fmla="*/ 59 w 169"/>
                    <a:gd name="T53" fmla="*/ 55 h 77"/>
                    <a:gd name="T54" fmla="*/ 74 w 169"/>
                    <a:gd name="T55" fmla="*/ 59 h 77"/>
                    <a:gd name="T56" fmla="*/ 100 w 169"/>
                    <a:gd name="T57" fmla="*/ 54 h 77"/>
                    <a:gd name="T58" fmla="*/ 103 w 169"/>
                    <a:gd name="T59" fmla="*/ 58 h 77"/>
                    <a:gd name="T60" fmla="*/ 100 w 169"/>
                    <a:gd name="T61" fmla="*/ 54 h 77"/>
                    <a:gd name="T62" fmla="*/ 130 w 169"/>
                    <a:gd name="T63" fmla="*/ 64 h 77"/>
                    <a:gd name="T64" fmla="*/ 149 w 169"/>
                    <a:gd name="T65" fmla="*/ 38 h 77"/>
                    <a:gd name="T66" fmla="*/ 137 w 169"/>
                    <a:gd name="T67" fmla="*/ 6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69" h="77">
                      <a:moveTo>
                        <a:pt x="163" y="58"/>
                      </a:moveTo>
                      <a:cubicBezTo>
                        <a:pt x="161" y="59"/>
                        <a:pt x="157" y="63"/>
                        <a:pt x="154" y="62"/>
                      </a:cubicBezTo>
                      <a:cubicBezTo>
                        <a:pt x="151" y="61"/>
                        <a:pt x="152" y="56"/>
                        <a:pt x="152" y="54"/>
                      </a:cubicBezTo>
                      <a:cubicBezTo>
                        <a:pt x="151" y="48"/>
                        <a:pt x="153" y="41"/>
                        <a:pt x="156" y="36"/>
                      </a:cubicBezTo>
                      <a:cubicBezTo>
                        <a:pt x="158" y="33"/>
                        <a:pt x="154" y="31"/>
                        <a:pt x="153" y="33"/>
                      </a:cubicBezTo>
                      <a:cubicBezTo>
                        <a:pt x="152" y="34"/>
                        <a:pt x="152" y="35"/>
                        <a:pt x="151" y="36"/>
                      </a:cubicBezTo>
                      <a:cubicBezTo>
                        <a:pt x="151" y="35"/>
                        <a:pt x="151" y="34"/>
                        <a:pt x="150" y="34"/>
                      </a:cubicBezTo>
                      <a:cubicBezTo>
                        <a:pt x="132" y="26"/>
                        <a:pt x="125" y="46"/>
                        <a:pt x="116" y="57"/>
                      </a:cubicBezTo>
                      <a:cubicBezTo>
                        <a:pt x="113" y="61"/>
                        <a:pt x="108" y="63"/>
                        <a:pt x="104" y="63"/>
                      </a:cubicBezTo>
                      <a:cubicBezTo>
                        <a:pt x="109" y="58"/>
                        <a:pt x="113" y="53"/>
                        <a:pt x="115" y="50"/>
                      </a:cubicBezTo>
                      <a:cubicBezTo>
                        <a:pt x="118" y="45"/>
                        <a:pt x="120" y="36"/>
                        <a:pt x="113" y="33"/>
                      </a:cubicBezTo>
                      <a:cubicBezTo>
                        <a:pt x="106" y="30"/>
                        <a:pt x="100" y="41"/>
                        <a:pt x="98" y="45"/>
                      </a:cubicBezTo>
                      <a:cubicBezTo>
                        <a:pt x="95" y="51"/>
                        <a:pt x="93" y="59"/>
                        <a:pt x="97" y="64"/>
                      </a:cubicBezTo>
                      <a:cubicBezTo>
                        <a:pt x="92" y="68"/>
                        <a:pt x="85" y="71"/>
                        <a:pt x="81" y="67"/>
                      </a:cubicBezTo>
                      <a:cubicBezTo>
                        <a:pt x="78" y="66"/>
                        <a:pt x="78" y="63"/>
                        <a:pt x="78" y="61"/>
                      </a:cubicBezTo>
                      <a:cubicBezTo>
                        <a:pt x="81" y="57"/>
                        <a:pt x="83" y="54"/>
                        <a:pt x="84" y="51"/>
                      </a:cubicBezTo>
                      <a:cubicBezTo>
                        <a:pt x="94" y="36"/>
                        <a:pt x="102" y="20"/>
                        <a:pt x="110" y="4"/>
                      </a:cubicBezTo>
                      <a:cubicBezTo>
                        <a:pt x="111" y="2"/>
                        <a:pt x="109" y="0"/>
                        <a:pt x="107" y="1"/>
                      </a:cubicBezTo>
                      <a:cubicBezTo>
                        <a:pt x="95" y="8"/>
                        <a:pt x="91" y="23"/>
                        <a:pt x="85" y="34"/>
                      </a:cubicBezTo>
                      <a:cubicBezTo>
                        <a:pt x="85" y="35"/>
                        <a:pt x="84" y="36"/>
                        <a:pt x="84" y="37"/>
                      </a:cubicBezTo>
                      <a:cubicBezTo>
                        <a:pt x="74" y="36"/>
                        <a:pt x="66" y="39"/>
                        <a:pt x="58" y="46"/>
                      </a:cubicBezTo>
                      <a:cubicBezTo>
                        <a:pt x="50" y="53"/>
                        <a:pt x="45" y="66"/>
                        <a:pt x="33" y="69"/>
                      </a:cubicBezTo>
                      <a:cubicBezTo>
                        <a:pt x="25" y="72"/>
                        <a:pt x="27" y="60"/>
                        <a:pt x="30" y="50"/>
                      </a:cubicBezTo>
                      <a:cubicBezTo>
                        <a:pt x="33" y="45"/>
                        <a:pt x="34" y="40"/>
                        <a:pt x="36" y="36"/>
                      </a:cubicBezTo>
                      <a:cubicBezTo>
                        <a:pt x="37" y="33"/>
                        <a:pt x="34" y="32"/>
                        <a:pt x="32" y="34"/>
                      </a:cubicBezTo>
                      <a:cubicBezTo>
                        <a:pt x="30" y="39"/>
                        <a:pt x="27" y="44"/>
                        <a:pt x="25" y="50"/>
                      </a:cubicBezTo>
                      <a:cubicBezTo>
                        <a:pt x="23" y="54"/>
                        <a:pt x="20" y="59"/>
                        <a:pt x="16" y="63"/>
                      </a:cubicBezTo>
                      <a:cubicBezTo>
                        <a:pt x="11" y="66"/>
                        <a:pt x="5" y="66"/>
                        <a:pt x="1" y="70"/>
                      </a:cubicBezTo>
                      <a:cubicBezTo>
                        <a:pt x="0" y="71"/>
                        <a:pt x="1" y="73"/>
                        <a:pt x="2" y="73"/>
                      </a:cubicBezTo>
                      <a:cubicBezTo>
                        <a:pt x="3" y="73"/>
                        <a:pt x="3" y="73"/>
                        <a:pt x="4" y="73"/>
                      </a:cubicBezTo>
                      <a:cubicBezTo>
                        <a:pt x="5" y="73"/>
                        <a:pt x="6" y="73"/>
                        <a:pt x="6" y="72"/>
                      </a:cubicBezTo>
                      <a:cubicBezTo>
                        <a:pt x="8" y="71"/>
                        <a:pt x="10" y="71"/>
                        <a:pt x="11" y="70"/>
                      </a:cubicBezTo>
                      <a:cubicBezTo>
                        <a:pt x="15" y="69"/>
                        <a:pt x="19" y="66"/>
                        <a:pt x="22" y="63"/>
                      </a:cubicBezTo>
                      <a:cubicBezTo>
                        <a:pt x="22" y="63"/>
                        <a:pt x="22" y="62"/>
                        <a:pt x="22" y="62"/>
                      </a:cubicBezTo>
                      <a:cubicBezTo>
                        <a:pt x="22" y="66"/>
                        <a:pt x="23" y="70"/>
                        <a:pt x="26" y="73"/>
                      </a:cubicBezTo>
                      <a:cubicBezTo>
                        <a:pt x="34" y="77"/>
                        <a:pt x="43" y="69"/>
                        <a:pt x="48" y="64"/>
                      </a:cubicBezTo>
                      <a:cubicBezTo>
                        <a:pt x="50" y="62"/>
                        <a:pt x="52" y="60"/>
                        <a:pt x="53" y="58"/>
                      </a:cubicBezTo>
                      <a:cubicBezTo>
                        <a:pt x="51" y="65"/>
                        <a:pt x="52" y="72"/>
                        <a:pt x="61" y="72"/>
                      </a:cubicBezTo>
                      <a:cubicBezTo>
                        <a:pt x="66" y="72"/>
                        <a:pt x="70" y="69"/>
                        <a:pt x="74" y="65"/>
                      </a:cubicBezTo>
                      <a:cubicBezTo>
                        <a:pt x="74" y="66"/>
                        <a:pt x="74" y="66"/>
                        <a:pt x="75" y="67"/>
                      </a:cubicBezTo>
                      <a:cubicBezTo>
                        <a:pt x="80" y="77"/>
                        <a:pt x="91" y="74"/>
                        <a:pt x="100" y="67"/>
                      </a:cubicBezTo>
                      <a:cubicBezTo>
                        <a:pt x="107" y="71"/>
                        <a:pt x="117" y="63"/>
                        <a:pt x="121" y="58"/>
                      </a:cubicBezTo>
                      <a:cubicBezTo>
                        <a:pt x="121" y="57"/>
                        <a:pt x="122" y="56"/>
                        <a:pt x="123" y="55"/>
                      </a:cubicBezTo>
                      <a:cubicBezTo>
                        <a:pt x="121" y="61"/>
                        <a:pt x="122" y="66"/>
                        <a:pt x="128" y="68"/>
                      </a:cubicBezTo>
                      <a:cubicBezTo>
                        <a:pt x="137" y="71"/>
                        <a:pt x="143" y="63"/>
                        <a:pt x="147" y="54"/>
                      </a:cubicBezTo>
                      <a:cubicBezTo>
                        <a:pt x="147" y="56"/>
                        <a:pt x="147" y="58"/>
                        <a:pt x="148" y="60"/>
                      </a:cubicBezTo>
                      <a:cubicBezTo>
                        <a:pt x="150" y="70"/>
                        <a:pt x="161" y="65"/>
                        <a:pt x="166" y="61"/>
                      </a:cubicBezTo>
                      <a:cubicBezTo>
                        <a:pt x="169" y="59"/>
                        <a:pt x="165" y="56"/>
                        <a:pt x="163" y="58"/>
                      </a:cubicBezTo>
                      <a:close/>
                      <a:moveTo>
                        <a:pt x="91" y="32"/>
                      </a:moveTo>
                      <a:cubicBezTo>
                        <a:pt x="94" y="26"/>
                        <a:pt x="97" y="18"/>
                        <a:pt x="101" y="12"/>
                      </a:cubicBezTo>
                      <a:cubicBezTo>
                        <a:pt x="98" y="19"/>
                        <a:pt x="94" y="26"/>
                        <a:pt x="91" y="32"/>
                      </a:cubicBezTo>
                      <a:close/>
                      <a:moveTo>
                        <a:pt x="73" y="59"/>
                      </a:moveTo>
                      <a:cubicBezTo>
                        <a:pt x="70" y="62"/>
                        <a:pt x="67" y="66"/>
                        <a:pt x="63" y="67"/>
                      </a:cubicBezTo>
                      <a:cubicBezTo>
                        <a:pt x="54" y="71"/>
                        <a:pt x="57" y="59"/>
                        <a:pt x="59" y="55"/>
                      </a:cubicBezTo>
                      <a:cubicBezTo>
                        <a:pt x="63" y="46"/>
                        <a:pt x="72" y="42"/>
                        <a:pt x="81" y="41"/>
                      </a:cubicBezTo>
                      <a:cubicBezTo>
                        <a:pt x="78" y="47"/>
                        <a:pt x="75" y="53"/>
                        <a:pt x="74" y="59"/>
                      </a:cubicBezTo>
                      <a:cubicBezTo>
                        <a:pt x="74" y="59"/>
                        <a:pt x="73" y="59"/>
                        <a:pt x="73" y="59"/>
                      </a:cubicBezTo>
                      <a:close/>
                      <a:moveTo>
                        <a:pt x="100" y="54"/>
                      </a:moveTo>
                      <a:cubicBezTo>
                        <a:pt x="100" y="51"/>
                        <a:pt x="108" y="32"/>
                        <a:pt x="113" y="38"/>
                      </a:cubicBezTo>
                      <a:cubicBezTo>
                        <a:pt x="117" y="44"/>
                        <a:pt x="107" y="55"/>
                        <a:pt x="103" y="58"/>
                      </a:cubicBezTo>
                      <a:cubicBezTo>
                        <a:pt x="102" y="59"/>
                        <a:pt x="102" y="60"/>
                        <a:pt x="101" y="61"/>
                      </a:cubicBezTo>
                      <a:cubicBezTo>
                        <a:pt x="99" y="59"/>
                        <a:pt x="99" y="57"/>
                        <a:pt x="100" y="54"/>
                      </a:cubicBezTo>
                      <a:close/>
                      <a:moveTo>
                        <a:pt x="137" y="60"/>
                      </a:moveTo>
                      <a:cubicBezTo>
                        <a:pt x="136" y="63"/>
                        <a:pt x="133" y="65"/>
                        <a:pt x="130" y="64"/>
                      </a:cubicBezTo>
                      <a:cubicBezTo>
                        <a:pt x="124" y="63"/>
                        <a:pt x="127" y="54"/>
                        <a:pt x="129" y="51"/>
                      </a:cubicBezTo>
                      <a:cubicBezTo>
                        <a:pt x="133" y="43"/>
                        <a:pt x="139" y="37"/>
                        <a:pt x="149" y="38"/>
                      </a:cubicBezTo>
                      <a:cubicBezTo>
                        <a:pt x="149" y="38"/>
                        <a:pt x="150" y="38"/>
                        <a:pt x="150" y="37"/>
                      </a:cubicBezTo>
                      <a:cubicBezTo>
                        <a:pt x="146" y="45"/>
                        <a:pt x="143" y="54"/>
                        <a:pt x="137" y="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80" name="Freeform 69"/>
                <p:cNvSpPr/>
                <p:nvPr/>
              </p:nvSpPr>
              <p:spPr bwMode="auto">
                <a:xfrm>
                  <a:off x="1247775" y="2190751"/>
                  <a:ext cx="6350" cy="6350"/>
                </a:xfrm>
                <a:custGeom>
                  <a:avLst/>
                  <a:gdLst>
                    <a:gd name="T0" fmla="*/ 2 w 6"/>
                    <a:gd name="T1" fmla="*/ 5 h 6"/>
                    <a:gd name="T2" fmla="*/ 5 w 6"/>
                    <a:gd name="T3" fmla="*/ 4 h 6"/>
                    <a:gd name="T4" fmla="*/ 6 w 6"/>
                    <a:gd name="T5" fmla="*/ 2 h 6"/>
                    <a:gd name="T6" fmla="*/ 3 w 6"/>
                    <a:gd name="T7" fmla="*/ 0 h 6"/>
                    <a:gd name="T8" fmla="*/ 1 w 6"/>
                    <a:gd name="T9" fmla="*/ 2 h 6"/>
                    <a:gd name="T10" fmla="*/ 2 w 6"/>
                    <a:gd name="T11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6">
                      <a:moveTo>
                        <a:pt x="2" y="5"/>
                      </a:moveTo>
                      <a:cubicBezTo>
                        <a:pt x="3" y="6"/>
                        <a:pt x="4" y="5"/>
                        <a:pt x="5" y="4"/>
                      </a:cubicBezTo>
                      <a:cubicBezTo>
                        <a:pt x="5" y="4"/>
                        <a:pt x="6" y="3"/>
                        <a:pt x="6" y="2"/>
                      </a:cubicBezTo>
                      <a:cubicBezTo>
                        <a:pt x="5" y="1"/>
                        <a:pt x="4" y="0"/>
                        <a:pt x="3" y="0"/>
                      </a:cubicBezTo>
                      <a:cubicBezTo>
                        <a:pt x="2" y="1"/>
                        <a:pt x="1" y="1"/>
                        <a:pt x="1" y="2"/>
                      </a:cubicBezTo>
                      <a:cubicBezTo>
                        <a:pt x="0" y="3"/>
                        <a:pt x="1" y="5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81" name="Freeform 70"/>
                <p:cNvSpPr/>
                <p:nvPr/>
              </p:nvSpPr>
              <p:spPr bwMode="auto">
                <a:xfrm>
                  <a:off x="1154113" y="2085976"/>
                  <a:ext cx="123825" cy="92075"/>
                </a:xfrm>
                <a:custGeom>
                  <a:avLst/>
                  <a:gdLst>
                    <a:gd name="T0" fmla="*/ 0 w 116"/>
                    <a:gd name="T1" fmla="*/ 1 h 87"/>
                    <a:gd name="T2" fmla="*/ 2 w 116"/>
                    <a:gd name="T3" fmla="*/ 40 h 87"/>
                    <a:gd name="T4" fmla="*/ 4 w 116"/>
                    <a:gd name="T5" fmla="*/ 85 h 87"/>
                    <a:gd name="T6" fmla="*/ 5 w 116"/>
                    <a:gd name="T7" fmla="*/ 86 h 87"/>
                    <a:gd name="T8" fmla="*/ 63 w 116"/>
                    <a:gd name="T9" fmla="*/ 82 h 87"/>
                    <a:gd name="T10" fmla="*/ 116 w 116"/>
                    <a:gd name="T11" fmla="*/ 78 h 87"/>
                    <a:gd name="T12" fmla="*/ 116 w 116"/>
                    <a:gd name="T13" fmla="*/ 77 h 87"/>
                    <a:gd name="T14" fmla="*/ 115 w 116"/>
                    <a:gd name="T15" fmla="*/ 75 h 87"/>
                    <a:gd name="T16" fmla="*/ 114 w 116"/>
                    <a:gd name="T17" fmla="*/ 76 h 87"/>
                    <a:gd name="T18" fmla="*/ 91 w 116"/>
                    <a:gd name="T19" fmla="*/ 80 h 87"/>
                    <a:gd name="T20" fmla="*/ 67 w 116"/>
                    <a:gd name="T21" fmla="*/ 81 h 87"/>
                    <a:gd name="T22" fmla="*/ 16 w 116"/>
                    <a:gd name="T23" fmla="*/ 85 h 87"/>
                    <a:gd name="T24" fmla="*/ 5 w 116"/>
                    <a:gd name="T25" fmla="*/ 82 h 87"/>
                    <a:gd name="T26" fmla="*/ 5 w 116"/>
                    <a:gd name="T27" fmla="*/ 71 h 87"/>
                    <a:gd name="T28" fmla="*/ 4 w 116"/>
                    <a:gd name="T29" fmla="*/ 47 h 87"/>
                    <a:gd name="T30" fmla="*/ 2 w 116"/>
                    <a:gd name="T31" fmla="*/ 1 h 87"/>
                    <a:gd name="T32" fmla="*/ 0 w 116"/>
                    <a:gd name="T33" fmla="*/ 1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6" h="87">
                      <a:moveTo>
                        <a:pt x="0" y="1"/>
                      </a:moveTo>
                      <a:cubicBezTo>
                        <a:pt x="0" y="14"/>
                        <a:pt x="1" y="27"/>
                        <a:pt x="2" y="40"/>
                      </a:cubicBezTo>
                      <a:cubicBezTo>
                        <a:pt x="4" y="55"/>
                        <a:pt x="3" y="70"/>
                        <a:pt x="4" y="85"/>
                      </a:cubicBezTo>
                      <a:cubicBezTo>
                        <a:pt x="4" y="86"/>
                        <a:pt x="4" y="86"/>
                        <a:pt x="5" y="86"/>
                      </a:cubicBezTo>
                      <a:cubicBezTo>
                        <a:pt x="24" y="87"/>
                        <a:pt x="44" y="83"/>
                        <a:pt x="63" y="82"/>
                      </a:cubicBezTo>
                      <a:cubicBezTo>
                        <a:pt x="81" y="82"/>
                        <a:pt x="98" y="81"/>
                        <a:pt x="116" y="78"/>
                      </a:cubicBezTo>
                      <a:cubicBezTo>
                        <a:pt x="116" y="78"/>
                        <a:pt x="116" y="77"/>
                        <a:pt x="116" y="77"/>
                      </a:cubicBezTo>
                      <a:cubicBezTo>
                        <a:pt x="116" y="76"/>
                        <a:pt x="115" y="76"/>
                        <a:pt x="115" y="75"/>
                      </a:cubicBezTo>
                      <a:cubicBezTo>
                        <a:pt x="114" y="74"/>
                        <a:pt x="113" y="75"/>
                        <a:pt x="114" y="76"/>
                      </a:cubicBezTo>
                      <a:cubicBezTo>
                        <a:pt x="114" y="77"/>
                        <a:pt x="94" y="80"/>
                        <a:pt x="91" y="80"/>
                      </a:cubicBezTo>
                      <a:cubicBezTo>
                        <a:pt x="83" y="80"/>
                        <a:pt x="75" y="81"/>
                        <a:pt x="67" y="81"/>
                      </a:cubicBezTo>
                      <a:cubicBezTo>
                        <a:pt x="49" y="82"/>
                        <a:pt x="33" y="84"/>
                        <a:pt x="16" y="85"/>
                      </a:cubicBezTo>
                      <a:cubicBezTo>
                        <a:pt x="13" y="85"/>
                        <a:pt x="5" y="86"/>
                        <a:pt x="5" y="82"/>
                      </a:cubicBezTo>
                      <a:cubicBezTo>
                        <a:pt x="5" y="78"/>
                        <a:pt x="5" y="75"/>
                        <a:pt x="5" y="71"/>
                      </a:cubicBezTo>
                      <a:cubicBezTo>
                        <a:pt x="5" y="63"/>
                        <a:pt x="4" y="55"/>
                        <a:pt x="4" y="47"/>
                      </a:cubicBezTo>
                      <a:cubicBezTo>
                        <a:pt x="4" y="31"/>
                        <a:pt x="1" y="16"/>
                        <a:pt x="2" y="1"/>
                      </a:cubicBezTo>
                      <a:cubicBezTo>
                        <a:pt x="2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82" name="Freeform 71"/>
                <p:cNvSpPr/>
                <p:nvPr/>
              </p:nvSpPr>
              <p:spPr bwMode="auto">
                <a:xfrm>
                  <a:off x="1168400" y="2144713"/>
                  <a:ext cx="19050" cy="31750"/>
                </a:xfrm>
                <a:custGeom>
                  <a:avLst/>
                  <a:gdLst>
                    <a:gd name="T0" fmla="*/ 4 w 18"/>
                    <a:gd name="T1" fmla="*/ 29 h 30"/>
                    <a:gd name="T2" fmla="*/ 3 w 18"/>
                    <a:gd name="T3" fmla="*/ 12 h 30"/>
                    <a:gd name="T4" fmla="*/ 3 w 18"/>
                    <a:gd name="T5" fmla="*/ 5 h 30"/>
                    <a:gd name="T6" fmla="*/ 6 w 18"/>
                    <a:gd name="T7" fmla="*/ 2 h 30"/>
                    <a:gd name="T8" fmla="*/ 13 w 18"/>
                    <a:gd name="T9" fmla="*/ 3 h 30"/>
                    <a:gd name="T10" fmla="*/ 14 w 18"/>
                    <a:gd name="T11" fmla="*/ 9 h 30"/>
                    <a:gd name="T12" fmla="*/ 16 w 18"/>
                    <a:gd name="T13" fmla="*/ 29 h 30"/>
                    <a:gd name="T14" fmla="*/ 17 w 18"/>
                    <a:gd name="T15" fmla="*/ 29 h 30"/>
                    <a:gd name="T16" fmla="*/ 15 w 18"/>
                    <a:gd name="T17" fmla="*/ 1 h 30"/>
                    <a:gd name="T18" fmla="*/ 14 w 18"/>
                    <a:gd name="T19" fmla="*/ 0 h 30"/>
                    <a:gd name="T20" fmla="*/ 2 w 18"/>
                    <a:gd name="T21" fmla="*/ 0 h 30"/>
                    <a:gd name="T22" fmla="*/ 1 w 18"/>
                    <a:gd name="T23" fmla="*/ 1 h 30"/>
                    <a:gd name="T24" fmla="*/ 3 w 18"/>
                    <a:gd name="T25" fmla="*/ 29 h 30"/>
                    <a:gd name="T26" fmla="*/ 4 w 18"/>
                    <a:gd name="T27" fmla="*/ 2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8" h="30">
                      <a:moveTo>
                        <a:pt x="4" y="29"/>
                      </a:moveTo>
                      <a:cubicBezTo>
                        <a:pt x="3" y="24"/>
                        <a:pt x="3" y="18"/>
                        <a:pt x="3" y="12"/>
                      </a:cubicBezTo>
                      <a:cubicBezTo>
                        <a:pt x="3" y="10"/>
                        <a:pt x="3" y="7"/>
                        <a:pt x="3" y="5"/>
                      </a:cubicBezTo>
                      <a:cubicBezTo>
                        <a:pt x="3" y="2"/>
                        <a:pt x="3" y="2"/>
                        <a:pt x="6" y="2"/>
                      </a:cubicBezTo>
                      <a:cubicBezTo>
                        <a:pt x="7" y="2"/>
                        <a:pt x="13" y="1"/>
                        <a:pt x="13" y="3"/>
                      </a:cubicBezTo>
                      <a:cubicBezTo>
                        <a:pt x="13" y="5"/>
                        <a:pt x="13" y="7"/>
                        <a:pt x="14" y="9"/>
                      </a:cubicBezTo>
                      <a:cubicBezTo>
                        <a:pt x="15" y="16"/>
                        <a:pt x="16" y="22"/>
                        <a:pt x="16" y="29"/>
                      </a:cubicBezTo>
                      <a:cubicBezTo>
                        <a:pt x="16" y="29"/>
                        <a:pt x="17" y="29"/>
                        <a:pt x="17" y="29"/>
                      </a:cubicBezTo>
                      <a:cubicBezTo>
                        <a:pt x="18" y="19"/>
                        <a:pt x="15" y="10"/>
                        <a:pt x="15" y="1"/>
                      </a:cubicBezTo>
                      <a:cubicBezTo>
                        <a:pt x="15" y="1"/>
                        <a:pt x="14" y="0"/>
                        <a:pt x="14" y="0"/>
                      </a:cubicBezTo>
                      <a:cubicBezTo>
                        <a:pt x="10" y="0"/>
                        <a:pt x="6" y="0"/>
                        <a:pt x="2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3" y="11"/>
                        <a:pt x="0" y="20"/>
                        <a:pt x="3" y="29"/>
                      </a:cubicBezTo>
                      <a:cubicBezTo>
                        <a:pt x="3" y="30"/>
                        <a:pt x="5" y="30"/>
                        <a:pt x="4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83" name="Freeform 72"/>
                <p:cNvSpPr/>
                <p:nvPr/>
              </p:nvSpPr>
              <p:spPr bwMode="auto">
                <a:xfrm>
                  <a:off x="1168400" y="2144713"/>
                  <a:ext cx="15875" cy="31750"/>
                </a:xfrm>
                <a:custGeom>
                  <a:avLst/>
                  <a:gdLst>
                    <a:gd name="T0" fmla="*/ 5 w 15"/>
                    <a:gd name="T1" fmla="*/ 1 h 29"/>
                    <a:gd name="T2" fmla="*/ 1 w 15"/>
                    <a:gd name="T3" fmla="*/ 6 h 29"/>
                    <a:gd name="T4" fmla="*/ 6 w 15"/>
                    <a:gd name="T5" fmla="*/ 3 h 29"/>
                    <a:gd name="T6" fmla="*/ 2 w 15"/>
                    <a:gd name="T7" fmla="*/ 8 h 29"/>
                    <a:gd name="T8" fmla="*/ 9 w 15"/>
                    <a:gd name="T9" fmla="*/ 4 h 29"/>
                    <a:gd name="T10" fmla="*/ 2 w 15"/>
                    <a:gd name="T11" fmla="*/ 11 h 29"/>
                    <a:gd name="T12" fmla="*/ 11 w 15"/>
                    <a:gd name="T13" fmla="*/ 2 h 29"/>
                    <a:gd name="T14" fmla="*/ 2 w 15"/>
                    <a:gd name="T15" fmla="*/ 13 h 29"/>
                    <a:gd name="T16" fmla="*/ 10 w 15"/>
                    <a:gd name="T17" fmla="*/ 6 h 29"/>
                    <a:gd name="T18" fmla="*/ 2 w 15"/>
                    <a:gd name="T19" fmla="*/ 16 h 29"/>
                    <a:gd name="T20" fmla="*/ 10 w 15"/>
                    <a:gd name="T21" fmla="*/ 8 h 29"/>
                    <a:gd name="T22" fmla="*/ 2 w 15"/>
                    <a:gd name="T23" fmla="*/ 19 h 29"/>
                    <a:gd name="T24" fmla="*/ 11 w 15"/>
                    <a:gd name="T25" fmla="*/ 11 h 29"/>
                    <a:gd name="T26" fmla="*/ 3 w 15"/>
                    <a:gd name="T27" fmla="*/ 22 h 29"/>
                    <a:gd name="T28" fmla="*/ 12 w 15"/>
                    <a:gd name="T29" fmla="*/ 12 h 29"/>
                    <a:gd name="T30" fmla="*/ 2 w 15"/>
                    <a:gd name="T31" fmla="*/ 26 h 29"/>
                    <a:gd name="T32" fmla="*/ 12 w 15"/>
                    <a:gd name="T33" fmla="*/ 13 h 29"/>
                    <a:gd name="T34" fmla="*/ 6 w 15"/>
                    <a:gd name="T35" fmla="*/ 23 h 29"/>
                    <a:gd name="T36" fmla="*/ 14 w 15"/>
                    <a:gd name="T37" fmla="*/ 14 h 29"/>
                    <a:gd name="T38" fmla="*/ 6 w 15"/>
                    <a:gd name="T39" fmla="*/ 26 h 29"/>
                    <a:gd name="T40" fmla="*/ 13 w 15"/>
                    <a:gd name="T41" fmla="*/ 18 h 29"/>
                    <a:gd name="T42" fmla="*/ 7 w 15"/>
                    <a:gd name="T43" fmla="*/ 26 h 29"/>
                    <a:gd name="T44" fmla="*/ 13 w 15"/>
                    <a:gd name="T45" fmla="*/ 20 h 29"/>
                    <a:gd name="T46" fmla="*/ 9 w 15"/>
                    <a:gd name="T47" fmla="*/ 27 h 29"/>
                    <a:gd name="T48" fmla="*/ 14 w 15"/>
                    <a:gd name="T49" fmla="*/ 22 h 29"/>
                    <a:gd name="T50" fmla="*/ 10 w 15"/>
                    <a:gd name="T51" fmla="*/ 26 h 29"/>
                    <a:gd name="T52" fmla="*/ 13 w 15"/>
                    <a:gd name="T53" fmla="*/ 26 h 29"/>
                    <a:gd name="T54" fmla="*/ 14 w 15"/>
                    <a:gd name="T55" fmla="*/ 23 h 29"/>
                    <a:gd name="T56" fmla="*/ 10 w 15"/>
                    <a:gd name="T57" fmla="*/ 26 h 29"/>
                    <a:gd name="T58" fmla="*/ 14 w 15"/>
                    <a:gd name="T59" fmla="*/ 22 h 29"/>
                    <a:gd name="T60" fmla="*/ 9 w 15"/>
                    <a:gd name="T61" fmla="*/ 27 h 29"/>
                    <a:gd name="T62" fmla="*/ 14 w 15"/>
                    <a:gd name="T63" fmla="*/ 20 h 29"/>
                    <a:gd name="T64" fmla="*/ 7 w 15"/>
                    <a:gd name="T65" fmla="*/ 26 h 29"/>
                    <a:gd name="T66" fmla="*/ 13 w 15"/>
                    <a:gd name="T67" fmla="*/ 18 h 29"/>
                    <a:gd name="T68" fmla="*/ 6 w 15"/>
                    <a:gd name="T69" fmla="*/ 26 h 29"/>
                    <a:gd name="T70" fmla="*/ 14 w 15"/>
                    <a:gd name="T71" fmla="*/ 14 h 29"/>
                    <a:gd name="T72" fmla="*/ 6 w 15"/>
                    <a:gd name="T73" fmla="*/ 23 h 29"/>
                    <a:gd name="T74" fmla="*/ 12 w 15"/>
                    <a:gd name="T75" fmla="*/ 13 h 29"/>
                    <a:gd name="T76" fmla="*/ 2 w 15"/>
                    <a:gd name="T77" fmla="*/ 26 h 29"/>
                    <a:gd name="T78" fmla="*/ 12 w 15"/>
                    <a:gd name="T79" fmla="*/ 12 h 29"/>
                    <a:gd name="T80" fmla="*/ 3 w 15"/>
                    <a:gd name="T81" fmla="*/ 22 h 29"/>
                    <a:gd name="T82" fmla="*/ 11 w 15"/>
                    <a:gd name="T83" fmla="*/ 11 h 29"/>
                    <a:gd name="T84" fmla="*/ 2 w 15"/>
                    <a:gd name="T85" fmla="*/ 19 h 29"/>
                    <a:gd name="T86" fmla="*/ 10 w 15"/>
                    <a:gd name="T87" fmla="*/ 8 h 29"/>
                    <a:gd name="T88" fmla="*/ 2 w 15"/>
                    <a:gd name="T89" fmla="*/ 16 h 29"/>
                    <a:gd name="T90" fmla="*/ 10 w 15"/>
                    <a:gd name="T91" fmla="*/ 6 h 29"/>
                    <a:gd name="T92" fmla="*/ 2 w 15"/>
                    <a:gd name="T93" fmla="*/ 13 h 29"/>
                    <a:gd name="T94" fmla="*/ 11 w 15"/>
                    <a:gd name="T95" fmla="*/ 2 h 29"/>
                    <a:gd name="T96" fmla="*/ 2 w 15"/>
                    <a:gd name="T97" fmla="*/ 11 h 29"/>
                    <a:gd name="T98" fmla="*/ 9 w 15"/>
                    <a:gd name="T99" fmla="*/ 3 h 29"/>
                    <a:gd name="T100" fmla="*/ 2 w 15"/>
                    <a:gd name="T101" fmla="*/ 8 h 29"/>
                    <a:gd name="T102" fmla="*/ 6 w 15"/>
                    <a:gd name="T103" fmla="*/ 3 h 29"/>
                    <a:gd name="T104" fmla="*/ 1 w 15"/>
                    <a:gd name="T105" fmla="*/ 6 h 29"/>
                    <a:gd name="T106" fmla="*/ 6 w 15"/>
                    <a:gd name="T107" fmla="*/ 1 h 29"/>
                    <a:gd name="T108" fmla="*/ 1 w 15"/>
                    <a:gd name="T109" fmla="*/ 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5" h="29">
                      <a:moveTo>
                        <a:pt x="2" y="3"/>
                      </a:moveTo>
                      <a:cubicBezTo>
                        <a:pt x="3" y="3"/>
                        <a:pt x="4" y="2"/>
                        <a:pt x="5" y="1"/>
                      </a:cubicBezTo>
                      <a:cubicBezTo>
                        <a:pt x="5" y="1"/>
                        <a:pt x="5" y="1"/>
                        <a:pt x="4" y="0"/>
                      </a:cubicBezTo>
                      <a:cubicBezTo>
                        <a:pt x="3" y="2"/>
                        <a:pt x="2" y="4"/>
                        <a:pt x="1" y="6"/>
                      </a:cubicBezTo>
                      <a:cubicBezTo>
                        <a:pt x="1" y="7"/>
                        <a:pt x="1" y="8"/>
                        <a:pt x="2" y="7"/>
                      </a:cubicBezTo>
                      <a:cubicBezTo>
                        <a:pt x="4" y="6"/>
                        <a:pt x="5" y="5"/>
                        <a:pt x="6" y="3"/>
                      </a:cubicBezTo>
                      <a:cubicBezTo>
                        <a:pt x="6" y="3"/>
                        <a:pt x="6" y="3"/>
                        <a:pt x="5" y="2"/>
                      </a:cubicBezTo>
                      <a:cubicBezTo>
                        <a:pt x="4" y="4"/>
                        <a:pt x="3" y="6"/>
                        <a:pt x="2" y="8"/>
                      </a:cubicBezTo>
                      <a:cubicBezTo>
                        <a:pt x="1" y="9"/>
                        <a:pt x="2" y="10"/>
                        <a:pt x="3" y="9"/>
                      </a:cubicBezTo>
                      <a:cubicBezTo>
                        <a:pt x="5" y="7"/>
                        <a:pt x="7" y="5"/>
                        <a:pt x="9" y="4"/>
                      </a:cubicBezTo>
                      <a:cubicBezTo>
                        <a:pt x="9" y="3"/>
                        <a:pt x="9" y="3"/>
                        <a:pt x="8" y="3"/>
                      </a:cubicBezTo>
                      <a:cubicBezTo>
                        <a:pt x="6" y="5"/>
                        <a:pt x="4" y="8"/>
                        <a:pt x="2" y="11"/>
                      </a:cubicBezTo>
                      <a:cubicBezTo>
                        <a:pt x="2" y="12"/>
                        <a:pt x="3" y="12"/>
                        <a:pt x="3" y="12"/>
                      </a:cubicBezTo>
                      <a:cubicBezTo>
                        <a:pt x="6" y="8"/>
                        <a:pt x="8" y="5"/>
                        <a:pt x="11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7" y="5"/>
                        <a:pt x="5" y="9"/>
                        <a:pt x="2" y="13"/>
                      </a:cubicBezTo>
                      <a:cubicBezTo>
                        <a:pt x="2" y="14"/>
                        <a:pt x="3" y="14"/>
                        <a:pt x="4" y="14"/>
                      </a:cubicBezTo>
                      <a:cubicBezTo>
                        <a:pt x="6" y="11"/>
                        <a:pt x="8" y="9"/>
                        <a:pt x="10" y="6"/>
                      </a:cubicBezTo>
                      <a:cubicBezTo>
                        <a:pt x="10" y="5"/>
                        <a:pt x="9" y="5"/>
                        <a:pt x="9" y="5"/>
                      </a:cubicBezTo>
                      <a:cubicBezTo>
                        <a:pt x="6" y="9"/>
                        <a:pt x="3" y="12"/>
                        <a:pt x="2" y="16"/>
                      </a:cubicBezTo>
                      <a:cubicBezTo>
                        <a:pt x="1" y="17"/>
                        <a:pt x="2" y="18"/>
                        <a:pt x="3" y="17"/>
                      </a:cubicBezTo>
                      <a:cubicBezTo>
                        <a:pt x="5" y="14"/>
                        <a:pt x="8" y="11"/>
                        <a:pt x="10" y="8"/>
                      </a:cubicBezTo>
                      <a:cubicBezTo>
                        <a:pt x="11" y="7"/>
                        <a:pt x="10" y="7"/>
                        <a:pt x="9" y="7"/>
                      </a:cubicBezTo>
                      <a:cubicBezTo>
                        <a:pt x="7" y="11"/>
                        <a:pt x="4" y="15"/>
                        <a:pt x="2" y="19"/>
                      </a:cubicBezTo>
                      <a:cubicBezTo>
                        <a:pt x="2" y="19"/>
                        <a:pt x="3" y="20"/>
                        <a:pt x="3" y="20"/>
                      </a:cubicBezTo>
                      <a:cubicBezTo>
                        <a:pt x="6" y="17"/>
                        <a:pt x="8" y="14"/>
                        <a:pt x="11" y="11"/>
                      </a:cubicBezTo>
                      <a:cubicBezTo>
                        <a:pt x="10" y="11"/>
                        <a:pt x="10" y="11"/>
                        <a:pt x="9" y="10"/>
                      </a:cubicBezTo>
                      <a:cubicBezTo>
                        <a:pt x="8" y="15"/>
                        <a:pt x="5" y="18"/>
                        <a:pt x="3" y="22"/>
                      </a:cubicBezTo>
                      <a:cubicBezTo>
                        <a:pt x="3" y="23"/>
                        <a:pt x="4" y="23"/>
                        <a:pt x="4" y="23"/>
                      </a:cubicBezTo>
                      <a:cubicBezTo>
                        <a:pt x="7" y="19"/>
                        <a:pt x="9" y="16"/>
                        <a:pt x="12" y="12"/>
                      </a:cubicBezTo>
                      <a:cubicBezTo>
                        <a:pt x="12" y="12"/>
                        <a:pt x="11" y="12"/>
                        <a:pt x="11" y="11"/>
                      </a:cubicBezTo>
                      <a:cubicBezTo>
                        <a:pt x="8" y="16"/>
                        <a:pt x="4" y="21"/>
                        <a:pt x="2" y="26"/>
                      </a:cubicBezTo>
                      <a:cubicBezTo>
                        <a:pt x="2" y="26"/>
                        <a:pt x="3" y="26"/>
                        <a:pt x="3" y="27"/>
                      </a:cubicBezTo>
                      <a:cubicBezTo>
                        <a:pt x="6" y="22"/>
                        <a:pt x="9" y="18"/>
                        <a:pt x="12" y="13"/>
                      </a:cubicBezTo>
                      <a:cubicBezTo>
                        <a:pt x="12" y="13"/>
                        <a:pt x="11" y="13"/>
                        <a:pt x="11" y="13"/>
                      </a:cubicBezTo>
                      <a:cubicBezTo>
                        <a:pt x="9" y="16"/>
                        <a:pt x="7" y="20"/>
                        <a:pt x="6" y="23"/>
                      </a:cubicBezTo>
                      <a:cubicBezTo>
                        <a:pt x="5" y="24"/>
                        <a:pt x="6" y="25"/>
                        <a:pt x="7" y="24"/>
                      </a:cubicBezTo>
                      <a:cubicBezTo>
                        <a:pt x="10" y="21"/>
                        <a:pt x="13" y="18"/>
                        <a:pt x="14" y="14"/>
                      </a:cubicBezTo>
                      <a:cubicBezTo>
                        <a:pt x="15" y="13"/>
                        <a:pt x="14" y="12"/>
                        <a:pt x="13" y="13"/>
                      </a:cubicBezTo>
                      <a:cubicBezTo>
                        <a:pt x="11" y="17"/>
                        <a:pt x="8" y="21"/>
                        <a:pt x="6" y="26"/>
                      </a:cubicBezTo>
                      <a:cubicBezTo>
                        <a:pt x="6" y="27"/>
                        <a:pt x="7" y="27"/>
                        <a:pt x="7" y="27"/>
                      </a:cubicBezTo>
                      <a:cubicBezTo>
                        <a:pt x="9" y="24"/>
                        <a:pt x="11" y="21"/>
                        <a:pt x="13" y="18"/>
                      </a:cubicBezTo>
                      <a:cubicBezTo>
                        <a:pt x="13" y="17"/>
                        <a:pt x="12" y="17"/>
                        <a:pt x="12" y="17"/>
                      </a:cubicBezTo>
                      <a:cubicBezTo>
                        <a:pt x="10" y="20"/>
                        <a:pt x="9" y="23"/>
                        <a:pt x="7" y="26"/>
                      </a:cubicBezTo>
                      <a:cubicBezTo>
                        <a:pt x="7" y="27"/>
                        <a:pt x="8" y="27"/>
                        <a:pt x="9" y="26"/>
                      </a:cubicBezTo>
                      <a:cubicBezTo>
                        <a:pt x="10" y="24"/>
                        <a:pt x="12" y="22"/>
                        <a:pt x="13" y="20"/>
                      </a:cubicBezTo>
                      <a:cubicBezTo>
                        <a:pt x="13" y="20"/>
                        <a:pt x="13" y="20"/>
                        <a:pt x="12" y="19"/>
                      </a:cubicBezTo>
                      <a:cubicBezTo>
                        <a:pt x="11" y="22"/>
                        <a:pt x="10" y="25"/>
                        <a:pt x="9" y="27"/>
                      </a:cubicBezTo>
                      <a:cubicBezTo>
                        <a:pt x="8" y="28"/>
                        <a:pt x="10" y="29"/>
                        <a:pt x="10" y="28"/>
                      </a:cubicBezTo>
                      <a:cubicBezTo>
                        <a:pt x="11" y="26"/>
                        <a:pt x="13" y="24"/>
                        <a:pt x="14" y="22"/>
                      </a:cubicBezTo>
                      <a:cubicBezTo>
                        <a:pt x="13" y="22"/>
                        <a:pt x="13" y="21"/>
                        <a:pt x="13" y="21"/>
                      </a:cubicBezTo>
                      <a:cubicBezTo>
                        <a:pt x="12" y="23"/>
                        <a:pt x="11" y="25"/>
                        <a:pt x="10" y="26"/>
                      </a:cubicBezTo>
                      <a:cubicBezTo>
                        <a:pt x="10" y="27"/>
                        <a:pt x="11" y="28"/>
                        <a:pt x="11" y="27"/>
                      </a:cubicBezTo>
                      <a:cubicBezTo>
                        <a:pt x="12" y="27"/>
                        <a:pt x="12" y="27"/>
                        <a:pt x="13" y="26"/>
                      </a:cubicBezTo>
                      <a:cubicBezTo>
                        <a:pt x="13" y="27"/>
                        <a:pt x="14" y="27"/>
                        <a:pt x="14" y="26"/>
                      </a:cubicBezTo>
                      <a:cubicBezTo>
                        <a:pt x="14" y="25"/>
                        <a:pt x="15" y="25"/>
                        <a:pt x="14" y="23"/>
                      </a:cubicBezTo>
                      <a:cubicBezTo>
                        <a:pt x="14" y="23"/>
                        <a:pt x="13" y="23"/>
                        <a:pt x="13" y="23"/>
                      </a:cubicBezTo>
                      <a:cubicBezTo>
                        <a:pt x="12" y="24"/>
                        <a:pt x="11" y="25"/>
                        <a:pt x="10" y="26"/>
                      </a:cubicBezTo>
                      <a:cubicBezTo>
                        <a:pt x="11" y="26"/>
                        <a:pt x="11" y="27"/>
                        <a:pt x="12" y="27"/>
                      </a:cubicBezTo>
                      <a:cubicBezTo>
                        <a:pt x="12" y="25"/>
                        <a:pt x="13" y="23"/>
                        <a:pt x="14" y="22"/>
                      </a:cubicBezTo>
                      <a:cubicBezTo>
                        <a:pt x="14" y="21"/>
                        <a:pt x="13" y="20"/>
                        <a:pt x="13" y="21"/>
                      </a:cubicBezTo>
                      <a:cubicBezTo>
                        <a:pt x="11" y="23"/>
                        <a:pt x="10" y="25"/>
                        <a:pt x="9" y="27"/>
                      </a:cubicBezTo>
                      <a:cubicBezTo>
                        <a:pt x="9" y="27"/>
                        <a:pt x="10" y="28"/>
                        <a:pt x="10" y="28"/>
                      </a:cubicBezTo>
                      <a:cubicBezTo>
                        <a:pt x="12" y="25"/>
                        <a:pt x="13" y="23"/>
                        <a:pt x="14" y="20"/>
                      </a:cubicBezTo>
                      <a:cubicBezTo>
                        <a:pt x="14" y="19"/>
                        <a:pt x="13" y="19"/>
                        <a:pt x="12" y="19"/>
                      </a:cubicBezTo>
                      <a:cubicBezTo>
                        <a:pt x="11" y="21"/>
                        <a:pt x="9" y="24"/>
                        <a:pt x="7" y="26"/>
                      </a:cubicBezTo>
                      <a:cubicBezTo>
                        <a:pt x="8" y="26"/>
                        <a:pt x="8" y="26"/>
                        <a:pt x="9" y="26"/>
                      </a:cubicBezTo>
                      <a:cubicBezTo>
                        <a:pt x="10" y="23"/>
                        <a:pt x="11" y="21"/>
                        <a:pt x="13" y="18"/>
                      </a:cubicBezTo>
                      <a:cubicBezTo>
                        <a:pt x="12" y="18"/>
                        <a:pt x="12" y="18"/>
                        <a:pt x="12" y="17"/>
                      </a:cubicBezTo>
                      <a:cubicBezTo>
                        <a:pt x="10" y="20"/>
                        <a:pt x="8" y="23"/>
                        <a:pt x="6" y="26"/>
                      </a:cubicBezTo>
                      <a:cubicBezTo>
                        <a:pt x="6" y="26"/>
                        <a:pt x="7" y="26"/>
                        <a:pt x="7" y="27"/>
                      </a:cubicBezTo>
                      <a:cubicBezTo>
                        <a:pt x="10" y="22"/>
                        <a:pt x="12" y="18"/>
                        <a:pt x="14" y="14"/>
                      </a:cubicBezTo>
                      <a:cubicBezTo>
                        <a:pt x="14" y="13"/>
                        <a:pt x="14" y="13"/>
                        <a:pt x="13" y="13"/>
                      </a:cubicBezTo>
                      <a:cubicBezTo>
                        <a:pt x="11" y="17"/>
                        <a:pt x="9" y="20"/>
                        <a:pt x="6" y="23"/>
                      </a:cubicBezTo>
                      <a:cubicBezTo>
                        <a:pt x="6" y="23"/>
                        <a:pt x="6" y="24"/>
                        <a:pt x="7" y="24"/>
                      </a:cubicBezTo>
                      <a:cubicBezTo>
                        <a:pt x="9" y="20"/>
                        <a:pt x="10" y="17"/>
                        <a:pt x="12" y="13"/>
                      </a:cubicBezTo>
                      <a:cubicBezTo>
                        <a:pt x="13" y="12"/>
                        <a:pt x="11" y="12"/>
                        <a:pt x="11" y="13"/>
                      </a:cubicBezTo>
                      <a:cubicBezTo>
                        <a:pt x="8" y="17"/>
                        <a:pt x="4" y="21"/>
                        <a:pt x="2" y="26"/>
                      </a:cubicBezTo>
                      <a:cubicBezTo>
                        <a:pt x="2" y="27"/>
                        <a:pt x="3" y="27"/>
                        <a:pt x="3" y="27"/>
                      </a:cubicBezTo>
                      <a:cubicBezTo>
                        <a:pt x="6" y="21"/>
                        <a:pt x="9" y="17"/>
                        <a:pt x="12" y="12"/>
                      </a:cubicBezTo>
                      <a:cubicBezTo>
                        <a:pt x="13" y="11"/>
                        <a:pt x="11" y="11"/>
                        <a:pt x="11" y="11"/>
                      </a:cubicBezTo>
                      <a:cubicBezTo>
                        <a:pt x="8" y="15"/>
                        <a:pt x="6" y="18"/>
                        <a:pt x="3" y="22"/>
                      </a:cubicBezTo>
                      <a:cubicBezTo>
                        <a:pt x="3" y="22"/>
                        <a:pt x="4" y="22"/>
                        <a:pt x="4" y="23"/>
                      </a:cubicBezTo>
                      <a:cubicBezTo>
                        <a:pt x="6" y="19"/>
                        <a:pt x="9" y="15"/>
                        <a:pt x="11" y="11"/>
                      </a:cubicBezTo>
                      <a:cubicBezTo>
                        <a:pt x="11" y="10"/>
                        <a:pt x="10" y="10"/>
                        <a:pt x="10" y="10"/>
                      </a:cubicBezTo>
                      <a:cubicBezTo>
                        <a:pt x="7" y="13"/>
                        <a:pt x="5" y="16"/>
                        <a:pt x="2" y="19"/>
                      </a:cubicBezTo>
                      <a:cubicBezTo>
                        <a:pt x="3" y="19"/>
                        <a:pt x="3" y="19"/>
                        <a:pt x="4" y="19"/>
                      </a:cubicBezTo>
                      <a:cubicBezTo>
                        <a:pt x="5" y="15"/>
                        <a:pt x="8" y="12"/>
                        <a:pt x="10" y="8"/>
                      </a:cubicBezTo>
                      <a:cubicBezTo>
                        <a:pt x="10" y="8"/>
                        <a:pt x="10" y="8"/>
                        <a:pt x="9" y="7"/>
                      </a:cubicBezTo>
                      <a:cubicBezTo>
                        <a:pt x="7" y="11"/>
                        <a:pt x="4" y="13"/>
                        <a:pt x="2" y="16"/>
                      </a:cubicBezTo>
                      <a:cubicBezTo>
                        <a:pt x="2" y="17"/>
                        <a:pt x="2" y="17"/>
                        <a:pt x="3" y="17"/>
                      </a:cubicBezTo>
                      <a:cubicBezTo>
                        <a:pt x="5" y="13"/>
                        <a:pt x="8" y="10"/>
                        <a:pt x="10" y="6"/>
                      </a:cubicBezTo>
                      <a:cubicBezTo>
                        <a:pt x="10" y="5"/>
                        <a:pt x="9" y="4"/>
                        <a:pt x="9" y="5"/>
                      </a:cubicBezTo>
                      <a:cubicBezTo>
                        <a:pt x="7" y="8"/>
                        <a:pt x="5" y="10"/>
                        <a:pt x="2" y="13"/>
                      </a:cubicBezTo>
                      <a:cubicBezTo>
                        <a:pt x="3" y="13"/>
                        <a:pt x="3" y="13"/>
                        <a:pt x="4" y="14"/>
                      </a:cubicBezTo>
                      <a:cubicBezTo>
                        <a:pt x="6" y="10"/>
                        <a:pt x="9" y="6"/>
                        <a:pt x="11" y="2"/>
                      </a:cubicBezTo>
                      <a:cubicBezTo>
                        <a:pt x="11" y="2"/>
                        <a:pt x="10" y="1"/>
                        <a:pt x="10" y="1"/>
                      </a:cubicBezTo>
                      <a:cubicBezTo>
                        <a:pt x="7" y="5"/>
                        <a:pt x="4" y="8"/>
                        <a:pt x="2" y="11"/>
                      </a:cubicBezTo>
                      <a:cubicBezTo>
                        <a:pt x="2" y="11"/>
                        <a:pt x="3" y="11"/>
                        <a:pt x="3" y="12"/>
                      </a:cubicBezTo>
                      <a:cubicBezTo>
                        <a:pt x="5" y="8"/>
                        <a:pt x="7" y="6"/>
                        <a:pt x="9" y="3"/>
                      </a:cubicBezTo>
                      <a:cubicBezTo>
                        <a:pt x="10" y="3"/>
                        <a:pt x="9" y="2"/>
                        <a:pt x="9" y="2"/>
                      </a:cubicBezTo>
                      <a:cubicBezTo>
                        <a:pt x="6" y="4"/>
                        <a:pt x="4" y="6"/>
                        <a:pt x="2" y="8"/>
                      </a:cubicBezTo>
                      <a:cubicBezTo>
                        <a:pt x="2" y="8"/>
                        <a:pt x="3" y="9"/>
                        <a:pt x="3" y="9"/>
                      </a:cubicBezTo>
                      <a:cubicBezTo>
                        <a:pt x="4" y="7"/>
                        <a:pt x="5" y="5"/>
                        <a:pt x="6" y="3"/>
                      </a:cubicBezTo>
                      <a:cubicBezTo>
                        <a:pt x="7" y="2"/>
                        <a:pt x="6" y="1"/>
                        <a:pt x="5" y="2"/>
                      </a:cubicBezTo>
                      <a:cubicBezTo>
                        <a:pt x="4" y="4"/>
                        <a:pt x="2" y="5"/>
                        <a:pt x="1" y="6"/>
                      </a:cubicBezTo>
                      <a:cubicBezTo>
                        <a:pt x="1" y="7"/>
                        <a:pt x="2" y="7"/>
                        <a:pt x="2" y="7"/>
                      </a:cubicBezTo>
                      <a:cubicBezTo>
                        <a:pt x="3" y="5"/>
                        <a:pt x="4" y="3"/>
                        <a:pt x="6" y="1"/>
                      </a:cubicBezTo>
                      <a:cubicBezTo>
                        <a:pt x="6" y="0"/>
                        <a:pt x="5" y="0"/>
                        <a:pt x="5" y="0"/>
                      </a:cubicBezTo>
                      <a:cubicBezTo>
                        <a:pt x="4" y="1"/>
                        <a:pt x="2" y="1"/>
                        <a:pt x="1" y="2"/>
                      </a:cubicBezTo>
                      <a:cubicBezTo>
                        <a:pt x="0" y="2"/>
                        <a:pt x="1" y="4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84" name="Freeform 73"/>
                <p:cNvSpPr/>
                <p:nvPr/>
              </p:nvSpPr>
              <p:spPr bwMode="auto">
                <a:xfrm>
                  <a:off x="1187450" y="2135188"/>
                  <a:ext cx="20638" cy="39688"/>
                </a:xfrm>
                <a:custGeom>
                  <a:avLst/>
                  <a:gdLst>
                    <a:gd name="T0" fmla="*/ 1 w 19"/>
                    <a:gd name="T1" fmla="*/ 37 h 37"/>
                    <a:gd name="T2" fmla="*/ 3 w 19"/>
                    <a:gd name="T3" fmla="*/ 37 h 37"/>
                    <a:gd name="T4" fmla="*/ 4 w 19"/>
                    <a:gd name="T5" fmla="*/ 36 h 37"/>
                    <a:gd name="T6" fmla="*/ 3 w 19"/>
                    <a:gd name="T7" fmla="*/ 18 h 37"/>
                    <a:gd name="T8" fmla="*/ 2 w 19"/>
                    <a:gd name="T9" fmla="*/ 8 h 37"/>
                    <a:gd name="T10" fmla="*/ 6 w 19"/>
                    <a:gd name="T11" fmla="*/ 3 h 37"/>
                    <a:gd name="T12" fmla="*/ 15 w 19"/>
                    <a:gd name="T13" fmla="*/ 12 h 37"/>
                    <a:gd name="T14" fmla="*/ 17 w 19"/>
                    <a:gd name="T15" fmla="*/ 34 h 37"/>
                    <a:gd name="T16" fmla="*/ 19 w 19"/>
                    <a:gd name="T17" fmla="*/ 34 h 37"/>
                    <a:gd name="T18" fmla="*/ 18 w 19"/>
                    <a:gd name="T19" fmla="*/ 19 h 37"/>
                    <a:gd name="T20" fmla="*/ 15 w 19"/>
                    <a:gd name="T21" fmla="*/ 5 h 37"/>
                    <a:gd name="T22" fmla="*/ 2 w 19"/>
                    <a:gd name="T23" fmla="*/ 2 h 37"/>
                    <a:gd name="T24" fmla="*/ 1 w 19"/>
                    <a:gd name="T25" fmla="*/ 2 h 37"/>
                    <a:gd name="T26" fmla="*/ 2 w 19"/>
                    <a:gd name="T27" fmla="*/ 18 h 37"/>
                    <a:gd name="T28" fmla="*/ 2 w 19"/>
                    <a:gd name="T29" fmla="*/ 35 h 37"/>
                    <a:gd name="T30" fmla="*/ 1 w 19"/>
                    <a:gd name="T31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" h="37">
                      <a:moveTo>
                        <a:pt x="1" y="37"/>
                      </a:moveTo>
                      <a:cubicBezTo>
                        <a:pt x="2" y="37"/>
                        <a:pt x="2" y="37"/>
                        <a:pt x="3" y="37"/>
                      </a:cubicBezTo>
                      <a:cubicBezTo>
                        <a:pt x="4" y="37"/>
                        <a:pt x="4" y="37"/>
                        <a:pt x="4" y="36"/>
                      </a:cubicBezTo>
                      <a:cubicBezTo>
                        <a:pt x="4" y="30"/>
                        <a:pt x="4" y="24"/>
                        <a:pt x="3" y="18"/>
                      </a:cubicBezTo>
                      <a:cubicBezTo>
                        <a:pt x="3" y="15"/>
                        <a:pt x="2" y="11"/>
                        <a:pt x="2" y="8"/>
                      </a:cubicBezTo>
                      <a:cubicBezTo>
                        <a:pt x="2" y="4"/>
                        <a:pt x="3" y="3"/>
                        <a:pt x="6" y="3"/>
                      </a:cubicBezTo>
                      <a:cubicBezTo>
                        <a:pt x="13" y="2"/>
                        <a:pt x="14" y="7"/>
                        <a:pt x="15" y="12"/>
                      </a:cubicBezTo>
                      <a:cubicBezTo>
                        <a:pt x="16" y="20"/>
                        <a:pt x="17" y="27"/>
                        <a:pt x="17" y="34"/>
                      </a:cubicBezTo>
                      <a:cubicBezTo>
                        <a:pt x="17" y="35"/>
                        <a:pt x="19" y="35"/>
                        <a:pt x="19" y="34"/>
                      </a:cubicBezTo>
                      <a:cubicBezTo>
                        <a:pt x="19" y="29"/>
                        <a:pt x="18" y="24"/>
                        <a:pt x="18" y="19"/>
                      </a:cubicBezTo>
                      <a:cubicBezTo>
                        <a:pt x="17" y="15"/>
                        <a:pt x="17" y="9"/>
                        <a:pt x="15" y="5"/>
                      </a:cubicBezTo>
                      <a:cubicBezTo>
                        <a:pt x="12" y="0"/>
                        <a:pt x="7" y="1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8"/>
                        <a:pt x="1" y="13"/>
                        <a:pt x="2" y="18"/>
                      </a:cubicBezTo>
                      <a:cubicBezTo>
                        <a:pt x="2" y="19"/>
                        <a:pt x="3" y="36"/>
                        <a:pt x="2" y="35"/>
                      </a:cubicBezTo>
                      <a:cubicBezTo>
                        <a:pt x="1" y="35"/>
                        <a:pt x="0" y="36"/>
                        <a:pt x="1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85" name="Freeform 74"/>
                <p:cNvSpPr/>
                <p:nvPr/>
              </p:nvSpPr>
              <p:spPr bwMode="auto">
                <a:xfrm>
                  <a:off x="1187450" y="2138363"/>
                  <a:ext cx="19050" cy="36513"/>
                </a:xfrm>
                <a:custGeom>
                  <a:avLst/>
                  <a:gdLst>
                    <a:gd name="T0" fmla="*/ 1 w 17"/>
                    <a:gd name="T1" fmla="*/ 5 h 34"/>
                    <a:gd name="T2" fmla="*/ 5 w 17"/>
                    <a:gd name="T3" fmla="*/ 2 h 34"/>
                    <a:gd name="T4" fmla="*/ 0 w 17"/>
                    <a:gd name="T5" fmla="*/ 7 h 34"/>
                    <a:gd name="T6" fmla="*/ 7 w 17"/>
                    <a:gd name="T7" fmla="*/ 2 h 34"/>
                    <a:gd name="T8" fmla="*/ 1 w 17"/>
                    <a:gd name="T9" fmla="*/ 9 h 34"/>
                    <a:gd name="T10" fmla="*/ 10 w 17"/>
                    <a:gd name="T11" fmla="*/ 1 h 34"/>
                    <a:gd name="T12" fmla="*/ 2 w 17"/>
                    <a:gd name="T13" fmla="*/ 10 h 34"/>
                    <a:gd name="T14" fmla="*/ 10 w 17"/>
                    <a:gd name="T15" fmla="*/ 2 h 34"/>
                    <a:gd name="T16" fmla="*/ 2 w 17"/>
                    <a:gd name="T17" fmla="*/ 14 h 34"/>
                    <a:gd name="T18" fmla="*/ 11 w 17"/>
                    <a:gd name="T19" fmla="*/ 6 h 34"/>
                    <a:gd name="T20" fmla="*/ 4 w 17"/>
                    <a:gd name="T21" fmla="*/ 15 h 34"/>
                    <a:gd name="T22" fmla="*/ 14 w 17"/>
                    <a:gd name="T23" fmla="*/ 5 h 34"/>
                    <a:gd name="T24" fmla="*/ 5 w 17"/>
                    <a:gd name="T25" fmla="*/ 16 h 34"/>
                    <a:gd name="T26" fmla="*/ 15 w 17"/>
                    <a:gd name="T27" fmla="*/ 6 h 34"/>
                    <a:gd name="T28" fmla="*/ 3 w 17"/>
                    <a:gd name="T29" fmla="*/ 21 h 34"/>
                    <a:gd name="T30" fmla="*/ 11 w 17"/>
                    <a:gd name="T31" fmla="*/ 13 h 34"/>
                    <a:gd name="T32" fmla="*/ 2 w 17"/>
                    <a:gd name="T33" fmla="*/ 25 h 34"/>
                    <a:gd name="T34" fmla="*/ 14 w 17"/>
                    <a:gd name="T35" fmla="*/ 12 h 34"/>
                    <a:gd name="T36" fmla="*/ 3 w 17"/>
                    <a:gd name="T37" fmla="*/ 29 h 34"/>
                    <a:gd name="T38" fmla="*/ 15 w 17"/>
                    <a:gd name="T39" fmla="*/ 15 h 34"/>
                    <a:gd name="T40" fmla="*/ 8 w 17"/>
                    <a:gd name="T41" fmla="*/ 27 h 34"/>
                    <a:gd name="T42" fmla="*/ 17 w 17"/>
                    <a:gd name="T43" fmla="*/ 18 h 34"/>
                    <a:gd name="T44" fmla="*/ 7 w 17"/>
                    <a:gd name="T45" fmla="*/ 33 h 34"/>
                    <a:gd name="T46" fmla="*/ 17 w 17"/>
                    <a:gd name="T47" fmla="*/ 22 h 34"/>
                    <a:gd name="T48" fmla="*/ 10 w 17"/>
                    <a:gd name="T49" fmla="*/ 31 h 34"/>
                    <a:gd name="T50" fmla="*/ 17 w 17"/>
                    <a:gd name="T51" fmla="*/ 27 h 34"/>
                    <a:gd name="T52" fmla="*/ 13 w 17"/>
                    <a:gd name="T53" fmla="*/ 31 h 34"/>
                    <a:gd name="T54" fmla="*/ 17 w 17"/>
                    <a:gd name="T55" fmla="*/ 27 h 34"/>
                    <a:gd name="T56" fmla="*/ 10 w 17"/>
                    <a:gd name="T57" fmla="*/ 31 h 34"/>
                    <a:gd name="T58" fmla="*/ 17 w 17"/>
                    <a:gd name="T59" fmla="*/ 22 h 34"/>
                    <a:gd name="T60" fmla="*/ 7 w 17"/>
                    <a:gd name="T61" fmla="*/ 32 h 34"/>
                    <a:gd name="T62" fmla="*/ 17 w 17"/>
                    <a:gd name="T63" fmla="*/ 18 h 34"/>
                    <a:gd name="T64" fmla="*/ 8 w 17"/>
                    <a:gd name="T65" fmla="*/ 27 h 34"/>
                    <a:gd name="T66" fmla="*/ 15 w 17"/>
                    <a:gd name="T67" fmla="*/ 15 h 34"/>
                    <a:gd name="T68" fmla="*/ 4 w 17"/>
                    <a:gd name="T69" fmla="*/ 29 h 34"/>
                    <a:gd name="T70" fmla="*/ 14 w 17"/>
                    <a:gd name="T71" fmla="*/ 12 h 34"/>
                    <a:gd name="T72" fmla="*/ 2 w 17"/>
                    <a:gd name="T73" fmla="*/ 25 h 34"/>
                    <a:gd name="T74" fmla="*/ 11 w 17"/>
                    <a:gd name="T75" fmla="*/ 13 h 34"/>
                    <a:gd name="T76" fmla="*/ 3 w 17"/>
                    <a:gd name="T77" fmla="*/ 21 h 34"/>
                    <a:gd name="T78" fmla="*/ 15 w 17"/>
                    <a:gd name="T79" fmla="*/ 6 h 34"/>
                    <a:gd name="T80" fmla="*/ 5 w 17"/>
                    <a:gd name="T81" fmla="*/ 16 h 34"/>
                    <a:gd name="T82" fmla="*/ 14 w 17"/>
                    <a:gd name="T83" fmla="*/ 5 h 34"/>
                    <a:gd name="T84" fmla="*/ 4 w 17"/>
                    <a:gd name="T85" fmla="*/ 15 h 34"/>
                    <a:gd name="T86" fmla="*/ 11 w 17"/>
                    <a:gd name="T87" fmla="*/ 6 h 34"/>
                    <a:gd name="T88" fmla="*/ 2 w 17"/>
                    <a:gd name="T89" fmla="*/ 14 h 34"/>
                    <a:gd name="T90" fmla="*/ 11 w 17"/>
                    <a:gd name="T91" fmla="*/ 2 h 34"/>
                    <a:gd name="T92" fmla="*/ 2 w 17"/>
                    <a:gd name="T93" fmla="*/ 10 h 34"/>
                    <a:gd name="T94" fmla="*/ 10 w 17"/>
                    <a:gd name="T95" fmla="*/ 1 h 34"/>
                    <a:gd name="T96" fmla="*/ 1 w 17"/>
                    <a:gd name="T97" fmla="*/ 9 h 34"/>
                    <a:gd name="T98" fmla="*/ 7 w 17"/>
                    <a:gd name="T99" fmla="*/ 2 h 34"/>
                    <a:gd name="T100" fmla="*/ 0 w 17"/>
                    <a:gd name="T101" fmla="*/ 7 h 34"/>
                    <a:gd name="T102" fmla="*/ 5 w 17"/>
                    <a:gd name="T103" fmla="*/ 2 h 34"/>
                    <a:gd name="T104" fmla="*/ 1 w 17"/>
                    <a:gd name="T105" fmla="*/ 5 h 34"/>
                    <a:gd name="T106" fmla="*/ 3 w 17"/>
                    <a:gd name="T107" fmla="*/ 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7" h="34">
                      <a:moveTo>
                        <a:pt x="2" y="3"/>
                      </a:moveTo>
                      <a:cubicBezTo>
                        <a:pt x="2" y="3"/>
                        <a:pt x="1" y="4"/>
                        <a:pt x="1" y="5"/>
                      </a:cubicBezTo>
                      <a:cubicBezTo>
                        <a:pt x="0" y="6"/>
                        <a:pt x="1" y="6"/>
                        <a:pt x="2" y="6"/>
                      </a:cubicBezTo>
                      <a:cubicBezTo>
                        <a:pt x="3" y="5"/>
                        <a:pt x="4" y="3"/>
                        <a:pt x="5" y="2"/>
                      </a:cubicBezTo>
                      <a:cubicBezTo>
                        <a:pt x="5" y="2"/>
                        <a:pt x="4" y="2"/>
                        <a:pt x="4" y="1"/>
                      </a:cubicBezTo>
                      <a:cubicBezTo>
                        <a:pt x="3" y="3"/>
                        <a:pt x="1" y="5"/>
                        <a:pt x="0" y="7"/>
                      </a:cubicBezTo>
                      <a:cubicBezTo>
                        <a:pt x="0" y="8"/>
                        <a:pt x="1" y="8"/>
                        <a:pt x="1" y="8"/>
                      </a:cubicBezTo>
                      <a:cubicBezTo>
                        <a:pt x="3" y="5"/>
                        <a:pt x="5" y="4"/>
                        <a:pt x="7" y="2"/>
                      </a:cubicBezTo>
                      <a:cubicBezTo>
                        <a:pt x="7" y="2"/>
                        <a:pt x="6" y="1"/>
                        <a:pt x="6" y="1"/>
                      </a:cubicBezTo>
                      <a:cubicBezTo>
                        <a:pt x="4" y="4"/>
                        <a:pt x="3" y="6"/>
                        <a:pt x="1" y="9"/>
                      </a:cubicBezTo>
                      <a:cubicBezTo>
                        <a:pt x="1" y="9"/>
                        <a:pt x="2" y="10"/>
                        <a:pt x="2" y="10"/>
                      </a:cubicBezTo>
                      <a:cubicBezTo>
                        <a:pt x="5" y="7"/>
                        <a:pt x="7" y="4"/>
                        <a:pt x="10" y="1"/>
                      </a:cubicBezTo>
                      <a:cubicBezTo>
                        <a:pt x="9" y="1"/>
                        <a:pt x="9" y="1"/>
                        <a:pt x="9" y="0"/>
                      </a:cubicBezTo>
                      <a:cubicBezTo>
                        <a:pt x="7" y="4"/>
                        <a:pt x="4" y="7"/>
                        <a:pt x="2" y="10"/>
                      </a:cubicBezTo>
                      <a:cubicBezTo>
                        <a:pt x="1" y="11"/>
                        <a:pt x="2" y="12"/>
                        <a:pt x="3" y="11"/>
                      </a:cubicBezTo>
                      <a:cubicBezTo>
                        <a:pt x="6" y="8"/>
                        <a:pt x="8" y="5"/>
                        <a:pt x="10" y="2"/>
                      </a:cubicBezTo>
                      <a:cubicBezTo>
                        <a:pt x="10" y="2"/>
                        <a:pt x="10" y="2"/>
                        <a:pt x="9" y="2"/>
                      </a:cubicBezTo>
                      <a:cubicBezTo>
                        <a:pt x="7" y="6"/>
                        <a:pt x="5" y="10"/>
                        <a:pt x="2" y="14"/>
                      </a:cubicBezTo>
                      <a:cubicBezTo>
                        <a:pt x="2" y="14"/>
                        <a:pt x="3" y="15"/>
                        <a:pt x="3" y="15"/>
                      </a:cubicBezTo>
                      <a:cubicBezTo>
                        <a:pt x="6" y="12"/>
                        <a:pt x="8" y="9"/>
                        <a:pt x="11" y="6"/>
                      </a:cubicBezTo>
                      <a:cubicBezTo>
                        <a:pt x="11" y="6"/>
                        <a:pt x="10" y="5"/>
                        <a:pt x="10" y="5"/>
                      </a:cubicBezTo>
                      <a:cubicBezTo>
                        <a:pt x="8" y="8"/>
                        <a:pt x="6" y="11"/>
                        <a:pt x="4" y="15"/>
                      </a:cubicBezTo>
                      <a:cubicBezTo>
                        <a:pt x="4" y="15"/>
                        <a:pt x="5" y="16"/>
                        <a:pt x="5" y="16"/>
                      </a:cubicBezTo>
                      <a:cubicBezTo>
                        <a:pt x="8" y="12"/>
                        <a:pt x="11" y="9"/>
                        <a:pt x="14" y="5"/>
                      </a:cubicBezTo>
                      <a:cubicBezTo>
                        <a:pt x="13" y="5"/>
                        <a:pt x="13" y="4"/>
                        <a:pt x="12" y="4"/>
                      </a:cubicBezTo>
                      <a:cubicBezTo>
                        <a:pt x="10" y="9"/>
                        <a:pt x="8" y="13"/>
                        <a:pt x="5" y="16"/>
                      </a:cubicBezTo>
                      <a:cubicBezTo>
                        <a:pt x="5" y="17"/>
                        <a:pt x="6" y="17"/>
                        <a:pt x="6" y="17"/>
                      </a:cubicBezTo>
                      <a:cubicBezTo>
                        <a:pt x="9" y="13"/>
                        <a:pt x="12" y="10"/>
                        <a:pt x="15" y="6"/>
                      </a:cubicBezTo>
                      <a:cubicBezTo>
                        <a:pt x="15" y="5"/>
                        <a:pt x="14" y="4"/>
                        <a:pt x="14" y="5"/>
                      </a:cubicBezTo>
                      <a:cubicBezTo>
                        <a:pt x="9" y="10"/>
                        <a:pt x="6" y="16"/>
                        <a:pt x="3" y="21"/>
                      </a:cubicBezTo>
                      <a:cubicBezTo>
                        <a:pt x="2" y="22"/>
                        <a:pt x="3" y="23"/>
                        <a:pt x="4" y="22"/>
                      </a:cubicBezTo>
                      <a:cubicBezTo>
                        <a:pt x="6" y="19"/>
                        <a:pt x="9" y="16"/>
                        <a:pt x="11" y="13"/>
                      </a:cubicBezTo>
                      <a:cubicBezTo>
                        <a:pt x="11" y="12"/>
                        <a:pt x="10" y="12"/>
                        <a:pt x="10" y="12"/>
                      </a:cubicBezTo>
                      <a:cubicBezTo>
                        <a:pt x="7" y="16"/>
                        <a:pt x="4" y="21"/>
                        <a:pt x="2" y="25"/>
                      </a:cubicBezTo>
                      <a:cubicBezTo>
                        <a:pt x="1" y="26"/>
                        <a:pt x="2" y="26"/>
                        <a:pt x="3" y="26"/>
                      </a:cubicBezTo>
                      <a:cubicBezTo>
                        <a:pt x="8" y="23"/>
                        <a:pt x="11" y="17"/>
                        <a:pt x="14" y="12"/>
                      </a:cubicBezTo>
                      <a:cubicBezTo>
                        <a:pt x="14" y="12"/>
                        <a:pt x="13" y="12"/>
                        <a:pt x="13" y="12"/>
                      </a:cubicBezTo>
                      <a:cubicBezTo>
                        <a:pt x="10" y="17"/>
                        <a:pt x="7" y="23"/>
                        <a:pt x="3" y="29"/>
                      </a:cubicBezTo>
                      <a:cubicBezTo>
                        <a:pt x="3" y="30"/>
                        <a:pt x="4" y="30"/>
                        <a:pt x="5" y="30"/>
                      </a:cubicBezTo>
                      <a:cubicBezTo>
                        <a:pt x="9" y="25"/>
                        <a:pt x="12" y="20"/>
                        <a:pt x="15" y="15"/>
                      </a:cubicBezTo>
                      <a:cubicBezTo>
                        <a:pt x="15" y="15"/>
                        <a:pt x="14" y="15"/>
                        <a:pt x="14" y="15"/>
                      </a:cubicBezTo>
                      <a:cubicBezTo>
                        <a:pt x="12" y="19"/>
                        <a:pt x="10" y="23"/>
                        <a:pt x="8" y="27"/>
                      </a:cubicBezTo>
                      <a:cubicBezTo>
                        <a:pt x="7" y="28"/>
                        <a:pt x="9" y="28"/>
                        <a:pt x="9" y="27"/>
                      </a:cubicBezTo>
                      <a:cubicBezTo>
                        <a:pt x="12" y="24"/>
                        <a:pt x="14" y="21"/>
                        <a:pt x="17" y="18"/>
                      </a:cubicBezTo>
                      <a:cubicBezTo>
                        <a:pt x="16" y="18"/>
                        <a:pt x="16" y="17"/>
                        <a:pt x="15" y="17"/>
                      </a:cubicBezTo>
                      <a:cubicBezTo>
                        <a:pt x="12" y="22"/>
                        <a:pt x="9" y="27"/>
                        <a:pt x="7" y="33"/>
                      </a:cubicBezTo>
                      <a:cubicBezTo>
                        <a:pt x="6" y="33"/>
                        <a:pt x="7" y="34"/>
                        <a:pt x="8" y="33"/>
                      </a:cubicBezTo>
                      <a:cubicBezTo>
                        <a:pt x="11" y="30"/>
                        <a:pt x="14" y="26"/>
                        <a:pt x="17" y="22"/>
                      </a:cubicBezTo>
                      <a:cubicBezTo>
                        <a:pt x="17" y="21"/>
                        <a:pt x="16" y="21"/>
                        <a:pt x="15" y="21"/>
                      </a:cubicBezTo>
                      <a:cubicBezTo>
                        <a:pt x="13" y="24"/>
                        <a:pt x="11" y="28"/>
                        <a:pt x="10" y="31"/>
                      </a:cubicBezTo>
                      <a:cubicBezTo>
                        <a:pt x="9" y="32"/>
                        <a:pt x="10" y="33"/>
                        <a:pt x="11" y="32"/>
                      </a:cubicBezTo>
                      <a:cubicBezTo>
                        <a:pt x="13" y="31"/>
                        <a:pt x="15" y="29"/>
                        <a:pt x="17" y="27"/>
                      </a:cubicBezTo>
                      <a:cubicBezTo>
                        <a:pt x="16" y="27"/>
                        <a:pt x="16" y="27"/>
                        <a:pt x="15" y="27"/>
                      </a:cubicBezTo>
                      <a:cubicBezTo>
                        <a:pt x="15" y="28"/>
                        <a:pt x="14" y="29"/>
                        <a:pt x="13" y="31"/>
                      </a:cubicBezTo>
                      <a:cubicBezTo>
                        <a:pt x="12" y="31"/>
                        <a:pt x="13" y="32"/>
                        <a:pt x="14" y="32"/>
                      </a:cubicBezTo>
                      <a:cubicBezTo>
                        <a:pt x="16" y="30"/>
                        <a:pt x="16" y="29"/>
                        <a:pt x="17" y="27"/>
                      </a:cubicBezTo>
                      <a:cubicBezTo>
                        <a:pt x="17" y="26"/>
                        <a:pt x="16" y="26"/>
                        <a:pt x="16" y="26"/>
                      </a:cubicBezTo>
                      <a:cubicBezTo>
                        <a:pt x="14" y="28"/>
                        <a:pt x="12" y="29"/>
                        <a:pt x="10" y="31"/>
                      </a:cubicBezTo>
                      <a:cubicBezTo>
                        <a:pt x="10" y="31"/>
                        <a:pt x="11" y="32"/>
                        <a:pt x="11" y="32"/>
                      </a:cubicBezTo>
                      <a:cubicBezTo>
                        <a:pt x="12" y="28"/>
                        <a:pt x="14" y="25"/>
                        <a:pt x="17" y="22"/>
                      </a:cubicBezTo>
                      <a:cubicBezTo>
                        <a:pt x="16" y="22"/>
                        <a:pt x="16" y="22"/>
                        <a:pt x="15" y="21"/>
                      </a:cubicBezTo>
                      <a:cubicBezTo>
                        <a:pt x="13" y="25"/>
                        <a:pt x="10" y="29"/>
                        <a:pt x="7" y="32"/>
                      </a:cubicBezTo>
                      <a:cubicBezTo>
                        <a:pt x="7" y="33"/>
                        <a:pt x="7" y="33"/>
                        <a:pt x="8" y="33"/>
                      </a:cubicBezTo>
                      <a:cubicBezTo>
                        <a:pt x="11" y="28"/>
                        <a:pt x="13" y="23"/>
                        <a:pt x="17" y="18"/>
                      </a:cubicBezTo>
                      <a:cubicBezTo>
                        <a:pt x="17" y="17"/>
                        <a:pt x="16" y="16"/>
                        <a:pt x="16" y="17"/>
                      </a:cubicBezTo>
                      <a:cubicBezTo>
                        <a:pt x="13" y="20"/>
                        <a:pt x="10" y="23"/>
                        <a:pt x="8" y="27"/>
                      </a:cubicBezTo>
                      <a:cubicBezTo>
                        <a:pt x="8" y="27"/>
                        <a:pt x="9" y="27"/>
                        <a:pt x="9" y="27"/>
                      </a:cubicBezTo>
                      <a:cubicBezTo>
                        <a:pt x="11" y="23"/>
                        <a:pt x="13" y="19"/>
                        <a:pt x="15" y="15"/>
                      </a:cubicBezTo>
                      <a:cubicBezTo>
                        <a:pt x="16" y="15"/>
                        <a:pt x="15" y="14"/>
                        <a:pt x="14" y="15"/>
                      </a:cubicBezTo>
                      <a:cubicBezTo>
                        <a:pt x="11" y="19"/>
                        <a:pt x="8" y="24"/>
                        <a:pt x="4" y="29"/>
                      </a:cubicBezTo>
                      <a:cubicBezTo>
                        <a:pt x="4" y="29"/>
                        <a:pt x="4" y="29"/>
                        <a:pt x="5" y="30"/>
                      </a:cubicBezTo>
                      <a:cubicBezTo>
                        <a:pt x="8" y="24"/>
                        <a:pt x="11" y="18"/>
                        <a:pt x="14" y="12"/>
                      </a:cubicBezTo>
                      <a:cubicBezTo>
                        <a:pt x="15" y="12"/>
                        <a:pt x="13" y="11"/>
                        <a:pt x="13" y="12"/>
                      </a:cubicBezTo>
                      <a:cubicBezTo>
                        <a:pt x="10" y="16"/>
                        <a:pt x="7" y="21"/>
                        <a:pt x="2" y="25"/>
                      </a:cubicBezTo>
                      <a:cubicBezTo>
                        <a:pt x="2" y="25"/>
                        <a:pt x="2" y="25"/>
                        <a:pt x="3" y="26"/>
                      </a:cubicBezTo>
                      <a:cubicBezTo>
                        <a:pt x="5" y="21"/>
                        <a:pt x="8" y="17"/>
                        <a:pt x="11" y="13"/>
                      </a:cubicBezTo>
                      <a:cubicBezTo>
                        <a:pt x="12" y="12"/>
                        <a:pt x="10" y="11"/>
                        <a:pt x="10" y="12"/>
                      </a:cubicBezTo>
                      <a:cubicBezTo>
                        <a:pt x="8" y="15"/>
                        <a:pt x="5" y="18"/>
                        <a:pt x="3" y="21"/>
                      </a:cubicBezTo>
                      <a:cubicBezTo>
                        <a:pt x="3" y="21"/>
                        <a:pt x="4" y="22"/>
                        <a:pt x="4" y="22"/>
                      </a:cubicBezTo>
                      <a:cubicBezTo>
                        <a:pt x="8" y="17"/>
                        <a:pt x="10" y="11"/>
                        <a:pt x="15" y="6"/>
                      </a:cubicBezTo>
                      <a:cubicBezTo>
                        <a:pt x="14" y="6"/>
                        <a:pt x="14" y="5"/>
                        <a:pt x="14" y="5"/>
                      </a:cubicBezTo>
                      <a:cubicBezTo>
                        <a:pt x="10" y="9"/>
                        <a:pt x="8" y="13"/>
                        <a:pt x="5" y="16"/>
                      </a:cubicBezTo>
                      <a:cubicBezTo>
                        <a:pt x="4" y="17"/>
                        <a:pt x="5" y="18"/>
                        <a:pt x="6" y="17"/>
                      </a:cubicBezTo>
                      <a:cubicBezTo>
                        <a:pt x="9" y="14"/>
                        <a:pt x="12" y="9"/>
                        <a:pt x="14" y="5"/>
                      </a:cubicBezTo>
                      <a:cubicBezTo>
                        <a:pt x="14" y="4"/>
                        <a:pt x="13" y="3"/>
                        <a:pt x="12" y="4"/>
                      </a:cubicBezTo>
                      <a:cubicBezTo>
                        <a:pt x="10" y="8"/>
                        <a:pt x="7" y="11"/>
                        <a:pt x="4" y="15"/>
                      </a:cubicBezTo>
                      <a:cubicBezTo>
                        <a:pt x="5" y="15"/>
                        <a:pt x="5" y="15"/>
                        <a:pt x="6" y="15"/>
                      </a:cubicBezTo>
                      <a:cubicBezTo>
                        <a:pt x="7" y="12"/>
                        <a:pt x="9" y="9"/>
                        <a:pt x="11" y="6"/>
                      </a:cubicBezTo>
                      <a:cubicBezTo>
                        <a:pt x="12" y="5"/>
                        <a:pt x="11" y="4"/>
                        <a:pt x="10" y="5"/>
                      </a:cubicBezTo>
                      <a:cubicBezTo>
                        <a:pt x="7" y="8"/>
                        <a:pt x="5" y="11"/>
                        <a:pt x="2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6" y="10"/>
                        <a:pt x="9" y="6"/>
                        <a:pt x="11" y="2"/>
                      </a:cubicBezTo>
                      <a:cubicBezTo>
                        <a:pt x="11" y="1"/>
                        <a:pt x="10" y="1"/>
                        <a:pt x="9" y="1"/>
                      </a:cubicBezTo>
                      <a:cubicBezTo>
                        <a:pt x="7" y="4"/>
                        <a:pt x="4" y="7"/>
                        <a:pt x="2" y="10"/>
                      </a:cubicBezTo>
                      <a:cubicBezTo>
                        <a:pt x="2" y="10"/>
                        <a:pt x="2" y="11"/>
                        <a:pt x="3" y="11"/>
                      </a:cubicBezTo>
                      <a:cubicBezTo>
                        <a:pt x="5" y="8"/>
                        <a:pt x="8" y="5"/>
                        <a:pt x="10" y="1"/>
                      </a:cubicBezTo>
                      <a:cubicBezTo>
                        <a:pt x="10" y="0"/>
                        <a:pt x="9" y="0"/>
                        <a:pt x="9" y="0"/>
                      </a:cubicBezTo>
                      <a:cubicBezTo>
                        <a:pt x="6" y="3"/>
                        <a:pt x="4" y="6"/>
                        <a:pt x="1" y="9"/>
                      </a:cubicBezTo>
                      <a:cubicBezTo>
                        <a:pt x="2" y="9"/>
                        <a:pt x="2" y="9"/>
                        <a:pt x="3" y="9"/>
                      </a:cubicBezTo>
                      <a:cubicBezTo>
                        <a:pt x="4" y="7"/>
                        <a:pt x="5" y="4"/>
                        <a:pt x="7" y="2"/>
                      </a:cubicBezTo>
                      <a:cubicBezTo>
                        <a:pt x="7" y="1"/>
                        <a:pt x="7" y="0"/>
                        <a:pt x="6" y="1"/>
                      </a:cubicBezTo>
                      <a:cubicBezTo>
                        <a:pt x="4" y="3"/>
                        <a:pt x="2" y="5"/>
                        <a:pt x="0" y="7"/>
                      </a:cubicBezTo>
                      <a:cubicBezTo>
                        <a:pt x="0" y="7"/>
                        <a:pt x="1" y="7"/>
                        <a:pt x="1" y="8"/>
                      </a:cubicBezTo>
                      <a:cubicBezTo>
                        <a:pt x="2" y="6"/>
                        <a:pt x="4" y="4"/>
                        <a:pt x="5" y="2"/>
                      </a:cubicBezTo>
                      <a:cubicBezTo>
                        <a:pt x="6" y="2"/>
                        <a:pt x="5" y="1"/>
                        <a:pt x="4" y="1"/>
                      </a:cubicBezTo>
                      <a:cubicBezTo>
                        <a:pt x="3" y="2"/>
                        <a:pt x="2" y="4"/>
                        <a:pt x="1" y="5"/>
                      </a:cubicBezTo>
                      <a:cubicBezTo>
                        <a:pt x="1" y="5"/>
                        <a:pt x="2" y="5"/>
                        <a:pt x="2" y="6"/>
                      </a:cubicBezTo>
                      <a:cubicBezTo>
                        <a:pt x="2" y="5"/>
                        <a:pt x="3" y="4"/>
                        <a:pt x="3" y="3"/>
                      </a:cubicBezTo>
                      <a:cubicBezTo>
                        <a:pt x="4" y="3"/>
                        <a:pt x="3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86" name="Freeform 75"/>
                <p:cNvSpPr/>
                <p:nvPr/>
              </p:nvSpPr>
              <p:spPr bwMode="auto">
                <a:xfrm>
                  <a:off x="1209675" y="2119313"/>
                  <a:ext cx="19050" cy="52388"/>
                </a:xfrm>
                <a:custGeom>
                  <a:avLst/>
                  <a:gdLst>
                    <a:gd name="T0" fmla="*/ 2 w 18"/>
                    <a:gd name="T1" fmla="*/ 50 h 50"/>
                    <a:gd name="T2" fmla="*/ 4 w 18"/>
                    <a:gd name="T3" fmla="*/ 38 h 50"/>
                    <a:gd name="T4" fmla="*/ 2 w 18"/>
                    <a:gd name="T5" fmla="*/ 14 h 50"/>
                    <a:gd name="T6" fmla="*/ 8 w 18"/>
                    <a:gd name="T7" fmla="*/ 2 h 50"/>
                    <a:gd name="T8" fmla="*/ 14 w 18"/>
                    <a:gd name="T9" fmla="*/ 13 h 50"/>
                    <a:gd name="T10" fmla="*/ 17 w 18"/>
                    <a:gd name="T11" fmla="*/ 49 h 50"/>
                    <a:gd name="T12" fmla="*/ 18 w 18"/>
                    <a:gd name="T13" fmla="*/ 49 h 50"/>
                    <a:gd name="T14" fmla="*/ 16 w 18"/>
                    <a:gd name="T15" fmla="*/ 1 h 50"/>
                    <a:gd name="T16" fmla="*/ 15 w 18"/>
                    <a:gd name="T17" fmla="*/ 0 h 50"/>
                    <a:gd name="T18" fmla="*/ 2 w 18"/>
                    <a:gd name="T19" fmla="*/ 0 h 50"/>
                    <a:gd name="T20" fmla="*/ 1 w 18"/>
                    <a:gd name="T21" fmla="*/ 1 h 50"/>
                    <a:gd name="T22" fmla="*/ 2 w 18"/>
                    <a:gd name="T23" fmla="*/ 26 h 50"/>
                    <a:gd name="T24" fmla="*/ 1 w 18"/>
                    <a:gd name="T25" fmla="*/ 49 h 50"/>
                    <a:gd name="T26" fmla="*/ 2 w 18"/>
                    <a:gd name="T27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8" h="50">
                      <a:moveTo>
                        <a:pt x="2" y="50"/>
                      </a:moveTo>
                      <a:cubicBezTo>
                        <a:pt x="5" y="47"/>
                        <a:pt x="4" y="42"/>
                        <a:pt x="4" y="38"/>
                      </a:cubicBezTo>
                      <a:cubicBezTo>
                        <a:pt x="4" y="30"/>
                        <a:pt x="3" y="22"/>
                        <a:pt x="2" y="14"/>
                      </a:cubicBezTo>
                      <a:cubicBezTo>
                        <a:pt x="2" y="7"/>
                        <a:pt x="0" y="2"/>
                        <a:pt x="8" y="2"/>
                      </a:cubicBezTo>
                      <a:cubicBezTo>
                        <a:pt x="17" y="1"/>
                        <a:pt x="14" y="7"/>
                        <a:pt x="14" y="13"/>
                      </a:cubicBezTo>
                      <a:cubicBezTo>
                        <a:pt x="14" y="25"/>
                        <a:pt x="16" y="37"/>
                        <a:pt x="17" y="49"/>
                      </a:cubicBezTo>
                      <a:cubicBezTo>
                        <a:pt x="17" y="50"/>
                        <a:pt x="18" y="50"/>
                        <a:pt x="18" y="49"/>
                      </a:cubicBezTo>
                      <a:cubicBezTo>
                        <a:pt x="18" y="33"/>
                        <a:pt x="14" y="17"/>
                        <a:pt x="16" y="1"/>
                      </a:cubicBezTo>
                      <a:cubicBezTo>
                        <a:pt x="16" y="1"/>
                        <a:pt x="16" y="0"/>
                        <a:pt x="15" y="0"/>
                      </a:cubicBezTo>
                      <a:cubicBezTo>
                        <a:pt x="11" y="0"/>
                        <a:pt x="6" y="1"/>
                        <a:pt x="2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0" y="9"/>
                        <a:pt x="1" y="18"/>
                        <a:pt x="2" y="26"/>
                      </a:cubicBezTo>
                      <a:cubicBezTo>
                        <a:pt x="3" y="31"/>
                        <a:pt x="6" y="45"/>
                        <a:pt x="1" y="49"/>
                      </a:cubicBezTo>
                      <a:cubicBezTo>
                        <a:pt x="0" y="49"/>
                        <a:pt x="1" y="50"/>
                        <a:pt x="2" y="5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87" name="Freeform 76"/>
                <p:cNvSpPr/>
                <p:nvPr/>
              </p:nvSpPr>
              <p:spPr bwMode="auto">
                <a:xfrm>
                  <a:off x="1208088" y="2120901"/>
                  <a:ext cx="17463" cy="50800"/>
                </a:xfrm>
                <a:custGeom>
                  <a:avLst/>
                  <a:gdLst>
                    <a:gd name="T0" fmla="*/ 5 w 16"/>
                    <a:gd name="T1" fmla="*/ 4 h 48"/>
                    <a:gd name="T2" fmla="*/ 0 w 16"/>
                    <a:gd name="T3" fmla="*/ 11 h 48"/>
                    <a:gd name="T4" fmla="*/ 6 w 16"/>
                    <a:gd name="T5" fmla="*/ 5 h 48"/>
                    <a:gd name="T6" fmla="*/ 3 w 16"/>
                    <a:gd name="T7" fmla="*/ 13 h 48"/>
                    <a:gd name="T8" fmla="*/ 9 w 16"/>
                    <a:gd name="T9" fmla="*/ 6 h 48"/>
                    <a:gd name="T10" fmla="*/ 6 w 16"/>
                    <a:gd name="T11" fmla="*/ 14 h 48"/>
                    <a:gd name="T12" fmla="*/ 9 w 16"/>
                    <a:gd name="T13" fmla="*/ 6 h 48"/>
                    <a:gd name="T14" fmla="*/ 4 w 16"/>
                    <a:gd name="T15" fmla="*/ 16 h 48"/>
                    <a:gd name="T16" fmla="*/ 12 w 16"/>
                    <a:gd name="T17" fmla="*/ 6 h 48"/>
                    <a:gd name="T18" fmla="*/ 4 w 16"/>
                    <a:gd name="T19" fmla="*/ 18 h 48"/>
                    <a:gd name="T20" fmla="*/ 10 w 16"/>
                    <a:gd name="T21" fmla="*/ 12 h 48"/>
                    <a:gd name="T22" fmla="*/ 12 w 16"/>
                    <a:gd name="T23" fmla="*/ 7 h 48"/>
                    <a:gd name="T24" fmla="*/ 7 w 16"/>
                    <a:gd name="T25" fmla="*/ 21 h 48"/>
                    <a:gd name="T26" fmla="*/ 13 w 16"/>
                    <a:gd name="T27" fmla="*/ 12 h 48"/>
                    <a:gd name="T28" fmla="*/ 4 w 16"/>
                    <a:gd name="T29" fmla="*/ 30 h 48"/>
                    <a:gd name="T30" fmla="*/ 6 w 16"/>
                    <a:gd name="T31" fmla="*/ 31 h 48"/>
                    <a:gd name="T32" fmla="*/ 13 w 16"/>
                    <a:gd name="T33" fmla="*/ 24 h 48"/>
                    <a:gd name="T34" fmla="*/ 7 w 16"/>
                    <a:gd name="T35" fmla="*/ 36 h 48"/>
                    <a:gd name="T36" fmla="*/ 13 w 16"/>
                    <a:gd name="T37" fmla="*/ 25 h 48"/>
                    <a:gd name="T38" fmla="*/ 4 w 16"/>
                    <a:gd name="T39" fmla="*/ 41 h 48"/>
                    <a:gd name="T40" fmla="*/ 12 w 16"/>
                    <a:gd name="T41" fmla="*/ 31 h 48"/>
                    <a:gd name="T42" fmla="*/ 4 w 16"/>
                    <a:gd name="T43" fmla="*/ 43 h 48"/>
                    <a:gd name="T44" fmla="*/ 11 w 16"/>
                    <a:gd name="T45" fmla="*/ 37 h 48"/>
                    <a:gd name="T46" fmla="*/ 7 w 16"/>
                    <a:gd name="T47" fmla="*/ 44 h 48"/>
                    <a:gd name="T48" fmla="*/ 14 w 16"/>
                    <a:gd name="T49" fmla="*/ 37 h 48"/>
                    <a:gd name="T50" fmla="*/ 9 w 16"/>
                    <a:gd name="T51" fmla="*/ 47 h 48"/>
                    <a:gd name="T52" fmla="*/ 13 w 16"/>
                    <a:gd name="T53" fmla="*/ 47 h 48"/>
                    <a:gd name="T54" fmla="*/ 14 w 16"/>
                    <a:gd name="T55" fmla="*/ 43 h 48"/>
                    <a:gd name="T56" fmla="*/ 14 w 16"/>
                    <a:gd name="T57" fmla="*/ 38 h 48"/>
                    <a:gd name="T58" fmla="*/ 11 w 16"/>
                    <a:gd name="T59" fmla="*/ 44 h 48"/>
                    <a:gd name="T60" fmla="*/ 15 w 16"/>
                    <a:gd name="T61" fmla="*/ 34 h 48"/>
                    <a:gd name="T62" fmla="*/ 10 w 16"/>
                    <a:gd name="T63" fmla="*/ 43 h 48"/>
                    <a:gd name="T64" fmla="*/ 13 w 16"/>
                    <a:gd name="T65" fmla="*/ 32 h 48"/>
                    <a:gd name="T66" fmla="*/ 15 w 16"/>
                    <a:gd name="T67" fmla="*/ 29 h 48"/>
                    <a:gd name="T68" fmla="*/ 5 w 16"/>
                    <a:gd name="T69" fmla="*/ 38 h 48"/>
                    <a:gd name="T70" fmla="*/ 12 w 16"/>
                    <a:gd name="T71" fmla="*/ 28 h 48"/>
                    <a:gd name="T72" fmla="*/ 9 w 16"/>
                    <a:gd name="T73" fmla="*/ 33 h 48"/>
                    <a:gd name="T74" fmla="*/ 14 w 16"/>
                    <a:gd name="T75" fmla="*/ 20 h 48"/>
                    <a:gd name="T76" fmla="*/ 10 w 16"/>
                    <a:gd name="T77" fmla="*/ 27 h 48"/>
                    <a:gd name="T78" fmla="*/ 13 w 16"/>
                    <a:gd name="T79" fmla="*/ 19 h 48"/>
                    <a:gd name="T80" fmla="*/ 7 w 16"/>
                    <a:gd name="T81" fmla="*/ 25 h 48"/>
                    <a:gd name="T82" fmla="*/ 15 w 16"/>
                    <a:gd name="T83" fmla="*/ 9 h 48"/>
                    <a:gd name="T84" fmla="*/ 15 w 16"/>
                    <a:gd name="T85" fmla="*/ 5 h 48"/>
                    <a:gd name="T86" fmla="*/ 6 w 16"/>
                    <a:gd name="T87" fmla="*/ 16 h 48"/>
                    <a:gd name="T88" fmla="*/ 10 w 16"/>
                    <a:gd name="T89" fmla="*/ 11 h 48"/>
                    <a:gd name="T90" fmla="*/ 13 w 16"/>
                    <a:gd name="T91" fmla="*/ 3 h 48"/>
                    <a:gd name="T92" fmla="*/ 6 w 16"/>
                    <a:gd name="T93" fmla="*/ 14 h 48"/>
                    <a:gd name="T94" fmla="*/ 11 w 16"/>
                    <a:gd name="T95" fmla="*/ 3 h 48"/>
                    <a:gd name="T96" fmla="*/ 7 w 16"/>
                    <a:gd name="T97" fmla="*/ 11 h 48"/>
                    <a:gd name="T98" fmla="*/ 11 w 16"/>
                    <a:gd name="T99" fmla="*/ 1 h 48"/>
                    <a:gd name="T100" fmla="*/ 6 w 16"/>
                    <a:gd name="T101" fmla="*/ 8 h 48"/>
                    <a:gd name="T102" fmla="*/ 7 w 16"/>
                    <a:gd name="T103" fmla="*/ 2 h 48"/>
                    <a:gd name="T104" fmla="*/ 2 w 16"/>
                    <a:gd name="T105" fmla="*/ 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6" h="48">
                      <a:moveTo>
                        <a:pt x="3" y="8"/>
                      </a:moveTo>
                      <a:cubicBezTo>
                        <a:pt x="4" y="7"/>
                        <a:pt x="4" y="6"/>
                        <a:pt x="5" y="4"/>
                      </a:cubicBezTo>
                      <a:cubicBezTo>
                        <a:pt x="5" y="4"/>
                        <a:pt x="4" y="3"/>
                        <a:pt x="3" y="4"/>
                      </a:cubicBezTo>
                      <a:cubicBezTo>
                        <a:pt x="2" y="6"/>
                        <a:pt x="1" y="8"/>
                        <a:pt x="0" y="11"/>
                      </a:cubicBezTo>
                      <a:cubicBezTo>
                        <a:pt x="0" y="12"/>
                        <a:pt x="1" y="12"/>
                        <a:pt x="2" y="11"/>
                      </a:cubicBezTo>
                      <a:cubicBezTo>
                        <a:pt x="3" y="10"/>
                        <a:pt x="6" y="4"/>
                        <a:pt x="6" y="5"/>
                      </a:cubicBezTo>
                      <a:cubicBezTo>
                        <a:pt x="4" y="7"/>
                        <a:pt x="3" y="10"/>
                        <a:pt x="2" y="12"/>
                      </a:cubicBezTo>
                      <a:cubicBezTo>
                        <a:pt x="2" y="13"/>
                        <a:pt x="2" y="13"/>
                        <a:pt x="3" y="13"/>
                      </a:cubicBezTo>
                      <a:cubicBezTo>
                        <a:pt x="6" y="10"/>
                        <a:pt x="8" y="7"/>
                        <a:pt x="11" y="4"/>
                      </a:cubicBezTo>
                      <a:cubicBezTo>
                        <a:pt x="10" y="3"/>
                        <a:pt x="9" y="3"/>
                        <a:pt x="9" y="6"/>
                      </a:cubicBezTo>
                      <a:cubicBezTo>
                        <a:pt x="7" y="8"/>
                        <a:pt x="6" y="11"/>
                        <a:pt x="4" y="13"/>
                      </a:cubicBezTo>
                      <a:cubicBezTo>
                        <a:pt x="4" y="14"/>
                        <a:pt x="5" y="15"/>
                        <a:pt x="6" y="14"/>
                      </a:cubicBezTo>
                      <a:cubicBezTo>
                        <a:pt x="7" y="12"/>
                        <a:pt x="8" y="11"/>
                        <a:pt x="9" y="9"/>
                      </a:cubicBezTo>
                      <a:cubicBezTo>
                        <a:pt x="11" y="7"/>
                        <a:pt x="11" y="6"/>
                        <a:pt x="9" y="6"/>
                      </a:cubicBezTo>
                      <a:cubicBezTo>
                        <a:pt x="7" y="9"/>
                        <a:pt x="5" y="12"/>
                        <a:pt x="3" y="16"/>
                      </a:cubicBezTo>
                      <a:cubicBezTo>
                        <a:pt x="3" y="16"/>
                        <a:pt x="4" y="17"/>
                        <a:pt x="4" y="16"/>
                      </a:cubicBezTo>
                      <a:cubicBezTo>
                        <a:pt x="7" y="13"/>
                        <a:pt x="10" y="10"/>
                        <a:pt x="12" y="7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1" y="8"/>
                        <a:pt x="10" y="9"/>
                        <a:pt x="9" y="11"/>
                      </a:cubicBezTo>
                      <a:cubicBezTo>
                        <a:pt x="7" y="13"/>
                        <a:pt x="6" y="16"/>
                        <a:pt x="4" y="18"/>
                      </a:cubicBezTo>
                      <a:cubicBezTo>
                        <a:pt x="4" y="19"/>
                        <a:pt x="5" y="20"/>
                        <a:pt x="6" y="19"/>
                      </a:cubicBezTo>
                      <a:cubicBezTo>
                        <a:pt x="7" y="16"/>
                        <a:pt x="8" y="14"/>
                        <a:pt x="10" y="12"/>
                      </a:cubicBezTo>
                      <a:cubicBezTo>
                        <a:pt x="11" y="11"/>
                        <a:pt x="11" y="10"/>
                        <a:pt x="12" y="10"/>
                      </a:cubicBezTo>
                      <a:cubicBezTo>
                        <a:pt x="14" y="8"/>
                        <a:pt x="14" y="7"/>
                        <a:pt x="12" y="7"/>
                      </a:cubicBezTo>
                      <a:cubicBezTo>
                        <a:pt x="10" y="11"/>
                        <a:pt x="8" y="16"/>
                        <a:pt x="6" y="20"/>
                      </a:cubicBezTo>
                      <a:cubicBezTo>
                        <a:pt x="6" y="21"/>
                        <a:pt x="7" y="21"/>
                        <a:pt x="7" y="21"/>
                      </a:cubicBezTo>
                      <a:cubicBezTo>
                        <a:pt x="9" y="19"/>
                        <a:pt x="11" y="17"/>
                        <a:pt x="13" y="14"/>
                      </a:cubicBezTo>
                      <a:cubicBezTo>
                        <a:pt x="15" y="12"/>
                        <a:pt x="13" y="12"/>
                        <a:pt x="13" y="12"/>
                      </a:cubicBezTo>
                      <a:cubicBezTo>
                        <a:pt x="10" y="18"/>
                        <a:pt x="6" y="23"/>
                        <a:pt x="3" y="29"/>
                      </a:cubicBezTo>
                      <a:cubicBezTo>
                        <a:pt x="3" y="30"/>
                        <a:pt x="4" y="31"/>
                        <a:pt x="4" y="30"/>
                      </a:cubicBezTo>
                      <a:cubicBezTo>
                        <a:pt x="7" y="27"/>
                        <a:pt x="10" y="25"/>
                        <a:pt x="12" y="22"/>
                      </a:cubicBezTo>
                      <a:cubicBezTo>
                        <a:pt x="11" y="23"/>
                        <a:pt x="8" y="28"/>
                        <a:pt x="6" y="31"/>
                      </a:cubicBezTo>
                      <a:cubicBezTo>
                        <a:pt x="5" y="31"/>
                        <a:pt x="6" y="32"/>
                        <a:pt x="7" y="31"/>
                      </a:cubicBezTo>
                      <a:cubicBezTo>
                        <a:pt x="7" y="32"/>
                        <a:pt x="13" y="23"/>
                        <a:pt x="13" y="24"/>
                      </a:cubicBezTo>
                      <a:cubicBezTo>
                        <a:pt x="10" y="27"/>
                        <a:pt x="8" y="31"/>
                        <a:pt x="5" y="35"/>
                      </a:cubicBezTo>
                      <a:cubicBezTo>
                        <a:pt x="5" y="36"/>
                        <a:pt x="6" y="37"/>
                        <a:pt x="7" y="36"/>
                      </a:cubicBezTo>
                      <a:cubicBezTo>
                        <a:pt x="9" y="33"/>
                        <a:pt x="12" y="29"/>
                        <a:pt x="15" y="26"/>
                      </a:cubicBezTo>
                      <a:cubicBezTo>
                        <a:pt x="15" y="25"/>
                        <a:pt x="14" y="25"/>
                        <a:pt x="13" y="25"/>
                      </a:cubicBezTo>
                      <a:cubicBezTo>
                        <a:pt x="9" y="30"/>
                        <a:pt x="6" y="35"/>
                        <a:pt x="3" y="40"/>
                      </a:cubicBezTo>
                      <a:cubicBezTo>
                        <a:pt x="3" y="41"/>
                        <a:pt x="3" y="42"/>
                        <a:pt x="4" y="41"/>
                      </a:cubicBezTo>
                      <a:cubicBezTo>
                        <a:pt x="7" y="38"/>
                        <a:pt x="10" y="35"/>
                        <a:pt x="13" y="32"/>
                      </a:cubicBezTo>
                      <a:cubicBezTo>
                        <a:pt x="12" y="31"/>
                        <a:pt x="12" y="31"/>
                        <a:pt x="12" y="31"/>
                      </a:cubicBezTo>
                      <a:cubicBezTo>
                        <a:pt x="11" y="32"/>
                        <a:pt x="10" y="34"/>
                        <a:pt x="9" y="36"/>
                      </a:cubicBezTo>
                      <a:cubicBezTo>
                        <a:pt x="7" y="38"/>
                        <a:pt x="6" y="41"/>
                        <a:pt x="4" y="43"/>
                      </a:cubicBezTo>
                      <a:cubicBezTo>
                        <a:pt x="4" y="44"/>
                        <a:pt x="5" y="45"/>
                        <a:pt x="5" y="44"/>
                      </a:cubicBezTo>
                      <a:cubicBezTo>
                        <a:pt x="7" y="42"/>
                        <a:pt x="9" y="39"/>
                        <a:pt x="11" y="37"/>
                      </a:cubicBezTo>
                      <a:cubicBezTo>
                        <a:pt x="13" y="34"/>
                        <a:pt x="13" y="34"/>
                        <a:pt x="11" y="37"/>
                      </a:cubicBezTo>
                      <a:cubicBezTo>
                        <a:pt x="10" y="39"/>
                        <a:pt x="8" y="42"/>
                        <a:pt x="7" y="44"/>
                      </a:cubicBezTo>
                      <a:cubicBezTo>
                        <a:pt x="7" y="45"/>
                        <a:pt x="8" y="46"/>
                        <a:pt x="8" y="45"/>
                      </a:cubicBezTo>
                      <a:cubicBezTo>
                        <a:pt x="10" y="42"/>
                        <a:pt x="12" y="40"/>
                        <a:pt x="14" y="37"/>
                      </a:cubicBezTo>
                      <a:cubicBezTo>
                        <a:pt x="13" y="39"/>
                        <a:pt x="10" y="43"/>
                        <a:pt x="8" y="46"/>
                      </a:cubicBezTo>
                      <a:cubicBezTo>
                        <a:pt x="8" y="47"/>
                        <a:pt x="9" y="48"/>
                        <a:pt x="9" y="47"/>
                      </a:cubicBezTo>
                      <a:cubicBezTo>
                        <a:pt x="13" y="42"/>
                        <a:pt x="14" y="38"/>
                        <a:pt x="11" y="46"/>
                      </a:cubicBezTo>
                      <a:cubicBezTo>
                        <a:pt x="11" y="46"/>
                        <a:pt x="12" y="47"/>
                        <a:pt x="13" y="47"/>
                      </a:cubicBezTo>
                      <a:cubicBezTo>
                        <a:pt x="14" y="45"/>
                        <a:pt x="14" y="45"/>
                        <a:pt x="15" y="43"/>
                      </a:cubicBezTo>
                      <a:cubicBezTo>
                        <a:pt x="16" y="43"/>
                        <a:pt x="14" y="42"/>
                        <a:pt x="14" y="43"/>
                      </a:cubicBezTo>
                      <a:cubicBezTo>
                        <a:pt x="12" y="45"/>
                        <a:pt x="15" y="39"/>
                        <a:pt x="15" y="39"/>
                      </a:cubicBezTo>
                      <a:cubicBezTo>
                        <a:pt x="15" y="38"/>
                        <a:pt x="14" y="37"/>
                        <a:pt x="14" y="38"/>
                      </a:cubicBezTo>
                      <a:cubicBezTo>
                        <a:pt x="13" y="39"/>
                        <a:pt x="13" y="40"/>
                        <a:pt x="12" y="41"/>
                      </a:cubicBezTo>
                      <a:cubicBezTo>
                        <a:pt x="9" y="42"/>
                        <a:pt x="9" y="43"/>
                        <a:pt x="11" y="44"/>
                      </a:cubicBezTo>
                      <a:cubicBezTo>
                        <a:pt x="13" y="41"/>
                        <a:pt x="14" y="38"/>
                        <a:pt x="16" y="35"/>
                      </a:cubicBezTo>
                      <a:cubicBezTo>
                        <a:pt x="16" y="34"/>
                        <a:pt x="15" y="33"/>
                        <a:pt x="15" y="34"/>
                      </a:cubicBezTo>
                      <a:cubicBezTo>
                        <a:pt x="13" y="36"/>
                        <a:pt x="12" y="37"/>
                        <a:pt x="11" y="39"/>
                      </a:cubicBezTo>
                      <a:cubicBezTo>
                        <a:pt x="9" y="40"/>
                        <a:pt x="8" y="41"/>
                        <a:pt x="10" y="43"/>
                      </a:cubicBezTo>
                      <a:cubicBezTo>
                        <a:pt x="11" y="39"/>
                        <a:pt x="13" y="36"/>
                        <a:pt x="14" y="32"/>
                      </a:cubicBezTo>
                      <a:cubicBezTo>
                        <a:pt x="15" y="31"/>
                        <a:pt x="13" y="31"/>
                        <a:pt x="13" y="32"/>
                      </a:cubicBezTo>
                      <a:cubicBezTo>
                        <a:pt x="11" y="35"/>
                        <a:pt x="9" y="38"/>
                        <a:pt x="7" y="41"/>
                      </a:cubicBezTo>
                      <a:cubicBezTo>
                        <a:pt x="9" y="37"/>
                        <a:pt x="12" y="33"/>
                        <a:pt x="15" y="29"/>
                      </a:cubicBezTo>
                      <a:cubicBezTo>
                        <a:pt x="15" y="28"/>
                        <a:pt x="14" y="28"/>
                        <a:pt x="13" y="28"/>
                      </a:cubicBezTo>
                      <a:cubicBezTo>
                        <a:pt x="11" y="32"/>
                        <a:pt x="8" y="35"/>
                        <a:pt x="5" y="38"/>
                      </a:cubicBezTo>
                      <a:cubicBezTo>
                        <a:pt x="6" y="39"/>
                        <a:pt x="6" y="39"/>
                        <a:pt x="7" y="36"/>
                      </a:cubicBezTo>
                      <a:cubicBezTo>
                        <a:pt x="9" y="33"/>
                        <a:pt x="11" y="31"/>
                        <a:pt x="12" y="28"/>
                      </a:cubicBezTo>
                      <a:cubicBezTo>
                        <a:pt x="10" y="29"/>
                        <a:pt x="9" y="31"/>
                        <a:pt x="8" y="33"/>
                      </a:cubicBezTo>
                      <a:cubicBezTo>
                        <a:pt x="7" y="33"/>
                        <a:pt x="7" y="33"/>
                        <a:pt x="9" y="33"/>
                      </a:cubicBezTo>
                      <a:cubicBezTo>
                        <a:pt x="11" y="29"/>
                        <a:pt x="13" y="25"/>
                        <a:pt x="16" y="21"/>
                      </a:cubicBezTo>
                      <a:cubicBezTo>
                        <a:pt x="16" y="21"/>
                        <a:pt x="15" y="20"/>
                        <a:pt x="14" y="20"/>
                      </a:cubicBezTo>
                      <a:cubicBezTo>
                        <a:pt x="12" y="23"/>
                        <a:pt x="10" y="25"/>
                        <a:pt x="8" y="28"/>
                      </a:cubicBezTo>
                      <a:cubicBezTo>
                        <a:pt x="8" y="30"/>
                        <a:pt x="9" y="29"/>
                        <a:pt x="10" y="27"/>
                      </a:cubicBezTo>
                      <a:cubicBezTo>
                        <a:pt x="11" y="24"/>
                        <a:pt x="13" y="22"/>
                        <a:pt x="14" y="20"/>
                      </a:cubicBezTo>
                      <a:cubicBezTo>
                        <a:pt x="15" y="19"/>
                        <a:pt x="14" y="18"/>
                        <a:pt x="13" y="19"/>
                      </a:cubicBezTo>
                      <a:cubicBezTo>
                        <a:pt x="11" y="21"/>
                        <a:pt x="9" y="23"/>
                        <a:pt x="7" y="25"/>
                      </a:cubicBezTo>
                      <a:cubicBezTo>
                        <a:pt x="4" y="28"/>
                        <a:pt x="5" y="28"/>
                        <a:pt x="7" y="25"/>
                      </a:cubicBezTo>
                      <a:cubicBezTo>
                        <a:pt x="10" y="20"/>
                        <a:pt x="13" y="15"/>
                        <a:pt x="16" y="10"/>
                      </a:cubicBezTo>
                      <a:cubicBezTo>
                        <a:pt x="16" y="9"/>
                        <a:pt x="15" y="8"/>
                        <a:pt x="15" y="9"/>
                      </a:cubicBezTo>
                      <a:cubicBezTo>
                        <a:pt x="13" y="12"/>
                        <a:pt x="9" y="16"/>
                        <a:pt x="9" y="18"/>
                      </a:cubicBezTo>
                      <a:cubicBezTo>
                        <a:pt x="11" y="13"/>
                        <a:pt x="13" y="9"/>
                        <a:pt x="15" y="5"/>
                      </a:cubicBezTo>
                      <a:cubicBezTo>
                        <a:pt x="16" y="4"/>
                        <a:pt x="15" y="4"/>
                        <a:pt x="14" y="4"/>
                      </a:cubicBezTo>
                      <a:cubicBezTo>
                        <a:pt x="11" y="8"/>
                        <a:pt x="8" y="12"/>
                        <a:pt x="6" y="16"/>
                      </a:cubicBezTo>
                      <a:cubicBezTo>
                        <a:pt x="6" y="16"/>
                        <a:pt x="6" y="16"/>
                        <a:pt x="7" y="16"/>
                      </a:cubicBezTo>
                      <a:cubicBezTo>
                        <a:pt x="8" y="15"/>
                        <a:pt x="9" y="13"/>
                        <a:pt x="10" y="11"/>
                      </a:cubicBezTo>
                      <a:cubicBezTo>
                        <a:pt x="12" y="9"/>
                        <a:pt x="13" y="7"/>
                        <a:pt x="14" y="4"/>
                      </a:cubicBezTo>
                      <a:cubicBezTo>
                        <a:pt x="15" y="3"/>
                        <a:pt x="14" y="3"/>
                        <a:pt x="13" y="3"/>
                      </a:cubicBezTo>
                      <a:cubicBezTo>
                        <a:pt x="12" y="5"/>
                        <a:pt x="11" y="7"/>
                        <a:pt x="9" y="8"/>
                      </a:cubicBezTo>
                      <a:cubicBezTo>
                        <a:pt x="5" y="10"/>
                        <a:pt x="4" y="12"/>
                        <a:pt x="6" y="14"/>
                      </a:cubicBezTo>
                      <a:cubicBezTo>
                        <a:pt x="8" y="11"/>
                        <a:pt x="10" y="7"/>
                        <a:pt x="12" y="4"/>
                      </a:cubicBezTo>
                      <a:cubicBezTo>
                        <a:pt x="12" y="3"/>
                        <a:pt x="11" y="3"/>
                        <a:pt x="11" y="3"/>
                      </a:cubicBezTo>
                      <a:cubicBezTo>
                        <a:pt x="9" y="5"/>
                        <a:pt x="8" y="7"/>
                        <a:pt x="7" y="8"/>
                      </a:cubicBezTo>
                      <a:cubicBezTo>
                        <a:pt x="5" y="10"/>
                        <a:pt x="5" y="11"/>
                        <a:pt x="7" y="11"/>
                      </a:cubicBezTo>
                      <a:cubicBezTo>
                        <a:pt x="9" y="8"/>
                        <a:pt x="11" y="5"/>
                        <a:pt x="13" y="2"/>
                      </a:cubicBezTo>
                      <a:cubicBezTo>
                        <a:pt x="13" y="1"/>
                        <a:pt x="12" y="0"/>
                        <a:pt x="11" y="1"/>
                      </a:cubicBezTo>
                      <a:cubicBezTo>
                        <a:pt x="9" y="4"/>
                        <a:pt x="7" y="7"/>
                        <a:pt x="4" y="10"/>
                      </a:cubicBezTo>
                      <a:cubicBezTo>
                        <a:pt x="5" y="11"/>
                        <a:pt x="5" y="10"/>
                        <a:pt x="6" y="8"/>
                      </a:cubicBezTo>
                      <a:cubicBezTo>
                        <a:pt x="7" y="6"/>
                        <a:pt x="7" y="5"/>
                        <a:pt x="8" y="3"/>
                      </a:cubicBezTo>
                      <a:cubicBezTo>
                        <a:pt x="9" y="2"/>
                        <a:pt x="8" y="2"/>
                        <a:pt x="7" y="2"/>
                      </a:cubicBezTo>
                      <a:cubicBezTo>
                        <a:pt x="5" y="4"/>
                        <a:pt x="3" y="6"/>
                        <a:pt x="2" y="8"/>
                      </a:cubicBezTo>
                      <a:cubicBezTo>
                        <a:pt x="3" y="6"/>
                        <a:pt x="3" y="4"/>
                        <a:pt x="2" y="8"/>
                      </a:cubicBezTo>
                      <a:cubicBezTo>
                        <a:pt x="1" y="9"/>
                        <a:pt x="3" y="9"/>
                        <a:pt x="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88" name="Freeform 77"/>
                <p:cNvSpPr/>
                <p:nvPr/>
              </p:nvSpPr>
              <p:spPr bwMode="auto">
                <a:xfrm>
                  <a:off x="1227138" y="2103438"/>
                  <a:ext cx="22225" cy="68263"/>
                </a:xfrm>
                <a:custGeom>
                  <a:avLst/>
                  <a:gdLst>
                    <a:gd name="T0" fmla="*/ 7 w 20"/>
                    <a:gd name="T1" fmla="*/ 63 h 64"/>
                    <a:gd name="T2" fmla="*/ 6 w 20"/>
                    <a:gd name="T3" fmla="*/ 36 h 64"/>
                    <a:gd name="T4" fmla="*/ 3 w 20"/>
                    <a:gd name="T5" fmla="*/ 16 h 64"/>
                    <a:gd name="T6" fmla="*/ 7 w 20"/>
                    <a:gd name="T7" fmla="*/ 3 h 64"/>
                    <a:gd name="T8" fmla="*/ 13 w 20"/>
                    <a:gd name="T9" fmla="*/ 2 h 64"/>
                    <a:gd name="T10" fmla="*/ 16 w 20"/>
                    <a:gd name="T11" fmla="*/ 11 h 64"/>
                    <a:gd name="T12" fmla="*/ 17 w 20"/>
                    <a:gd name="T13" fmla="*/ 28 h 64"/>
                    <a:gd name="T14" fmla="*/ 19 w 20"/>
                    <a:gd name="T15" fmla="*/ 60 h 64"/>
                    <a:gd name="T16" fmla="*/ 20 w 20"/>
                    <a:gd name="T17" fmla="*/ 60 h 64"/>
                    <a:gd name="T18" fmla="*/ 16 w 20"/>
                    <a:gd name="T19" fmla="*/ 1 h 64"/>
                    <a:gd name="T20" fmla="*/ 16 w 20"/>
                    <a:gd name="T21" fmla="*/ 0 h 64"/>
                    <a:gd name="T22" fmla="*/ 1 w 20"/>
                    <a:gd name="T23" fmla="*/ 2 h 64"/>
                    <a:gd name="T24" fmla="*/ 0 w 20"/>
                    <a:gd name="T25" fmla="*/ 2 h 64"/>
                    <a:gd name="T26" fmla="*/ 4 w 20"/>
                    <a:gd name="T27" fmla="*/ 33 h 64"/>
                    <a:gd name="T28" fmla="*/ 5 w 20"/>
                    <a:gd name="T29" fmla="*/ 51 h 64"/>
                    <a:gd name="T30" fmla="*/ 6 w 20"/>
                    <a:gd name="T31" fmla="*/ 64 h 64"/>
                    <a:gd name="T32" fmla="*/ 7 w 20"/>
                    <a:gd name="T33" fmla="*/ 63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" h="64">
                      <a:moveTo>
                        <a:pt x="7" y="63"/>
                      </a:moveTo>
                      <a:cubicBezTo>
                        <a:pt x="5" y="55"/>
                        <a:pt x="7" y="45"/>
                        <a:pt x="6" y="36"/>
                      </a:cubicBezTo>
                      <a:cubicBezTo>
                        <a:pt x="5" y="29"/>
                        <a:pt x="4" y="23"/>
                        <a:pt x="3" y="16"/>
                      </a:cubicBezTo>
                      <a:cubicBezTo>
                        <a:pt x="3" y="11"/>
                        <a:pt x="0" y="3"/>
                        <a:pt x="7" y="3"/>
                      </a:cubicBezTo>
                      <a:cubicBezTo>
                        <a:pt x="9" y="2"/>
                        <a:pt x="11" y="2"/>
                        <a:pt x="13" y="2"/>
                      </a:cubicBezTo>
                      <a:cubicBezTo>
                        <a:pt x="16" y="2"/>
                        <a:pt x="15" y="10"/>
                        <a:pt x="16" y="11"/>
                      </a:cubicBezTo>
                      <a:cubicBezTo>
                        <a:pt x="16" y="17"/>
                        <a:pt x="16" y="22"/>
                        <a:pt x="17" y="28"/>
                      </a:cubicBezTo>
                      <a:cubicBezTo>
                        <a:pt x="18" y="39"/>
                        <a:pt x="19" y="49"/>
                        <a:pt x="19" y="60"/>
                      </a:cubicBezTo>
                      <a:cubicBezTo>
                        <a:pt x="19" y="61"/>
                        <a:pt x="20" y="61"/>
                        <a:pt x="20" y="60"/>
                      </a:cubicBezTo>
                      <a:cubicBezTo>
                        <a:pt x="20" y="41"/>
                        <a:pt x="17" y="21"/>
                        <a:pt x="16" y="1"/>
                      </a:cubicBezTo>
                      <a:cubicBezTo>
                        <a:pt x="16" y="1"/>
                        <a:pt x="16" y="0"/>
                        <a:pt x="16" y="0"/>
                      </a:cubicBezTo>
                      <a:cubicBezTo>
                        <a:pt x="11" y="0"/>
                        <a:pt x="6" y="1"/>
                        <a:pt x="1" y="2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1" y="13"/>
                        <a:pt x="2" y="23"/>
                        <a:pt x="4" y="33"/>
                      </a:cubicBezTo>
                      <a:cubicBezTo>
                        <a:pt x="5" y="39"/>
                        <a:pt x="6" y="45"/>
                        <a:pt x="5" y="51"/>
                      </a:cubicBezTo>
                      <a:cubicBezTo>
                        <a:pt x="5" y="55"/>
                        <a:pt x="5" y="59"/>
                        <a:pt x="6" y="64"/>
                      </a:cubicBezTo>
                      <a:cubicBezTo>
                        <a:pt x="6" y="64"/>
                        <a:pt x="8" y="64"/>
                        <a:pt x="7" y="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89" name="Freeform 78"/>
                <p:cNvSpPr/>
                <p:nvPr/>
              </p:nvSpPr>
              <p:spPr bwMode="auto">
                <a:xfrm>
                  <a:off x="1228725" y="2106613"/>
                  <a:ext cx="17463" cy="65088"/>
                </a:xfrm>
                <a:custGeom>
                  <a:avLst/>
                  <a:gdLst>
                    <a:gd name="T0" fmla="*/ 0 w 17"/>
                    <a:gd name="T1" fmla="*/ 10 h 61"/>
                    <a:gd name="T2" fmla="*/ 6 w 17"/>
                    <a:gd name="T3" fmla="*/ 4 h 61"/>
                    <a:gd name="T4" fmla="*/ 3 w 17"/>
                    <a:gd name="T5" fmla="*/ 12 h 61"/>
                    <a:gd name="T6" fmla="*/ 3 w 17"/>
                    <a:gd name="T7" fmla="*/ 16 h 61"/>
                    <a:gd name="T8" fmla="*/ 7 w 17"/>
                    <a:gd name="T9" fmla="*/ 12 h 61"/>
                    <a:gd name="T10" fmla="*/ 10 w 17"/>
                    <a:gd name="T11" fmla="*/ 7 h 61"/>
                    <a:gd name="T12" fmla="*/ 4 w 17"/>
                    <a:gd name="T13" fmla="*/ 21 h 61"/>
                    <a:gd name="T14" fmla="*/ 6 w 17"/>
                    <a:gd name="T15" fmla="*/ 23 h 61"/>
                    <a:gd name="T16" fmla="*/ 10 w 17"/>
                    <a:gd name="T17" fmla="*/ 19 h 61"/>
                    <a:gd name="T18" fmla="*/ 13 w 17"/>
                    <a:gd name="T19" fmla="*/ 14 h 61"/>
                    <a:gd name="T20" fmla="*/ 6 w 17"/>
                    <a:gd name="T21" fmla="*/ 30 h 61"/>
                    <a:gd name="T22" fmla="*/ 10 w 17"/>
                    <a:gd name="T23" fmla="*/ 22 h 61"/>
                    <a:gd name="T24" fmla="*/ 6 w 17"/>
                    <a:gd name="T25" fmla="*/ 32 h 61"/>
                    <a:gd name="T26" fmla="*/ 12 w 17"/>
                    <a:gd name="T27" fmla="*/ 26 h 61"/>
                    <a:gd name="T28" fmla="*/ 4 w 17"/>
                    <a:gd name="T29" fmla="*/ 38 h 61"/>
                    <a:gd name="T30" fmla="*/ 11 w 17"/>
                    <a:gd name="T31" fmla="*/ 29 h 61"/>
                    <a:gd name="T32" fmla="*/ 7 w 17"/>
                    <a:gd name="T33" fmla="*/ 42 h 61"/>
                    <a:gd name="T34" fmla="*/ 5 w 17"/>
                    <a:gd name="T35" fmla="*/ 47 h 61"/>
                    <a:gd name="T36" fmla="*/ 12 w 17"/>
                    <a:gd name="T37" fmla="*/ 39 h 61"/>
                    <a:gd name="T38" fmla="*/ 7 w 17"/>
                    <a:gd name="T39" fmla="*/ 51 h 61"/>
                    <a:gd name="T40" fmla="*/ 8 w 17"/>
                    <a:gd name="T41" fmla="*/ 54 h 61"/>
                    <a:gd name="T42" fmla="*/ 15 w 17"/>
                    <a:gd name="T43" fmla="*/ 47 h 61"/>
                    <a:gd name="T44" fmla="*/ 9 w 17"/>
                    <a:gd name="T45" fmla="*/ 59 h 61"/>
                    <a:gd name="T46" fmla="*/ 13 w 17"/>
                    <a:gd name="T47" fmla="*/ 52 h 61"/>
                    <a:gd name="T48" fmla="*/ 10 w 17"/>
                    <a:gd name="T49" fmla="*/ 60 h 61"/>
                    <a:gd name="T50" fmla="*/ 11 w 17"/>
                    <a:gd name="T51" fmla="*/ 58 h 61"/>
                    <a:gd name="T52" fmla="*/ 15 w 17"/>
                    <a:gd name="T53" fmla="*/ 49 h 61"/>
                    <a:gd name="T54" fmla="*/ 11 w 17"/>
                    <a:gd name="T55" fmla="*/ 56 h 61"/>
                    <a:gd name="T56" fmla="*/ 15 w 17"/>
                    <a:gd name="T57" fmla="*/ 43 h 61"/>
                    <a:gd name="T58" fmla="*/ 11 w 17"/>
                    <a:gd name="T59" fmla="*/ 50 h 61"/>
                    <a:gd name="T60" fmla="*/ 15 w 17"/>
                    <a:gd name="T61" fmla="*/ 39 h 61"/>
                    <a:gd name="T62" fmla="*/ 15 w 17"/>
                    <a:gd name="T63" fmla="*/ 36 h 61"/>
                    <a:gd name="T64" fmla="*/ 6 w 17"/>
                    <a:gd name="T65" fmla="*/ 45 h 61"/>
                    <a:gd name="T66" fmla="*/ 10 w 17"/>
                    <a:gd name="T67" fmla="*/ 40 h 61"/>
                    <a:gd name="T68" fmla="*/ 14 w 17"/>
                    <a:gd name="T69" fmla="*/ 31 h 61"/>
                    <a:gd name="T70" fmla="*/ 14 w 17"/>
                    <a:gd name="T71" fmla="*/ 27 h 61"/>
                    <a:gd name="T72" fmla="*/ 8 w 17"/>
                    <a:gd name="T73" fmla="*/ 33 h 61"/>
                    <a:gd name="T74" fmla="*/ 14 w 17"/>
                    <a:gd name="T75" fmla="*/ 21 h 61"/>
                    <a:gd name="T76" fmla="*/ 13 w 17"/>
                    <a:gd name="T77" fmla="*/ 20 h 61"/>
                    <a:gd name="T78" fmla="*/ 8 w 17"/>
                    <a:gd name="T79" fmla="*/ 24 h 61"/>
                    <a:gd name="T80" fmla="*/ 16 w 17"/>
                    <a:gd name="T81" fmla="*/ 12 h 61"/>
                    <a:gd name="T82" fmla="*/ 7 w 17"/>
                    <a:gd name="T83" fmla="*/ 21 h 61"/>
                    <a:gd name="T84" fmla="*/ 12 w 17"/>
                    <a:gd name="T85" fmla="*/ 10 h 61"/>
                    <a:gd name="T86" fmla="*/ 12 w 17"/>
                    <a:gd name="T87" fmla="*/ 5 h 61"/>
                    <a:gd name="T88" fmla="*/ 8 w 17"/>
                    <a:gd name="T89" fmla="*/ 9 h 61"/>
                    <a:gd name="T90" fmla="*/ 11 w 17"/>
                    <a:gd name="T91" fmla="*/ 1 h 61"/>
                    <a:gd name="T92" fmla="*/ 5 w 17"/>
                    <a:gd name="T93" fmla="*/ 7 h 61"/>
                    <a:gd name="T94" fmla="*/ 9 w 17"/>
                    <a:gd name="T95" fmla="*/ 3 h 61"/>
                    <a:gd name="T96" fmla="*/ 5 w 17"/>
                    <a:gd name="T97" fmla="*/ 2 h 61"/>
                    <a:gd name="T98" fmla="*/ 0 w 17"/>
                    <a:gd name="T99" fmla="*/ 7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7" h="61">
                      <a:moveTo>
                        <a:pt x="1" y="8"/>
                      </a:moveTo>
                      <a:cubicBezTo>
                        <a:pt x="5" y="1"/>
                        <a:pt x="1" y="7"/>
                        <a:pt x="0" y="10"/>
                      </a:cubicBezTo>
                      <a:cubicBezTo>
                        <a:pt x="0" y="10"/>
                        <a:pt x="1" y="11"/>
                        <a:pt x="2" y="10"/>
                      </a:cubicBezTo>
                      <a:cubicBezTo>
                        <a:pt x="0" y="12"/>
                        <a:pt x="7" y="3"/>
                        <a:pt x="6" y="4"/>
                      </a:cubicBezTo>
                      <a:cubicBezTo>
                        <a:pt x="5" y="7"/>
                        <a:pt x="3" y="9"/>
                        <a:pt x="2" y="12"/>
                      </a:cubicBezTo>
                      <a:cubicBezTo>
                        <a:pt x="2" y="13"/>
                        <a:pt x="3" y="13"/>
                        <a:pt x="3" y="12"/>
                      </a:cubicBezTo>
                      <a:cubicBezTo>
                        <a:pt x="5" y="10"/>
                        <a:pt x="9" y="6"/>
                        <a:pt x="9" y="4"/>
                      </a:cubicBezTo>
                      <a:cubicBezTo>
                        <a:pt x="8" y="8"/>
                        <a:pt x="5" y="12"/>
                        <a:pt x="3" y="16"/>
                      </a:cubicBezTo>
                      <a:cubicBezTo>
                        <a:pt x="2" y="16"/>
                        <a:pt x="3" y="17"/>
                        <a:pt x="4" y="17"/>
                      </a:cubicBezTo>
                      <a:cubicBezTo>
                        <a:pt x="6" y="14"/>
                        <a:pt x="6" y="14"/>
                        <a:pt x="7" y="12"/>
                      </a:cubicBezTo>
                      <a:cubicBezTo>
                        <a:pt x="8" y="11"/>
                        <a:pt x="9" y="10"/>
                        <a:pt x="9" y="10"/>
                      </a:cubicBezTo>
                      <a:cubicBezTo>
                        <a:pt x="11" y="8"/>
                        <a:pt x="11" y="7"/>
                        <a:pt x="10" y="7"/>
                      </a:cubicBezTo>
                      <a:cubicBezTo>
                        <a:pt x="7" y="11"/>
                        <a:pt x="5" y="15"/>
                        <a:pt x="3" y="20"/>
                      </a:cubicBezTo>
                      <a:cubicBezTo>
                        <a:pt x="3" y="21"/>
                        <a:pt x="4" y="21"/>
                        <a:pt x="4" y="21"/>
                      </a:cubicBezTo>
                      <a:cubicBezTo>
                        <a:pt x="7" y="18"/>
                        <a:pt x="9" y="15"/>
                        <a:pt x="10" y="13"/>
                      </a:cubicBezTo>
                      <a:cubicBezTo>
                        <a:pt x="9" y="16"/>
                        <a:pt x="7" y="20"/>
                        <a:pt x="6" y="23"/>
                      </a:cubicBezTo>
                      <a:cubicBezTo>
                        <a:pt x="5" y="24"/>
                        <a:pt x="7" y="25"/>
                        <a:pt x="7" y="24"/>
                      </a:cubicBezTo>
                      <a:cubicBezTo>
                        <a:pt x="8" y="22"/>
                        <a:pt x="9" y="21"/>
                        <a:pt x="10" y="19"/>
                      </a:cubicBezTo>
                      <a:cubicBezTo>
                        <a:pt x="12" y="18"/>
                        <a:pt x="13" y="16"/>
                        <a:pt x="14" y="15"/>
                      </a:cubicBezTo>
                      <a:cubicBezTo>
                        <a:pt x="14" y="14"/>
                        <a:pt x="14" y="14"/>
                        <a:pt x="13" y="14"/>
                      </a:cubicBezTo>
                      <a:cubicBezTo>
                        <a:pt x="10" y="19"/>
                        <a:pt x="7" y="24"/>
                        <a:pt x="5" y="29"/>
                      </a:cubicBezTo>
                      <a:cubicBezTo>
                        <a:pt x="4" y="30"/>
                        <a:pt x="5" y="30"/>
                        <a:pt x="6" y="30"/>
                      </a:cubicBezTo>
                      <a:cubicBezTo>
                        <a:pt x="7" y="28"/>
                        <a:pt x="8" y="26"/>
                        <a:pt x="9" y="25"/>
                      </a:cubicBezTo>
                      <a:cubicBezTo>
                        <a:pt x="11" y="24"/>
                        <a:pt x="12" y="22"/>
                        <a:pt x="10" y="22"/>
                      </a:cubicBezTo>
                      <a:cubicBezTo>
                        <a:pt x="9" y="25"/>
                        <a:pt x="7" y="28"/>
                        <a:pt x="5" y="31"/>
                      </a:cubicBezTo>
                      <a:cubicBezTo>
                        <a:pt x="5" y="32"/>
                        <a:pt x="6" y="33"/>
                        <a:pt x="6" y="32"/>
                      </a:cubicBezTo>
                      <a:cubicBezTo>
                        <a:pt x="8" y="31"/>
                        <a:pt x="9" y="30"/>
                        <a:pt x="10" y="28"/>
                      </a:cubicBezTo>
                      <a:cubicBezTo>
                        <a:pt x="11" y="28"/>
                        <a:pt x="11" y="27"/>
                        <a:pt x="12" y="26"/>
                      </a:cubicBezTo>
                      <a:cubicBezTo>
                        <a:pt x="14" y="25"/>
                        <a:pt x="14" y="24"/>
                        <a:pt x="12" y="24"/>
                      </a:cubicBezTo>
                      <a:cubicBezTo>
                        <a:pt x="10" y="29"/>
                        <a:pt x="6" y="33"/>
                        <a:pt x="4" y="38"/>
                      </a:cubicBezTo>
                      <a:cubicBezTo>
                        <a:pt x="4" y="38"/>
                        <a:pt x="5" y="39"/>
                        <a:pt x="5" y="38"/>
                      </a:cubicBezTo>
                      <a:cubicBezTo>
                        <a:pt x="8" y="35"/>
                        <a:pt x="10" y="32"/>
                        <a:pt x="11" y="29"/>
                      </a:cubicBezTo>
                      <a:cubicBezTo>
                        <a:pt x="9" y="33"/>
                        <a:pt x="7" y="37"/>
                        <a:pt x="5" y="41"/>
                      </a:cubicBezTo>
                      <a:cubicBezTo>
                        <a:pt x="5" y="42"/>
                        <a:pt x="6" y="43"/>
                        <a:pt x="7" y="42"/>
                      </a:cubicBezTo>
                      <a:cubicBezTo>
                        <a:pt x="7" y="42"/>
                        <a:pt x="15" y="29"/>
                        <a:pt x="11" y="37"/>
                      </a:cubicBezTo>
                      <a:cubicBezTo>
                        <a:pt x="9" y="40"/>
                        <a:pt x="6" y="43"/>
                        <a:pt x="5" y="47"/>
                      </a:cubicBezTo>
                      <a:cubicBezTo>
                        <a:pt x="4" y="48"/>
                        <a:pt x="5" y="48"/>
                        <a:pt x="6" y="48"/>
                      </a:cubicBezTo>
                      <a:cubicBezTo>
                        <a:pt x="7" y="46"/>
                        <a:pt x="12" y="39"/>
                        <a:pt x="12" y="39"/>
                      </a:cubicBezTo>
                      <a:cubicBezTo>
                        <a:pt x="9" y="42"/>
                        <a:pt x="7" y="46"/>
                        <a:pt x="6" y="50"/>
                      </a:cubicBezTo>
                      <a:cubicBezTo>
                        <a:pt x="5" y="51"/>
                        <a:pt x="6" y="51"/>
                        <a:pt x="7" y="51"/>
                      </a:cubicBezTo>
                      <a:cubicBezTo>
                        <a:pt x="9" y="48"/>
                        <a:pt x="13" y="43"/>
                        <a:pt x="14" y="41"/>
                      </a:cubicBezTo>
                      <a:cubicBezTo>
                        <a:pt x="12" y="46"/>
                        <a:pt x="9" y="50"/>
                        <a:pt x="8" y="54"/>
                      </a:cubicBezTo>
                      <a:cubicBezTo>
                        <a:pt x="7" y="55"/>
                        <a:pt x="9" y="56"/>
                        <a:pt x="9" y="55"/>
                      </a:cubicBezTo>
                      <a:cubicBezTo>
                        <a:pt x="11" y="52"/>
                        <a:pt x="13" y="49"/>
                        <a:pt x="15" y="47"/>
                      </a:cubicBezTo>
                      <a:cubicBezTo>
                        <a:pt x="12" y="50"/>
                        <a:pt x="10" y="54"/>
                        <a:pt x="8" y="58"/>
                      </a:cubicBezTo>
                      <a:cubicBezTo>
                        <a:pt x="7" y="59"/>
                        <a:pt x="9" y="60"/>
                        <a:pt x="9" y="59"/>
                      </a:cubicBezTo>
                      <a:cubicBezTo>
                        <a:pt x="10" y="57"/>
                        <a:pt x="11" y="56"/>
                        <a:pt x="12" y="54"/>
                      </a:cubicBezTo>
                      <a:cubicBezTo>
                        <a:pt x="15" y="53"/>
                        <a:pt x="15" y="52"/>
                        <a:pt x="13" y="52"/>
                      </a:cubicBezTo>
                      <a:cubicBezTo>
                        <a:pt x="12" y="54"/>
                        <a:pt x="10" y="57"/>
                        <a:pt x="9" y="60"/>
                      </a:cubicBezTo>
                      <a:cubicBezTo>
                        <a:pt x="9" y="60"/>
                        <a:pt x="10" y="61"/>
                        <a:pt x="10" y="60"/>
                      </a:cubicBezTo>
                      <a:cubicBezTo>
                        <a:pt x="11" y="60"/>
                        <a:pt x="11" y="60"/>
                        <a:pt x="12" y="59"/>
                      </a:cubicBezTo>
                      <a:cubicBezTo>
                        <a:pt x="13" y="58"/>
                        <a:pt x="12" y="57"/>
                        <a:pt x="11" y="58"/>
                      </a:cubicBezTo>
                      <a:cubicBezTo>
                        <a:pt x="13" y="56"/>
                        <a:pt x="14" y="52"/>
                        <a:pt x="16" y="50"/>
                      </a:cubicBezTo>
                      <a:cubicBezTo>
                        <a:pt x="16" y="49"/>
                        <a:pt x="15" y="48"/>
                        <a:pt x="15" y="49"/>
                      </a:cubicBezTo>
                      <a:cubicBezTo>
                        <a:pt x="13" y="50"/>
                        <a:pt x="12" y="52"/>
                        <a:pt x="11" y="54"/>
                      </a:cubicBezTo>
                      <a:cubicBezTo>
                        <a:pt x="9" y="55"/>
                        <a:pt x="9" y="56"/>
                        <a:pt x="11" y="56"/>
                      </a:cubicBezTo>
                      <a:cubicBezTo>
                        <a:pt x="13" y="52"/>
                        <a:pt x="15" y="48"/>
                        <a:pt x="17" y="44"/>
                      </a:cubicBezTo>
                      <a:cubicBezTo>
                        <a:pt x="17" y="43"/>
                        <a:pt x="16" y="43"/>
                        <a:pt x="15" y="43"/>
                      </a:cubicBezTo>
                      <a:cubicBezTo>
                        <a:pt x="14" y="45"/>
                        <a:pt x="13" y="47"/>
                        <a:pt x="11" y="49"/>
                      </a:cubicBezTo>
                      <a:cubicBezTo>
                        <a:pt x="9" y="52"/>
                        <a:pt x="9" y="52"/>
                        <a:pt x="11" y="50"/>
                      </a:cubicBezTo>
                      <a:cubicBezTo>
                        <a:pt x="13" y="46"/>
                        <a:pt x="15" y="43"/>
                        <a:pt x="16" y="40"/>
                      </a:cubicBezTo>
                      <a:cubicBezTo>
                        <a:pt x="17" y="39"/>
                        <a:pt x="16" y="38"/>
                        <a:pt x="15" y="39"/>
                      </a:cubicBezTo>
                      <a:cubicBezTo>
                        <a:pt x="13" y="42"/>
                        <a:pt x="10" y="45"/>
                        <a:pt x="8" y="48"/>
                      </a:cubicBezTo>
                      <a:cubicBezTo>
                        <a:pt x="11" y="45"/>
                        <a:pt x="13" y="40"/>
                        <a:pt x="15" y="36"/>
                      </a:cubicBezTo>
                      <a:cubicBezTo>
                        <a:pt x="15" y="36"/>
                        <a:pt x="14" y="35"/>
                        <a:pt x="14" y="36"/>
                      </a:cubicBezTo>
                      <a:cubicBezTo>
                        <a:pt x="11" y="38"/>
                        <a:pt x="8" y="41"/>
                        <a:pt x="6" y="45"/>
                      </a:cubicBezTo>
                      <a:cubicBezTo>
                        <a:pt x="7" y="45"/>
                        <a:pt x="7" y="45"/>
                        <a:pt x="7" y="45"/>
                      </a:cubicBezTo>
                      <a:cubicBezTo>
                        <a:pt x="8" y="43"/>
                        <a:pt x="9" y="42"/>
                        <a:pt x="10" y="40"/>
                      </a:cubicBezTo>
                      <a:cubicBezTo>
                        <a:pt x="12" y="37"/>
                        <a:pt x="13" y="35"/>
                        <a:pt x="15" y="32"/>
                      </a:cubicBezTo>
                      <a:cubicBezTo>
                        <a:pt x="15" y="32"/>
                        <a:pt x="14" y="31"/>
                        <a:pt x="14" y="31"/>
                      </a:cubicBezTo>
                      <a:cubicBezTo>
                        <a:pt x="11" y="34"/>
                        <a:pt x="9" y="36"/>
                        <a:pt x="7" y="39"/>
                      </a:cubicBezTo>
                      <a:cubicBezTo>
                        <a:pt x="10" y="35"/>
                        <a:pt x="12" y="31"/>
                        <a:pt x="14" y="27"/>
                      </a:cubicBezTo>
                      <a:cubicBezTo>
                        <a:pt x="14" y="26"/>
                        <a:pt x="13" y="26"/>
                        <a:pt x="13" y="26"/>
                      </a:cubicBezTo>
                      <a:cubicBezTo>
                        <a:pt x="11" y="29"/>
                        <a:pt x="4" y="40"/>
                        <a:pt x="8" y="33"/>
                      </a:cubicBezTo>
                      <a:cubicBezTo>
                        <a:pt x="10" y="29"/>
                        <a:pt x="13" y="26"/>
                        <a:pt x="15" y="22"/>
                      </a:cubicBezTo>
                      <a:cubicBezTo>
                        <a:pt x="16" y="22"/>
                        <a:pt x="15" y="21"/>
                        <a:pt x="14" y="21"/>
                      </a:cubicBezTo>
                      <a:cubicBezTo>
                        <a:pt x="12" y="24"/>
                        <a:pt x="10" y="27"/>
                        <a:pt x="7" y="29"/>
                      </a:cubicBezTo>
                      <a:cubicBezTo>
                        <a:pt x="9" y="27"/>
                        <a:pt x="11" y="23"/>
                        <a:pt x="13" y="20"/>
                      </a:cubicBezTo>
                      <a:cubicBezTo>
                        <a:pt x="13" y="19"/>
                        <a:pt x="12" y="18"/>
                        <a:pt x="12" y="19"/>
                      </a:cubicBezTo>
                      <a:cubicBezTo>
                        <a:pt x="10" y="21"/>
                        <a:pt x="9" y="22"/>
                        <a:pt x="8" y="24"/>
                      </a:cubicBezTo>
                      <a:cubicBezTo>
                        <a:pt x="6" y="26"/>
                        <a:pt x="6" y="27"/>
                        <a:pt x="7" y="27"/>
                      </a:cubicBezTo>
                      <a:cubicBezTo>
                        <a:pt x="10" y="22"/>
                        <a:pt x="13" y="17"/>
                        <a:pt x="16" y="12"/>
                      </a:cubicBezTo>
                      <a:cubicBezTo>
                        <a:pt x="16" y="11"/>
                        <a:pt x="15" y="11"/>
                        <a:pt x="15" y="11"/>
                      </a:cubicBezTo>
                      <a:cubicBezTo>
                        <a:pt x="12" y="15"/>
                        <a:pt x="10" y="18"/>
                        <a:pt x="7" y="21"/>
                      </a:cubicBezTo>
                      <a:cubicBezTo>
                        <a:pt x="9" y="19"/>
                        <a:pt x="11" y="14"/>
                        <a:pt x="13" y="11"/>
                      </a:cubicBezTo>
                      <a:cubicBezTo>
                        <a:pt x="13" y="10"/>
                        <a:pt x="12" y="10"/>
                        <a:pt x="12" y="10"/>
                      </a:cubicBezTo>
                      <a:cubicBezTo>
                        <a:pt x="10" y="12"/>
                        <a:pt x="6" y="15"/>
                        <a:pt x="5" y="18"/>
                      </a:cubicBezTo>
                      <a:cubicBezTo>
                        <a:pt x="7" y="13"/>
                        <a:pt x="10" y="9"/>
                        <a:pt x="12" y="5"/>
                      </a:cubicBezTo>
                      <a:cubicBezTo>
                        <a:pt x="13" y="4"/>
                        <a:pt x="11" y="3"/>
                        <a:pt x="11" y="4"/>
                      </a:cubicBezTo>
                      <a:cubicBezTo>
                        <a:pt x="10" y="6"/>
                        <a:pt x="9" y="7"/>
                        <a:pt x="8" y="9"/>
                      </a:cubicBezTo>
                      <a:cubicBezTo>
                        <a:pt x="7" y="10"/>
                        <a:pt x="3" y="18"/>
                        <a:pt x="7" y="12"/>
                      </a:cubicBezTo>
                      <a:cubicBezTo>
                        <a:pt x="9" y="9"/>
                        <a:pt x="10" y="5"/>
                        <a:pt x="11" y="1"/>
                      </a:cubicBezTo>
                      <a:cubicBezTo>
                        <a:pt x="12" y="1"/>
                        <a:pt x="11" y="0"/>
                        <a:pt x="10" y="1"/>
                      </a:cubicBezTo>
                      <a:cubicBezTo>
                        <a:pt x="8" y="3"/>
                        <a:pt x="7" y="5"/>
                        <a:pt x="5" y="7"/>
                      </a:cubicBezTo>
                      <a:cubicBezTo>
                        <a:pt x="3" y="9"/>
                        <a:pt x="3" y="10"/>
                        <a:pt x="5" y="10"/>
                      </a:cubicBezTo>
                      <a:cubicBezTo>
                        <a:pt x="6" y="8"/>
                        <a:pt x="7" y="5"/>
                        <a:pt x="9" y="3"/>
                      </a:cubicBezTo>
                      <a:cubicBezTo>
                        <a:pt x="9" y="2"/>
                        <a:pt x="8" y="1"/>
                        <a:pt x="8" y="2"/>
                      </a:cubicBezTo>
                      <a:cubicBezTo>
                        <a:pt x="3" y="5"/>
                        <a:pt x="0" y="11"/>
                        <a:pt x="5" y="2"/>
                      </a:cubicBezTo>
                      <a:cubicBezTo>
                        <a:pt x="5" y="2"/>
                        <a:pt x="4" y="1"/>
                        <a:pt x="4" y="2"/>
                      </a:cubicBezTo>
                      <a:cubicBezTo>
                        <a:pt x="1" y="5"/>
                        <a:pt x="2" y="3"/>
                        <a:pt x="0" y="7"/>
                      </a:cubicBezTo>
                      <a:cubicBezTo>
                        <a:pt x="0" y="8"/>
                        <a:pt x="1" y="8"/>
                        <a:pt x="1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90" name="Freeform 79"/>
                <p:cNvSpPr/>
                <p:nvPr/>
              </p:nvSpPr>
              <p:spPr bwMode="auto">
                <a:xfrm>
                  <a:off x="1163638" y="2068513"/>
                  <a:ext cx="68263" cy="50800"/>
                </a:xfrm>
                <a:custGeom>
                  <a:avLst/>
                  <a:gdLst>
                    <a:gd name="T0" fmla="*/ 1 w 64"/>
                    <a:gd name="T1" fmla="*/ 47 h 48"/>
                    <a:gd name="T2" fmla="*/ 35 w 64"/>
                    <a:gd name="T3" fmla="*/ 35 h 48"/>
                    <a:gd name="T4" fmla="*/ 60 w 64"/>
                    <a:gd name="T5" fmla="*/ 1 h 48"/>
                    <a:gd name="T6" fmla="*/ 59 w 64"/>
                    <a:gd name="T7" fmla="*/ 0 h 48"/>
                    <a:gd name="T8" fmla="*/ 49 w 64"/>
                    <a:gd name="T9" fmla="*/ 7 h 48"/>
                    <a:gd name="T10" fmla="*/ 49 w 64"/>
                    <a:gd name="T11" fmla="*/ 8 h 48"/>
                    <a:gd name="T12" fmla="*/ 58 w 64"/>
                    <a:gd name="T13" fmla="*/ 3 h 48"/>
                    <a:gd name="T14" fmla="*/ 62 w 64"/>
                    <a:gd name="T15" fmla="*/ 13 h 48"/>
                    <a:gd name="T16" fmla="*/ 64 w 64"/>
                    <a:gd name="T17" fmla="*/ 13 h 48"/>
                    <a:gd name="T18" fmla="*/ 61 w 64"/>
                    <a:gd name="T19" fmla="*/ 1 h 48"/>
                    <a:gd name="T20" fmla="*/ 60 w 64"/>
                    <a:gd name="T21" fmla="*/ 0 h 48"/>
                    <a:gd name="T22" fmla="*/ 51 w 64"/>
                    <a:gd name="T23" fmla="*/ 5 h 48"/>
                    <a:gd name="T24" fmla="*/ 58 w 64"/>
                    <a:gd name="T25" fmla="*/ 4 h 48"/>
                    <a:gd name="T26" fmla="*/ 44 w 64"/>
                    <a:gd name="T27" fmla="*/ 27 h 48"/>
                    <a:gd name="T28" fmla="*/ 2 w 64"/>
                    <a:gd name="T29" fmla="*/ 45 h 48"/>
                    <a:gd name="T30" fmla="*/ 1 w 64"/>
                    <a:gd name="T31" fmla="*/ 47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4" h="48">
                      <a:moveTo>
                        <a:pt x="1" y="47"/>
                      </a:moveTo>
                      <a:cubicBezTo>
                        <a:pt x="14" y="48"/>
                        <a:pt x="25" y="42"/>
                        <a:pt x="35" y="35"/>
                      </a:cubicBezTo>
                      <a:cubicBezTo>
                        <a:pt x="48" y="26"/>
                        <a:pt x="54" y="15"/>
                        <a:pt x="60" y="1"/>
                      </a:cubicBezTo>
                      <a:cubicBezTo>
                        <a:pt x="61" y="1"/>
                        <a:pt x="60" y="0"/>
                        <a:pt x="59" y="0"/>
                      </a:cubicBezTo>
                      <a:cubicBezTo>
                        <a:pt x="55" y="2"/>
                        <a:pt x="52" y="4"/>
                        <a:pt x="49" y="7"/>
                      </a:cubicBezTo>
                      <a:cubicBezTo>
                        <a:pt x="48" y="7"/>
                        <a:pt x="49" y="9"/>
                        <a:pt x="49" y="8"/>
                      </a:cubicBezTo>
                      <a:cubicBezTo>
                        <a:pt x="52" y="7"/>
                        <a:pt x="55" y="5"/>
                        <a:pt x="58" y="3"/>
                      </a:cubicBezTo>
                      <a:cubicBezTo>
                        <a:pt x="61" y="2"/>
                        <a:pt x="62" y="11"/>
                        <a:pt x="62" y="13"/>
                      </a:cubicBezTo>
                      <a:cubicBezTo>
                        <a:pt x="62" y="14"/>
                        <a:pt x="64" y="13"/>
                        <a:pt x="64" y="13"/>
                      </a:cubicBezTo>
                      <a:cubicBezTo>
                        <a:pt x="63" y="8"/>
                        <a:pt x="63" y="5"/>
                        <a:pt x="61" y="1"/>
                      </a:cubicBezTo>
                      <a:cubicBezTo>
                        <a:pt x="61" y="0"/>
                        <a:pt x="60" y="0"/>
                        <a:pt x="60" y="0"/>
                      </a:cubicBezTo>
                      <a:cubicBezTo>
                        <a:pt x="57" y="2"/>
                        <a:pt x="54" y="4"/>
                        <a:pt x="51" y="5"/>
                      </a:cubicBezTo>
                      <a:cubicBezTo>
                        <a:pt x="48" y="7"/>
                        <a:pt x="58" y="4"/>
                        <a:pt x="58" y="4"/>
                      </a:cubicBezTo>
                      <a:cubicBezTo>
                        <a:pt x="54" y="12"/>
                        <a:pt x="51" y="20"/>
                        <a:pt x="44" y="27"/>
                      </a:cubicBezTo>
                      <a:cubicBezTo>
                        <a:pt x="34" y="37"/>
                        <a:pt x="17" y="47"/>
                        <a:pt x="2" y="45"/>
                      </a:cubicBezTo>
                      <a:cubicBezTo>
                        <a:pt x="1" y="45"/>
                        <a:pt x="0" y="46"/>
                        <a:pt x="1" y="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91" name="Freeform 80"/>
                <p:cNvSpPr/>
                <p:nvPr/>
              </p:nvSpPr>
              <p:spPr bwMode="auto">
                <a:xfrm>
                  <a:off x="1265238" y="2162176"/>
                  <a:ext cx="14288" cy="15875"/>
                </a:xfrm>
                <a:custGeom>
                  <a:avLst/>
                  <a:gdLst>
                    <a:gd name="T0" fmla="*/ 2 w 14"/>
                    <a:gd name="T1" fmla="*/ 0 h 15"/>
                    <a:gd name="T2" fmla="*/ 1 w 14"/>
                    <a:gd name="T3" fmla="*/ 0 h 15"/>
                    <a:gd name="T4" fmla="*/ 1 w 14"/>
                    <a:gd name="T5" fmla="*/ 1 h 15"/>
                    <a:gd name="T6" fmla="*/ 13 w 14"/>
                    <a:gd name="T7" fmla="*/ 4 h 15"/>
                    <a:gd name="T8" fmla="*/ 13 w 14"/>
                    <a:gd name="T9" fmla="*/ 3 h 15"/>
                    <a:gd name="T10" fmla="*/ 8 w 14"/>
                    <a:gd name="T11" fmla="*/ 13 h 15"/>
                    <a:gd name="T12" fmla="*/ 9 w 14"/>
                    <a:gd name="T13" fmla="*/ 14 h 15"/>
                    <a:gd name="T14" fmla="*/ 14 w 14"/>
                    <a:gd name="T15" fmla="*/ 4 h 15"/>
                    <a:gd name="T16" fmla="*/ 13 w 14"/>
                    <a:gd name="T17" fmla="*/ 3 h 15"/>
                    <a:gd name="T18" fmla="*/ 1 w 14"/>
                    <a:gd name="T19" fmla="*/ 0 h 15"/>
                    <a:gd name="T20" fmla="*/ 0 w 14"/>
                    <a:gd name="T21" fmla="*/ 1 h 15"/>
                    <a:gd name="T22" fmla="*/ 1 w 14"/>
                    <a:gd name="T23" fmla="*/ 1 h 15"/>
                    <a:gd name="T24" fmla="*/ 2 w 14"/>
                    <a:gd name="T25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" h="15">
                      <a:moveTo>
                        <a:pt x="2" y="0"/>
                      </a:move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5" y="1"/>
                        <a:pt x="9" y="3"/>
                        <a:pt x="13" y="4"/>
                      </a:cubicBezTo>
                      <a:cubicBezTo>
                        <a:pt x="13" y="4"/>
                        <a:pt x="13" y="4"/>
                        <a:pt x="13" y="3"/>
                      </a:cubicBezTo>
                      <a:cubicBezTo>
                        <a:pt x="12" y="7"/>
                        <a:pt x="10" y="10"/>
                        <a:pt x="8" y="13"/>
                      </a:cubicBezTo>
                      <a:cubicBezTo>
                        <a:pt x="7" y="14"/>
                        <a:pt x="8" y="15"/>
                        <a:pt x="9" y="14"/>
                      </a:cubicBezTo>
                      <a:cubicBezTo>
                        <a:pt x="11" y="11"/>
                        <a:pt x="13" y="7"/>
                        <a:pt x="14" y="4"/>
                      </a:cubicBezTo>
                      <a:cubicBezTo>
                        <a:pt x="14" y="3"/>
                        <a:pt x="14" y="3"/>
                        <a:pt x="13" y="3"/>
                      </a:cubicBezTo>
                      <a:cubicBezTo>
                        <a:pt x="9" y="2"/>
                        <a:pt x="5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92" name="Freeform 81"/>
                <p:cNvSpPr/>
                <p:nvPr/>
              </p:nvSpPr>
              <p:spPr bwMode="auto">
                <a:xfrm>
                  <a:off x="1144588" y="2081213"/>
                  <a:ext cx="20638" cy="17463"/>
                </a:xfrm>
                <a:custGeom>
                  <a:avLst/>
                  <a:gdLst>
                    <a:gd name="T0" fmla="*/ 1 w 19"/>
                    <a:gd name="T1" fmla="*/ 16 h 16"/>
                    <a:gd name="T2" fmla="*/ 12 w 19"/>
                    <a:gd name="T3" fmla="*/ 1 h 16"/>
                    <a:gd name="T4" fmla="*/ 11 w 19"/>
                    <a:gd name="T5" fmla="*/ 1 h 16"/>
                    <a:gd name="T6" fmla="*/ 17 w 19"/>
                    <a:gd name="T7" fmla="*/ 13 h 16"/>
                    <a:gd name="T8" fmla="*/ 18 w 19"/>
                    <a:gd name="T9" fmla="*/ 12 h 16"/>
                    <a:gd name="T10" fmla="*/ 12 w 19"/>
                    <a:gd name="T11" fmla="*/ 1 h 16"/>
                    <a:gd name="T12" fmla="*/ 11 w 19"/>
                    <a:gd name="T13" fmla="*/ 1 h 16"/>
                    <a:gd name="T14" fmla="*/ 1 w 19"/>
                    <a:gd name="T15" fmla="*/ 14 h 16"/>
                    <a:gd name="T16" fmla="*/ 1 w 19"/>
                    <a:gd name="T1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16">
                      <a:moveTo>
                        <a:pt x="1" y="16"/>
                      </a:moveTo>
                      <a:cubicBezTo>
                        <a:pt x="7" y="14"/>
                        <a:pt x="10" y="6"/>
                        <a:pt x="12" y="1"/>
                      </a:cubicBezTo>
                      <a:cubicBezTo>
                        <a:pt x="12" y="1"/>
                        <a:pt x="11" y="1"/>
                        <a:pt x="11" y="1"/>
                      </a:cubicBezTo>
                      <a:cubicBezTo>
                        <a:pt x="13" y="5"/>
                        <a:pt x="14" y="10"/>
                        <a:pt x="17" y="13"/>
                      </a:cubicBezTo>
                      <a:cubicBezTo>
                        <a:pt x="18" y="14"/>
                        <a:pt x="19" y="13"/>
                        <a:pt x="18" y="12"/>
                      </a:cubicBezTo>
                      <a:cubicBezTo>
                        <a:pt x="15" y="9"/>
                        <a:pt x="15" y="4"/>
                        <a:pt x="12" y="1"/>
                      </a:cubicBezTo>
                      <a:cubicBezTo>
                        <a:pt x="12" y="0"/>
                        <a:pt x="11" y="0"/>
                        <a:pt x="11" y="1"/>
                      </a:cubicBezTo>
                      <a:cubicBezTo>
                        <a:pt x="9" y="5"/>
                        <a:pt x="6" y="13"/>
                        <a:pt x="1" y="14"/>
                      </a:cubicBezTo>
                      <a:cubicBezTo>
                        <a:pt x="0" y="15"/>
                        <a:pt x="0" y="16"/>
                        <a:pt x="1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06" name="Freeform 95"/>
                <p:cNvSpPr/>
                <p:nvPr/>
              </p:nvSpPr>
              <p:spPr bwMode="auto">
                <a:xfrm>
                  <a:off x="1050925" y="2143126"/>
                  <a:ext cx="92075" cy="84138"/>
                </a:xfrm>
                <a:custGeom>
                  <a:avLst/>
                  <a:gdLst>
                    <a:gd name="T0" fmla="*/ 55 w 87"/>
                    <a:gd name="T1" fmla="*/ 6 h 79"/>
                    <a:gd name="T2" fmla="*/ 28 w 87"/>
                    <a:gd name="T3" fmla="*/ 10 h 79"/>
                    <a:gd name="T4" fmla="*/ 7 w 87"/>
                    <a:gd name="T5" fmla="*/ 38 h 79"/>
                    <a:gd name="T6" fmla="*/ 44 w 87"/>
                    <a:gd name="T7" fmla="*/ 78 h 79"/>
                    <a:gd name="T8" fmla="*/ 81 w 87"/>
                    <a:gd name="T9" fmla="*/ 35 h 79"/>
                    <a:gd name="T10" fmla="*/ 47 w 87"/>
                    <a:gd name="T11" fmla="*/ 3 h 79"/>
                    <a:gd name="T12" fmla="*/ 48 w 87"/>
                    <a:gd name="T13" fmla="*/ 5 h 79"/>
                    <a:gd name="T14" fmla="*/ 79 w 87"/>
                    <a:gd name="T15" fmla="*/ 32 h 79"/>
                    <a:gd name="T16" fmla="*/ 47 w 87"/>
                    <a:gd name="T17" fmla="*/ 77 h 79"/>
                    <a:gd name="T18" fmla="*/ 7 w 87"/>
                    <a:gd name="T19" fmla="*/ 43 h 79"/>
                    <a:gd name="T20" fmla="*/ 25 w 87"/>
                    <a:gd name="T21" fmla="*/ 13 h 79"/>
                    <a:gd name="T22" fmla="*/ 54 w 87"/>
                    <a:gd name="T23" fmla="*/ 7 h 79"/>
                    <a:gd name="T24" fmla="*/ 55 w 87"/>
                    <a:gd name="T25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7" h="79">
                      <a:moveTo>
                        <a:pt x="55" y="6"/>
                      </a:moveTo>
                      <a:cubicBezTo>
                        <a:pt x="47" y="0"/>
                        <a:pt x="36" y="6"/>
                        <a:pt x="28" y="10"/>
                      </a:cubicBezTo>
                      <a:cubicBezTo>
                        <a:pt x="17" y="15"/>
                        <a:pt x="10" y="26"/>
                        <a:pt x="7" y="38"/>
                      </a:cubicBezTo>
                      <a:cubicBezTo>
                        <a:pt x="0" y="60"/>
                        <a:pt x="23" y="78"/>
                        <a:pt x="44" y="78"/>
                      </a:cubicBezTo>
                      <a:cubicBezTo>
                        <a:pt x="65" y="79"/>
                        <a:pt x="86" y="55"/>
                        <a:pt x="81" y="35"/>
                      </a:cubicBezTo>
                      <a:cubicBezTo>
                        <a:pt x="79" y="24"/>
                        <a:pt x="62" y="0"/>
                        <a:pt x="47" y="3"/>
                      </a:cubicBezTo>
                      <a:cubicBezTo>
                        <a:pt x="46" y="4"/>
                        <a:pt x="47" y="5"/>
                        <a:pt x="48" y="5"/>
                      </a:cubicBezTo>
                      <a:cubicBezTo>
                        <a:pt x="60" y="1"/>
                        <a:pt x="75" y="23"/>
                        <a:pt x="79" y="32"/>
                      </a:cubicBezTo>
                      <a:cubicBezTo>
                        <a:pt x="87" y="52"/>
                        <a:pt x="66" y="75"/>
                        <a:pt x="47" y="77"/>
                      </a:cubicBezTo>
                      <a:cubicBezTo>
                        <a:pt x="27" y="79"/>
                        <a:pt x="6" y="63"/>
                        <a:pt x="7" y="43"/>
                      </a:cubicBezTo>
                      <a:cubicBezTo>
                        <a:pt x="7" y="32"/>
                        <a:pt x="16" y="20"/>
                        <a:pt x="25" y="13"/>
                      </a:cubicBezTo>
                      <a:cubicBezTo>
                        <a:pt x="33" y="8"/>
                        <a:pt x="46" y="1"/>
                        <a:pt x="54" y="7"/>
                      </a:cubicBezTo>
                      <a:cubicBezTo>
                        <a:pt x="55" y="8"/>
                        <a:pt x="55" y="6"/>
                        <a:pt x="55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07" name="Freeform 96"/>
                <p:cNvSpPr/>
                <p:nvPr/>
              </p:nvSpPr>
              <p:spPr bwMode="auto">
                <a:xfrm>
                  <a:off x="1063625" y="2144713"/>
                  <a:ext cx="73025" cy="74613"/>
                </a:xfrm>
                <a:custGeom>
                  <a:avLst/>
                  <a:gdLst>
                    <a:gd name="T0" fmla="*/ 0 w 70"/>
                    <a:gd name="T1" fmla="*/ 24 h 70"/>
                    <a:gd name="T2" fmla="*/ 13 w 70"/>
                    <a:gd name="T3" fmla="*/ 37 h 70"/>
                    <a:gd name="T4" fmla="*/ 27 w 70"/>
                    <a:gd name="T5" fmla="*/ 39 h 70"/>
                    <a:gd name="T6" fmla="*/ 43 w 70"/>
                    <a:gd name="T7" fmla="*/ 40 h 70"/>
                    <a:gd name="T8" fmla="*/ 44 w 70"/>
                    <a:gd name="T9" fmla="*/ 47 h 70"/>
                    <a:gd name="T10" fmla="*/ 49 w 70"/>
                    <a:gd name="T11" fmla="*/ 68 h 70"/>
                    <a:gd name="T12" fmla="*/ 50 w 70"/>
                    <a:gd name="T13" fmla="*/ 69 h 70"/>
                    <a:gd name="T14" fmla="*/ 61 w 70"/>
                    <a:gd name="T15" fmla="*/ 48 h 70"/>
                    <a:gd name="T16" fmla="*/ 64 w 70"/>
                    <a:gd name="T17" fmla="*/ 36 h 70"/>
                    <a:gd name="T18" fmla="*/ 48 w 70"/>
                    <a:gd name="T19" fmla="*/ 32 h 70"/>
                    <a:gd name="T20" fmla="*/ 33 w 70"/>
                    <a:gd name="T21" fmla="*/ 35 h 70"/>
                    <a:gd name="T22" fmla="*/ 28 w 70"/>
                    <a:gd name="T23" fmla="*/ 34 h 70"/>
                    <a:gd name="T24" fmla="*/ 30 w 70"/>
                    <a:gd name="T25" fmla="*/ 26 h 70"/>
                    <a:gd name="T26" fmla="*/ 36 w 70"/>
                    <a:gd name="T27" fmla="*/ 22 h 70"/>
                    <a:gd name="T28" fmla="*/ 42 w 70"/>
                    <a:gd name="T29" fmla="*/ 11 h 70"/>
                    <a:gd name="T30" fmla="*/ 41 w 70"/>
                    <a:gd name="T31" fmla="*/ 1 h 70"/>
                    <a:gd name="T32" fmla="*/ 41 w 70"/>
                    <a:gd name="T33" fmla="*/ 0 h 70"/>
                    <a:gd name="T34" fmla="*/ 37 w 70"/>
                    <a:gd name="T35" fmla="*/ 6 h 70"/>
                    <a:gd name="T36" fmla="*/ 39 w 70"/>
                    <a:gd name="T37" fmla="*/ 10 h 70"/>
                    <a:gd name="T38" fmla="*/ 37 w 70"/>
                    <a:gd name="T39" fmla="*/ 18 h 70"/>
                    <a:gd name="T40" fmla="*/ 24 w 70"/>
                    <a:gd name="T41" fmla="*/ 28 h 70"/>
                    <a:gd name="T42" fmla="*/ 56 w 70"/>
                    <a:gd name="T43" fmla="*/ 32 h 70"/>
                    <a:gd name="T44" fmla="*/ 55 w 70"/>
                    <a:gd name="T45" fmla="*/ 57 h 70"/>
                    <a:gd name="T46" fmla="*/ 52 w 70"/>
                    <a:gd name="T47" fmla="*/ 62 h 70"/>
                    <a:gd name="T48" fmla="*/ 51 w 70"/>
                    <a:gd name="T49" fmla="*/ 67 h 70"/>
                    <a:gd name="T50" fmla="*/ 53 w 70"/>
                    <a:gd name="T51" fmla="*/ 62 h 70"/>
                    <a:gd name="T52" fmla="*/ 50 w 70"/>
                    <a:gd name="T53" fmla="*/ 54 h 70"/>
                    <a:gd name="T54" fmla="*/ 45 w 70"/>
                    <a:gd name="T55" fmla="*/ 40 h 70"/>
                    <a:gd name="T56" fmla="*/ 27 w 70"/>
                    <a:gd name="T57" fmla="*/ 38 h 70"/>
                    <a:gd name="T58" fmla="*/ 6 w 70"/>
                    <a:gd name="T59" fmla="*/ 26 h 70"/>
                    <a:gd name="T60" fmla="*/ 0 w 70"/>
                    <a:gd name="T61" fmla="*/ 23 h 70"/>
                    <a:gd name="T62" fmla="*/ 0 w 70"/>
                    <a:gd name="T63" fmla="*/ 24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0" h="70">
                      <a:moveTo>
                        <a:pt x="0" y="24"/>
                      </a:moveTo>
                      <a:cubicBezTo>
                        <a:pt x="5" y="24"/>
                        <a:pt x="9" y="35"/>
                        <a:pt x="13" y="37"/>
                      </a:cubicBezTo>
                      <a:cubicBezTo>
                        <a:pt x="18" y="40"/>
                        <a:pt x="23" y="40"/>
                        <a:pt x="27" y="39"/>
                      </a:cubicBezTo>
                      <a:cubicBezTo>
                        <a:pt x="31" y="38"/>
                        <a:pt x="41" y="35"/>
                        <a:pt x="43" y="40"/>
                      </a:cubicBezTo>
                      <a:cubicBezTo>
                        <a:pt x="44" y="42"/>
                        <a:pt x="44" y="45"/>
                        <a:pt x="44" y="47"/>
                      </a:cubicBezTo>
                      <a:cubicBezTo>
                        <a:pt x="45" y="55"/>
                        <a:pt x="55" y="57"/>
                        <a:pt x="49" y="68"/>
                      </a:cubicBezTo>
                      <a:cubicBezTo>
                        <a:pt x="48" y="69"/>
                        <a:pt x="49" y="70"/>
                        <a:pt x="50" y="69"/>
                      </a:cubicBezTo>
                      <a:cubicBezTo>
                        <a:pt x="54" y="62"/>
                        <a:pt x="58" y="55"/>
                        <a:pt x="61" y="48"/>
                      </a:cubicBezTo>
                      <a:cubicBezTo>
                        <a:pt x="62" y="45"/>
                        <a:pt x="65" y="40"/>
                        <a:pt x="64" y="36"/>
                      </a:cubicBezTo>
                      <a:cubicBezTo>
                        <a:pt x="62" y="29"/>
                        <a:pt x="53" y="31"/>
                        <a:pt x="48" y="32"/>
                      </a:cubicBezTo>
                      <a:cubicBezTo>
                        <a:pt x="43" y="33"/>
                        <a:pt x="38" y="35"/>
                        <a:pt x="33" y="35"/>
                      </a:cubicBezTo>
                      <a:cubicBezTo>
                        <a:pt x="31" y="35"/>
                        <a:pt x="30" y="35"/>
                        <a:pt x="28" y="34"/>
                      </a:cubicBezTo>
                      <a:cubicBezTo>
                        <a:pt x="26" y="30"/>
                        <a:pt x="27" y="27"/>
                        <a:pt x="30" y="26"/>
                      </a:cubicBezTo>
                      <a:cubicBezTo>
                        <a:pt x="32" y="25"/>
                        <a:pt x="34" y="24"/>
                        <a:pt x="36" y="22"/>
                      </a:cubicBezTo>
                      <a:cubicBezTo>
                        <a:pt x="38" y="21"/>
                        <a:pt x="42" y="14"/>
                        <a:pt x="42" y="11"/>
                      </a:cubicBezTo>
                      <a:cubicBezTo>
                        <a:pt x="42" y="10"/>
                        <a:pt x="33" y="1"/>
                        <a:pt x="41" y="1"/>
                      </a:cubicBezTo>
                      <a:cubicBezTo>
                        <a:pt x="42" y="1"/>
                        <a:pt x="42" y="0"/>
                        <a:pt x="41" y="0"/>
                      </a:cubicBezTo>
                      <a:cubicBezTo>
                        <a:pt x="36" y="0"/>
                        <a:pt x="35" y="2"/>
                        <a:pt x="37" y="6"/>
                      </a:cubicBezTo>
                      <a:cubicBezTo>
                        <a:pt x="37" y="7"/>
                        <a:pt x="39" y="8"/>
                        <a:pt x="39" y="10"/>
                      </a:cubicBezTo>
                      <a:cubicBezTo>
                        <a:pt x="41" y="12"/>
                        <a:pt x="39" y="15"/>
                        <a:pt x="37" y="18"/>
                      </a:cubicBezTo>
                      <a:cubicBezTo>
                        <a:pt x="35" y="24"/>
                        <a:pt x="27" y="23"/>
                        <a:pt x="24" y="28"/>
                      </a:cubicBezTo>
                      <a:cubicBezTo>
                        <a:pt x="16" y="43"/>
                        <a:pt x="52" y="32"/>
                        <a:pt x="56" y="32"/>
                      </a:cubicBezTo>
                      <a:cubicBezTo>
                        <a:pt x="70" y="32"/>
                        <a:pt x="58" y="52"/>
                        <a:pt x="55" y="57"/>
                      </a:cubicBezTo>
                      <a:cubicBezTo>
                        <a:pt x="54" y="59"/>
                        <a:pt x="53" y="61"/>
                        <a:pt x="52" y="62"/>
                      </a:cubicBezTo>
                      <a:cubicBezTo>
                        <a:pt x="50" y="64"/>
                        <a:pt x="50" y="65"/>
                        <a:pt x="51" y="67"/>
                      </a:cubicBezTo>
                      <a:cubicBezTo>
                        <a:pt x="52" y="65"/>
                        <a:pt x="53" y="63"/>
                        <a:pt x="53" y="62"/>
                      </a:cubicBezTo>
                      <a:cubicBezTo>
                        <a:pt x="53" y="59"/>
                        <a:pt x="53" y="56"/>
                        <a:pt x="50" y="54"/>
                      </a:cubicBezTo>
                      <a:cubicBezTo>
                        <a:pt x="45" y="49"/>
                        <a:pt x="46" y="46"/>
                        <a:pt x="45" y="40"/>
                      </a:cubicBezTo>
                      <a:cubicBezTo>
                        <a:pt x="44" y="33"/>
                        <a:pt x="31" y="37"/>
                        <a:pt x="27" y="38"/>
                      </a:cubicBezTo>
                      <a:cubicBezTo>
                        <a:pt x="17" y="40"/>
                        <a:pt x="11" y="35"/>
                        <a:pt x="6" y="26"/>
                      </a:cubicBezTo>
                      <a:cubicBezTo>
                        <a:pt x="5" y="24"/>
                        <a:pt x="3" y="23"/>
                        <a:pt x="0" y="23"/>
                      </a:cubicBezTo>
                      <a:cubicBezTo>
                        <a:pt x="0" y="22"/>
                        <a:pt x="0" y="24"/>
                        <a:pt x="0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10" name="Freeform 99"/>
                <p:cNvSpPr/>
                <p:nvPr/>
              </p:nvSpPr>
              <p:spPr bwMode="auto">
                <a:xfrm>
                  <a:off x="1104900" y="2179638"/>
                  <a:ext cx="25400" cy="30163"/>
                </a:xfrm>
                <a:custGeom>
                  <a:avLst/>
                  <a:gdLst>
                    <a:gd name="T0" fmla="*/ 2 w 24"/>
                    <a:gd name="T1" fmla="*/ 6 h 28"/>
                    <a:gd name="T2" fmla="*/ 5 w 24"/>
                    <a:gd name="T3" fmla="*/ 6 h 28"/>
                    <a:gd name="T4" fmla="*/ 5 w 24"/>
                    <a:gd name="T5" fmla="*/ 13 h 28"/>
                    <a:gd name="T6" fmla="*/ 8 w 24"/>
                    <a:gd name="T7" fmla="*/ 19 h 28"/>
                    <a:gd name="T8" fmla="*/ 11 w 24"/>
                    <a:gd name="T9" fmla="*/ 22 h 28"/>
                    <a:gd name="T10" fmla="*/ 13 w 24"/>
                    <a:gd name="T11" fmla="*/ 25 h 28"/>
                    <a:gd name="T12" fmla="*/ 14 w 24"/>
                    <a:gd name="T13" fmla="*/ 27 h 28"/>
                    <a:gd name="T14" fmla="*/ 16 w 24"/>
                    <a:gd name="T15" fmla="*/ 17 h 28"/>
                    <a:gd name="T16" fmla="*/ 17 w 24"/>
                    <a:gd name="T17" fmla="*/ 16 h 28"/>
                    <a:gd name="T18" fmla="*/ 18 w 24"/>
                    <a:gd name="T19" fmla="*/ 16 h 28"/>
                    <a:gd name="T20" fmla="*/ 20 w 24"/>
                    <a:gd name="T21" fmla="*/ 14 h 28"/>
                    <a:gd name="T22" fmla="*/ 21 w 24"/>
                    <a:gd name="T23" fmla="*/ 8 h 28"/>
                    <a:gd name="T24" fmla="*/ 14 w 24"/>
                    <a:gd name="T25" fmla="*/ 10 h 28"/>
                    <a:gd name="T26" fmla="*/ 13 w 24"/>
                    <a:gd name="T27" fmla="*/ 14 h 28"/>
                    <a:gd name="T28" fmla="*/ 9 w 24"/>
                    <a:gd name="T29" fmla="*/ 11 h 28"/>
                    <a:gd name="T30" fmla="*/ 10 w 24"/>
                    <a:gd name="T31" fmla="*/ 15 h 28"/>
                    <a:gd name="T32" fmla="*/ 7 w 24"/>
                    <a:gd name="T33" fmla="*/ 6 h 28"/>
                    <a:gd name="T34" fmla="*/ 20 w 24"/>
                    <a:gd name="T35" fmla="*/ 10 h 28"/>
                    <a:gd name="T36" fmla="*/ 18 w 24"/>
                    <a:gd name="T37" fmla="*/ 16 h 28"/>
                    <a:gd name="T38" fmla="*/ 14 w 24"/>
                    <a:gd name="T39" fmla="*/ 16 h 28"/>
                    <a:gd name="T40" fmla="*/ 11 w 24"/>
                    <a:gd name="T41" fmla="*/ 18 h 28"/>
                    <a:gd name="T42" fmla="*/ 7 w 24"/>
                    <a:gd name="T43" fmla="*/ 19 h 28"/>
                    <a:gd name="T44" fmla="*/ 17 w 24"/>
                    <a:gd name="T45" fmla="*/ 4 h 28"/>
                    <a:gd name="T46" fmla="*/ 11 w 24"/>
                    <a:gd name="T47" fmla="*/ 14 h 28"/>
                    <a:gd name="T48" fmla="*/ 9 w 24"/>
                    <a:gd name="T49" fmla="*/ 18 h 28"/>
                    <a:gd name="T50" fmla="*/ 10 w 24"/>
                    <a:gd name="T51" fmla="*/ 11 h 28"/>
                    <a:gd name="T52" fmla="*/ 10 w 24"/>
                    <a:gd name="T53" fmla="*/ 6 h 28"/>
                    <a:gd name="T54" fmla="*/ 13 w 24"/>
                    <a:gd name="T55" fmla="*/ 8 h 28"/>
                    <a:gd name="T56" fmla="*/ 12 w 24"/>
                    <a:gd name="T57" fmla="*/ 11 h 28"/>
                    <a:gd name="T58" fmla="*/ 17 w 24"/>
                    <a:gd name="T59" fmla="*/ 4 h 28"/>
                    <a:gd name="T60" fmla="*/ 8 w 24"/>
                    <a:gd name="T61" fmla="*/ 21 h 28"/>
                    <a:gd name="T62" fmla="*/ 11 w 24"/>
                    <a:gd name="T63" fmla="*/ 18 h 28"/>
                    <a:gd name="T64" fmla="*/ 13 w 24"/>
                    <a:gd name="T65" fmla="*/ 25 h 28"/>
                    <a:gd name="T66" fmla="*/ 15 w 24"/>
                    <a:gd name="T67" fmla="*/ 23 h 28"/>
                    <a:gd name="T68" fmla="*/ 15 w 24"/>
                    <a:gd name="T69" fmla="*/ 14 h 28"/>
                    <a:gd name="T70" fmla="*/ 7 w 24"/>
                    <a:gd name="T71" fmla="*/ 6 h 28"/>
                    <a:gd name="T72" fmla="*/ 10 w 24"/>
                    <a:gd name="T73" fmla="*/ 15 h 28"/>
                    <a:gd name="T74" fmla="*/ 9 w 24"/>
                    <a:gd name="T75" fmla="*/ 12 h 28"/>
                    <a:gd name="T76" fmla="*/ 13 w 24"/>
                    <a:gd name="T77" fmla="*/ 15 h 28"/>
                    <a:gd name="T78" fmla="*/ 14 w 24"/>
                    <a:gd name="T79" fmla="*/ 10 h 28"/>
                    <a:gd name="T80" fmla="*/ 22 w 24"/>
                    <a:gd name="T81" fmla="*/ 8 h 28"/>
                    <a:gd name="T82" fmla="*/ 22 w 24"/>
                    <a:gd name="T83" fmla="*/ 14 h 28"/>
                    <a:gd name="T84" fmla="*/ 20 w 24"/>
                    <a:gd name="T85" fmla="*/ 16 h 28"/>
                    <a:gd name="T86" fmla="*/ 18 w 24"/>
                    <a:gd name="T87" fmla="*/ 16 h 28"/>
                    <a:gd name="T88" fmla="*/ 18 w 24"/>
                    <a:gd name="T89" fmla="*/ 18 h 28"/>
                    <a:gd name="T90" fmla="*/ 15 w 24"/>
                    <a:gd name="T91" fmla="*/ 27 h 28"/>
                    <a:gd name="T92" fmla="*/ 15 w 24"/>
                    <a:gd name="T93" fmla="*/ 25 h 28"/>
                    <a:gd name="T94" fmla="*/ 12 w 24"/>
                    <a:gd name="T95" fmla="*/ 22 h 28"/>
                    <a:gd name="T96" fmla="*/ 9 w 24"/>
                    <a:gd name="T97" fmla="*/ 19 h 28"/>
                    <a:gd name="T98" fmla="*/ 6 w 24"/>
                    <a:gd name="T99" fmla="*/ 14 h 28"/>
                    <a:gd name="T100" fmla="*/ 6 w 24"/>
                    <a:gd name="T101" fmla="*/ 6 h 28"/>
                    <a:gd name="T102" fmla="*/ 0 w 24"/>
                    <a:gd name="T103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4" h="28"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5"/>
                        <a:pt x="1" y="6"/>
                        <a:pt x="2" y="6"/>
                      </a:cubicBezTo>
                      <a:cubicBezTo>
                        <a:pt x="2" y="7"/>
                        <a:pt x="3" y="7"/>
                        <a:pt x="3" y="7"/>
                      </a:cubicBezTo>
                      <a:cubicBezTo>
                        <a:pt x="4" y="6"/>
                        <a:pt x="5" y="5"/>
                        <a:pt x="6" y="4"/>
                      </a:cubicBezTo>
                      <a:cubicBezTo>
                        <a:pt x="5" y="4"/>
                        <a:pt x="5" y="4"/>
                        <a:pt x="4" y="3"/>
                      </a:cubicBezTo>
                      <a:cubicBezTo>
                        <a:pt x="5" y="4"/>
                        <a:pt x="5" y="5"/>
                        <a:pt x="5" y="6"/>
                      </a:cubicBezTo>
                      <a:cubicBezTo>
                        <a:pt x="5" y="7"/>
                        <a:pt x="6" y="7"/>
                        <a:pt x="6" y="6"/>
                      </a:cubicBezTo>
                      <a:cubicBezTo>
                        <a:pt x="7" y="5"/>
                        <a:pt x="7" y="4"/>
                        <a:pt x="7" y="3"/>
                      </a:cubicBezTo>
                      <a:cubicBezTo>
                        <a:pt x="7" y="3"/>
                        <a:pt x="7" y="3"/>
                        <a:pt x="6" y="3"/>
                      </a:cubicBezTo>
                      <a:cubicBezTo>
                        <a:pt x="6" y="7"/>
                        <a:pt x="5" y="10"/>
                        <a:pt x="5" y="13"/>
                      </a:cubicBezTo>
                      <a:cubicBezTo>
                        <a:pt x="4" y="14"/>
                        <a:pt x="6" y="15"/>
                        <a:pt x="6" y="14"/>
                      </a:cubicBezTo>
                      <a:cubicBezTo>
                        <a:pt x="7" y="10"/>
                        <a:pt x="8" y="7"/>
                        <a:pt x="9" y="3"/>
                      </a:cubicBezTo>
                      <a:cubicBezTo>
                        <a:pt x="9" y="3"/>
                        <a:pt x="8" y="3"/>
                        <a:pt x="8" y="3"/>
                      </a:cubicBezTo>
                      <a:cubicBezTo>
                        <a:pt x="9" y="8"/>
                        <a:pt x="7" y="14"/>
                        <a:pt x="8" y="19"/>
                      </a:cubicBezTo>
                      <a:cubicBezTo>
                        <a:pt x="8" y="20"/>
                        <a:pt x="9" y="20"/>
                        <a:pt x="9" y="19"/>
                      </a:cubicBezTo>
                      <a:cubicBezTo>
                        <a:pt x="11" y="15"/>
                        <a:pt x="11" y="10"/>
                        <a:pt x="12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11"/>
                        <a:pt x="11" y="16"/>
                        <a:pt x="11" y="22"/>
                      </a:cubicBezTo>
                      <a:cubicBezTo>
                        <a:pt x="11" y="23"/>
                        <a:pt x="12" y="23"/>
                        <a:pt x="12" y="22"/>
                      </a:cubicBezTo>
                      <a:cubicBezTo>
                        <a:pt x="13" y="15"/>
                        <a:pt x="15" y="8"/>
                        <a:pt x="16" y="2"/>
                      </a:cubicBezTo>
                      <a:cubicBezTo>
                        <a:pt x="16" y="1"/>
                        <a:pt x="16" y="1"/>
                        <a:pt x="15" y="1"/>
                      </a:cubicBezTo>
                      <a:cubicBezTo>
                        <a:pt x="15" y="9"/>
                        <a:pt x="14" y="17"/>
                        <a:pt x="13" y="25"/>
                      </a:cubicBezTo>
                      <a:cubicBezTo>
                        <a:pt x="14" y="25"/>
                        <a:pt x="14" y="25"/>
                        <a:pt x="15" y="25"/>
                      </a:cubicBezTo>
                      <a:cubicBezTo>
                        <a:pt x="15" y="18"/>
                        <a:pt x="16" y="11"/>
                        <a:pt x="17" y="3"/>
                      </a:cubicBezTo>
                      <a:cubicBezTo>
                        <a:pt x="17" y="3"/>
                        <a:pt x="16" y="3"/>
                        <a:pt x="16" y="3"/>
                      </a:cubicBezTo>
                      <a:cubicBezTo>
                        <a:pt x="16" y="11"/>
                        <a:pt x="14" y="19"/>
                        <a:pt x="14" y="27"/>
                      </a:cubicBezTo>
                      <a:cubicBezTo>
                        <a:pt x="14" y="28"/>
                        <a:pt x="15" y="28"/>
                        <a:pt x="15" y="27"/>
                      </a:cubicBezTo>
                      <a:cubicBezTo>
                        <a:pt x="16" y="19"/>
                        <a:pt x="18" y="12"/>
                        <a:pt x="20" y="5"/>
                      </a:cubicBezTo>
                      <a:cubicBezTo>
                        <a:pt x="19" y="5"/>
                        <a:pt x="19" y="5"/>
                        <a:pt x="18" y="5"/>
                      </a:cubicBezTo>
                      <a:cubicBezTo>
                        <a:pt x="18" y="9"/>
                        <a:pt x="17" y="13"/>
                        <a:pt x="16" y="17"/>
                      </a:cubicBezTo>
                      <a:cubicBezTo>
                        <a:pt x="17" y="17"/>
                        <a:pt x="17" y="17"/>
                        <a:pt x="18" y="17"/>
                      </a:cubicBezTo>
                      <a:cubicBezTo>
                        <a:pt x="18" y="12"/>
                        <a:pt x="19" y="7"/>
                        <a:pt x="20" y="3"/>
                      </a:cubicBezTo>
                      <a:cubicBezTo>
                        <a:pt x="19" y="3"/>
                        <a:pt x="19" y="2"/>
                        <a:pt x="18" y="2"/>
                      </a:cubicBezTo>
                      <a:cubicBezTo>
                        <a:pt x="19" y="7"/>
                        <a:pt x="18" y="11"/>
                        <a:pt x="17" y="16"/>
                      </a:cubicBezTo>
                      <a:cubicBezTo>
                        <a:pt x="18" y="16"/>
                        <a:pt x="18" y="16"/>
                        <a:pt x="18" y="16"/>
                      </a:cubicBezTo>
                      <a:cubicBezTo>
                        <a:pt x="18" y="12"/>
                        <a:pt x="19" y="9"/>
                        <a:pt x="20" y="5"/>
                      </a:cubicBezTo>
                      <a:cubicBezTo>
                        <a:pt x="20" y="5"/>
                        <a:pt x="19" y="5"/>
                        <a:pt x="19" y="5"/>
                      </a:cubicBezTo>
                      <a:cubicBezTo>
                        <a:pt x="19" y="9"/>
                        <a:pt x="19" y="12"/>
                        <a:pt x="18" y="16"/>
                      </a:cubicBezTo>
                      <a:cubicBezTo>
                        <a:pt x="19" y="16"/>
                        <a:pt x="19" y="16"/>
                        <a:pt x="20" y="16"/>
                      </a:cubicBezTo>
                      <a:cubicBezTo>
                        <a:pt x="20" y="11"/>
                        <a:pt x="21" y="7"/>
                        <a:pt x="22" y="3"/>
                      </a:cubicBezTo>
                      <a:cubicBezTo>
                        <a:pt x="22" y="3"/>
                        <a:pt x="21" y="3"/>
                        <a:pt x="21" y="3"/>
                      </a:cubicBezTo>
                      <a:cubicBezTo>
                        <a:pt x="21" y="6"/>
                        <a:pt x="20" y="10"/>
                        <a:pt x="20" y="14"/>
                      </a:cubicBezTo>
                      <a:cubicBezTo>
                        <a:pt x="21" y="14"/>
                        <a:pt x="21" y="14"/>
                        <a:pt x="22" y="14"/>
                      </a:cubicBezTo>
                      <a:cubicBezTo>
                        <a:pt x="22" y="9"/>
                        <a:pt x="23" y="5"/>
                        <a:pt x="24" y="1"/>
                      </a:cubicBezTo>
                      <a:cubicBezTo>
                        <a:pt x="24" y="1"/>
                        <a:pt x="23" y="1"/>
                        <a:pt x="23" y="1"/>
                      </a:cubicBezTo>
                      <a:cubicBezTo>
                        <a:pt x="22" y="3"/>
                        <a:pt x="22" y="6"/>
                        <a:pt x="21" y="8"/>
                      </a:cubicBezTo>
                      <a:cubicBezTo>
                        <a:pt x="21" y="8"/>
                        <a:pt x="22" y="8"/>
                        <a:pt x="22" y="8"/>
                      </a:cubicBezTo>
                      <a:cubicBezTo>
                        <a:pt x="21" y="6"/>
                        <a:pt x="20" y="5"/>
                        <a:pt x="19" y="3"/>
                      </a:cubicBezTo>
                      <a:cubicBezTo>
                        <a:pt x="19" y="3"/>
                        <a:pt x="18" y="3"/>
                        <a:pt x="18" y="3"/>
                      </a:cubicBezTo>
                      <a:cubicBezTo>
                        <a:pt x="16" y="5"/>
                        <a:pt x="15" y="7"/>
                        <a:pt x="14" y="10"/>
                      </a:cubicBezTo>
                      <a:cubicBezTo>
                        <a:pt x="15" y="10"/>
                        <a:pt x="15" y="10"/>
                        <a:pt x="16" y="10"/>
                      </a:cubicBezTo>
                      <a:cubicBezTo>
                        <a:pt x="16" y="8"/>
                        <a:pt x="16" y="6"/>
                        <a:pt x="17" y="3"/>
                      </a:cubicBezTo>
                      <a:cubicBezTo>
                        <a:pt x="17" y="2"/>
                        <a:pt x="15" y="2"/>
                        <a:pt x="15" y="3"/>
                      </a:cubicBezTo>
                      <a:cubicBezTo>
                        <a:pt x="14" y="7"/>
                        <a:pt x="14" y="11"/>
                        <a:pt x="13" y="14"/>
                      </a:cubicBezTo>
                      <a:cubicBezTo>
                        <a:pt x="14" y="14"/>
                        <a:pt x="14" y="15"/>
                        <a:pt x="15" y="15"/>
                      </a:cubicBezTo>
                      <a:cubicBezTo>
                        <a:pt x="15" y="10"/>
                        <a:pt x="15" y="6"/>
                        <a:pt x="14" y="2"/>
                      </a:cubicBezTo>
                      <a:cubicBezTo>
                        <a:pt x="14" y="1"/>
                        <a:pt x="13" y="1"/>
                        <a:pt x="13" y="2"/>
                      </a:cubicBezTo>
                      <a:cubicBezTo>
                        <a:pt x="11" y="5"/>
                        <a:pt x="10" y="8"/>
                        <a:pt x="9" y="11"/>
                      </a:cubicBezTo>
                      <a:cubicBezTo>
                        <a:pt x="10" y="11"/>
                        <a:pt x="10" y="12"/>
                        <a:pt x="11" y="12"/>
                      </a:cubicBezTo>
                      <a:cubicBezTo>
                        <a:pt x="10" y="8"/>
                        <a:pt x="11" y="5"/>
                        <a:pt x="11" y="1"/>
                      </a:cubicBezTo>
                      <a:cubicBezTo>
                        <a:pt x="11" y="1"/>
                        <a:pt x="10" y="1"/>
                        <a:pt x="10" y="1"/>
                      </a:cubicBezTo>
                      <a:cubicBezTo>
                        <a:pt x="11" y="6"/>
                        <a:pt x="10" y="10"/>
                        <a:pt x="10" y="15"/>
                      </a:cubicBezTo>
                      <a:cubicBezTo>
                        <a:pt x="10" y="16"/>
                        <a:pt x="11" y="16"/>
                        <a:pt x="11" y="15"/>
                      </a:cubicBezTo>
                      <a:cubicBezTo>
                        <a:pt x="12" y="11"/>
                        <a:pt x="12" y="7"/>
                        <a:pt x="11" y="3"/>
                      </a:cubicBezTo>
                      <a:cubicBezTo>
                        <a:pt x="11" y="3"/>
                        <a:pt x="10" y="3"/>
                        <a:pt x="10" y="3"/>
                      </a:cubicBezTo>
                      <a:cubicBezTo>
                        <a:pt x="9" y="4"/>
                        <a:pt x="8" y="5"/>
                        <a:pt x="7" y="6"/>
                      </a:cubicBezTo>
                      <a:cubicBezTo>
                        <a:pt x="8" y="7"/>
                        <a:pt x="8" y="7"/>
                        <a:pt x="9" y="7"/>
                      </a:cubicBezTo>
                      <a:cubicBezTo>
                        <a:pt x="12" y="1"/>
                        <a:pt x="14" y="12"/>
                        <a:pt x="14" y="14"/>
                      </a:cubicBezTo>
                      <a:cubicBezTo>
                        <a:pt x="15" y="15"/>
                        <a:pt x="15" y="15"/>
                        <a:pt x="16" y="15"/>
                      </a:cubicBezTo>
                      <a:cubicBezTo>
                        <a:pt x="17" y="13"/>
                        <a:pt x="18" y="11"/>
                        <a:pt x="20" y="10"/>
                      </a:cubicBezTo>
                      <a:cubicBezTo>
                        <a:pt x="20" y="10"/>
                        <a:pt x="19" y="9"/>
                        <a:pt x="19" y="9"/>
                      </a:cubicBezTo>
                      <a:cubicBezTo>
                        <a:pt x="19" y="14"/>
                        <a:pt x="18" y="18"/>
                        <a:pt x="15" y="23"/>
                      </a:cubicBezTo>
                      <a:cubicBezTo>
                        <a:pt x="16" y="23"/>
                        <a:pt x="16" y="23"/>
                        <a:pt x="17" y="23"/>
                      </a:cubicBezTo>
                      <a:cubicBezTo>
                        <a:pt x="17" y="20"/>
                        <a:pt x="17" y="18"/>
                        <a:pt x="18" y="16"/>
                      </a:cubicBezTo>
                      <a:cubicBezTo>
                        <a:pt x="18" y="16"/>
                        <a:pt x="17" y="16"/>
                        <a:pt x="17" y="16"/>
                      </a:cubicBezTo>
                      <a:cubicBezTo>
                        <a:pt x="16" y="19"/>
                        <a:pt x="14" y="22"/>
                        <a:pt x="13" y="25"/>
                      </a:cubicBezTo>
                      <a:cubicBezTo>
                        <a:pt x="14" y="25"/>
                        <a:pt x="14" y="25"/>
                        <a:pt x="15" y="25"/>
                      </a:cubicBezTo>
                      <a:cubicBezTo>
                        <a:pt x="15" y="22"/>
                        <a:pt x="15" y="19"/>
                        <a:pt x="14" y="16"/>
                      </a:cubicBezTo>
                      <a:cubicBezTo>
                        <a:pt x="13" y="14"/>
                        <a:pt x="10" y="14"/>
                        <a:pt x="9" y="11"/>
                      </a:cubicBezTo>
                      <a:cubicBezTo>
                        <a:pt x="9" y="11"/>
                        <a:pt x="7" y="11"/>
                        <a:pt x="8" y="12"/>
                      </a:cubicBezTo>
                      <a:cubicBezTo>
                        <a:pt x="9" y="14"/>
                        <a:pt x="9" y="16"/>
                        <a:pt x="10" y="18"/>
                      </a:cubicBezTo>
                      <a:cubicBezTo>
                        <a:pt x="10" y="19"/>
                        <a:pt x="12" y="19"/>
                        <a:pt x="11" y="18"/>
                      </a:cubicBezTo>
                      <a:cubicBezTo>
                        <a:pt x="11" y="15"/>
                        <a:pt x="10" y="12"/>
                        <a:pt x="10" y="9"/>
                      </a:cubicBezTo>
                      <a:cubicBezTo>
                        <a:pt x="10" y="8"/>
                        <a:pt x="9" y="8"/>
                        <a:pt x="9" y="9"/>
                      </a:cubicBezTo>
                      <a:cubicBezTo>
                        <a:pt x="9" y="11"/>
                        <a:pt x="9" y="13"/>
                        <a:pt x="9" y="15"/>
                      </a:cubicBezTo>
                      <a:cubicBezTo>
                        <a:pt x="9" y="15"/>
                        <a:pt x="8" y="20"/>
                        <a:pt x="7" y="19"/>
                      </a:cubicBezTo>
                      <a:cubicBezTo>
                        <a:pt x="6" y="18"/>
                        <a:pt x="6" y="16"/>
                        <a:pt x="6" y="15"/>
                      </a:cubicBezTo>
                      <a:cubicBezTo>
                        <a:pt x="5" y="11"/>
                        <a:pt x="6" y="11"/>
                        <a:pt x="9" y="9"/>
                      </a:cubicBezTo>
                      <a:cubicBezTo>
                        <a:pt x="11" y="7"/>
                        <a:pt x="2" y="12"/>
                        <a:pt x="12" y="5"/>
                      </a:cubicBezTo>
                      <a:cubicBezTo>
                        <a:pt x="13" y="4"/>
                        <a:pt x="15" y="4"/>
                        <a:pt x="17" y="4"/>
                      </a:cubicBezTo>
                      <a:cubicBezTo>
                        <a:pt x="18" y="4"/>
                        <a:pt x="18" y="2"/>
                        <a:pt x="17" y="2"/>
                      </a:cubicBezTo>
                      <a:cubicBezTo>
                        <a:pt x="16" y="2"/>
                        <a:pt x="15" y="2"/>
                        <a:pt x="15" y="2"/>
                      </a:cubicBezTo>
                      <a:cubicBezTo>
                        <a:pt x="14" y="2"/>
                        <a:pt x="14" y="3"/>
                        <a:pt x="14" y="3"/>
                      </a:cubicBezTo>
                      <a:cubicBezTo>
                        <a:pt x="14" y="7"/>
                        <a:pt x="12" y="10"/>
                        <a:pt x="11" y="14"/>
                      </a:cubicBezTo>
                      <a:cubicBezTo>
                        <a:pt x="11" y="14"/>
                        <a:pt x="11" y="14"/>
                        <a:pt x="12" y="14"/>
                      </a:cubicBezTo>
                      <a:cubicBezTo>
                        <a:pt x="12" y="13"/>
                        <a:pt x="12" y="12"/>
                        <a:pt x="12" y="11"/>
                      </a:cubicBezTo>
                      <a:cubicBezTo>
                        <a:pt x="11" y="11"/>
                        <a:pt x="10" y="11"/>
                        <a:pt x="10" y="11"/>
                      </a:cubicBezTo>
                      <a:cubicBezTo>
                        <a:pt x="10" y="14"/>
                        <a:pt x="10" y="16"/>
                        <a:pt x="9" y="18"/>
                      </a:cubicBezTo>
                      <a:cubicBezTo>
                        <a:pt x="9" y="19"/>
                        <a:pt x="11" y="19"/>
                        <a:pt x="11" y="18"/>
                      </a:cubicBezTo>
                      <a:cubicBezTo>
                        <a:pt x="12" y="15"/>
                        <a:pt x="12" y="11"/>
                        <a:pt x="13" y="8"/>
                      </a:cubicBezTo>
                      <a:cubicBezTo>
                        <a:pt x="13" y="7"/>
                        <a:pt x="12" y="7"/>
                        <a:pt x="11" y="7"/>
                      </a:cubicBezTo>
                      <a:cubicBezTo>
                        <a:pt x="11" y="9"/>
                        <a:pt x="11" y="10"/>
                        <a:pt x="10" y="11"/>
                      </a:cubicBezTo>
                      <a:cubicBezTo>
                        <a:pt x="9" y="11"/>
                        <a:pt x="8" y="11"/>
                        <a:pt x="8" y="11"/>
                      </a:cubicBezTo>
                      <a:cubicBezTo>
                        <a:pt x="8" y="9"/>
                        <a:pt x="9" y="8"/>
                        <a:pt x="11" y="8"/>
                      </a:cubicBezTo>
                      <a:cubicBezTo>
                        <a:pt x="12" y="9"/>
                        <a:pt x="13" y="8"/>
                        <a:pt x="13" y="8"/>
                      </a:cubicBezTo>
                      <a:cubicBezTo>
                        <a:pt x="12" y="6"/>
                        <a:pt x="12" y="7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7" y="8"/>
                        <a:pt x="6" y="10"/>
                        <a:pt x="5" y="13"/>
                      </a:cubicBezTo>
                      <a:cubicBezTo>
                        <a:pt x="5" y="13"/>
                        <a:pt x="5" y="14"/>
                        <a:pt x="5" y="14"/>
                      </a:cubicBezTo>
                      <a:cubicBezTo>
                        <a:pt x="10" y="15"/>
                        <a:pt x="12" y="12"/>
                        <a:pt x="13" y="8"/>
                      </a:cubicBezTo>
                      <a:cubicBezTo>
                        <a:pt x="12" y="8"/>
                        <a:pt x="12" y="8"/>
                        <a:pt x="11" y="8"/>
                      </a:cubicBezTo>
                      <a:cubicBezTo>
                        <a:pt x="11" y="11"/>
                        <a:pt x="11" y="14"/>
                        <a:pt x="9" y="18"/>
                      </a:cubicBezTo>
                      <a:cubicBezTo>
                        <a:pt x="10" y="18"/>
                        <a:pt x="10" y="18"/>
                        <a:pt x="11" y="18"/>
                      </a:cubicBezTo>
                      <a:cubicBezTo>
                        <a:pt x="11" y="16"/>
                        <a:pt x="11" y="14"/>
                        <a:pt x="12" y="11"/>
                      </a:cubicBezTo>
                      <a:cubicBezTo>
                        <a:pt x="11" y="11"/>
                        <a:pt x="11" y="11"/>
                        <a:pt x="10" y="11"/>
                      </a:cubicBezTo>
                      <a:cubicBezTo>
                        <a:pt x="10" y="13"/>
                        <a:pt x="10" y="13"/>
                        <a:pt x="11" y="14"/>
                      </a:cubicBezTo>
                      <a:cubicBezTo>
                        <a:pt x="11" y="15"/>
                        <a:pt x="12" y="15"/>
                        <a:pt x="12" y="14"/>
                      </a:cubicBezTo>
                      <a:cubicBezTo>
                        <a:pt x="13" y="12"/>
                        <a:pt x="14" y="4"/>
                        <a:pt x="17" y="4"/>
                      </a:cubicBezTo>
                      <a:cubicBezTo>
                        <a:pt x="17" y="3"/>
                        <a:pt x="17" y="3"/>
                        <a:pt x="17" y="2"/>
                      </a:cubicBezTo>
                      <a:cubicBezTo>
                        <a:pt x="11" y="3"/>
                        <a:pt x="9" y="6"/>
                        <a:pt x="5" y="9"/>
                      </a:cubicBezTo>
                      <a:cubicBezTo>
                        <a:pt x="2" y="12"/>
                        <a:pt x="5" y="19"/>
                        <a:pt x="7" y="21"/>
                      </a:cubicBezTo>
                      <a:cubicBezTo>
                        <a:pt x="8" y="22"/>
                        <a:pt x="8" y="21"/>
                        <a:pt x="8" y="21"/>
                      </a:cubicBezTo>
                      <a:cubicBezTo>
                        <a:pt x="12" y="18"/>
                        <a:pt x="10" y="13"/>
                        <a:pt x="10" y="9"/>
                      </a:cubicBezTo>
                      <a:cubicBezTo>
                        <a:pt x="10" y="9"/>
                        <a:pt x="9" y="9"/>
                        <a:pt x="9" y="9"/>
                      </a:cubicBezTo>
                      <a:cubicBezTo>
                        <a:pt x="9" y="12"/>
                        <a:pt x="10" y="15"/>
                        <a:pt x="10" y="18"/>
                      </a:cubicBezTo>
                      <a:cubicBezTo>
                        <a:pt x="10" y="18"/>
                        <a:pt x="11" y="18"/>
                        <a:pt x="11" y="18"/>
                      </a:cubicBezTo>
                      <a:cubicBezTo>
                        <a:pt x="11" y="16"/>
                        <a:pt x="10" y="14"/>
                        <a:pt x="9" y="12"/>
                      </a:cubicBezTo>
                      <a:cubicBezTo>
                        <a:pt x="9" y="12"/>
                        <a:pt x="8" y="12"/>
                        <a:pt x="8" y="12"/>
                      </a:cubicBezTo>
                      <a:cubicBezTo>
                        <a:pt x="9" y="14"/>
                        <a:pt x="9" y="15"/>
                        <a:pt x="11" y="15"/>
                      </a:cubicBezTo>
                      <a:cubicBezTo>
                        <a:pt x="14" y="17"/>
                        <a:pt x="13" y="22"/>
                        <a:pt x="13" y="25"/>
                      </a:cubicBezTo>
                      <a:cubicBezTo>
                        <a:pt x="13" y="26"/>
                        <a:pt x="15" y="26"/>
                        <a:pt x="15" y="25"/>
                      </a:cubicBezTo>
                      <a:cubicBezTo>
                        <a:pt x="16" y="22"/>
                        <a:pt x="17" y="19"/>
                        <a:pt x="18" y="16"/>
                      </a:cubicBezTo>
                      <a:cubicBezTo>
                        <a:pt x="19" y="15"/>
                        <a:pt x="17" y="15"/>
                        <a:pt x="17" y="16"/>
                      </a:cubicBezTo>
                      <a:cubicBezTo>
                        <a:pt x="16" y="18"/>
                        <a:pt x="15" y="20"/>
                        <a:pt x="15" y="23"/>
                      </a:cubicBezTo>
                      <a:cubicBezTo>
                        <a:pt x="15" y="24"/>
                        <a:pt x="16" y="24"/>
                        <a:pt x="17" y="23"/>
                      </a:cubicBezTo>
                      <a:cubicBezTo>
                        <a:pt x="19" y="19"/>
                        <a:pt x="21" y="14"/>
                        <a:pt x="20" y="9"/>
                      </a:cubicBezTo>
                      <a:cubicBezTo>
                        <a:pt x="20" y="9"/>
                        <a:pt x="20" y="8"/>
                        <a:pt x="19" y="9"/>
                      </a:cubicBezTo>
                      <a:cubicBezTo>
                        <a:pt x="17" y="10"/>
                        <a:pt x="16" y="12"/>
                        <a:pt x="15" y="14"/>
                      </a:cubicBezTo>
                      <a:cubicBezTo>
                        <a:pt x="15" y="14"/>
                        <a:pt x="15" y="14"/>
                        <a:pt x="16" y="14"/>
                      </a:cubicBezTo>
                      <a:cubicBezTo>
                        <a:pt x="15" y="10"/>
                        <a:pt x="15" y="6"/>
                        <a:pt x="11" y="3"/>
                      </a:cubicBezTo>
                      <a:cubicBezTo>
                        <a:pt x="11" y="3"/>
                        <a:pt x="10" y="3"/>
                        <a:pt x="10" y="3"/>
                      </a:cubicBezTo>
                      <a:cubicBezTo>
                        <a:pt x="9" y="4"/>
                        <a:pt x="8" y="5"/>
                        <a:pt x="7" y="6"/>
                      </a:cubicBezTo>
                      <a:cubicBezTo>
                        <a:pt x="7" y="7"/>
                        <a:pt x="8" y="8"/>
                        <a:pt x="9" y="7"/>
                      </a:cubicBezTo>
                      <a:cubicBezTo>
                        <a:pt x="9" y="6"/>
                        <a:pt x="10" y="5"/>
                        <a:pt x="11" y="4"/>
                      </a:cubicBezTo>
                      <a:cubicBezTo>
                        <a:pt x="10" y="4"/>
                        <a:pt x="10" y="4"/>
                        <a:pt x="9" y="4"/>
                      </a:cubicBezTo>
                      <a:cubicBezTo>
                        <a:pt x="10" y="7"/>
                        <a:pt x="10" y="11"/>
                        <a:pt x="10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2" y="10"/>
                        <a:pt x="12" y="5"/>
                        <a:pt x="11" y="1"/>
                      </a:cubicBezTo>
                      <a:cubicBezTo>
                        <a:pt x="11" y="0"/>
                        <a:pt x="10" y="0"/>
                        <a:pt x="10" y="1"/>
                      </a:cubicBezTo>
                      <a:cubicBezTo>
                        <a:pt x="9" y="4"/>
                        <a:pt x="9" y="8"/>
                        <a:pt x="9" y="12"/>
                      </a:cubicBezTo>
                      <a:cubicBezTo>
                        <a:pt x="9" y="12"/>
                        <a:pt x="10" y="13"/>
                        <a:pt x="11" y="12"/>
                      </a:cubicBezTo>
                      <a:cubicBezTo>
                        <a:pt x="11" y="8"/>
                        <a:pt x="12" y="5"/>
                        <a:pt x="14" y="2"/>
                      </a:cubicBezTo>
                      <a:cubicBezTo>
                        <a:pt x="14" y="2"/>
                        <a:pt x="13" y="2"/>
                        <a:pt x="13" y="2"/>
                      </a:cubicBezTo>
                      <a:cubicBezTo>
                        <a:pt x="14" y="6"/>
                        <a:pt x="13" y="10"/>
                        <a:pt x="13" y="15"/>
                      </a:cubicBezTo>
                      <a:cubicBezTo>
                        <a:pt x="13" y="15"/>
                        <a:pt x="14" y="16"/>
                        <a:pt x="15" y="15"/>
                      </a:cubicBezTo>
                      <a:cubicBezTo>
                        <a:pt x="15" y="11"/>
                        <a:pt x="15" y="7"/>
                        <a:pt x="16" y="3"/>
                      </a:cubicBezTo>
                      <a:cubicBezTo>
                        <a:pt x="16" y="3"/>
                        <a:pt x="16" y="3"/>
                        <a:pt x="15" y="3"/>
                      </a:cubicBezTo>
                      <a:cubicBezTo>
                        <a:pt x="15" y="6"/>
                        <a:pt x="15" y="8"/>
                        <a:pt x="14" y="10"/>
                      </a:cubicBezTo>
                      <a:cubicBezTo>
                        <a:pt x="14" y="11"/>
                        <a:pt x="16" y="11"/>
                        <a:pt x="16" y="10"/>
                      </a:cubicBezTo>
                      <a:cubicBezTo>
                        <a:pt x="16" y="10"/>
                        <a:pt x="18" y="4"/>
                        <a:pt x="19" y="5"/>
                      </a:cubicBezTo>
                      <a:cubicBezTo>
                        <a:pt x="19" y="6"/>
                        <a:pt x="20" y="7"/>
                        <a:pt x="21" y="8"/>
                      </a:cubicBezTo>
                      <a:cubicBezTo>
                        <a:pt x="21" y="9"/>
                        <a:pt x="22" y="9"/>
                        <a:pt x="22" y="8"/>
                      </a:cubicBezTo>
                      <a:cubicBezTo>
                        <a:pt x="23" y="6"/>
                        <a:pt x="24" y="4"/>
                        <a:pt x="24" y="1"/>
                      </a:cubicBezTo>
                      <a:cubicBezTo>
                        <a:pt x="24" y="0"/>
                        <a:pt x="23" y="0"/>
                        <a:pt x="23" y="1"/>
                      </a:cubicBezTo>
                      <a:cubicBezTo>
                        <a:pt x="21" y="5"/>
                        <a:pt x="20" y="9"/>
                        <a:pt x="20" y="14"/>
                      </a:cubicBezTo>
                      <a:cubicBezTo>
                        <a:pt x="20" y="15"/>
                        <a:pt x="22" y="15"/>
                        <a:pt x="22" y="14"/>
                      </a:cubicBezTo>
                      <a:cubicBezTo>
                        <a:pt x="22" y="10"/>
                        <a:pt x="22" y="6"/>
                        <a:pt x="22" y="3"/>
                      </a:cubicBezTo>
                      <a:cubicBezTo>
                        <a:pt x="22" y="2"/>
                        <a:pt x="21" y="2"/>
                        <a:pt x="21" y="3"/>
                      </a:cubicBezTo>
                      <a:cubicBezTo>
                        <a:pt x="20" y="7"/>
                        <a:pt x="19" y="11"/>
                        <a:pt x="18" y="16"/>
                      </a:cubicBezTo>
                      <a:cubicBezTo>
                        <a:pt x="18" y="16"/>
                        <a:pt x="20" y="16"/>
                        <a:pt x="20" y="16"/>
                      </a:cubicBezTo>
                      <a:cubicBezTo>
                        <a:pt x="20" y="12"/>
                        <a:pt x="21" y="9"/>
                        <a:pt x="20" y="5"/>
                      </a:cubicBezTo>
                      <a:cubicBezTo>
                        <a:pt x="20" y="4"/>
                        <a:pt x="19" y="4"/>
                        <a:pt x="19" y="5"/>
                      </a:cubicBezTo>
                      <a:cubicBezTo>
                        <a:pt x="18" y="8"/>
                        <a:pt x="17" y="12"/>
                        <a:pt x="17" y="16"/>
                      </a:cubicBezTo>
                      <a:cubicBezTo>
                        <a:pt x="17" y="17"/>
                        <a:pt x="18" y="17"/>
                        <a:pt x="18" y="16"/>
                      </a:cubicBezTo>
                      <a:cubicBezTo>
                        <a:pt x="20" y="12"/>
                        <a:pt x="20" y="7"/>
                        <a:pt x="20" y="2"/>
                      </a:cubicBezTo>
                      <a:cubicBezTo>
                        <a:pt x="20" y="2"/>
                        <a:pt x="18" y="1"/>
                        <a:pt x="18" y="2"/>
                      </a:cubicBezTo>
                      <a:cubicBezTo>
                        <a:pt x="17" y="7"/>
                        <a:pt x="17" y="12"/>
                        <a:pt x="16" y="17"/>
                      </a:cubicBezTo>
                      <a:cubicBezTo>
                        <a:pt x="16" y="18"/>
                        <a:pt x="18" y="18"/>
                        <a:pt x="18" y="18"/>
                      </a:cubicBezTo>
                      <a:cubicBezTo>
                        <a:pt x="19" y="13"/>
                        <a:pt x="19" y="9"/>
                        <a:pt x="20" y="5"/>
                      </a:cubicBezTo>
                      <a:cubicBezTo>
                        <a:pt x="20" y="4"/>
                        <a:pt x="19" y="4"/>
                        <a:pt x="18" y="5"/>
                      </a:cubicBezTo>
                      <a:cubicBezTo>
                        <a:pt x="16" y="12"/>
                        <a:pt x="15" y="19"/>
                        <a:pt x="14" y="27"/>
                      </a:cubicBezTo>
                      <a:cubicBezTo>
                        <a:pt x="14" y="27"/>
                        <a:pt x="15" y="27"/>
                        <a:pt x="15" y="27"/>
                      </a:cubicBezTo>
                      <a:cubicBezTo>
                        <a:pt x="16" y="19"/>
                        <a:pt x="17" y="11"/>
                        <a:pt x="17" y="3"/>
                      </a:cubicBezTo>
                      <a:cubicBezTo>
                        <a:pt x="17" y="2"/>
                        <a:pt x="16" y="2"/>
                        <a:pt x="16" y="3"/>
                      </a:cubicBezTo>
                      <a:cubicBezTo>
                        <a:pt x="14" y="10"/>
                        <a:pt x="14" y="18"/>
                        <a:pt x="13" y="25"/>
                      </a:cubicBezTo>
                      <a:cubicBezTo>
                        <a:pt x="13" y="26"/>
                        <a:pt x="15" y="26"/>
                        <a:pt x="15" y="25"/>
                      </a:cubicBezTo>
                      <a:cubicBezTo>
                        <a:pt x="15" y="17"/>
                        <a:pt x="16" y="9"/>
                        <a:pt x="16" y="1"/>
                      </a:cubicBezTo>
                      <a:cubicBezTo>
                        <a:pt x="17" y="1"/>
                        <a:pt x="15" y="0"/>
                        <a:pt x="15" y="1"/>
                      </a:cubicBezTo>
                      <a:cubicBezTo>
                        <a:pt x="14" y="8"/>
                        <a:pt x="11" y="15"/>
                        <a:pt x="11" y="22"/>
                      </a:cubicBezTo>
                      <a:cubicBezTo>
                        <a:pt x="11" y="22"/>
                        <a:pt x="12" y="22"/>
                        <a:pt x="12" y="22"/>
                      </a:cubicBezTo>
                      <a:cubicBezTo>
                        <a:pt x="12" y="16"/>
                        <a:pt x="12" y="11"/>
                        <a:pt x="12" y="5"/>
                      </a:cubicBezTo>
                      <a:cubicBezTo>
                        <a:pt x="12" y="4"/>
                        <a:pt x="11" y="4"/>
                        <a:pt x="11" y="5"/>
                      </a:cubicBezTo>
                      <a:cubicBezTo>
                        <a:pt x="10" y="9"/>
                        <a:pt x="9" y="14"/>
                        <a:pt x="8" y="19"/>
                      </a:cubicBezTo>
                      <a:cubicBezTo>
                        <a:pt x="8" y="19"/>
                        <a:pt x="9" y="19"/>
                        <a:pt x="9" y="19"/>
                      </a:cubicBezTo>
                      <a:cubicBezTo>
                        <a:pt x="9" y="13"/>
                        <a:pt x="10" y="8"/>
                        <a:pt x="9" y="3"/>
                      </a:cubicBezTo>
                      <a:cubicBezTo>
                        <a:pt x="9" y="2"/>
                        <a:pt x="8" y="2"/>
                        <a:pt x="8" y="3"/>
                      </a:cubicBezTo>
                      <a:cubicBezTo>
                        <a:pt x="6" y="6"/>
                        <a:pt x="5" y="10"/>
                        <a:pt x="5" y="13"/>
                      </a:cubicBezTo>
                      <a:cubicBezTo>
                        <a:pt x="5" y="13"/>
                        <a:pt x="5" y="14"/>
                        <a:pt x="6" y="14"/>
                      </a:cubicBezTo>
                      <a:cubicBezTo>
                        <a:pt x="7" y="10"/>
                        <a:pt x="8" y="7"/>
                        <a:pt x="8" y="3"/>
                      </a:cubicBezTo>
                      <a:cubicBezTo>
                        <a:pt x="8" y="2"/>
                        <a:pt x="6" y="2"/>
                        <a:pt x="6" y="3"/>
                      </a:cubicBezTo>
                      <a:cubicBezTo>
                        <a:pt x="6" y="4"/>
                        <a:pt x="5" y="5"/>
                        <a:pt x="5" y="6"/>
                      </a:cubicBezTo>
                      <a:cubicBezTo>
                        <a:pt x="5" y="6"/>
                        <a:pt x="6" y="6"/>
                        <a:pt x="6" y="6"/>
                      </a:cubicBezTo>
                      <a:cubicBezTo>
                        <a:pt x="6" y="4"/>
                        <a:pt x="6" y="5"/>
                        <a:pt x="6" y="3"/>
                      </a:cubicBezTo>
                      <a:cubicBezTo>
                        <a:pt x="6" y="3"/>
                        <a:pt x="5" y="2"/>
                        <a:pt x="5" y="3"/>
                      </a:cubicBezTo>
                      <a:cubicBezTo>
                        <a:pt x="3" y="5"/>
                        <a:pt x="3" y="6"/>
                        <a:pt x="2" y="4"/>
                      </a:cubicBezTo>
                      <a:cubicBezTo>
                        <a:pt x="1" y="3"/>
                        <a:pt x="1" y="3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5"/>
                        <a:pt x="2" y="5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78" name="Freeform 167"/>
                <p:cNvSpPr/>
                <p:nvPr/>
              </p:nvSpPr>
              <p:spPr bwMode="auto">
                <a:xfrm>
                  <a:off x="1460500" y="2222501"/>
                  <a:ext cx="85725" cy="87313"/>
                </a:xfrm>
                <a:custGeom>
                  <a:avLst/>
                  <a:gdLst>
                    <a:gd name="T0" fmla="*/ 47 w 81"/>
                    <a:gd name="T1" fmla="*/ 2 h 82"/>
                    <a:gd name="T2" fmla="*/ 6 w 81"/>
                    <a:gd name="T3" fmla="*/ 34 h 82"/>
                    <a:gd name="T4" fmla="*/ 34 w 81"/>
                    <a:gd name="T5" fmla="*/ 77 h 82"/>
                    <a:gd name="T6" fmla="*/ 81 w 81"/>
                    <a:gd name="T7" fmla="*/ 37 h 82"/>
                    <a:gd name="T8" fmla="*/ 65 w 81"/>
                    <a:gd name="T9" fmla="*/ 13 h 82"/>
                    <a:gd name="T10" fmla="*/ 41 w 81"/>
                    <a:gd name="T11" fmla="*/ 2 h 82"/>
                    <a:gd name="T12" fmla="*/ 41 w 81"/>
                    <a:gd name="T13" fmla="*/ 3 h 82"/>
                    <a:gd name="T14" fmla="*/ 65 w 81"/>
                    <a:gd name="T15" fmla="*/ 16 h 82"/>
                    <a:gd name="T16" fmla="*/ 79 w 81"/>
                    <a:gd name="T17" fmla="*/ 40 h 82"/>
                    <a:gd name="T18" fmla="*/ 59 w 81"/>
                    <a:gd name="T19" fmla="*/ 70 h 82"/>
                    <a:gd name="T20" fmla="*/ 24 w 81"/>
                    <a:gd name="T21" fmla="*/ 72 h 82"/>
                    <a:gd name="T22" fmla="*/ 8 w 81"/>
                    <a:gd name="T23" fmla="*/ 31 h 82"/>
                    <a:gd name="T24" fmla="*/ 47 w 81"/>
                    <a:gd name="T25" fmla="*/ 4 h 82"/>
                    <a:gd name="T26" fmla="*/ 47 w 81"/>
                    <a:gd name="T27" fmla="*/ 2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1" h="82">
                      <a:moveTo>
                        <a:pt x="47" y="2"/>
                      </a:moveTo>
                      <a:cubicBezTo>
                        <a:pt x="27" y="3"/>
                        <a:pt x="10" y="15"/>
                        <a:pt x="6" y="34"/>
                      </a:cubicBezTo>
                      <a:cubicBezTo>
                        <a:pt x="0" y="53"/>
                        <a:pt x="14" y="73"/>
                        <a:pt x="34" y="77"/>
                      </a:cubicBezTo>
                      <a:cubicBezTo>
                        <a:pt x="57" y="82"/>
                        <a:pt x="80" y="59"/>
                        <a:pt x="81" y="37"/>
                      </a:cubicBezTo>
                      <a:cubicBezTo>
                        <a:pt x="81" y="27"/>
                        <a:pt x="71" y="19"/>
                        <a:pt x="65" y="13"/>
                      </a:cubicBezTo>
                      <a:cubicBezTo>
                        <a:pt x="58" y="7"/>
                        <a:pt x="50" y="0"/>
                        <a:pt x="41" y="2"/>
                      </a:cubicBezTo>
                      <a:cubicBezTo>
                        <a:pt x="40" y="2"/>
                        <a:pt x="40" y="3"/>
                        <a:pt x="41" y="3"/>
                      </a:cubicBezTo>
                      <a:cubicBezTo>
                        <a:pt x="50" y="1"/>
                        <a:pt x="59" y="10"/>
                        <a:pt x="65" y="16"/>
                      </a:cubicBezTo>
                      <a:cubicBezTo>
                        <a:pt x="73" y="22"/>
                        <a:pt x="79" y="29"/>
                        <a:pt x="79" y="40"/>
                      </a:cubicBezTo>
                      <a:cubicBezTo>
                        <a:pt x="79" y="52"/>
                        <a:pt x="69" y="64"/>
                        <a:pt x="59" y="70"/>
                      </a:cubicBezTo>
                      <a:cubicBezTo>
                        <a:pt x="49" y="77"/>
                        <a:pt x="35" y="78"/>
                        <a:pt x="24" y="72"/>
                      </a:cubicBezTo>
                      <a:cubicBezTo>
                        <a:pt x="9" y="65"/>
                        <a:pt x="3" y="46"/>
                        <a:pt x="8" y="31"/>
                      </a:cubicBezTo>
                      <a:cubicBezTo>
                        <a:pt x="13" y="14"/>
                        <a:pt x="30" y="4"/>
                        <a:pt x="47" y="4"/>
                      </a:cubicBezTo>
                      <a:cubicBezTo>
                        <a:pt x="48" y="4"/>
                        <a:pt x="48" y="2"/>
                        <a:pt x="47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79" name="Freeform 168"/>
                <p:cNvSpPr/>
                <p:nvPr/>
              </p:nvSpPr>
              <p:spPr bwMode="auto">
                <a:xfrm>
                  <a:off x="1503363" y="2225676"/>
                  <a:ext cx="38100" cy="55563"/>
                </a:xfrm>
                <a:custGeom>
                  <a:avLst/>
                  <a:gdLst>
                    <a:gd name="T0" fmla="*/ 7 w 35"/>
                    <a:gd name="T1" fmla="*/ 1 h 52"/>
                    <a:gd name="T2" fmla="*/ 0 w 35"/>
                    <a:gd name="T3" fmla="*/ 6 h 52"/>
                    <a:gd name="T4" fmla="*/ 3 w 35"/>
                    <a:gd name="T5" fmla="*/ 16 h 52"/>
                    <a:gd name="T6" fmla="*/ 11 w 35"/>
                    <a:gd name="T7" fmla="*/ 18 h 52"/>
                    <a:gd name="T8" fmla="*/ 16 w 35"/>
                    <a:gd name="T9" fmla="*/ 11 h 52"/>
                    <a:gd name="T10" fmla="*/ 19 w 35"/>
                    <a:gd name="T11" fmla="*/ 15 h 52"/>
                    <a:gd name="T12" fmla="*/ 16 w 35"/>
                    <a:gd name="T13" fmla="*/ 18 h 52"/>
                    <a:gd name="T14" fmla="*/ 12 w 35"/>
                    <a:gd name="T15" fmla="*/ 29 h 52"/>
                    <a:gd name="T16" fmla="*/ 18 w 35"/>
                    <a:gd name="T17" fmla="*/ 36 h 52"/>
                    <a:gd name="T18" fmla="*/ 24 w 35"/>
                    <a:gd name="T19" fmla="*/ 36 h 52"/>
                    <a:gd name="T20" fmla="*/ 32 w 35"/>
                    <a:gd name="T21" fmla="*/ 51 h 52"/>
                    <a:gd name="T22" fmla="*/ 34 w 35"/>
                    <a:gd name="T23" fmla="*/ 52 h 52"/>
                    <a:gd name="T24" fmla="*/ 27 w 35"/>
                    <a:gd name="T25" fmla="*/ 33 h 52"/>
                    <a:gd name="T26" fmla="*/ 25 w 35"/>
                    <a:gd name="T27" fmla="*/ 34 h 52"/>
                    <a:gd name="T28" fmla="*/ 17 w 35"/>
                    <a:gd name="T29" fmla="*/ 19 h 52"/>
                    <a:gd name="T30" fmla="*/ 23 w 35"/>
                    <a:gd name="T31" fmla="*/ 12 h 52"/>
                    <a:gd name="T32" fmla="*/ 12 w 35"/>
                    <a:gd name="T33" fmla="*/ 12 h 52"/>
                    <a:gd name="T34" fmla="*/ 10 w 35"/>
                    <a:gd name="T35" fmla="*/ 15 h 52"/>
                    <a:gd name="T36" fmla="*/ 9 w 35"/>
                    <a:gd name="T37" fmla="*/ 19 h 52"/>
                    <a:gd name="T38" fmla="*/ 5 w 35"/>
                    <a:gd name="T39" fmla="*/ 15 h 52"/>
                    <a:gd name="T40" fmla="*/ 6 w 35"/>
                    <a:gd name="T41" fmla="*/ 13 h 52"/>
                    <a:gd name="T42" fmla="*/ 6 w 35"/>
                    <a:gd name="T43" fmla="*/ 11 h 52"/>
                    <a:gd name="T44" fmla="*/ 5 w 35"/>
                    <a:gd name="T45" fmla="*/ 10 h 52"/>
                    <a:gd name="T46" fmla="*/ 5 w 35"/>
                    <a:gd name="T47" fmla="*/ 10 h 52"/>
                    <a:gd name="T48" fmla="*/ 7 w 35"/>
                    <a:gd name="T49" fmla="*/ 2 h 52"/>
                    <a:gd name="T50" fmla="*/ 7 w 35"/>
                    <a:gd name="T51" fmla="*/ 1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5" h="52">
                      <a:moveTo>
                        <a:pt x="7" y="1"/>
                      </a:moveTo>
                      <a:cubicBezTo>
                        <a:pt x="4" y="0"/>
                        <a:pt x="0" y="2"/>
                        <a:pt x="0" y="6"/>
                      </a:cubicBezTo>
                      <a:cubicBezTo>
                        <a:pt x="0" y="10"/>
                        <a:pt x="5" y="11"/>
                        <a:pt x="3" y="16"/>
                      </a:cubicBezTo>
                      <a:cubicBezTo>
                        <a:pt x="2" y="22"/>
                        <a:pt x="9" y="24"/>
                        <a:pt x="11" y="18"/>
                      </a:cubicBezTo>
                      <a:cubicBezTo>
                        <a:pt x="12" y="15"/>
                        <a:pt x="12" y="12"/>
                        <a:pt x="16" y="11"/>
                      </a:cubicBezTo>
                      <a:cubicBezTo>
                        <a:pt x="20" y="13"/>
                        <a:pt x="21" y="15"/>
                        <a:pt x="19" y="15"/>
                      </a:cubicBezTo>
                      <a:cubicBezTo>
                        <a:pt x="17" y="16"/>
                        <a:pt x="18" y="16"/>
                        <a:pt x="16" y="18"/>
                      </a:cubicBezTo>
                      <a:cubicBezTo>
                        <a:pt x="13" y="20"/>
                        <a:pt x="11" y="25"/>
                        <a:pt x="12" y="29"/>
                      </a:cubicBezTo>
                      <a:cubicBezTo>
                        <a:pt x="12" y="32"/>
                        <a:pt x="14" y="36"/>
                        <a:pt x="18" y="36"/>
                      </a:cubicBezTo>
                      <a:cubicBezTo>
                        <a:pt x="20" y="37"/>
                        <a:pt x="22" y="37"/>
                        <a:pt x="24" y="36"/>
                      </a:cubicBezTo>
                      <a:cubicBezTo>
                        <a:pt x="33" y="32"/>
                        <a:pt x="34" y="47"/>
                        <a:pt x="32" y="51"/>
                      </a:cubicBezTo>
                      <a:cubicBezTo>
                        <a:pt x="32" y="52"/>
                        <a:pt x="34" y="52"/>
                        <a:pt x="34" y="52"/>
                      </a:cubicBezTo>
                      <a:cubicBezTo>
                        <a:pt x="35" y="47"/>
                        <a:pt x="34" y="33"/>
                        <a:pt x="27" y="33"/>
                      </a:cubicBezTo>
                      <a:cubicBezTo>
                        <a:pt x="27" y="33"/>
                        <a:pt x="26" y="33"/>
                        <a:pt x="25" y="34"/>
                      </a:cubicBezTo>
                      <a:cubicBezTo>
                        <a:pt x="13" y="39"/>
                        <a:pt x="11" y="25"/>
                        <a:pt x="17" y="19"/>
                      </a:cubicBezTo>
                      <a:cubicBezTo>
                        <a:pt x="19" y="16"/>
                        <a:pt x="24" y="16"/>
                        <a:pt x="23" y="12"/>
                      </a:cubicBezTo>
                      <a:cubicBezTo>
                        <a:pt x="23" y="7"/>
                        <a:pt x="14" y="9"/>
                        <a:pt x="12" y="12"/>
                      </a:cubicBezTo>
                      <a:cubicBezTo>
                        <a:pt x="11" y="13"/>
                        <a:pt x="11" y="14"/>
                        <a:pt x="10" y="15"/>
                      </a:cubicBezTo>
                      <a:cubicBezTo>
                        <a:pt x="10" y="16"/>
                        <a:pt x="9" y="18"/>
                        <a:pt x="9" y="19"/>
                      </a:cubicBezTo>
                      <a:cubicBezTo>
                        <a:pt x="8" y="18"/>
                        <a:pt x="7" y="16"/>
                        <a:pt x="5" y="15"/>
                      </a:cubicBezTo>
                      <a:cubicBezTo>
                        <a:pt x="6" y="15"/>
                        <a:pt x="6" y="14"/>
                        <a:pt x="6" y="13"/>
                      </a:cubicBezTo>
                      <a:cubicBezTo>
                        <a:pt x="6" y="13"/>
                        <a:pt x="7" y="12"/>
                        <a:pt x="6" y="11"/>
                      </a:cubicBezTo>
                      <a:cubicBezTo>
                        <a:pt x="6" y="11"/>
                        <a:pt x="6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1" y="9"/>
                        <a:pt x="2" y="6"/>
                        <a:pt x="7" y="2"/>
                      </a:cubicBezTo>
                      <a:cubicBezTo>
                        <a:pt x="8" y="2"/>
                        <a:pt x="8" y="1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80" name="Freeform 169"/>
                <p:cNvSpPr/>
                <p:nvPr/>
              </p:nvSpPr>
              <p:spPr bwMode="auto">
                <a:xfrm>
                  <a:off x="1465263" y="2232026"/>
                  <a:ext cx="50800" cy="73025"/>
                </a:xfrm>
                <a:custGeom>
                  <a:avLst/>
                  <a:gdLst>
                    <a:gd name="T0" fmla="*/ 15 w 49"/>
                    <a:gd name="T1" fmla="*/ 5 h 68"/>
                    <a:gd name="T2" fmla="*/ 20 w 49"/>
                    <a:gd name="T3" fmla="*/ 3 h 68"/>
                    <a:gd name="T4" fmla="*/ 20 w 49"/>
                    <a:gd name="T5" fmla="*/ 9 h 68"/>
                    <a:gd name="T6" fmla="*/ 18 w 49"/>
                    <a:gd name="T7" fmla="*/ 8 h 68"/>
                    <a:gd name="T8" fmla="*/ 15 w 49"/>
                    <a:gd name="T9" fmla="*/ 9 h 68"/>
                    <a:gd name="T10" fmla="*/ 19 w 49"/>
                    <a:gd name="T11" fmla="*/ 17 h 68"/>
                    <a:gd name="T12" fmla="*/ 17 w 49"/>
                    <a:gd name="T13" fmla="*/ 26 h 68"/>
                    <a:gd name="T14" fmla="*/ 13 w 49"/>
                    <a:gd name="T15" fmla="*/ 37 h 68"/>
                    <a:gd name="T16" fmla="*/ 12 w 49"/>
                    <a:gd name="T17" fmla="*/ 42 h 68"/>
                    <a:gd name="T18" fmla="*/ 25 w 49"/>
                    <a:gd name="T19" fmla="*/ 47 h 68"/>
                    <a:gd name="T20" fmla="*/ 38 w 49"/>
                    <a:gd name="T21" fmla="*/ 47 h 68"/>
                    <a:gd name="T22" fmla="*/ 47 w 49"/>
                    <a:gd name="T23" fmla="*/ 46 h 68"/>
                    <a:gd name="T24" fmla="*/ 45 w 49"/>
                    <a:gd name="T25" fmla="*/ 58 h 68"/>
                    <a:gd name="T26" fmla="*/ 40 w 49"/>
                    <a:gd name="T27" fmla="*/ 65 h 68"/>
                    <a:gd name="T28" fmla="*/ 34 w 49"/>
                    <a:gd name="T29" fmla="*/ 61 h 68"/>
                    <a:gd name="T30" fmla="*/ 21 w 49"/>
                    <a:gd name="T31" fmla="*/ 50 h 68"/>
                    <a:gd name="T32" fmla="*/ 15 w 49"/>
                    <a:gd name="T33" fmla="*/ 44 h 68"/>
                    <a:gd name="T34" fmla="*/ 2 w 49"/>
                    <a:gd name="T35" fmla="*/ 32 h 68"/>
                    <a:gd name="T36" fmla="*/ 0 w 49"/>
                    <a:gd name="T37" fmla="*/ 33 h 68"/>
                    <a:gd name="T38" fmla="*/ 20 w 49"/>
                    <a:gd name="T39" fmla="*/ 51 h 68"/>
                    <a:gd name="T40" fmla="*/ 44 w 49"/>
                    <a:gd name="T41" fmla="*/ 68 h 68"/>
                    <a:gd name="T42" fmla="*/ 44 w 49"/>
                    <a:gd name="T43" fmla="*/ 67 h 68"/>
                    <a:gd name="T44" fmla="*/ 49 w 49"/>
                    <a:gd name="T45" fmla="*/ 44 h 68"/>
                    <a:gd name="T46" fmla="*/ 48 w 49"/>
                    <a:gd name="T47" fmla="*/ 43 h 68"/>
                    <a:gd name="T48" fmla="*/ 28 w 49"/>
                    <a:gd name="T49" fmla="*/ 45 h 68"/>
                    <a:gd name="T50" fmla="*/ 17 w 49"/>
                    <a:gd name="T51" fmla="*/ 43 h 68"/>
                    <a:gd name="T52" fmla="*/ 15 w 49"/>
                    <a:gd name="T53" fmla="*/ 38 h 68"/>
                    <a:gd name="T54" fmla="*/ 20 w 49"/>
                    <a:gd name="T55" fmla="*/ 26 h 68"/>
                    <a:gd name="T56" fmla="*/ 24 w 49"/>
                    <a:gd name="T57" fmla="*/ 18 h 68"/>
                    <a:gd name="T58" fmla="*/ 20 w 49"/>
                    <a:gd name="T59" fmla="*/ 10 h 68"/>
                    <a:gd name="T60" fmla="*/ 27 w 49"/>
                    <a:gd name="T61" fmla="*/ 8 h 68"/>
                    <a:gd name="T62" fmla="*/ 14 w 49"/>
                    <a:gd name="T63" fmla="*/ 4 h 68"/>
                    <a:gd name="T64" fmla="*/ 15 w 49"/>
                    <a:gd name="T65" fmla="*/ 5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49" h="68">
                      <a:moveTo>
                        <a:pt x="15" y="5"/>
                      </a:moveTo>
                      <a:cubicBezTo>
                        <a:pt x="16" y="4"/>
                        <a:pt x="18" y="4"/>
                        <a:pt x="20" y="3"/>
                      </a:cubicBezTo>
                      <a:cubicBezTo>
                        <a:pt x="20" y="5"/>
                        <a:pt x="20" y="7"/>
                        <a:pt x="20" y="9"/>
                      </a:cubicBezTo>
                      <a:cubicBezTo>
                        <a:pt x="20" y="8"/>
                        <a:pt x="19" y="8"/>
                        <a:pt x="18" y="8"/>
                      </a:cubicBezTo>
                      <a:cubicBezTo>
                        <a:pt x="17" y="8"/>
                        <a:pt x="16" y="8"/>
                        <a:pt x="15" y="9"/>
                      </a:cubicBezTo>
                      <a:cubicBezTo>
                        <a:pt x="12" y="12"/>
                        <a:pt x="17" y="16"/>
                        <a:pt x="19" y="17"/>
                      </a:cubicBezTo>
                      <a:cubicBezTo>
                        <a:pt x="24" y="20"/>
                        <a:pt x="20" y="24"/>
                        <a:pt x="17" y="26"/>
                      </a:cubicBezTo>
                      <a:cubicBezTo>
                        <a:pt x="15" y="28"/>
                        <a:pt x="15" y="36"/>
                        <a:pt x="13" y="37"/>
                      </a:cubicBezTo>
                      <a:cubicBezTo>
                        <a:pt x="11" y="37"/>
                        <a:pt x="10" y="40"/>
                        <a:pt x="12" y="42"/>
                      </a:cubicBezTo>
                      <a:cubicBezTo>
                        <a:pt x="15" y="45"/>
                        <a:pt x="21" y="46"/>
                        <a:pt x="25" y="47"/>
                      </a:cubicBezTo>
                      <a:cubicBezTo>
                        <a:pt x="29" y="47"/>
                        <a:pt x="35" y="48"/>
                        <a:pt x="38" y="47"/>
                      </a:cubicBezTo>
                      <a:cubicBezTo>
                        <a:pt x="39" y="46"/>
                        <a:pt x="48" y="43"/>
                        <a:pt x="47" y="46"/>
                      </a:cubicBezTo>
                      <a:cubicBezTo>
                        <a:pt x="47" y="50"/>
                        <a:pt x="46" y="54"/>
                        <a:pt x="45" y="58"/>
                      </a:cubicBezTo>
                      <a:cubicBezTo>
                        <a:pt x="45" y="60"/>
                        <a:pt x="44" y="67"/>
                        <a:pt x="40" y="65"/>
                      </a:cubicBezTo>
                      <a:cubicBezTo>
                        <a:pt x="38" y="64"/>
                        <a:pt x="36" y="62"/>
                        <a:pt x="34" y="61"/>
                      </a:cubicBezTo>
                      <a:cubicBezTo>
                        <a:pt x="30" y="58"/>
                        <a:pt x="25" y="54"/>
                        <a:pt x="21" y="50"/>
                      </a:cubicBezTo>
                      <a:cubicBezTo>
                        <a:pt x="19" y="48"/>
                        <a:pt x="17" y="45"/>
                        <a:pt x="15" y="44"/>
                      </a:cubicBezTo>
                      <a:cubicBezTo>
                        <a:pt x="9" y="40"/>
                        <a:pt x="5" y="38"/>
                        <a:pt x="2" y="32"/>
                      </a:cubicBezTo>
                      <a:cubicBezTo>
                        <a:pt x="1" y="31"/>
                        <a:pt x="0" y="32"/>
                        <a:pt x="0" y="33"/>
                      </a:cubicBezTo>
                      <a:cubicBezTo>
                        <a:pt x="5" y="41"/>
                        <a:pt x="14" y="44"/>
                        <a:pt x="20" y="51"/>
                      </a:cubicBezTo>
                      <a:cubicBezTo>
                        <a:pt x="26" y="58"/>
                        <a:pt x="35" y="64"/>
                        <a:pt x="44" y="68"/>
                      </a:cubicBezTo>
                      <a:cubicBezTo>
                        <a:pt x="44" y="68"/>
                        <a:pt x="44" y="68"/>
                        <a:pt x="44" y="67"/>
                      </a:cubicBezTo>
                      <a:cubicBezTo>
                        <a:pt x="46" y="59"/>
                        <a:pt x="49" y="52"/>
                        <a:pt x="49" y="44"/>
                      </a:cubicBezTo>
                      <a:cubicBezTo>
                        <a:pt x="49" y="43"/>
                        <a:pt x="49" y="43"/>
                        <a:pt x="48" y="43"/>
                      </a:cubicBezTo>
                      <a:cubicBezTo>
                        <a:pt x="41" y="43"/>
                        <a:pt x="35" y="45"/>
                        <a:pt x="28" y="45"/>
                      </a:cubicBezTo>
                      <a:cubicBezTo>
                        <a:pt x="24" y="45"/>
                        <a:pt x="21" y="45"/>
                        <a:pt x="17" y="43"/>
                      </a:cubicBezTo>
                      <a:cubicBezTo>
                        <a:pt x="16" y="42"/>
                        <a:pt x="10" y="39"/>
                        <a:pt x="15" y="38"/>
                      </a:cubicBezTo>
                      <a:cubicBezTo>
                        <a:pt x="16" y="37"/>
                        <a:pt x="19" y="26"/>
                        <a:pt x="20" y="26"/>
                      </a:cubicBezTo>
                      <a:cubicBezTo>
                        <a:pt x="22" y="24"/>
                        <a:pt x="25" y="21"/>
                        <a:pt x="24" y="18"/>
                      </a:cubicBezTo>
                      <a:cubicBezTo>
                        <a:pt x="24" y="18"/>
                        <a:pt x="12" y="9"/>
                        <a:pt x="20" y="10"/>
                      </a:cubicBezTo>
                      <a:cubicBezTo>
                        <a:pt x="22" y="10"/>
                        <a:pt x="25" y="11"/>
                        <a:pt x="27" y="8"/>
                      </a:cubicBezTo>
                      <a:cubicBezTo>
                        <a:pt x="33" y="0"/>
                        <a:pt x="18" y="2"/>
                        <a:pt x="14" y="4"/>
                      </a:cubicBezTo>
                      <a:cubicBezTo>
                        <a:pt x="13" y="4"/>
                        <a:pt x="14" y="5"/>
                        <a:pt x="15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81" name="Freeform 170"/>
                <p:cNvSpPr/>
                <p:nvPr/>
              </p:nvSpPr>
              <p:spPr bwMode="auto">
                <a:xfrm>
                  <a:off x="1466850" y="2235201"/>
                  <a:ext cx="20638" cy="39688"/>
                </a:xfrm>
                <a:custGeom>
                  <a:avLst/>
                  <a:gdLst>
                    <a:gd name="T0" fmla="*/ 5 w 20"/>
                    <a:gd name="T1" fmla="*/ 19 h 38"/>
                    <a:gd name="T2" fmla="*/ 0 w 20"/>
                    <a:gd name="T3" fmla="*/ 29 h 38"/>
                    <a:gd name="T4" fmla="*/ 5 w 20"/>
                    <a:gd name="T5" fmla="*/ 20 h 38"/>
                    <a:gd name="T6" fmla="*/ 2 w 20"/>
                    <a:gd name="T7" fmla="*/ 29 h 38"/>
                    <a:gd name="T8" fmla="*/ 8 w 20"/>
                    <a:gd name="T9" fmla="*/ 18 h 38"/>
                    <a:gd name="T10" fmla="*/ 6 w 20"/>
                    <a:gd name="T11" fmla="*/ 24 h 38"/>
                    <a:gd name="T12" fmla="*/ 7 w 20"/>
                    <a:gd name="T13" fmla="*/ 34 h 38"/>
                    <a:gd name="T14" fmla="*/ 7 w 20"/>
                    <a:gd name="T15" fmla="*/ 21 h 38"/>
                    <a:gd name="T16" fmla="*/ 8 w 20"/>
                    <a:gd name="T17" fmla="*/ 34 h 38"/>
                    <a:gd name="T18" fmla="*/ 7 w 20"/>
                    <a:gd name="T19" fmla="*/ 25 h 38"/>
                    <a:gd name="T20" fmla="*/ 2 w 20"/>
                    <a:gd name="T21" fmla="*/ 29 h 38"/>
                    <a:gd name="T22" fmla="*/ 3 w 20"/>
                    <a:gd name="T23" fmla="*/ 36 h 38"/>
                    <a:gd name="T24" fmla="*/ 4 w 20"/>
                    <a:gd name="T25" fmla="*/ 34 h 38"/>
                    <a:gd name="T26" fmla="*/ 5 w 20"/>
                    <a:gd name="T27" fmla="*/ 38 h 38"/>
                    <a:gd name="T28" fmla="*/ 7 w 20"/>
                    <a:gd name="T29" fmla="*/ 34 h 38"/>
                    <a:gd name="T30" fmla="*/ 7 w 20"/>
                    <a:gd name="T31" fmla="*/ 37 h 38"/>
                    <a:gd name="T32" fmla="*/ 11 w 20"/>
                    <a:gd name="T33" fmla="*/ 21 h 38"/>
                    <a:gd name="T34" fmla="*/ 15 w 20"/>
                    <a:gd name="T35" fmla="*/ 19 h 38"/>
                    <a:gd name="T36" fmla="*/ 11 w 20"/>
                    <a:gd name="T37" fmla="*/ 28 h 38"/>
                    <a:gd name="T38" fmla="*/ 15 w 20"/>
                    <a:gd name="T39" fmla="*/ 19 h 38"/>
                    <a:gd name="T40" fmla="*/ 11 w 20"/>
                    <a:gd name="T41" fmla="*/ 27 h 38"/>
                    <a:gd name="T42" fmla="*/ 14 w 20"/>
                    <a:gd name="T43" fmla="*/ 23 h 38"/>
                    <a:gd name="T44" fmla="*/ 15 w 20"/>
                    <a:gd name="T45" fmla="*/ 17 h 38"/>
                    <a:gd name="T46" fmla="*/ 14 w 20"/>
                    <a:gd name="T47" fmla="*/ 15 h 38"/>
                    <a:gd name="T48" fmla="*/ 9 w 20"/>
                    <a:gd name="T49" fmla="*/ 17 h 38"/>
                    <a:gd name="T50" fmla="*/ 11 w 20"/>
                    <a:gd name="T51" fmla="*/ 14 h 38"/>
                    <a:gd name="T52" fmla="*/ 9 w 20"/>
                    <a:gd name="T53" fmla="*/ 10 h 38"/>
                    <a:gd name="T54" fmla="*/ 11 w 20"/>
                    <a:gd name="T55" fmla="*/ 5 h 38"/>
                    <a:gd name="T56" fmla="*/ 17 w 20"/>
                    <a:gd name="T57" fmla="*/ 3 h 38"/>
                    <a:gd name="T58" fmla="*/ 18 w 20"/>
                    <a:gd name="T59" fmla="*/ 2 h 38"/>
                    <a:gd name="T60" fmla="*/ 20 w 20"/>
                    <a:gd name="T61" fmla="*/ 1 h 38"/>
                    <a:gd name="T62" fmla="*/ 15 w 20"/>
                    <a:gd name="T63" fmla="*/ 2 h 38"/>
                    <a:gd name="T64" fmla="*/ 11 w 20"/>
                    <a:gd name="T65" fmla="*/ 5 h 38"/>
                    <a:gd name="T66" fmla="*/ 8 w 20"/>
                    <a:gd name="T67" fmla="*/ 9 h 38"/>
                    <a:gd name="T68" fmla="*/ 12 w 20"/>
                    <a:gd name="T69" fmla="*/ 4 h 38"/>
                    <a:gd name="T70" fmla="*/ 6 w 20"/>
                    <a:gd name="T71" fmla="*/ 15 h 38"/>
                    <a:gd name="T72" fmla="*/ 9 w 20"/>
                    <a:gd name="T73" fmla="*/ 21 h 38"/>
                    <a:gd name="T74" fmla="*/ 13 w 20"/>
                    <a:gd name="T75" fmla="*/ 10 h 38"/>
                    <a:gd name="T76" fmla="*/ 9 w 20"/>
                    <a:gd name="T77" fmla="*/ 19 h 38"/>
                    <a:gd name="T78" fmla="*/ 12 w 20"/>
                    <a:gd name="T79" fmla="*/ 10 h 38"/>
                    <a:gd name="T80" fmla="*/ 7 w 20"/>
                    <a:gd name="T81" fmla="*/ 20 h 38"/>
                    <a:gd name="T82" fmla="*/ 13 w 20"/>
                    <a:gd name="T83" fmla="*/ 21 h 38"/>
                    <a:gd name="T84" fmla="*/ 17 w 20"/>
                    <a:gd name="T85" fmla="*/ 16 h 38"/>
                    <a:gd name="T86" fmla="*/ 16 w 20"/>
                    <a:gd name="T87" fmla="*/ 16 h 38"/>
                    <a:gd name="T88" fmla="*/ 14 w 20"/>
                    <a:gd name="T89" fmla="*/ 21 h 38"/>
                    <a:gd name="T90" fmla="*/ 12 w 20"/>
                    <a:gd name="T91" fmla="*/ 24 h 38"/>
                    <a:gd name="T92" fmla="*/ 12 w 20"/>
                    <a:gd name="T93" fmla="*/ 31 h 38"/>
                    <a:gd name="T94" fmla="*/ 14 w 20"/>
                    <a:gd name="T95" fmla="*/ 24 h 38"/>
                    <a:gd name="T96" fmla="*/ 10 w 20"/>
                    <a:gd name="T97" fmla="*/ 31 h 38"/>
                    <a:gd name="T98" fmla="*/ 13 w 20"/>
                    <a:gd name="T99" fmla="*/ 19 h 38"/>
                    <a:gd name="T100" fmla="*/ 9 w 20"/>
                    <a:gd name="T101" fmla="*/ 28 h 38"/>
                    <a:gd name="T102" fmla="*/ 7 w 20"/>
                    <a:gd name="T103" fmla="*/ 31 h 38"/>
                    <a:gd name="T104" fmla="*/ 2 w 20"/>
                    <a:gd name="T105" fmla="*/ 30 h 38"/>
                    <a:gd name="T106" fmla="*/ 2 w 20"/>
                    <a:gd name="T107" fmla="*/ 34 h 38"/>
                    <a:gd name="T108" fmla="*/ 8 w 20"/>
                    <a:gd name="T109" fmla="*/ 35 h 38"/>
                    <a:gd name="T110" fmla="*/ 8 w 20"/>
                    <a:gd name="T111" fmla="*/ 28 h 38"/>
                    <a:gd name="T112" fmla="*/ 8 w 20"/>
                    <a:gd name="T113" fmla="*/ 27 h 38"/>
                    <a:gd name="T114" fmla="*/ 7 w 20"/>
                    <a:gd name="T115" fmla="*/ 31 h 38"/>
                    <a:gd name="T116" fmla="*/ 8 w 20"/>
                    <a:gd name="T117" fmla="*/ 15 h 38"/>
                    <a:gd name="T118" fmla="*/ 4 w 20"/>
                    <a:gd name="T119" fmla="*/ 28 h 38"/>
                    <a:gd name="T120" fmla="*/ 4 w 20"/>
                    <a:gd name="T121" fmla="*/ 16 h 38"/>
                    <a:gd name="T122" fmla="*/ 7 w 20"/>
                    <a:gd name="T123" fmla="*/ 17 h 38"/>
                    <a:gd name="T124" fmla="*/ 0 w 20"/>
                    <a:gd name="T125" fmla="*/ 25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0" h="38">
                      <a:moveTo>
                        <a:pt x="2" y="25"/>
                      </a:moveTo>
                      <a:cubicBezTo>
                        <a:pt x="2" y="23"/>
                        <a:pt x="3" y="21"/>
                        <a:pt x="5" y="19"/>
                      </a:cubicBezTo>
                      <a:cubicBezTo>
                        <a:pt x="4" y="18"/>
                        <a:pt x="3" y="18"/>
                        <a:pt x="3" y="20"/>
                      </a:cubicBezTo>
                      <a:cubicBezTo>
                        <a:pt x="1" y="23"/>
                        <a:pt x="1" y="26"/>
                        <a:pt x="0" y="29"/>
                      </a:cubicBezTo>
                      <a:cubicBezTo>
                        <a:pt x="0" y="30"/>
                        <a:pt x="1" y="30"/>
                        <a:pt x="2" y="29"/>
                      </a:cubicBezTo>
                      <a:cubicBezTo>
                        <a:pt x="4" y="27"/>
                        <a:pt x="4" y="24"/>
                        <a:pt x="5" y="20"/>
                      </a:cubicBezTo>
                      <a:cubicBezTo>
                        <a:pt x="6" y="16"/>
                        <a:pt x="4" y="20"/>
                        <a:pt x="4" y="22"/>
                      </a:cubicBezTo>
                      <a:cubicBezTo>
                        <a:pt x="3" y="24"/>
                        <a:pt x="3" y="27"/>
                        <a:pt x="2" y="29"/>
                      </a:cubicBezTo>
                      <a:cubicBezTo>
                        <a:pt x="2" y="30"/>
                        <a:pt x="3" y="31"/>
                        <a:pt x="4" y="30"/>
                      </a:cubicBezTo>
                      <a:cubicBezTo>
                        <a:pt x="6" y="26"/>
                        <a:pt x="7" y="22"/>
                        <a:pt x="8" y="18"/>
                      </a:cubicBezTo>
                      <a:cubicBezTo>
                        <a:pt x="6" y="17"/>
                        <a:pt x="6" y="18"/>
                        <a:pt x="6" y="20"/>
                      </a:cubicBezTo>
                      <a:cubicBezTo>
                        <a:pt x="6" y="21"/>
                        <a:pt x="6" y="23"/>
                        <a:pt x="6" y="24"/>
                      </a:cubicBezTo>
                      <a:cubicBezTo>
                        <a:pt x="5" y="27"/>
                        <a:pt x="6" y="30"/>
                        <a:pt x="6" y="33"/>
                      </a:cubicBezTo>
                      <a:cubicBezTo>
                        <a:pt x="6" y="34"/>
                        <a:pt x="7" y="34"/>
                        <a:pt x="7" y="34"/>
                      </a:cubicBezTo>
                      <a:cubicBezTo>
                        <a:pt x="9" y="29"/>
                        <a:pt x="9" y="25"/>
                        <a:pt x="9" y="21"/>
                      </a:cubicBezTo>
                      <a:cubicBezTo>
                        <a:pt x="8" y="20"/>
                        <a:pt x="7" y="20"/>
                        <a:pt x="7" y="21"/>
                      </a:cubicBezTo>
                      <a:cubicBezTo>
                        <a:pt x="6" y="25"/>
                        <a:pt x="6" y="29"/>
                        <a:pt x="6" y="34"/>
                      </a:cubicBezTo>
                      <a:cubicBezTo>
                        <a:pt x="6" y="34"/>
                        <a:pt x="8" y="35"/>
                        <a:pt x="8" y="34"/>
                      </a:cubicBezTo>
                      <a:cubicBezTo>
                        <a:pt x="8" y="31"/>
                        <a:pt x="9" y="28"/>
                        <a:pt x="9" y="25"/>
                      </a:cubicBezTo>
                      <a:cubicBezTo>
                        <a:pt x="8" y="24"/>
                        <a:pt x="7" y="24"/>
                        <a:pt x="7" y="25"/>
                      </a:cubicBezTo>
                      <a:cubicBezTo>
                        <a:pt x="7" y="27"/>
                        <a:pt x="6" y="32"/>
                        <a:pt x="8" y="33"/>
                      </a:cubicBezTo>
                      <a:cubicBezTo>
                        <a:pt x="6" y="31"/>
                        <a:pt x="4" y="30"/>
                        <a:pt x="2" y="29"/>
                      </a:cubicBezTo>
                      <a:cubicBezTo>
                        <a:pt x="2" y="28"/>
                        <a:pt x="1" y="29"/>
                        <a:pt x="1" y="29"/>
                      </a:cubicBezTo>
                      <a:cubicBezTo>
                        <a:pt x="1" y="32"/>
                        <a:pt x="2" y="34"/>
                        <a:pt x="3" y="36"/>
                      </a:cubicBezTo>
                      <a:cubicBezTo>
                        <a:pt x="3" y="37"/>
                        <a:pt x="4" y="36"/>
                        <a:pt x="4" y="36"/>
                      </a:cubicBezTo>
                      <a:cubicBezTo>
                        <a:pt x="4" y="35"/>
                        <a:pt x="4" y="34"/>
                        <a:pt x="4" y="34"/>
                      </a:cubicBezTo>
                      <a:cubicBezTo>
                        <a:pt x="4" y="32"/>
                        <a:pt x="3" y="31"/>
                        <a:pt x="2" y="32"/>
                      </a:cubicBezTo>
                      <a:cubicBezTo>
                        <a:pt x="3" y="34"/>
                        <a:pt x="4" y="36"/>
                        <a:pt x="5" y="38"/>
                      </a:cubicBezTo>
                      <a:cubicBezTo>
                        <a:pt x="6" y="38"/>
                        <a:pt x="7" y="38"/>
                        <a:pt x="7" y="38"/>
                      </a:cubicBezTo>
                      <a:cubicBezTo>
                        <a:pt x="7" y="36"/>
                        <a:pt x="7" y="35"/>
                        <a:pt x="7" y="34"/>
                      </a:cubicBezTo>
                      <a:cubicBezTo>
                        <a:pt x="7" y="34"/>
                        <a:pt x="7" y="34"/>
                        <a:pt x="6" y="34"/>
                      </a:cubicBezTo>
                      <a:cubicBezTo>
                        <a:pt x="7" y="35"/>
                        <a:pt x="7" y="36"/>
                        <a:pt x="7" y="37"/>
                      </a:cubicBezTo>
                      <a:cubicBezTo>
                        <a:pt x="7" y="38"/>
                        <a:pt x="9" y="38"/>
                        <a:pt x="9" y="37"/>
                      </a:cubicBezTo>
                      <a:cubicBezTo>
                        <a:pt x="10" y="32"/>
                        <a:pt x="11" y="27"/>
                        <a:pt x="11" y="21"/>
                      </a:cubicBezTo>
                      <a:cubicBezTo>
                        <a:pt x="11" y="22"/>
                        <a:pt x="10" y="34"/>
                        <a:pt x="12" y="27"/>
                      </a:cubicBezTo>
                      <a:cubicBezTo>
                        <a:pt x="13" y="24"/>
                        <a:pt x="14" y="22"/>
                        <a:pt x="15" y="19"/>
                      </a:cubicBezTo>
                      <a:cubicBezTo>
                        <a:pt x="15" y="18"/>
                        <a:pt x="14" y="17"/>
                        <a:pt x="14" y="18"/>
                      </a:cubicBezTo>
                      <a:cubicBezTo>
                        <a:pt x="13" y="21"/>
                        <a:pt x="12" y="25"/>
                        <a:pt x="11" y="28"/>
                      </a:cubicBezTo>
                      <a:cubicBezTo>
                        <a:pt x="12" y="29"/>
                        <a:pt x="13" y="29"/>
                        <a:pt x="13" y="26"/>
                      </a:cubicBezTo>
                      <a:cubicBezTo>
                        <a:pt x="13" y="24"/>
                        <a:pt x="14" y="22"/>
                        <a:pt x="15" y="19"/>
                      </a:cubicBezTo>
                      <a:cubicBezTo>
                        <a:pt x="15" y="18"/>
                        <a:pt x="13" y="18"/>
                        <a:pt x="13" y="19"/>
                      </a:cubicBezTo>
                      <a:cubicBezTo>
                        <a:pt x="12" y="22"/>
                        <a:pt x="12" y="24"/>
                        <a:pt x="11" y="27"/>
                      </a:cubicBezTo>
                      <a:cubicBezTo>
                        <a:pt x="11" y="28"/>
                        <a:pt x="12" y="29"/>
                        <a:pt x="12" y="28"/>
                      </a:cubicBezTo>
                      <a:cubicBezTo>
                        <a:pt x="14" y="25"/>
                        <a:pt x="13" y="26"/>
                        <a:pt x="14" y="23"/>
                      </a:cubicBezTo>
                      <a:cubicBezTo>
                        <a:pt x="15" y="22"/>
                        <a:pt x="15" y="22"/>
                        <a:pt x="15" y="21"/>
                      </a:cubicBezTo>
                      <a:cubicBezTo>
                        <a:pt x="16" y="19"/>
                        <a:pt x="16" y="18"/>
                        <a:pt x="15" y="17"/>
                      </a:cubicBezTo>
                      <a:cubicBezTo>
                        <a:pt x="14" y="18"/>
                        <a:pt x="15" y="19"/>
                        <a:pt x="16" y="18"/>
                      </a:cubicBezTo>
                      <a:cubicBezTo>
                        <a:pt x="14" y="22"/>
                        <a:pt x="14" y="17"/>
                        <a:pt x="14" y="15"/>
                      </a:cubicBezTo>
                      <a:cubicBezTo>
                        <a:pt x="14" y="15"/>
                        <a:pt x="13" y="15"/>
                        <a:pt x="13" y="15"/>
                      </a:cubicBezTo>
                      <a:cubicBezTo>
                        <a:pt x="11" y="16"/>
                        <a:pt x="11" y="15"/>
                        <a:pt x="9" y="17"/>
                      </a:cubicBezTo>
                      <a:cubicBezTo>
                        <a:pt x="5" y="21"/>
                        <a:pt x="10" y="14"/>
                        <a:pt x="11" y="12"/>
                      </a:cubicBezTo>
                      <a:cubicBezTo>
                        <a:pt x="10" y="19"/>
                        <a:pt x="13" y="7"/>
                        <a:pt x="11" y="14"/>
                      </a:cubicBezTo>
                      <a:cubicBezTo>
                        <a:pt x="10" y="20"/>
                        <a:pt x="10" y="12"/>
                        <a:pt x="10" y="11"/>
                      </a:cubicBezTo>
                      <a:cubicBezTo>
                        <a:pt x="10" y="10"/>
                        <a:pt x="9" y="10"/>
                        <a:pt x="9" y="10"/>
                      </a:cubicBezTo>
                      <a:cubicBezTo>
                        <a:pt x="4" y="16"/>
                        <a:pt x="10" y="7"/>
                        <a:pt x="12" y="6"/>
                      </a:cubicBezTo>
                      <a:cubicBezTo>
                        <a:pt x="12" y="6"/>
                        <a:pt x="11" y="6"/>
                        <a:pt x="11" y="5"/>
                      </a:cubicBezTo>
                      <a:cubicBezTo>
                        <a:pt x="12" y="7"/>
                        <a:pt x="13" y="7"/>
                        <a:pt x="14" y="5"/>
                      </a:cubicBezTo>
                      <a:cubicBezTo>
                        <a:pt x="16" y="4"/>
                        <a:pt x="16" y="4"/>
                        <a:pt x="17" y="3"/>
                      </a:cubicBezTo>
                      <a:cubicBezTo>
                        <a:pt x="18" y="2"/>
                        <a:pt x="17" y="1"/>
                        <a:pt x="17" y="2"/>
                      </a:cubicBezTo>
                      <a:cubicBezTo>
                        <a:pt x="14" y="2"/>
                        <a:pt x="17" y="2"/>
                        <a:pt x="18" y="2"/>
                      </a:cubicBezTo>
                      <a:cubicBezTo>
                        <a:pt x="17" y="3"/>
                        <a:pt x="18" y="3"/>
                        <a:pt x="19" y="3"/>
                      </a:cubicBezTo>
                      <a:cubicBezTo>
                        <a:pt x="19" y="2"/>
                        <a:pt x="20" y="1"/>
                        <a:pt x="20" y="1"/>
                      </a:cubicBezTo>
                      <a:cubicBezTo>
                        <a:pt x="20" y="0"/>
                        <a:pt x="19" y="0"/>
                        <a:pt x="19" y="0"/>
                      </a:cubicBezTo>
                      <a:cubicBezTo>
                        <a:pt x="18" y="1"/>
                        <a:pt x="16" y="1"/>
                        <a:pt x="15" y="2"/>
                      </a:cubicBezTo>
                      <a:cubicBezTo>
                        <a:pt x="14" y="2"/>
                        <a:pt x="15" y="4"/>
                        <a:pt x="16" y="3"/>
                      </a:cubicBezTo>
                      <a:cubicBezTo>
                        <a:pt x="18" y="2"/>
                        <a:pt x="11" y="5"/>
                        <a:pt x="11" y="5"/>
                      </a:cubicBezTo>
                      <a:cubicBezTo>
                        <a:pt x="10" y="6"/>
                        <a:pt x="9" y="7"/>
                        <a:pt x="8" y="8"/>
                      </a:cubicBezTo>
                      <a:cubicBezTo>
                        <a:pt x="7" y="8"/>
                        <a:pt x="8" y="9"/>
                        <a:pt x="8" y="9"/>
                      </a:cubicBezTo>
                      <a:cubicBezTo>
                        <a:pt x="11" y="8"/>
                        <a:pt x="12" y="7"/>
                        <a:pt x="14" y="5"/>
                      </a:cubicBezTo>
                      <a:cubicBezTo>
                        <a:pt x="14" y="4"/>
                        <a:pt x="13" y="3"/>
                        <a:pt x="12" y="4"/>
                      </a:cubicBezTo>
                      <a:cubicBezTo>
                        <a:pt x="9" y="7"/>
                        <a:pt x="5" y="9"/>
                        <a:pt x="5" y="14"/>
                      </a:cubicBezTo>
                      <a:cubicBezTo>
                        <a:pt x="5" y="15"/>
                        <a:pt x="6" y="15"/>
                        <a:pt x="6" y="15"/>
                      </a:cubicBezTo>
                      <a:cubicBezTo>
                        <a:pt x="7" y="14"/>
                        <a:pt x="8" y="11"/>
                        <a:pt x="8" y="13"/>
                      </a:cubicBezTo>
                      <a:cubicBezTo>
                        <a:pt x="8" y="16"/>
                        <a:pt x="8" y="18"/>
                        <a:pt x="9" y="21"/>
                      </a:cubicBezTo>
                      <a:cubicBezTo>
                        <a:pt x="9" y="22"/>
                        <a:pt x="10" y="22"/>
                        <a:pt x="10" y="21"/>
                      </a:cubicBezTo>
                      <a:cubicBezTo>
                        <a:pt x="12" y="17"/>
                        <a:pt x="13" y="14"/>
                        <a:pt x="13" y="10"/>
                      </a:cubicBezTo>
                      <a:cubicBezTo>
                        <a:pt x="13" y="9"/>
                        <a:pt x="12" y="9"/>
                        <a:pt x="12" y="10"/>
                      </a:cubicBezTo>
                      <a:cubicBezTo>
                        <a:pt x="10" y="13"/>
                        <a:pt x="9" y="15"/>
                        <a:pt x="9" y="19"/>
                      </a:cubicBezTo>
                      <a:cubicBezTo>
                        <a:pt x="9" y="19"/>
                        <a:pt x="10" y="20"/>
                        <a:pt x="10" y="19"/>
                      </a:cubicBezTo>
                      <a:cubicBezTo>
                        <a:pt x="11" y="16"/>
                        <a:pt x="12" y="14"/>
                        <a:pt x="12" y="10"/>
                      </a:cubicBezTo>
                      <a:cubicBezTo>
                        <a:pt x="13" y="10"/>
                        <a:pt x="12" y="9"/>
                        <a:pt x="11" y="10"/>
                      </a:cubicBezTo>
                      <a:cubicBezTo>
                        <a:pt x="9" y="13"/>
                        <a:pt x="7" y="16"/>
                        <a:pt x="7" y="20"/>
                      </a:cubicBezTo>
                      <a:cubicBezTo>
                        <a:pt x="7" y="21"/>
                        <a:pt x="7" y="21"/>
                        <a:pt x="8" y="21"/>
                      </a:cubicBezTo>
                      <a:cubicBezTo>
                        <a:pt x="10" y="18"/>
                        <a:pt x="13" y="15"/>
                        <a:pt x="13" y="21"/>
                      </a:cubicBezTo>
                      <a:cubicBezTo>
                        <a:pt x="13" y="22"/>
                        <a:pt x="14" y="22"/>
                        <a:pt x="14" y="22"/>
                      </a:cubicBezTo>
                      <a:cubicBezTo>
                        <a:pt x="16" y="20"/>
                        <a:pt x="17" y="18"/>
                        <a:pt x="17" y="16"/>
                      </a:cubicBezTo>
                      <a:cubicBezTo>
                        <a:pt x="18" y="15"/>
                        <a:pt x="17" y="15"/>
                        <a:pt x="16" y="15"/>
                      </a:cubicBezTo>
                      <a:cubicBezTo>
                        <a:pt x="13" y="19"/>
                        <a:pt x="17" y="14"/>
                        <a:pt x="16" y="16"/>
                      </a:cubicBezTo>
                      <a:cubicBezTo>
                        <a:pt x="17" y="16"/>
                        <a:pt x="15" y="15"/>
                        <a:pt x="15" y="16"/>
                      </a:cubicBezTo>
                      <a:cubicBezTo>
                        <a:pt x="15" y="18"/>
                        <a:pt x="14" y="19"/>
                        <a:pt x="14" y="21"/>
                      </a:cubicBezTo>
                      <a:cubicBezTo>
                        <a:pt x="13" y="22"/>
                        <a:pt x="12" y="29"/>
                        <a:pt x="14" y="22"/>
                      </a:cubicBezTo>
                      <a:cubicBezTo>
                        <a:pt x="12" y="21"/>
                        <a:pt x="12" y="21"/>
                        <a:pt x="12" y="24"/>
                      </a:cubicBezTo>
                      <a:cubicBezTo>
                        <a:pt x="11" y="26"/>
                        <a:pt x="11" y="28"/>
                        <a:pt x="10" y="31"/>
                      </a:cubicBezTo>
                      <a:cubicBezTo>
                        <a:pt x="10" y="32"/>
                        <a:pt x="11" y="32"/>
                        <a:pt x="12" y="31"/>
                      </a:cubicBezTo>
                      <a:cubicBezTo>
                        <a:pt x="12" y="29"/>
                        <a:pt x="12" y="28"/>
                        <a:pt x="13" y="26"/>
                      </a:cubicBezTo>
                      <a:cubicBezTo>
                        <a:pt x="13" y="25"/>
                        <a:pt x="13" y="24"/>
                        <a:pt x="14" y="24"/>
                      </a:cubicBezTo>
                      <a:cubicBezTo>
                        <a:pt x="15" y="22"/>
                        <a:pt x="15" y="21"/>
                        <a:pt x="13" y="20"/>
                      </a:cubicBezTo>
                      <a:cubicBezTo>
                        <a:pt x="12" y="24"/>
                        <a:pt x="10" y="27"/>
                        <a:pt x="10" y="31"/>
                      </a:cubicBezTo>
                      <a:cubicBezTo>
                        <a:pt x="10" y="32"/>
                        <a:pt x="11" y="32"/>
                        <a:pt x="11" y="31"/>
                      </a:cubicBezTo>
                      <a:cubicBezTo>
                        <a:pt x="12" y="27"/>
                        <a:pt x="13" y="23"/>
                        <a:pt x="13" y="19"/>
                      </a:cubicBezTo>
                      <a:cubicBezTo>
                        <a:pt x="13" y="18"/>
                        <a:pt x="12" y="18"/>
                        <a:pt x="12" y="19"/>
                      </a:cubicBezTo>
                      <a:cubicBezTo>
                        <a:pt x="10" y="22"/>
                        <a:pt x="9" y="24"/>
                        <a:pt x="9" y="28"/>
                      </a:cubicBezTo>
                      <a:cubicBezTo>
                        <a:pt x="8" y="30"/>
                        <a:pt x="8" y="32"/>
                        <a:pt x="8" y="35"/>
                      </a:cubicBezTo>
                      <a:cubicBezTo>
                        <a:pt x="8" y="36"/>
                        <a:pt x="7" y="32"/>
                        <a:pt x="7" y="31"/>
                      </a:cubicBezTo>
                      <a:cubicBezTo>
                        <a:pt x="7" y="31"/>
                        <a:pt x="6" y="31"/>
                        <a:pt x="6" y="32"/>
                      </a:cubicBezTo>
                      <a:cubicBezTo>
                        <a:pt x="6" y="38"/>
                        <a:pt x="4" y="32"/>
                        <a:pt x="2" y="30"/>
                      </a:cubicBezTo>
                      <a:cubicBezTo>
                        <a:pt x="2" y="29"/>
                        <a:pt x="1" y="29"/>
                        <a:pt x="1" y="30"/>
                      </a:cubicBezTo>
                      <a:cubicBezTo>
                        <a:pt x="1" y="31"/>
                        <a:pt x="2" y="33"/>
                        <a:pt x="2" y="34"/>
                      </a:cubicBezTo>
                      <a:cubicBezTo>
                        <a:pt x="1" y="30"/>
                        <a:pt x="2" y="29"/>
                        <a:pt x="4" y="33"/>
                      </a:cubicBezTo>
                      <a:cubicBezTo>
                        <a:pt x="5" y="34"/>
                        <a:pt x="7" y="34"/>
                        <a:pt x="8" y="35"/>
                      </a:cubicBezTo>
                      <a:cubicBezTo>
                        <a:pt x="9" y="35"/>
                        <a:pt x="9" y="35"/>
                        <a:pt x="9" y="34"/>
                      </a:cubicBezTo>
                      <a:cubicBezTo>
                        <a:pt x="9" y="32"/>
                        <a:pt x="8" y="30"/>
                        <a:pt x="8" y="28"/>
                      </a:cubicBezTo>
                      <a:cubicBezTo>
                        <a:pt x="7" y="28"/>
                        <a:pt x="6" y="29"/>
                        <a:pt x="8" y="32"/>
                      </a:cubicBezTo>
                      <a:cubicBezTo>
                        <a:pt x="8" y="30"/>
                        <a:pt x="8" y="29"/>
                        <a:pt x="8" y="27"/>
                      </a:cubicBezTo>
                      <a:cubicBezTo>
                        <a:pt x="8" y="26"/>
                        <a:pt x="7" y="19"/>
                        <a:pt x="7" y="25"/>
                      </a:cubicBezTo>
                      <a:cubicBezTo>
                        <a:pt x="8" y="27"/>
                        <a:pt x="7" y="29"/>
                        <a:pt x="7" y="31"/>
                      </a:cubicBezTo>
                      <a:cubicBezTo>
                        <a:pt x="7" y="30"/>
                        <a:pt x="7" y="28"/>
                        <a:pt x="7" y="27"/>
                      </a:cubicBezTo>
                      <a:cubicBezTo>
                        <a:pt x="7" y="23"/>
                        <a:pt x="8" y="19"/>
                        <a:pt x="8" y="15"/>
                      </a:cubicBezTo>
                      <a:cubicBezTo>
                        <a:pt x="8" y="15"/>
                        <a:pt x="7" y="14"/>
                        <a:pt x="7" y="15"/>
                      </a:cubicBezTo>
                      <a:cubicBezTo>
                        <a:pt x="6" y="19"/>
                        <a:pt x="5" y="24"/>
                        <a:pt x="4" y="28"/>
                      </a:cubicBezTo>
                      <a:cubicBezTo>
                        <a:pt x="5" y="25"/>
                        <a:pt x="5" y="20"/>
                        <a:pt x="6" y="17"/>
                      </a:cubicBezTo>
                      <a:cubicBezTo>
                        <a:pt x="6" y="16"/>
                        <a:pt x="5" y="15"/>
                        <a:pt x="4" y="16"/>
                      </a:cubicBezTo>
                      <a:cubicBezTo>
                        <a:pt x="4" y="20"/>
                        <a:pt x="3" y="24"/>
                        <a:pt x="2" y="27"/>
                      </a:cubicBezTo>
                      <a:cubicBezTo>
                        <a:pt x="3" y="24"/>
                        <a:pt x="4" y="20"/>
                        <a:pt x="7" y="17"/>
                      </a:cubicBezTo>
                      <a:cubicBezTo>
                        <a:pt x="7" y="16"/>
                        <a:pt x="6" y="16"/>
                        <a:pt x="5" y="16"/>
                      </a:cubicBezTo>
                      <a:cubicBezTo>
                        <a:pt x="2" y="19"/>
                        <a:pt x="1" y="21"/>
                        <a:pt x="0" y="25"/>
                      </a:cubicBezTo>
                      <a:cubicBezTo>
                        <a:pt x="0" y="26"/>
                        <a:pt x="1" y="26"/>
                        <a:pt x="2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82" name="Freeform 171"/>
                <p:cNvSpPr/>
                <p:nvPr/>
              </p:nvSpPr>
              <p:spPr bwMode="auto">
                <a:xfrm>
                  <a:off x="1482725" y="2279651"/>
                  <a:ext cx="22225" cy="20638"/>
                </a:xfrm>
                <a:custGeom>
                  <a:avLst/>
                  <a:gdLst>
                    <a:gd name="T0" fmla="*/ 9 w 21"/>
                    <a:gd name="T1" fmla="*/ 4 h 19"/>
                    <a:gd name="T2" fmla="*/ 8 w 21"/>
                    <a:gd name="T3" fmla="*/ 2 h 19"/>
                    <a:gd name="T4" fmla="*/ 7 w 21"/>
                    <a:gd name="T5" fmla="*/ 3 h 19"/>
                    <a:gd name="T6" fmla="*/ 11 w 21"/>
                    <a:gd name="T7" fmla="*/ 7 h 19"/>
                    <a:gd name="T8" fmla="*/ 12 w 21"/>
                    <a:gd name="T9" fmla="*/ 6 h 19"/>
                    <a:gd name="T10" fmla="*/ 2 w 21"/>
                    <a:gd name="T11" fmla="*/ 0 h 19"/>
                    <a:gd name="T12" fmla="*/ 1 w 21"/>
                    <a:gd name="T13" fmla="*/ 2 h 19"/>
                    <a:gd name="T14" fmla="*/ 9 w 21"/>
                    <a:gd name="T15" fmla="*/ 8 h 19"/>
                    <a:gd name="T16" fmla="*/ 10 w 21"/>
                    <a:gd name="T17" fmla="*/ 7 h 19"/>
                    <a:gd name="T18" fmla="*/ 4 w 21"/>
                    <a:gd name="T19" fmla="*/ 2 h 19"/>
                    <a:gd name="T20" fmla="*/ 3 w 21"/>
                    <a:gd name="T21" fmla="*/ 3 h 19"/>
                    <a:gd name="T22" fmla="*/ 12 w 21"/>
                    <a:gd name="T23" fmla="*/ 10 h 19"/>
                    <a:gd name="T24" fmla="*/ 13 w 21"/>
                    <a:gd name="T25" fmla="*/ 9 h 19"/>
                    <a:gd name="T26" fmla="*/ 10 w 21"/>
                    <a:gd name="T27" fmla="*/ 6 h 19"/>
                    <a:gd name="T28" fmla="*/ 9 w 21"/>
                    <a:gd name="T29" fmla="*/ 7 h 19"/>
                    <a:gd name="T30" fmla="*/ 19 w 21"/>
                    <a:gd name="T31" fmla="*/ 12 h 19"/>
                    <a:gd name="T32" fmla="*/ 20 w 21"/>
                    <a:gd name="T33" fmla="*/ 11 h 19"/>
                    <a:gd name="T34" fmla="*/ 11 w 21"/>
                    <a:gd name="T35" fmla="*/ 3 h 19"/>
                    <a:gd name="T36" fmla="*/ 10 w 21"/>
                    <a:gd name="T37" fmla="*/ 4 h 19"/>
                    <a:gd name="T38" fmla="*/ 20 w 21"/>
                    <a:gd name="T39" fmla="*/ 18 h 19"/>
                    <a:gd name="T40" fmla="*/ 21 w 21"/>
                    <a:gd name="T41" fmla="*/ 17 h 19"/>
                    <a:gd name="T42" fmla="*/ 9 w 21"/>
                    <a:gd name="T43" fmla="*/ 7 h 19"/>
                    <a:gd name="T44" fmla="*/ 8 w 21"/>
                    <a:gd name="T45" fmla="*/ 8 h 19"/>
                    <a:gd name="T46" fmla="*/ 18 w 21"/>
                    <a:gd name="T47" fmla="*/ 16 h 19"/>
                    <a:gd name="T48" fmla="*/ 19 w 21"/>
                    <a:gd name="T49" fmla="*/ 15 h 19"/>
                    <a:gd name="T50" fmla="*/ 16 w 21"/>
                    <a:gd name="T51" fmla="*/ 9 h 19"/>
                    <a:gd name="T52" fmla="*/ 15 w 21"/>
                    <a:gd name="T53" fmla="*/ 8 h 19"/>
                    <a:gd name="T54" fmla="*/ 18 w 21"/>
                    <a:gd name="T55" fmla="*/ 16 h 19"/>
                    <a:gd name="T56" fmla="*/ 19 w 21"/>
                    <a:gd name="T57" fmla="*/ 15 h 19"/>
                    <a:gd name="T58" fmla="*/ 9 w 21"/>
                    <a:gd name="T59" fmla="*/ 7 h 19"/>
                    <a:gd name="T60" fmla="*/ 8 w 21"/>
                    <a:gd name="T61" fmla="*/ 8 h 19"/>
                    <a:gd name="T62" fmla="*/ 20 w 21"/>
                    <a:gd name="T63" fmla="*/ 18 h 19"/>
                    <a:gd name="T64" fmla="*/ 21 w 21"/>
                    <a:gd name="T65" fmla="*/ 18 h 19"/>
                    <a:gd name="T66" fmla="*/ 11 w 21"/>
                    <a:gd name="T67" fmla="*/ 3 h 19"/>
                    <a:gd name="T68" fmla="*/ 10 w 21"/>
                    <a:gd name="T69" fmla="*/ 4 h 19"/>
                    <a:gd name="T70" fmla="*/ 19 w 21"/>
                    <a:gd name="T71" fmla="*/ 12 h 19"/>
                    <a:gd name="T72" fmla="*/ 20 w 21"/>
                    <a:gd name="T73" fmla="*/ 11 h 19"/>
                    <a:gd name="T74" fmla="*/ 9 w 21"/>
                    <a:gd name="T75" fmla="*/ 5 h 19"/>
                    <a:gd name="T76" fmla="*/ 9 w 21"/>
                    <a:gd name="T77" fmla="*/ 7 h 19"/>
                    <a:gd name="T78" fmla="*/ 12 w 21"/>
                    <a:gd name="T79" fmla="*/ 10 h 19"/>
                    <a:gd name="T80" fmla="*/ 13 w 21"/>
                    <a:gd name="T81" fmla="*/ 9 h 19"/>
                    <a:gd name="T82" fmla="*/ 4 w 21"/>
                    <a:gd name="T83" fmla="*/ 2 h 19"/>
                    <a:gd name="T84" fmla="*/ 3 w 21"/>
                    <a:gd name="T85" fmla="*/ 3 h 19"/>
                    <a:gd name="T86" fmla="*/ 9 w 21"/>
                    <a:gd name="T87" fmla="*/ 8 h 19"/>
                    <a:gd name="T88" fmla="*/ 10 w 21"/>
                    <a:gd name="T89" fmla="*/ 7 h 19"/>
                    <a:gd name="T90" fmla="*/ 2 w 21"/>
                    <a:gd name="T91" fmla="*/ 1 h 19"/>
                    <a:gd name="T92" fmla="*/ 1 w 21"/>
                    <a:gd name="T93" fmla="*/ 2 h 19"/>
                    <a:gd name="T94" fmla="*/ 12 w 21"/>
                    <a:gd name="T95" fmla="*/ 7 h 19"/>
                    <a:gd name="T96" fmla="*/ 12 w 21"/>
                    <a:gd name="T97" fmla="*/ 6 h 19"/>
                    <a:gd name="T98" fmla="*/ 8 w 21"/>
                    <a:gd name="T99" fmla="*/ 2 h 19"/>
                    <a:gd name="T100" fmla="*/ 6 w 21"/>
                    <a:gd name="T101" fmla="*/ 3 h 19"/>
                    <a:gd name="T102" fmla="*/ 8 w 21"/>
                    <a:gd name="T103" fmla="*/ 5 h 19"/>
                    <a:gd name="T104" fmla="*/ 9 w 21"/>
                    <a:gd name="T105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1" h="19">
                      <a:moveTo>
                        <a:pt x="9" y="4"/>
                      </a:moveTo>
                      <a:cubicBezTo>
                        <a:pt x="8" y="3"/>
                        <a:pt x="8" y="3"/>
                        <a:pt x="8" y="2"/>
                      </a:cubicBezTo>
                      <a:cubicBezTo>
                        <a:pt x="7" y="2"/>
                        <a:pt x="7" y="3"/>
                        <a:pt x="7" y="3"/>
                      </a:cubicBezTo>
                      <a:cubicBezTo>
                        <a:pt x="8" y="4"/>
                        <a:pt x="10" y="6"/>
                        <a:pt x="11" y="7"/>
                      </a:cubicBezTo>
                      <a:cubicBezTo>
                        <a:pt x="12" y="7"/>
                        <a:pt x="12" y="6"/>
                        <a:pt x="12" y="6"/>
                      </a:cubicBezTo>
                      <a:cubicBezTo>
                        <a:pt x="8" y="4"/>
                        <a:pt x="5" y="2"/>
                        <a:pt x="2" y="0"/>
                      </a:cubicBezTo>
                      <a:cubicBezTo>
                        <a:pt x="1" y="0"/>
                        <a:pt x="0" y="1"/>
                        <a:pt x="1" y="2"/>
                      </a:cubicBezTo>
                      <a:cubicBezTo>
                        <a:pt x="3" y="4"/>
                        <a:pt x="6" y="6"/>
                        <a:pt x="9" y="8"/>
                      </a:cubicBezTo>
                      <a:cubicBezTo>
                        <a:pt x="10" y="9"/>
                        <a:pt x="11" y="8"/>
                        <a:pt x="10" y="7"/>
                      </a:cubicBezTo>
                      <a:cubicBezTo>
                        <a:pt x="8" y="5"/>
                        <a:pt x="6" y="4"/>
                        <a:pt x="4" y="2"/>
                      </a:cubicBezTo>
                      <a:cubicBezTo>
                        <a:pt x="3" y="2"/>
                        <a:pt x="3" y="3"/>
                        <a:pt x="3" y="3"/>
                      </a:cubicBezTo>
                      <a:cubicBezTo>
                        <a:pt x="6" y="5"/>
                        <a:pt x="9" y="8"/>
                        <a:pt x="12" y="10"/>
                      </a:cubicBezTo>
                      <a:cubicBezTo>
                        <a:pt x="13" y="10"/>
                        <a:pt x="14" y="9"/>
                        <a:pt x="13" y="9"/>
                      </a:cubicBezTo>
                      <a:cubicBezTo>
                        <a:pt x="12" y="8"/>
                        <a:pt x="11" y="7"/>
                        <a:pt x="10" y="6"/>
                      </a:cubicBezTo>
                      <a:cubicBezTo>
                        <a:pt x="10" y="6"/>
                        <a:pt x="9" y="6"/>
                        <a:pt x="9" y="7"/>
                      </a:cubicBezTo>
                      <a:cubicBezTo>
                        <a:pt x="13" y="8"/>
                        <a:pt x="16" y="10"/>
                        <a:pt x="19" y="12"/>
                      </a:cubicBezTo>
                      <a:cubicBezTo>
                        <a:pt x="20" y="12"/>
                        <a:pt x="21" y="11"/>
                        <a:pt x="20" y="11"/>
                      </a:cubicBezTo>
                      <a:cubicBezTo>
                        <a:pt x="17" y="9"/>
                        <a:pt x="14" y="6"/>
                        <a:pt x="11" y="3"/>
                      </a:cubicBezTo>
                      <a:cubicBezTo>
                        <a:pt x="11" y="3"/>
                        <a:pt x="11" y="4"/>
                        <a:pt x="10" y="4"/>
                      </a:cubicBezTo>
                      <a:cubicBezTo>
                        <a:pt x="14" y="8"/>
                        <a:pt x="18" y="13"/>
                        <a:pt x="20" y="18"/>
                      </a:cubicBezTo>
                      <a:cubicBezTo>
                        <a:pt x="20" y="18"/>
                        <a:pt x="20" y="17"/>
                        <a:pt x="21" y="17"/>
                      </a:cubicBezTo>
                      <a:cubicBezTo>
                        <a:pt x="16" y="14"/>
                        <a:pt x="12" y="11"/>
                        <a:pt x="9" y="7"/>
                      </a:cubicBezTo>
                      <a:cubicBezTo>
                        <a:pt x="9" y="7"/>
                        <a:pt x="8" y="8"/>
                        <a:pt x="8" y="8"/>
                      </a:cubicBezTo>
                      <a:cubicBezTo>
                        <a:pt x="11" y="11"/>
                        <a:pt x="14" y="14"/>
                        <a:pt x="18" y="16"/>
                      </a:cubicBezTo>
                      <a:cubicBezTo>
                        <a:pt x="19" y="16"/>
                        <a:pt x="19" y="15"/>
                        <a:pt x="19" y="15"/>
                      </a:cubicBezTo>
                      <a:cubicBezTo>
                        <a:pt x="17" y="13"/>
                        <a:pt x="14" y="12"/>
                        <a:pt x="16" y="9"/>
                      </a:cubicBezTo>
                      <a:cubicBezTo>
                        <a:pt x="17" y="8"/>
                        <a:pt x="15" y="7"/>
                        <a:pt x="15" y="8"/>
                      </a:cubicBezTo>
                      <a:cubicBezTo>
                        <a:pt x="12" y="11"/>
                        <a:pt x="15" y="13"/>
                        <a:pt x="18" y="16"/>
                      </a:cubicBezTo>
                      <a:cubicBezTo>
                        <a:pt x="18" y="15"/>
                        <a:pt x="18" y="15"/>
                        <a:pt x="19" y="15"/>
                      </a:cubicBezTo>
                      <a:cubicBezTo>
                        <a:pt x="15" y="13"/>
                        <a:pt x="12" y="10"/>
                        <a:pt x="9" y="7"/>
                      </a:cubicBezTo>
                      <a:cubicBezTo>
                        <a:pt x="8" y="6"/>
                        <a:pt x="7" y="7"/>
                        <a:pt x="8" y="8"/>
                      </a:cubicBezTo>
                      <a:cubicBezTo>
                        <a:pt x="11" y="12"/>
                        <a:pt x="15" y="16"/>
                        <a:pt x="20" y="18"/>
                      </a:cubicBezTo>
                      <a:cubicBezTo>
                        <a:pt x="20" y="19"/>
                        <a:pt x="21" y="18"/>
                        <a:pt x="21" y="18"/>
                      </a:cubicBezTo>
                      <a:cubicBezTo>
                        <a:pt x="19" y="12"/>
                        <a:pt x="15" y="7"/>
                        <a:pt x="11" y="3"/>
                      </a:cubicBezTo>
                      <a:cubicBezTo>
                        <a:pt x="11" y="2"/>
                        <a:pt x="10" y="3"/>
                        <a:pt x="10" y="4"/>
                      </a:cubicBezTo>
                      <a:cubicBezTo>
                        <a:pt x="13" y="7"/>
                        <a:pt x="16" y="10"/>
                        <a:pt x="19" y="12"/>
                      </a:cubicBezTo>
                      <a:cubicBezTo>
                        <a:pt x="19" y="12"/>
                        <a:pt x="20" y="11"/>
                        <a:pt x="20" y="11"/>
                      </a:cubicBezTo>
                      <a:cubicBezTo>
                        <a:pt x="17" y="9"/>
                        <a:pt x="13" y="7"/>
                        <a:pt x="9" y="5"/>
                      </a:cubicBezTo>
                      <a:cubicBezTo>
                        <a:pt x="9" y="5"/>
                        <a:pt x="8" y="6"/>
                        <a:pt x="9" y="7"/>
                      </a:cubicBezTo>
                      <a:cubicBezTo>
                        <a:pt x="10" y="8"/>
                        <a:pt x="11" y="9"/>
                        <a:pt x="12" y="10"/>
                      </a:cubicBezTo>
                      <a:cubicBezTo>
                        <a:pt x="12" y="9"/>
                        <a:pt x="13" y="9"/>
                        <a:pt x="13" y="9"/>
                      </a:cubicBezTo>
                      <a:cubicBezTo>
                        <a:pt x="10" y="7"/>
                        <a:pt x="7" y="4"/>
                        <a:pt x="4" y="2"/>
                      </a:cubicBezTo>
                      <a:cubicBezTo>
                        <a:pt x="3" y="1"/>
                        <a:pt x="2" y="2"/>
                        <a:pt x="3" y="3"/>
                      </a:cubicBezTo>
                      <a:cubicBezTo>
                        <a:pt x="5" y="5"/>
                        <a:pt x="7" y="6"/>
                        <a:pt x="9" y="8"/>
                      </a:cubicBezTo>
                      <a:cubicBezTo>
                        <a:pt x="9" y="8"/>
                        <a:pt x="10" y="7"/>
                        <a:pt x="10" y="7"/>
                      </a:cubicBezTo>
                      <a:cubicBezTo>
                        <a:pt x="7" y="5"/>
                        <a:pt x="4" y="3"/>
                        <a:pt x="2" y="1"/>
                      </a:cubicBezTo>
                      <a:cubicBezTo>
                        <a:pt x="2" y="1"/>
                        <a:pt x="2" y="1"/>
                        <a:pt x="1" y="2"/>
                      </a:cubicBezTo>
                      <a:cubicBezTo>
                        <a:pt x="5" y="3"/>
                        <a:pt x="8" y="6"/>
                        <a:pt x="12" y="7"/>
                      </a:cubicBezTo>
                      <a:cubicBezTo>
                        <a:pt x="12" y="7"/>
                        <a:pt x="13" y="6"/>
                        <a:pt x="12" y="6"/>
                      </a:cubicBezTo>
                      <a:cubicBezTo>
                        <a:pt x="11" y="5"/>
                        <a:pt x="9" y="3"/>
                        <a:pt x="8" y="2"/>
                      </a:cubicBezTo>
                      <a:cubicBezTo>
                        <a:pt x="7" y="1"/>
                        <a:pt x="6" y="2"/>
                        <a:pt x="6" y="3"/>
                      </a:cubicBezTo>
                      <a:cubicBezTo>
                        <a:pt x="7" y="4"/>
                        <a:pt x="7" y="4"/>
                        <a:pt x="8" y="5"/>
                      </a:cubicBezTo>
                      <a:cubicBezTo>
                        <a:pt x="9" y="5"/>
                        <a:pt x="10" y="4"/>
                        <a:pt x="9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83" name="Freeform 172"/>
                <p:cNvSpPr/>
                <p:nvPr/>
              </p:nvSpPr>
              <p:spPr bwMode="auto">
                <a:xfrm>
                  <a:off x="1477963" y="2270126"/>
                  <a:ext cx="38100" cy="34925"/>
                </a:xfrm>
                <a:custGeom>
                  <a:avLst/>
                  <a:gdLst>
                    <a:gd name="T0" fmla="*/ 2 w 37"/>
                    <a:gd name="T1" fmla="*/ 9 h 33"/>
                    <a:gd name="T2" fmla="*/ 15 w 37"/>
                    <a:gd name="T3" fmla="*/ 4 h 33"/>
                    <a:gd name="T4" fmla="*/ 22 w 37"/>
                    <a:gd name="T5" fmla="*/ 9 h 33"/>
                    <a:gd name="T6" fmla="*/ 31 w 37"/>
                    <a:gd name="T7" fmla="*/ 10 h 33"/>
                    <a:gd name="T8" fmla="*/ 32 w 37"/>
                    <a:gd name="T9" fmla="*/ 15 h 33"/>
                    <a:gd name="T10" fmla="*/ 31 w 37"/>
                    <a:gd name="T11" fmla="*/ 17 h 33"/>
                    <a:gd name="T12" fmla="*/ 29 w 37"/>
                    <a:gd name="T13" fmla="*/ 20 h 33"/>
                    <a:gd name="T14" fmla="*/ 30 w 37"/>
                    <a:gd name="T15" fmla="*/ 29 h 33"/>
                    <a:gd name="T16" fmla="*/ 29 w 37"/>
                    <a:gd name="T17" fmla="*/ 31 h 33"/>
                    <a:gd name="T18" fmla="*/ 32 w 37"/>
                    <a:gd name="T19" fmla="*/ 26 h 33"/>
                    <a:gd name="T20" fmla="*/ 34 w 37"/>
                    <a:gd name="T21" fmla="*/ 15 h 33"/>
                    <a:gd name="T22" fmla="*/ 36 w 37"/>
                    <a:gd name="T23" fmla="*/ 10 h 33"/>
                    <a:gd name="T24" fmla="*/ 32 w 37"/>
                    <a:gd name="T25" fmla="*/ 8 h 33"/>
                    <a:gd name="T26" fmla="*/ 25 w 37"/>
                    <a:gd name="T27" fmla="*/ 9 h 33"/>
                    <a:gd name="T28" fmla="*/ 19 w 37"/>
                    <a:gd name="T29" fmla="*/ 5 h 33"/>
                    <a:gd name="T30" fmla="*/ 1 w 37"/>
                    <a:gd name="T31" fmla="*/ 8 h 33"/>
                    <a:gd name="T32" fmla="*/ 2 w 37"/>
                    <a:gd name="T33" fmla="*/ 9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33">
                      <a:moveTo>
                        <a:pt x="2" y="9"/>
                      </a:moveTo>
                      <a:cubicBezTo>
                        <a:pt x="6" y="6"/>
                        <a:pt x="9" y="3"/>
                        <a:pt x="15" y="4"/>
                      </a:cubicBezTo>
                      <a:cubicBezTo>
                        <a:pt x="17" y="5"/>
                        <a:pt x="20" y="7"/>
                        <a:pt x="22" y="9"/>
                      </a:cubicBezTo>
                      <a:cubicBezTo>
                        <a:pt x="25" y="11"/>
                        <a:pt x="28" y="11"/>
                        <a:pt x="31" y="10"/>
                      </a:cubicBezTo>
                      <a:cubicBezTo>
                        <a:pt x="35" y="11"/>
                        <a:pt x="35" y="13"/>
                        <a:pt x="32" y="15"/>
                      </a:cubicBezTo>
                      <a:cubicBezTo>
                        <a:pt x="32" y="15"/>
                        <a:pt x="31" y="16"/>
                        <a:pt x="31" y="17"/>
                      </a:cubicBezTo>
                      <a:cubicBezTo>
                        <a:pt x="30" y="18"/>
                        <a:pt x="29" y="19"/>
                        <a:pt x="29" y="20"/>
                      </a:cubicBezTo>
                      <a:cubicBezTo>
                        <a:pt x="29" y="21"/>
                        <a:pt x="30" y="30"/>
                        <a:pt x="30" y="29"/>
                      </a:cubicBezTo>
                      <a:cubicBezTo>
                        <a:pt x="29" y="29"/>
                        <a:pt x="28" y="30"/>
                        <a:pt x="29" y="31"/>
                      </a:cubicBezTo>
                      <a:cubicBezTo>
                        <a:pt x="32" y="33"/>
                        <a:pt x="32" y="27"/>
                        <a:pt x="32" y="26"/>
                      </a:cubicBezTo>
                      <a:cubicBezTo>
                        <a:pt x="31" y="21"/>
                        <a:pt x="31" y="18"/>
                        <a:pt x="34" y="15"/>
                      </a:cubicBezTo>
                      <a:cubicBezTo>
                        <a:pt x="36" y="13"/>
                        <a:pt x="37" y="12"/>
                        <a:pt x="36" y="10"/>
                      </a:cubicBezTo>
                      <a:cubicBezTo>
                        <a:pt x="36" y="8"/>
                        <a:pt x="34" y="8"/>
                        <a:pt x="32" y="8"/>
                      </a:cubicBezTo>
                      <a:cubicBezTo>
                        <a:pt x="29" y="8"/>
                        <a:pt x="28" y="10"/>
                        <a:pt x="25" y="9"/>
                      </a:cubicBezTo>
                      <a:cubicBezTo>
                        <a:pt x="23" y="9"/>
                        <a:pt x="21" y="6"/>
                        <a:pt x="19" y="5"/>
                      </a:cubicBezTo>
                      <a:cubicBezTo>
                        <a:pt x="12" y="0"/>
                        <a:pt x="6" y="4"/>
                        <a:pt x="1" y="8"/>
                      </a:cubicBezTo>
                      <a:cubicBezTo>
                        <a:pt x="0" y="9"/>
                        <a:pt x="1" y="10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84" name="Freeform 173"/>
                <p:cNvSpPr/>
                <p:nvPr/>
              </p:nvSpPr>
              <p:spPr bwMode="auto">
                <a:xfrm>
                  <a:off x="1508125" y="2286001"/>
                  <a:ext cx="4763" cy="14288"/>
                </a:xfrm>
                <a:custGeom>
                  <a:avLst/>
                  <a:gdLst>
                    <a:gd name="T0" fmla="*/ 2 w 5"/>
                    <a:gd name="T1" fmla="*/ 12 h 13"/>
                    <a:gd name="T2" fmla="*/ 3 w 5"/>
                    <a:gd name="T3" fmla="*/ 8 h 13"/>
                    <a:gd name="T4" fmla="*/ 5 w 5"/>
                    <a:gd name="T5" fmla="*/ 3 h 13"/>
                    <a:gd name="T6" fmla="*/ 3 w 5"/>
                    <a:gd name="T7" fmla="*/ 3 h 13"/>
                    <a:gd name="T8" fmla="*/ 0 w 5"/>
                    <a:gd name="T9" fmla="*/ 9 h 13"/>
                    <a:gd name="T10" fmla="*/ 1 w 5"/>
                    <a:gd name="T11" fmla="*/ 10 h 13"/>
                    <a:gd name="T12" fmla="*/ 3 w 5"/>
                    <a:gd name="T13" fmla="*/ 2 h 13"/>
                    <a:gd name="T14" fmla="*/ 2 w 5"/>
                    <a:gd name="T15" fmla="*/ 1 h 13"/>
                    <a:gd name="T16" fmla="*/ 0 w 5"/>
                    <a:gd name="T17" fmla="*/ 8 h 13"/>
                    <a:gd name="T18" fmla="*/ 2 w 5"/>
                    <a:gd name="T19" fmla="*/ 8 h 13"/>
                    <a:gd name="T20" fmla="*/ 3 w 5"/>
                    <a:gd name="T21" fmla="*/ 1 h 13"/>
                    <a:gd name="T22" fmla="*/ 2 w 5"/>
                    <a:gd name="T23" fmla="*/ 1 h 13"/>
                    <a:gd name="T24" fmla="*/ 0 w 5"/>
                    <a:gd name="T25" fmla="*/ 8 h 13"/>
                    <a:gd name="T26" fmla="*/ 2 w 5"/>
                    <a:gd name="T27" fmla="*/ 8 h 13"/>
                    <a:gd name="T28" fmla="*/ 3 w 5"/>
                    <a:gd name="T29" fmla="*/ 2 h 13"/>
                    <a:gd name="T30" fmla="*/ 2 w 5"/>
                    <a:gd name="T31" fmla="*/ 1 h 13"/>
                    <a:gd name="T32" fmla="*/ 0 w 5"/>
                    <a:gd name="T33" fmla="*/ 10 h 13"/>
                    <a:gd name="T34" fmla="*/ 1 w 5"/>
                    <a:gd name="T35" fmla="*/ 10 h 13"/>
                    <a:gd name="T36" fmla="*/ 5 w 5"/>
                    <a:gd name="T37" fmla="*/ 3 h 13"/>
                    <a:gd name="T38" fmla="*/ 3 w 5"/>
                    <a:gd name="T39" fmla="*/ 3 h 13"/>
                    <a:gd name="T40" fmla="*/ 1 w 5"/>
                    <a:gd name="T41" fmla="*/ 8 h 13"/>
                    <a:gd name="T42" fmla="*/ 1 w 5"/>
                    <a:gd name="T43" fmla="*/ 12 h 13"/>
                    <a:gd name="T44" fmla="*/ 2 w 5"/>
                    <a:gd name="T45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" h="13">
                      <a:moveTo>
                        <a:pt x="2" y="12"/>
                      </a:moveTo>
                      <a:cubicBezTo>
                        <a:pt x="2" y="10"/>
                        <a:pt x="3" y="9"/>
                        <a:pt x="3" y="8"/>
                      </a:cubicBezTo>
                      <a:cubicBezTo>
                        <a:pt x="3" y="6"/>
                        <a:pt x="4" y="4"/>
                        <a:pt x="5" y="3"/>
                      </a:cubicBezTo>
                      <a:cubicBezTo>
                        <a:pt x="4" y="3"/>
                        <a:pt x="4" y="3"/>
                        <a:pt x="3" y="3"/>
                      </a:cubicBezTo>
                      <a:cubicBezTo>
                        <a:pt x="2" y="5"/>
                        <a:pt x="1" y="7"/>
                        <a:pt x="0" y="9"/>
                      </a:cubicBezTo>
                      <a:cubicBezTo>
                        <a:pt x="0" y="10"/>
                        <a:pt x="1" y="10"/>
                        <a:pt x="1" y="10"/>
                      </a:cubicBezTo>
                      <a:cubicBezTo>
                        <a:pt x="1" y="7"/>
                        <a:pt x="2" y="4"/>
                        <a:pt x="3" y="2"/>
                      </a:cubicBezTo>
                      <a:cubicBezTo>
                        <a:pt x="3" y="2"/>
                        <a:pt x="2" y="1"/>
                        <a:pt x="2" y="1"/>
                      </a:cubicBezTo>
                      <a:cubicBezTo>
                        <a:pt x="1" y="3"/>
                        <a:pt x="1" y="5"/>
                        <a:pt x="0" y="8"/>
                      </a:cubicBezTo>
                      <a:cubicBezTo>
                        <a:pt x="1" y="8"/>
                        <a:pt x="1" y="8"/>
                        <a:pt x="2" y="8"/>
                      </a:cubicBezTo>
                      <a:cubicBezTo>
                        <a:pt x="2" y="6"/>
                        <a:pt x="2" y="3"/>
                        <a:pt x="3" y="1"/>
                      </a:cubicBezTo>
                      <a:cubicBezTo>
                        <a:pt x="3" y="1"/>
                        <a:pt x="2" y="0"/>
                        <a:pt x="2" y="1"/>
                      </a:cubicBezTo>
                      <a:cubicBezTo>
                        <a:pt x="1" y="3"/>
                        <a:pt x="0" y="6"/>
                        <a:pt x="0" y="8"/>
                      </a:cubicBezTo>
                      <a:cubicBezTo>
                        <a:pt x="0" y="8"/>
                        <a:pt x="1" y="9"/>
                        <a:pt x="2" y="8"/>
                      </a:cubicBezTo>
                      <a:cubicBezTo>
                        <a:pt x="2" y="6"/>
                        <a:pt x="3" y="4"/>
                        <a:pt x="3" y="2"/>
                      </a:cubicBezTo>
                      <a:cubicBezTo>
                        <a:pt x="3" y="1"/>
                        <a:pt x="2" y="0"/>
                        <a:pt x="2" y="1"/>
                      </a:cubicBezTo>
                      <a:cubicBezTo>
                        <a:pt x="1" y="4"/>
                        <a:pt x="0" y="7"/>
                        <a:pt x="0" y="10"/>
                      </a:cubicBezTo>
                      <a:cubicBezTo>
                        <a:pt x="0" y="10"/>
                        <a:pt x="1" y="11"/>
                        <a:pt x="1" y="10"/>
                      </a:cubicBezTo>
                      <a:cubicBezTo>
                        <a:pt x="2" y="8"/>
                        <a:pt x="4" y="5"/>
                        <a:pt x="5" y="3"/>
                      </a:cubicBezTo>
                      <a:cubicBezTo>
                        <a:pt x="5" y="2"/>
                        <a:pt x="4" y="2"/>
                        <a:pt x="3" y="3"/>
                      </a:cubicBezTo>
                      <a:cubicBezTo>
                        <a:pt x="3" y="4"/>
                        <a:pt x="2" y="6"/>
                        <a:pt x="1" y="8"/>
                      </a:cubicBezTo>
                      <a:cubicBezTo>
                        <a:pt x="1" y="9"/>
                        <a:pt x="1" y="11"/>
                        <a:pt x="1" y="12"/>
                      </a:cubicBezTo>
                      <a:cubicBezTo>
                        <a:pt x="1" y="13"/>
                        <a:pt x="3" y="13"/>
                        <a:pt x="2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85" name="Freeform 174"/>
                <p:cNvSpPr/>
                <p:nvPr/>
              </p:nvSpPr>
              <p:spPr bwMode="auto">
                <a:xfrm>
                  <a:off x="1481138" y="2273301"/>
                  <a:ext cx="31750" cy="25400"/>
                </a:xfrm>
                <a:custGeom>
                  <a:avLst/>
                  <a:gdLst>
                    <a:gd name="T0" fmla="*/ 23 w 30"/>
                    <a:gd name="T1" fmla="*/ 23 h 24"/>
                    <a:gd name="T2" fmla="*/ 27 w 30"/>
                    <a:gd name="T3" fmla="*/ 16 h 24"/>
                    <a:gd name="T4" fmla="*/ 22 w 30"/>
                    <a:gd name="T5" fmla="*/ 17 h 24"/>
                    <a:gd name="T6" fmla="*/ 21 w 30"/>
                    <a:gd name="T7" fmla="*/ 12 h 24"/>
                    <a:gd name="T8" fmla="*/ 22 w 30"/>
                    <a:gd name="T9" fmla="*/ 19 h 24"/>
                    <a:gd name="T10" fmla="*/ 23 w 30"/>
                    <a:gd name="T11" fmla="*/ 18 h 24"/>
                    <a:gd name="T12" fmla="*/ 25 w 30"/>
                    <a:gd name="T13" fmla="*/ 9 h 24"/>
                    <a:gd name="T14" fmla="*/ 24 w 30"/>
                    <a:gd name="T15" fmla="*/ 10 h 24"/>
                    <a:gd name="T16" fmla="*/ 22 w 30"/>
                    <a:gd name="T17" fmla="*/ 13 h 24"/>
                    <a:gd name="T18" fmla="*/ 17 w 30"/>
                    <a:gd name="T19" fmla="*/ 12 h 24"/>
                    <a:gd name="T20" fmla="*/ 14 w 30"/>
                    <a:gd name="T21" fmla="*/ 9 h 24"/>
                    <a:gd name="T22" fmla="*/ 1 w 30"/>
                    <a:gd name="T23" fmla="*/ 5 h 24"/>
                    <a:gd name="T24" fmla="*/ 7 w 30"/>
                    <a:gd name="T25" fmla="*/ 5 h 24"/>
                    <a:gd name="T26" fmla="*/ 6 w 30"/>
                    <a:gd name="T27" fmla="*/ 4 h 24"/>
                    <a:gd name="T28" fmla="*/ 12 w 30"/>
                    <a:gd name="T29" fmla="*/ 3 h 24"/>
                    <a:gd name="T30" fmla="*/ 11 w 30"/>
                    <a:gd name="T31" fmla="*/ 9 h 24"/>
                    <a:gd name="T32" fmla="*/ 18 w 30"/>
                    <a:gd name="T33" fmla="*/ 10 h 24"/>
                    <a:gd name="T34" fmla="*/ 26 w 30"/>
                    <a:gd name="T35" fmla="*/ 11 h 24"/>
                    <a:gd name="T36" fmla="*/ 24 w 30"/>
                    <a:gd name="T37" fmla="*/ 8 h 24"/>
                    <a:gd name="T38" fmla="*/ 23 w 30"/>
                    <a:gd name="T39" fmla="*/ 13 h 24"/>
                    <a:gd name="T40" fmla="*/ 22 w 30"/>
                    <a:gd name="T41" fmla="*/ 15 h 24"/>
                    <a:gd name="T42" fmla="*/ 24 w 30"/>
                    <a:gd name="T43" fmla="*/ 8 h 24"/>
                    <a:gd name="T44" fmla="*/ 27 w 30"/>
                    <a:gd name="T45" fmla="*/ 11 h 24"/>
                    <a:gd name="T46" fmla="*/ 17 w 30"/>
                    <a:gd name="T47" fmla="*/ 9 h 24"/>
                    <a:gd name="T48" fmla="*/ 20 w 30"/>
                    <a:gd name="T49" fmla="*/ 14 h 24"/>
                    <a:gd name="T50" fmla="*/ 12 w 30"/>
                    <a:gd name="T51" fmla="*/ 8 h 24"/>
                    <a:gd name="T52" fmla="*/ 18 w 30"/>
                    <a:gd name="T53" fmla="*/ 13 h 24"/>
                    <a:gd name="T54" fmla="*/ 11 w 30"/>
                    <a:gd name="T55" fmla="*/ 11 h 24"/>
                    <a:gd name="T56" fmla="*/ 18 w 30"/>
                    <a:gd name="T57" fmla="*/ 13 h 24"/>
                    <a:gd name="T58" fmla="*/ 11 w 30"/>
                    <a:gd name="T59" fmla="*/ 9 h 24"/>
                    <a:gd name="T60" fmla="*/ 11 w 30"/>
                    <a:gd name="T61" fmla="*/ 4 h 24"/>
                    <a:gd name="T62" fmla="*/ 4 w 30"/>
                    <a:gd name="T63" fmla="*/ 4 h 24"/>
                    <a:gd name="T64" fmla="*/ 13 w 30"/>
                    <a:gd name="T65" fmla="*/ 6 h 24"/>
                    <a:gd name="T66" fmla="*/ 1 w 30"/>
                    <a:gd name="T67" fmla="*/ 5 h 24"/>
                    <a:gd name="T68" fmla="*/ 11 w 30"/>
                    <a:gd name="T69" fmla="*/ 4 h 24"/>
                    <a:gd name="T70" fmla="*/ 3 w 30"/>
                    <a:gd name="T71" fmla="*/ 4 h 24"/>
                    <a:gd name="T72" fmla="*/ 12 w 30"/>
                    <a:gd name="T73" fmla="*/ 5 h 24"/>
                    <a:gd name="T74" fmla="*/ 6 w 30"/>
                    <a:gd name="T75" fmla="*/ 3 h 24"/>
                    <a:gd name="T76" fmla="*/ 12 w 30"/>
                    <a:gd name="T77" fmla="*/ 7 h 24"/>
                    <a:gd name="T78" fmla="*/ 7 w 30"/>
                    <a:gd name="T79" fmla="*/ 5 h 24"/>
                    <a:gd name="T80" fmla="*/ 14 w 30"/>
                    <a:gd name="T81" fmla="*/ 10 h 24"/>
                    <a:gd name="T82" fmla="*/ 11 w 30"/>
                    <a:gd name="T83" fmla="*/ 9 h 24"/>
                    <a:gd name="T84" fmla="*/ 21 w 30"/>
                    <a:gd name="T85" fmla="*/ 10 h 24"/>
                    <a:gd name="T86" fmla="*/ 15 w 30"/>
                    <a:gd name="T87" fmla="*/ 13 h 24"/>
                    <a:gd name="T88" fmla="*/ 27 w 30"/>
                    <a:gd name="T89" fmla="*/ 8 h 24"/>
                    <a:gd name="T90" fmla="*/ 22 w 30"/>
                    <a:gd name="T91" fmla="*/ 15 h 24"/>
                    <a:gd name="T92" fmla="*/ 27 w 30"/>
                    <a:gd name="T93" fmla="*/ 8 h 24"/>
                    <a:gd name="T94" fmla="*/ 21 w 30"/>
                    <a:gd name="T95" fmla="*/ 16 h 24"/>
                    <a:gd name="T96" fmla="*/ 27 w 30"/>
                    <a:gd name="T97" fmla="*/ 10 h 24"/>
                    <a:gd name="T98" fmla="*/ 21 w 30"/>
                    <a:gd name="T99" fmla="*/ 19 h 24"/>
                    <a:gd name="T100" fmla="*/ 24 w 30"/>
                    <a:gd name="T101" fmla="*/ 11 h 24"/>
                    <a:gd name="T102" fmla="*/ 22 w 30"/>
                    <a:gd name="T103" fmla="*/ 22 h 24"/>
                    <a:gd name="T104" fmla="*/ 23 w 30"/>
                    <a:gd name="T105" fmla="*/ 11 h 24"/>
                    <a:gd name="T106" fmla="*/ 23 w 30"/>
                    <a:gd name="T107" fmla="*/ 21 h 24"/>
                    <a:gd name="T108" fmla="*/ 23 w 30"/>
                    <a:gd name="T109" fmla="*/ 13 h 24"/>
                    <a:gd name="T110" fmla="*/ 27 w 30"/>
                    <a:gd name="T111" fmla="*/ 16 h 24"/>
                    <a:gd name="T112" fmla="*/ 23 w 30"/>
                    <a:gd name="T113" fmla="*/ 23 h 24"/>
                    <a:gd name="T114" fmla="*/ 29 w 30"/>
                    <a:gd name="T115" fmla="*/ 1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30" h="24">
                      <a:moveTo>
                        <a:pt x="28" y="12"/>
                      </a:moveTo>
                      <a:cubicBezTo>
                        <a:pt x="26" y="16"/>
                        <a:pt x="25" y="19"/>
                        <a:pt x="23" y="23"/>
                      </a:cubicBezTo>
                      <a:cubicBezTo>
                        <a:pt x="24" y="23"/>
                        <a:pt x="24" y="23"/>
                        <a:pt x="25" y="23"/>
                      </a:cubicBezTo>
                      <a:cubicBezTo>
                        <a:pt x="25" y="21"/>
                        <a:pt x="26" y="18"/>
                        <a:pt x="27" y="16"/>
                      </a:cubicBezTo>
                      <a:cubicBezTo>
                        <a:pt x="27" y="15"/>
                        <a:pt x="26" y="15"/>
                        <a:pt x="25" y="15"/>
                      </a:cubicBezTo>
                      <a:cubicBezTo>
                        <a:pt x="24" y="16"/>
                        <a:pt x="23" y="16"/>
                        <a:pt x="22" y="17"/>
                      </a:cubicBezTo>
                      <a:cubicBezTo>
                        <a:pt x="22" y="15"/>
                        <a:pt x="22" y="13"/>
                        <a:pt x="23" y="12"/>
                      </a:cubicBezTo>
                      <a:cubicBezTo>
                        <a:pt x="22" y="12"/>
                        <a:pt x="22" y="12"/>
                        <a:pt x="21" y="12"/>
                      </a:cubicBezTo>
                      <a:cubicBezTo>
                        <a:pt x="22" y="13"/>
                        <a:pt x="22" y="14"/>
                        <a:pt x="23" y="14"/>
                      </a:cubicBezTo>
                      <a:cubicBezTo>
                        <a:pt x="23" y="16"/>
                        <a:pt x="23" y="18"/>
                        <a:pt x="22" y="19"/>
                      </a:cubicBezTo>
                      <a:cubicBezTo>
                        <a:pt x="20" y="15"/>
                        <a:pt x="26" y="12"/>
                        <a:pt x="21" y="18"/>
                      </a:cubicBezTo>
                      <a:cubicBezTo>
                        <a:pt x="22" y="18"/>
                        <a:pt x="22" y="18"/>
                        <a:pt x="23" y="18"/>
                      </a:cubicBezTo>
                      <a:cubicBezTo>
                        <a:pt x="22" y="15"/>
                        <a:pt x="23" y="12"/>
                        <a:pt x="26" y="10"/>
                      </a:cubicBezTo>
                      <a:cubicBezTo>
                        <a:pt x="26" y="10"/>
                        <a:pt x="26" y="10"/>
                        <a:pt x="25" y="9"/>
                      </a:cubicBezTo>
                      <a:cubicBezTo>
                        <a:pt x="25" y="10"/>
                        <a:pt x="25" y="10"/>
                        <a:pt x="25" y="11"/>
                      </a:cubicBezTo>
                      <a:cubicBezTo>
                        <a:pt x="23" y="15"/>
                        <a:pt x="23" y="15"/>
                        <a:pt x="24" y="10"/>
                      </a:cubicBezTo>
                      <a:cubicBezTo>
                        <a:pt x="24" y="11"/>
                        <a:pt x="25" y="12"/>
                        <a:pt x="25" y="12"/>
                      </a:cubicBezTo>
                      <a:cubicBezTo>
                        <a:pt x="24" y="11"/>
                        <a:pt x="23" y="11"/>
                        <a:pt x="22" y="13"/>
                      </a:cubicBezTo>
                      <a:cubicBezTo>
                        <a:pt x="21" y="13"/>
                        <a:pt x="20" y="13"/>
                        <a:pt x="19" y="14"/>
                      </a:cubicBezTo>
                      <a:cubicBezTo>
                        <a:pt x="20" y="11"/>
                        <a:pt x="19" y="10"/>
                        <a:pt x="17" y="12"/>
                      </a:cubicBezTo>
                      <a:cubicBezTo>
                        <a:pt x="16" y="12"/>
                        <a:pt x="10" y="11"/>
                        <a:pt x="14" y="10"/>
                      </a:cubicBezTo>
                      <a:cubicBezTo>
                        <a:pt x="15" y="10"/>
                        <a:pt x="14" y="9"/>
                        <a:pt x="14" y="9"/>
                      </a:cubicBezTo>
                      <a:cubicBezTo>
                        <a:pt x="10" y="9"/>
                        <a:pt x="9" y="7"/>
                        <a:pt x="10" y="5"/>
                      </a:cubicBezTo>
                      <a:cubicBezTo>
                        <a:pt x="7" y="7"/>
                        <a:pt x="4" y="7"/>
                        <a:pt x="1" y="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3" y="6"/>
                        <a:pt x="5" y="5"/>
                        <a:pt x="7" y="5"/>
                      </a:cubicBezTo>
                      <a:cubicBezTo>
                        <a:pt x="7" y="5"/>
                        <a:pt x="8" y="5"/>
                        <a:pt x="8" y="5"/>
                      </a:cubicBezTo>
                      <a:cubicBezTo>
                        <a:pt x="13" y="6"/>
                        <a:pt x="12" y="5"/>
                        <a:pt x="6" y="4"/>
                      </a:cubicBezTo>
                      <a:cubicBezTo>
                        <a:pt x="7" y="3"/>
                        <a:pt x="8" y="2"/>
                        <a:pt x="9" y="2"/>
                      </a:cubicBezTo>
                      <a:cubicBezTo>
                        <a:pt x="10" y="2"/>
                        <a:pt x="11" y="2"/>
                        <a:pt x="12" y="3"/>
                      </a:cubicBezTo>
                      <a:cubicBezTo>
                        <a:pt x="13" y="4"/>
                        <a:pt x="15" y="8"/>
                        <a:pt x="11" y="8"/>
                      </a:cubicBezTo>
                      <a:cubicBezTo>
                        <a:pt x="11" y="8"/>
                        <a:pt x="11" y="9"/>
                        <a:pt x="11" y="9"/>
                      </a:cubicBezTo>
                      <a:cubicBezTo>
                        <a:pt x="13" y="8"/>
                        <a:pt x="14" y="9"/>
                        <a:pt x="13" y="11"/>
                      </a:cubicBezTo>
                      <a:cubicBezTo>
                        <a:pt x="15" y="9"/>
                        <a:pt x="17" y="8"/>
                        <a:pt x="18" y="10"/>
                      </a:cubicBezTo>
                      <a:cubicBezTo>
                        <a:pt x="19" y="10"/>
                        <a:pt x="20" y="10"/>
                        <a:pt x="20" y="10"/>
                      </a:cubicBezTo>
                      <a:cubicBezTo>
                        <a:pt x="23" y="9"/>
                        <a:pt x="25" y="9"/>
                        <a:pt x="26" y="11"/>
                      </a:cubicBezTo>
                      <a:cubicBezTo>
                        <a:pt x="27" y="10"/>
                        <a:pt x="27" y="10"/>
                        <a:pt x="27" y="10"/>
                      </a:cubicBezTo>
                      <a:cubicBezTo>
                        <a:pt x="26" y="9"/>
                        <a:pt x="25" y="9"/>
                        <a:pt x="24" y="8"/>
                      </a:cubicBezTo>
                      <a:cubicBezTo>
                        <a:pt x="23" y="8"/>
                        <a:pt x="23" y="9"/>
                        <a:pt x="23" y="9"/>
                      </a:cubicBezTo>
                      <a:cubicBezTo>
                        <a:pt x="23" y="10"/>
                        <a:pt x="23" y="12"/>
                        <a:pt x="23" y="13"/>
                      </a:cubicBezTo>
                      <a:cubicBezTo>
                        <a:pt x="23" y="12"/>
                        <a:pt x="21" y="12"/>
                        <a:pt x="21" y="13"/>
                      </a:cubicBezTo>
                      <a:cubicBezTo>
                        <a:pt x="22" y="14"/>
                        <a:pt x="22" y="14"/>
                        <a:pt x="22" y="15"/>
                      </a:cubicBezTo>
                      <a:cubicBezTo>
                        <a:pt x="22" y="15"/>
                        <a:pt x="23" y="15"/>
                        <a:pt x="23" y="15"/>
                      </a:cubicBezTo>
                      <a:cubicBezTo>
                        <a:pt x="26" y="13"/>
                        <a:pt x="27" y="10"/>
                        <a:pt x="24" y="8"/>
                      </a:cubicBezTo>
                      <a:cubicBezTo>
                        <a:pt x="24" y="9"/>
                        <a:pt x="23" y="9"/>
                        <a:pt x="23" y="9"/>
                      </a:cubicBezTo>
                      <a:cubicBezTo>
                        <a:pt x="24" y="10"/>
                        <a:pt x="25" y="10"/>
                        <a:pt x="27" y="11"/>
                      </a:cubicBezTo>
                      <a:cubicBezTo>
                        <a:pt x="27" y="11"/>
                        <a:pt x="28" y="10"/>
                        <a:pt x="27" y="10"/>
                      </a:cubicBezTo>
                      <a:cubicBezTo>
                        <a:pt x="24" y="7"/>
                        <a:pt x="20" y="8"/>
                        <a:pt x="17" y="9"/>
                      </a:cubicBezTo>
                      <a:cubicBezTo>
                        <a:pt x="17" y="9"/>
                        <a:pt x="16" y="10"/>
                        <a:pt x="16" y="10"/>
                      </a:cubicBezTo>
                      <a:cubicBezTo>
                        <a:pt x="17" y="13"/>
                        <a:pt x="17" y="13"/>
                        <a:pt x="20" y="14"/>
                      </a:cubicBezTo>
                      <a:cubicBezTo>
                        <a:pt x="20" y="14"/>
                        <a:pt x="21" y="14"/>
                        <a:pt x="21" y="13"/>
                      </a:cubicBezTo>
                      <a:cubicBezTo>
                        <a:pt x="21" y="10"/>
                        <a:pt x="15" y="5"/>
                        <a:pt x="12" y="8"/>
                      </a:cubicBezTo>
                      <a:cubicBezTo>
                        <a:pt x="8" y="12"/>
                        <a:pt x="14" y="16"/>
                        <a:pt x="18" y="14"/>
                      </a:cubicBezTo>
                      <a:cubicBezTo>
                        <a:pt x="18" y="14"/>
                        <a:pt x="18" y="14"/>
                        <a:pt x="18" y="13"/>
                      </a:cubicBezTo>
                      <a:cubicBezTo>
                        <a:pt x="18" y="10"/>
                        <a:pt x="15" y="9"/>
                        <a:pt x="11" y="10"/>
                      </a:cubicBezTo>
                      <a:cubicBezTo>
                        <a:pt x="11" y="10"/>
                        <a:pt x="10" y="11"/>
                        <a:pt x="11" y="11"/>
                      </a:cubicBezTo>
                      <a:cubicBezTo>
                        <a:pt x="12" y="14"/>
                        <a:pt x="15" y="14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8"/>
                        <a:pt x="14" y="7"/>
                        <a:pt x="10" y="8"/>
                      </a:cubicBezTo>
                      <a:cubicBezTo>
                        <a:pt x="10" y="8"/>
                        <a:pt x="10" y="9"/>
                        <a:pt x="11" y="9"/>
                      </a:cubicBezTo>
                      <a:cubicBezTo>
                        <a:pt x="19" y="10"/>
                        <a:pt x="13" y="0"/>
                        <a:pt x="8" y="0"/>
                      </a:cubicBezTo>
                      <a:cubicBezTo>
                        <a:pt x="1" y="1"/>
                        <a:pt x="6" y="9"/>
                        <a:pt x="11" y="4"/>
                      </a:cubicBezTo>
                      <a:cubicBezTo>
                        <a:pt x="11" y="4"/>
                        <a:pt x="11" y="4"/>
                        <a:pt x="10" y="3"/>
                      </a:cubicBezTo>
                      <a:cubicBezTo>
                        <a:pt x="8" y="1"/>
                        <a:pt x="6" y="2"/>
                        <a:pt x="4" y="4"/>
                      </a:cubicBezTo>
                      <a:cubicBezTo>
                        <a:pt x="3" y="4"/>
                        <a:pt x="4" y="5"/>
                        <a:pt x="4" y="5"/>
                      </a:cubicBezTo>
                      <a:cubicBezTo>
                        <a:pt x="6" y="8"/>
                        <a:pt x="10" y="8"/>
                        <a:pt x="13" y="6"/>
                      </a:cubicBezTo>
                      <a:cubicBezTo>
                        <a:pt x="13" y="5"/>
                        <a:pt x="13" y="5"/>
                        <a:pt x="13" y="4"/>
                      </a:cubicBezTo>
                      <a:cubicBezTo>
                        <a:pt x="9" y="3"/>
                        <a:pt x="5" y="4"/>
                        <a:pt x="1" y="5"/>
                      </a:cubicBezTo>
                      <a:cubicBezTo>
                        <a:pt x="0" y="5"/>
                        <a:pt x="0" y="6"/>
                        <a:pt x="1" y="6"/>
                      </a:cubicBezTo>
                      <a:cubicBezTo>
                        <a:pt x="5" y="9"/>
                        <a:pt x="9" y="8"/>
                        <a:pt x="11" y="4"/>
                      </a:cubicBezTo>
                      <a:cubicBezTo>
                        <a:pt x="11" y="4"/>
                        <a:pt x="11" y="4"/>
                        <a:pt x="11" y="3"/>
                      </a:cubicBezTo>
                      <a:cubicBezTo>
                        <a:pt x="8" y="1"/>
                        <a:pt x="6" y="1"/>
                        <a:pt x="3" y="4"/>
                      </a:cubicBezTo>
                      <a:cubicBezTo>
                        <a:pt x="3" y="4"/>
                        <a:pt x="3" y="5"/>
                        <a:pt x="3" y="5"/>
                      </a:cubicBezTo>
                      <a:cubicBezTo>
                        <a:pt x="6" y="8"/>
                        <a:pt x="9" y="8"/>
                        <a:pt x="12" y="5"/>
                      </a:cubicBezTo>
                      <a:cubicBezTo>
                        <a:pt x="12" y="5"/>
                        <a:pt x="12" y="4"/>
                        <a:pt x="11" y="4"/>
                      </a:cubicBezTo>
                      <a:cubicBezTo>
                        <a:pt x="10" y="3"/>
                        <a:pt x="8" y="3"/>
                        <a:pt x="6" y="3"/>
                      </a:cubicBezTo>
                      <a:cubicBezTo>
                        <a:pt x="6" y="3"/>
                        <a:pt x="6" y="4"/>
                        <a:pt x="6" y="4"/>
                      </a:cubicBezTo>
                      <a:cubicBezTo>
                        <a:pt x="7" y="7"/>
                        <a:pt x="10" y="11"/>
                        <a:pt x="12" y="7"/>
                      </a:cubicBezTo>
                      <a:cubicBezTo>
                        <a:pt x="13" y="7"/>
                        <a:pt x="13" y="7"/>
                        <a:pt x="12" y="7"/>
                      </a:cubicBezTo>
                      <a:cubicBezTo>
                        <a:pt x="10" y="5"/>
                        <a:pt x="9" y="4"/>
                        <a:pt x="7" y="5"/>
                      </a:cubicBezTo>
                      <a:cubicBezTo>
                        <a:pt x="6" y="5"/>
                        <a:pt x="6" y="6"/>
                        <a:pt x="6" y="6"/>
                      </a:cubicBezTo>
                      <a:cubicBezTo>
                        <a:pt x="8" y="9"/>
                        <a:pt x="10" y="11"/>
                        <a:pt x="14" y="10"/>
                      </a:cubicBezTo>
                      <a:cubicBezTo>
                        <a:pt x="14" y="10"/>
                        <a:pt x="14" y="9"/>
                        <a:pt x="14" y="9"/>
                      </a:cubicBezTo>
                      <a:cubicBezTo>
                        <a:pt x="12" y="9"/>
                        <a:pt x="11" y="9"/>
                        <a:pt x="11" y="9"/>
                      </a:cubicBezTo>
                      <a:cubicBezTo>
                        <a:pt x="10" y="10"/>
                        <a:pt x="10" y="10"/>
                        <a:pt x="10" y="11"/>
                      </a:cubicBezTo>
                      <a:cubicBezTo>
                        <a:pt x="13" y="13"/>
                        <a:pt x="19" y="15"/>
                        <a:pt x="21" y="10"/>
                      </a:cubicBezTo>
                      <a:cubicBezTo>
                        <a:pt x="21" y="10"/>
                        <a:pt x="20" y="9"/>
                        <a:pt x="20" y="9"/>
                      </a:cubicBezTo>
                      <a:cubicBezTo>
                        <a:pt x="17" y="10"/>
                        <a:pt x="16" y="11"/>
                        <a:pt x="15" y="13"/>
                      </a:cubicBezTo>
                      <a:cubicBezTo>
                        <a:pt x="15" y="13"/>
                        <a:pt x="15" y="14"/>
                        <a:pt x="15" y="14"/>
                      </a:cubicBezTo>
                      <a:cubicBezTo>
                        <a:pt x="20" y="17"/>
                        <a:pt x="27" y="13"/>
                        <a:pt x="27" y="8"/>
                      </a:cubicBezTo>
                      <a:cubicBezTo>
                        <a:pt x="27" y="7"/>
                        <a:pt x="27" y="7"/>
                        <a:pt x="27" y="7"/>
                      </a:cubicBezTo>
                      <a:cubicBezTo>
                        <a:pt x="22" y="7"/>
                        <a:pt x="18" y="11"/>
                        <a:pt x="22" y="15"/>
                      </a:cubicBezTo>
                      <a:cubicBezTo>
                        <a:pt x="22" y="15"/>
                        <a:pt x="23" y="15"/>
                        <a:pt x="23" y="15"/>
                      </a:cubicBezTo>
                      <a:cubicBezTo>
                        <a:pt x="26" y="14"/>
                        <a:pt x="28" y="12"/>
                        <a:pt x="27" y="8"/>
                      </a:cubicBezTo>
                      <a:cubicBezTo>
                        <a:pt x="27" y="8"/>
                        <a:pt x="27" y="8"/>
                        <a:pt x="26" y="8"/>
                      </a:cubicBezTo>
                      <a:cubicBezTo>
                        <a:pt x="22" y="8"/>
                        <a:pt x="19" y="12"/>
                        <a:pt x="21" y="16"/>
                      </a:cubicBezTo>
                      <a:cubicBezTo>
                        <a:pt x="21" y="16"/>
                        <a:pt x="21" y="17"/>
                        <a:pt x="22" y="16"/>
                      </a:cubicBezTo>
                      <a:cubicBezTo>
                        <a:pt x="25" y="15"/>
                        <a:pt x="26" y="13"/>
                        <a:pt x="27" y="10"/>
                      </a:cubicBezTo>
                      <a:cubicBezTo>
                        <a:pt x="27" y="9"/>
                        <a:pt x="26" y="9"/>
                        <a:pt x="26" y="9"/>
                      </a:cubicBezTo>
                      <a:cubicBezTo>
                        <a:pt x="22" y="11"/>
                        <a:pt x="20" y="15"/>
                        <a:pt x="21" y="19"/>
                      </a:cubicBezTo>
                      <a:cubicBezTo>
                        <a:pt x="22" y="19"/>
                        <a:pt x="22" y="19"/>
                        <a:pt x="23" y="19"/>
                      </a:cubicBezTo>
                      <a:cubicBezTo>
                        <a:pt x="24" y="16"/>
                        <a:pt x="25" y="14"/>
                        <a:pt x="24" y="11"/>
                      </a:cubicBezTo>
                      <a:cubicBezTo>
                        <a:pt x="23" y="11"/>
                        <a:pt x="23" y="11"/>
                        <a:pt x="22" y="11"/>
                      </a:cubicBezTo>
                      <a:cubicBezTo>
                        <a:pt x="19" y="14"/>
                        <a:pt x="20" y="18"/>
                        <a:pt x="22" y="22"/>
                      </a:cubicBezTo>
                      <a:cubicBezTo>
                        <a:pt x="22" y="22"/>
                        <a:pt x="23" y="22"/>
                        <a:pt x="23" y="22"/>
                      </a:cubicBezTo>
                      <a:cubicBezTo>
                        <a:pt x="25" y="18"/>
                        <a:pt x="24" y="15"/>
                        <a:pt x="23" y="11"/>
                      </a:cubicBezTo>
                      <a:cubicBezTo>
                        <a:pt x="22" y="11"/>
                        <a:pt x="22" y="11"/>
                        <a:pt x="21" y="11"/>
                      </a:cubicBezTo>
                      <a:cubicBezTo>
                        <a:pt x="20" y="15"/>
                        <a:pt x="21" y="18"/>
                        <a:pt x="23" y="21"/>
                      </a:cubicBezTo>
                      <a:cubicBezTo>
                        <a:pt x="24" y="21"/>
                        <a:pt x="24" y="21"/>
                        <a:pt x="25" y="20"/>
                      </a:cubicBezTo>
                      <a:cubicBezTo>
                        <a:pt x="26" y="18"/>
                        <a:pt x="26" y="15"/>
                        <a:pt x="23" y="13"/>
                      </a:cubicBezTo>
                      <a:cubicBezTo>
                        <a:pt x="23" y="13"/>
                        <a:pt x="23" y="13"/>
                        <a:pt x="22" y="13"/>
                      </a:cubicBezTo>
                      <a:cubicBezTo>
                        <a:pt x="17" y="18"/>
                        <a:pt x="23" y="22"/>
                        <a:pt x="27" y="16"/>
                      </a:cubicBezTo>
                      <a:cubicBezTo>
                        <a:pt x="26" y="16"/>
                        <a:pt x="26" y="16"/>
                        <a:pt x="25" y="16"/>
                      </a:cubicBezTo>
                      <a:cubicBezTo>
                        <a:pt x="25" y="18"/>
                        <a:pt x="24" y="20"/>
                        <a:pt x="23" y="23"/>
                      </a:cubicBezTo>
                      <a:cubicBezTo>
                        <a:pt x="23" y="24"/>
                        <a:pt x="24" y="24"/>
                        <a:pt x="25" y="23"/>
                      </a:cubicBezTo>
                      <a:cubicBezTo>
                        <a:pt x="26" y="20"/>
                        <a:pt x="27" y="16"/>
                        <a:pt x="29" y="13"/>
                      </a:cubicBezTo>
                      <a:cubicBezTo>
                        <a:pt x="30" y="12"/>
                        <a:pt x="28" y="11"/>
                        <a:pt x="28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86" name="Freeform 175"/>
                <p:cNvSpPr/>
                <p:nvPr/>
              </p:nvSpPr>
              <p:spPr bwMode="auto">
                <a:xfrm>
                  <a:off x="1501775" y="2225676"/>
                  <a:ext cx="42863" cy="52388"/>
                </a:xfrm>
                <a:custGeom>
                  <a:avLst/>
                  <a:gdLst>
                    <a:gd name="T0" fmla="*/ 13 w 41"/>
                    <a:gd name="T1" fmla="*/ 6 h 49"/>
                    <a:gd name="T2" fmla="*/ 8 w 41"/>
                    <a:gd name="T3" fmla="*/ 12 h 49"/>
                    <a:gd name="T4" fmla="*/ 9 w 41"/>
                    <a:gd name="T5" fmla="*/ 19 h 49"/>
                    <a:gd name="T6" fmla="*/ 13 w 41"/>
                    <a:gd name="T7" fmla="*/ 6 h 49"/>
                    <a:gd name="T8" fmla="*/ 18 w 41"/>
                    <a:gd name="T9" fmla="*/ 6 h 49"/>
                    <a:gd name="T10" fmla="*/ 10 w 41"/>
                    <a:gd name="T11" fmla="*/ 17 h 49"/>
                    <a:gd name="T12" fmla="*/ 20 w 41"/>
                    <a:gd name="T13" fmla="*/ 8 h 49"/>
                    <a:gd name="T14" fmla="*/ 26 w 41"/>
                    <a:gd name="T15" fmla="*/ 27 h 49"/>
                    <a:gd name="T16" fmla="*/ 17 w 41"/>
                    <a:gd name="T17" fmla="*/ 24 h 49"/>
                    <a:gd name="T18" fmla="*/ 22 w 41"/>
                    <a:gd name="T19" fmla="*/ 26 h 49"/>
                    <a:gd name="T20" fmla="*/ 27 w 41"/>
                    <a:gd name="T21" fmla="*/ 18 h 49"/>
                    <a:gd name="T22" fmla="*/ 23 w 41"/>
                    <a:gd name="T23" fmla="*/ 30 h 49"/>
                    <a:gd name="T24" fmla="*/ 22 w 41"/>
                    <a:gd name="T25" fmla="*/ 34 h 49"/>
                    <a:gd name="T26" fmla="*/ 26 w 41"/>
                    <a:gd name="T27" fmla="*/ 32 h 49"/>
                    <a:gd name="T28" fmla="*/ 30 w 41"/>
                    <a:gd name="T29" fmla="*/ 28 h 49"/>
                    <a:gd name="T30" fmla="*/ 30 w 41"/>
                    <a:gd name="T31" fmla="*/ 31 h 49"/>
                    <a:gd name="T32" fmla="*/ 34 w 41"/>
                    <a:gd name="T33" fmla="*/ 24 h 49"/>
                    <a:gd name="T34" fmla="*/ 30 w 41"/>
                    <a:gd name="T35" fmla="*/ 18 h 49"/>
                    <a:gd name="T36" fmla="*/ 36 w 41"/>
                    <a:gd name="T37" fmla="*/ 47 h 49"/>
                    <a:gd name="T38" fmla="*/ 36 w 41"/>
                    <a:gd name="T39" fmla="*/ 44 h 49"/>
                    <a:gd name="T40" fmla="*/ 33 w 41"/>
                    <a:gd name="T41" fmla="*/ 23 h 49"/>
                    <a:gd name="T42" fmla="*/ 33 w 41"/>
                    <a:gd name="T43" fmla="*/ 21 h 49"/>
                    <a:gd name="T44" fmla="*/ 36 w 41"/>
                    <a:gd name="T45" fmla="*/ 31 h 49"/>
                    <a:gd name="T46" fmla="*/ 32 w 41"/>
                    <a:gd name="T47" fmla="*/ 31 h 49"/>
                    <a:gd name="T48" fmla="*/ 33 w 41"/>
                    <a:gd name="T49" fmla="*/ 35 h 49"/>
                    <a:gd name="T50" fmla="*/ 31 w 41"/>
                    <a:gd name="T51" fmla="*/ 33 h 49"/>
                    <a:gd name="T52" fmla="*/ 26 w 41"/>
                    <a:gd name="T53" fmla="*/ 29 h 49"/>
                    <a:gd name="T54" fmla="*/ 25 w 41"/>
                    <a:gd name="T55" fmla="*/ 33 h 49"/>
                    <a:gd name="T56" fmla="*/ 28 w 41"/>
                    <a:gd name="T57" fmla="*/ 30 h 49"/>
                    <a:gd name="T58" fmla="*/ 29 w 41"/>
                    <a:gd name="T59" fmla="*/ 19 h 49"/>
                    <a:gd name="T60" fmla="*/ 25 w 41"/>
                    <a:gd name="T61" fmla="*/ 16 h 49"/>
                    <a:gd name="T62" fmla="*/ 28 w 41"/>
                    <a:gd name="T63" fmla="*/ 13 h 49"/>
                    <a:gd name="T64" fmla="*/ 26 w 41"/>
                    <a:gd name="T65" fmla="*/ 16 h 49"/>
                    <a:gd name="T66" fmla="*/ 24 w 41"/>
                    <a:gd name="T67" fmla="*/ 18 h 49"/>
                    <a:gd name="T68" fmla="*/ 24 w 41"/>
                    <a:gd name="T69" fmla="*/ 20 h 49"/>
                    <a:gd name="T70" fmla="*/ 22 w 41"/>
                    <a:gd name="T71" fmla="*/ 20 h 49"/>
                    <a:gd name="T72" fmla="*/ 18 w 41"/>
                    <a:gd name="T73" fmla="*/ 20 h 49"/>
                    <a:gd name="T74" fmla="*/ 18 w 41"/>
                    <a:gd name="T75" fmla="*/ 30 h 49"/>
                    <a:gd name="T76" fmla="*/ 28 w 41"/>
                    <a:gd name="T77" fmla="*/ 26 h 49"/>
                    <a:gd name="T78" fmla="*/ 24 w 41"/>
                    <a:gd name="T79" fmla="*/ 21 h 49"/>
                    <a:gd name="T80" fmla="*/ 19 w 41"/>
                    <a:gd name="T81" fmla="*/ 25 h 49"/>
                    <a:gd name="T82" fmla="*/ 19 w 41"/>
                    <a:gd name="T83" fmla="*/ 21 h 49"/>
                    <a:gd name="T84" fmla="*/ 9 w 41"/>
                    <a:gd name="T85" fmla="*/ 16 h 49"/>
                    <a:gd name="T86" fmla="*/ 10 w 41"/>
                    <a:gd name="T87" fmla="*/ 13 h 49"/>
                    <a:gd name="T88" fmla="*/ 6 w 41"/>
                    <a:gd name="T89" fmla="*/ 2 h 49"/>
                    <a:gd name="T90" fmla="*/ 17 w 41"/>
                    <a:gd name="T91" fmla="*/ 9 h 49"/>
                    <a:gd name="T92" fmla="*/ 15 w 41"/>
                    <a:gd name="T93" fmla="*/ 4 h 49"/>
                    <a:gd name="T94" fmla="*/ 14 w 41"/>
                    <a:gd name="T95" fmla="*/ 3 h 49"/>
                    <a:gd name="T96" fmla="*/ 10 w 41"/>
                    <a:gd name="T97" fmla="*/ 14 h 49"/>
                    <a:gd name="T98" fmla="*/ 13 w 41"/>
                    <a:gd name="T99" fmla="*/ 11 h 49"/>
                    <a:gd name="T100" fmla="*/ 8 w 41"/>
                    <a:gd name="T101" fmla="*/ 16 h 49"/>
                    <a:gd name="T102" fmla="*/ 9 w 41"/>
                    <a:gd name="T103" fmla="*/ 17 h 49"/>
                    <a:gd name="T104" fmla="*/ 12 w 41"/>
                    <a:gd name="T105" fmla="*/ 12 h 49"/>
                    <a:gd name="T106" fmla="*/ 5 w 41"/>
                    <a:gd name="T107" fmla="*/ 10 h 49"/>
                    <a:gd name="T108" fmla="*/ 6 w 41"/>
                    <a:gd name="T109" fmla="*/ 5 h 49"/>
                    <a:gd name="T110" fmla="*/ 11 w 41"/>
                    <a:gd name="T111" fmla="*/ 4 h 49"/>
                    <a:gd name="T112" fmla="*/ 11 w 41"/>
                    <a:gd name="T113" fmla="*/ 6 h 49"/>
                    <a:gd name="T114" fmla="*/ 9 w 41"/>
                    <a:gd name="T115" fmla="*/ 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1" h="49">
                      <a:moveTo>
                        <a:pt x="10" y="6"/>
                      </a:moveTo>
                      <a:cubicBezTo>
                        <a:pt x="10" y="6"/>
                        <a:pt x="9" y="6"/>
                        <a:pt x="9" y="6"/>
                      </a:cubicBezTo>
                      <a:cubicBezTo>
                        <a:pt x="9" y="6"/>
                        <a:pt x="10" y="6"/>
                        <a:pt x="12" y="6"/>
                      </a:cubicBezTo>
                      <a:cubicBezTo>
                        <a:pt x="11" y="6"/>
                        <a:pt x="11" y="6"/>
                        <a:pt x="13" y="6"/>
                      </a:cubicBezTo>
                      <a:cubicBezTo>
                        <a:pt x="16" y="7"/>
                        <a:pt x="14" y="13"/>
                        <a:pt x="11" y="9"/>
                      </a:cubicBezTo>
                      <a:cubicBezTo>
                        <a:pt x="10" y="8"/>
                        <a:pt x="10" y="8"/>
                        <a:pt x="9" y="9"/>
                      </a:cubicBezTo>
                      <a:cubicBezTo>
                        <a:pt x="9" y="12"/>
                        <a:pt x="10" y="11"/>
                        <a:pt x="8" y="11"/>
                      </a:cubicBezTo>
                      <a:cubicBezTo>
                        <a:pt x="8" y="11"/>
                        <a:pt x="8" y="12"/>
                        <a:pt x="8" y="12"/>
                      </a:cubicBezTo>
                      <a:cubicBezTo>
                        <a:pt x="8" y="14"/>
                        <a:pt x="8" y="15"/>
                        <a:pt x="9" y="14"/>
                      </a:cubicBezTo>
                      <a:cubicBezTo>
                        <a:pt x="9" y="13"/>
                        <a:pt x="8" y="13"/>
                        <a:pt x="7" y="14"/>
                      </a:cubicBezTo>
                      <a:cubicBezTo>
                        <a:pt x="8" y="16"/>
                        <a:pt x="8" y="18"/>
                        <a:pt x="8" y="20"/>
                      </a:cubicBezTo>
                      <a:cubicBezTo>
                        <a:pt x="8" y="20"/>
                        <a:pt x="9" y="20"/>
                        <a:pt x="9" y="19"/>
                      </a:cubicBezTo>
                      <a:cubicBezTo>
                        <a:pt x="9" y="14"/>
                        <a:pt x="12" y="10"/>
                        <a:pt x="14" y="5"/>
                      </a:cubicBezTo>
                      <a:cubicBezTo>
                        <a:pt x="14" y="5"/>
                        <a:pt x="14" y="5"/>
                        <a:pt x="13" y="5"/>
                      </a:cubicBezTo>
                      <a:cubicBezTo>
                        <a:pt x="8" y="4"/>
                        <a:pt x="16" y="3"/>
                        <a:pt x="13" y="5"/>
                      </a:cubicBezTo>
                      <a:cubicBezTo>
                        <a:pt x="12" y="5"/>
                        <a:pt x="12" y="6"/>
                        <a:pt x="13" y="6"/>
                      </a:cubicBezTo>
                      <a:cubicBezTo>
                        <a:pt x="14" y="6"/>
                        <a:pt x="18" y="9"/>
                        <a:pt x="19" y="9"/>
                      </a:cubicBezTo>
                      <a:cubicBezTo>
                        <a:pt x="20" y="9"/>
                        <a:pt x="20" y="8"/>
                        <a:pt x="19" y="8"/>
                      </a:cubicBezTo>
                      <a:cubicBezTo>
                        <a:pt x="17" y="7"/>
                        <a:pt x="16" y="7"/>
                        <a:pt x="18" y="8"/>
                      </a:cubicBezTo>
                      <a:cubicBezTo>
                        <a:pt x="18" y="8"/>
                        <a:pt x="19" y="7"/>
                        <a:pt x="18" y="6"/>
                      </a:cubicBezTo>
                      <a:cubicBezTo>
                        <a:pt x="15" y="5"/>
                        <a:pt x="12" y="3"/>
                        <a:pt x="9" y="2"/>
                      </a:cubicBezTo>
                      <a:cubicBezTo>
                        <a:pt x="12" y="3"/>
                        <a:pt x="9" y="12"/>
                        <a:pt x="8" y="14"/>
                      </a:cubicBezTo>
                      <a:cubicBezTo>
                        <a:pt x="8" y="15"/>
                        <a:pt x="9" y="16"/>
                        <a:pt x="9" y="15"/>
                      </a:cubicBezTo>
                      <a:cubicBezTo>
                        <a:pt x="11" y="14"/>
                        <a:pt x="10" y="16"/>
                        <a:pt x="10" y="17"/>
                      </a:cubicBezTo>
                      <a:cubicBezTo>
                        <a:pt x="10" y="18"/>
                        <a:pt x="11" y="18"/>
                        <a:pt x="12" y="18"/>
                      </a:cubicBezTo>
                      <a:cubicBezTo>
                        <a:pt x="12" y="16"/>
                        <a:pt x="12" y="15"/>
                        <a:pt x="12" y="14"/>
                      </a:cubicBezTo>
                      <a:cubicBezTo>
                        <a:pt x="12" y="13"/>
                        <a:pt x="11" y="13"/>
                        <a:pt x="11" y="14"/>
                      </a:cubicBezTo>
                      <a:cubicBezTo>
                        <a:pt x="13" y="10"/>
                        <a:pt x="16" y="8"/>
                        <a:pt x="20" y="8"/>
                      </a:cubicBezTo>
                      <a:cubicBezTo>
                        <a:pt x="29" y="8"/>
                        <a:pt x="29" y="13"/>
                        <a:pt x="20" y="23"/>
                      </a:cubicBezTo>
                      <a:cubicBezTo>
                        <a:pt x="22" y="22"/>
                        <a:pt x="24" y="22"/>
                        <a:pt x="24" y="25"/>
                      </a:cubicBezTo>
                      <a:cubicBezTo>
                        <a:pt x="24" y="25"/>
                        <a:pt x="14" y="29"/>
                        <a:pt x="21" y="23"/>
                      </a:cubicBezTo>
                      <a:cubicBezTo>
                        <a:pt x="24" y="21"/>
                        <a:pt x="26" y="23"/>
                        <a:pt x="26" y="27"/>
                      </a:cubicBezTo>
                      <a:cubicBezTo>
                        <a:pt x="22" y="32"/>
                        <a:pt x="20" y="32"/>
                        <a:pt x="19" y="27"/>
                      </a:cubicBezTo>
                      <a:cubicBezTo>
                        <a:pt x="22" y="20"/>
                        <a:pt x="23" y="19"/>
                        <a:pt x="20" y="24"/>
                      </a:cubicBezTo>
                      <a:cubicBezTo>
                        <a:pt x="18" y="28"/>
                        <a:pt x="18" y="28"/>
                        <a:pt x="19" y="25"/>
                      </a:cubicBezTo>
                      <a:cubicBezTo>
                        <a:pt x="19" y="24"/>
                        <a:pt x="18" y="24"/>
                        <a:pt x="17" y="24"/>
                      </a:cubicBezTo>
                      <a:cubicBezTo>
                        <a:pt x="16" y="27"/>
                        <a:pt x="16" y="26"/>
                        <a:pt x="19" y="23"/>
                      </a:cubicBezTo>
                      <a:cubicBezTo>
                        <a:pt x="19" y="26"/>
                        <a:pt x="20" y="28"/>
                        <a:pt x="20" y="31"/>
                      </a:cubicBezTo>
                      <a:cubicBezTo>
                        <a:pt x="20" y="32"/>
                        <a:pt x="21" y="32"/>
                        <a:pt x="21" y="31"/>
                      </a:cubicBezTo>
                      <a:cubicBezTo>
                        <a:pt x="22" y="24"/>
                        <a:pt x="22" y="22"/>
                        <a:pt x="22" y="26"/>
                      </a:cubicBezTo>
                      <a:cubicBezTo>
                        <a:pt x="23" y="30"/>
                        <a:pt x="24" y="29"/>
                        <a:pt x="24" y="23"/>
                      </a:cubicBezTo>
                      <a:cubicBezTo>
                        <a:pt x="24" y="25"/>
                        <a:pt x="24" y="26"/>
                        <a:pt x="24" y="28"/>
                      </a:cubicBezTo>
                      <a:cubicBezTo>
                        <a:pt x="24" y="28"/>
                        <a:pt x="26" y="25"/>
                        <a:pt x="26" y="24"/>
                      </a:cubicBezTo>
                      <a:cubicBezTo>
                        <a:pt x="26" y="22"/>
                        <a:pt x="27" y="20"/>
                        <a:pt x="27" y="18"/>
                      </a:cubicBezTo>
                      <a:cubicBezTo>
                        <a:pt x="29" y="22"/>
                        <a:pt x="29" y="29"/>
                        <a:pt x="28" y="18"/>
                      </a:cubicBezTo>
                      <a:cubicBezTo>
                        <a:pt x="29" y="20"/>
                        <a:pt x="30" y="22"/>
                        <a:pt x="31" y="24"/>
                      </a:cubicBezTo>
                      <a:cubicBezTo>
                        <a:pt x="33" y="33"/>
                        <a:pt x="26" y="29"/>
                        <a:pt x="23" y="28"/>
                      </a:cubicBezTo>
                      <a:cubicBezTo>
                        <a:pt x="23" y="28"/>
                        <a:pt x="22" y="30"/>
                        <a:pt x="23" y="30"/>
                      </a:cubicBezTo>
                      <a:cubicBezTo>
                        <a:pt x="26" y="31"/>
                        <a:pt x="25" y="31"/>
                        <a:pt x="29" y="31"/>
                      </a:cubicBezTo>
                      <a:cubicBezTo>
                        <a:pt x="29" y="31"/>
                        <a:pt x="29" y="29"/>
                        <a:pt x="28" y="29"/>
                      </a:cubicBezTo>
                      <a:cubicBezTo>
                        <a:pt x="25" y="30"/>
                        <a:pt x="24" y="30"/>
                        <a:pt x="22" y="33"/>
                      </a:cubicBezTo>
                      <a:cubicBezTo>
                        <a:pt x="21" y="33"/>
                        <a:pt x="22" y="33"/>
                        <a:pt x="22" y="34"/>
                      </a:cubicBezTo>
                      <a:cubicBezTo>
                        <a:pt x="22" y="33"/>
                        <a:pt x="21" y="32"/>
                        <a:pt x="19" y="33"/>
                      </a:cubicBezTo>
                      <a:cubicBezTo>
                        <a:pt x="18" y="33"/>
                        <a:pt x="18" y="35"/>
                        <a:pt x="19" y="35"/>
                      </a:cubicBezTo>
                      <a:cubicBezTo>
                        <a:pt x="22" y="35"/>
                        <a:pt x="24" y="34"/>
                        <a:pt x="27" y="33"/>
                      </a:cubicBezTo>
                      <a:cubicBezTo>
                        <a:pt x="27" y="33"/>
                        <a:pt x="27" y="32"/>
                        <a:pt x="26" y="32"/>
                      </a:cubicBezTo>
                      <a:cubicBezTo>
                        <a:pt x="25" y="32"/>
                        <a:pt x="25" y="32"/>
                        <a:pt x="24" y="33"/>
                      </a:cubicBezTo>
                      <a:cubicBezTo>
                        <a:pt x="23" y="33"/>
                        <a:pt x="23" y="34"/>
                        <a:pt x="24" y="34"/>
                      </a:cubicBezTo>
                      <a:cubicBezTo>
                        <a:pt x="28" y="34"/>
                        <a:pt x="30" y="32"/>
                        <a:pt x="31" y="28"/>
                      </a:cubicBezTo>
                      <a:cubicBezTo>
                        <a:pt x="31" y="28"/>
                        <a:pt x="30" y="27"/>
                        <a:pt x="30" y="28"/>
                      </a:cubicBezTo>
                      <a:cubicBezTo>
                        <a:pt x="25" y="29"/>
                        <a:pt x="31" y="27"/>
                        <a:pt x="31" y="30"/>
                      </a:cubicBezTo>
                      <a:cubicBezTo>
                        <a:pt x="33" y="30"/>
                        <a:pt x="33" y="29"/>
                        <a:pt x="32" y="27"/>
                      </a:cubicBezTo>
                      <a:cubicBezTo>
                        <a:pt x="34" y="32"/>
                        <a:pt x="33" y="33"/>
                        <a:pt x="30" y="30"/>
                      </a:cubicBezTo>
                      <a:cubicBezTo>
                        <a:pt x="30" y="31"/>
                        <a:pt x="30" y="31"/>
                        <a:pt x="30" y="31"/>
                      </a:cubicBezTo>
                      <a:cubicBezTo>
                        <a:pt x="31" y="33"/>
                        <a:pt x="33" y="35"/>
                        <a:pt x="34" y="36"/>
                      </a:cubicBezTo>
                      <a:cubicBezTo>
                        <a:pt x="37" y="35"/>
                        <a:pt x="38" y="36"/>
                        <a:pt x="38" y="39"/>
                      </a:cubicBezTo>
                      <a:cubicBezTo>
                        <a:pt x="37" y="38"/>
                        <a:pt x="37" y="34"/>
                        <a:pt x="37" y="32"/>
                      </a:cubicBezTo>
                      <a:cubicBezTo>
                        <a:pt x="36" y="29"/>
                        <a:pt x="36" y="26"/>
                        <a:pt x="34" y="24"/>
                      </a:cubicBezTo>
                      <a:cubicBezTo>
                        <a:pt x="39" y="30"/>
                        <a:pt x="39" y="32"/>
                        <a:pt x="34" y="28"/>
                      </a:cubicBezTo>
                      <a:cubicBezTo>
                        <a:pt x="32" y="22"/>
                        <a:pt x="35" y="30"/>
                        <a:pt x="35" y="30"/>
                      </a:cubicBezTo>
                      <a:cubicBezTo>
                        <a:pt x="35" y="31"/>
                        <a:pt x="37" y="30"/>
                        <a:pt x="36" y="30"/>
                      </a:cubicBezTo>
                      <a:cubicBezTo>
                        <a:pt x="35" y="25"/>
                        <a:pt x="33" y="21"/>
                        <a:pt x="30" y="18"/>
                      </a:cubicBezTo>
                      <a:cubicBezTo>
                        <a:pt x="29" y="17"/>
                        <a:pt x="28" y="17"/>
                        <a:pt x="29" y="18"/>
                      </a:cubicBezTo>
                      <a:cubicBezTo>
                        <a:pt x="29" y="21"/>
                        <a:pt x="31" y="22"/>
                        <a:pt x="33" y="24"/>
                      </a:cubicBezTo>
                      <a:cubicBezTo>
                        <a:pt x="36" y="28"/>
                        <a:pt x="38" y="29"/>
                        <a:pt x="38" y="35"/>
                      </a:cubicBezTo>
                      <a:cubicBezTo>
                        <a:pt x="39" y="37"/>
                        <a:pt x="36" y="45"/>
                        <a:pt x="36" y="47"/>
                      </a:cubicBezTo>
                      <a:cubicBezTo>
                        <a:pt x="36" y="48"/>
                        <a:pt x="37" y="49"/>
                        <a:pt x="37" y="48"/>
                      </a:cubicBezTo>
                      <a:cubicBezTo>
                        <a:pt x="38" y="45"/>
                        <a:pt x="38" y="43"/>
                        <a:pt x="37" y="39"/>
                      </a:cubicBezTo>
                      <a:cubicBezTo>
                        <a:pt x="37" y="39"/>
                        <a:pt x="36" y="39"/>
                        <a:pt x="36" y="40"/>
                      </a:cubicBezTo>
                      <a:cubicBezTo>
                        <a:pt x="36" y="41"/>
                        <a:pt x="36" y="42"/>
                        <a:pt x="36" y="44"/>
                      </a:cubicBezTo>
                      <a:cubicBezTo>
                        <a:pt x="37" y="45"/>
                        <a:pt x="38" y="44"/>
                        <a:pt x="38" y="44"/>
                      </a:cubicBezTo>
                      <a:cubicBezTo>
                        <a:pt x="40" y="38"/>
                        <a:pt x="41" y="33"/>
                        <a:pt x="38" y="28"/>
                      </a:cubicBezTo>
                      <a:cubicBezTo>
                        <a:pt x="36" y="26"/>
                        <a:pt x="34" y="24"/>
                        <a:pt x="32" y="22"/>
                      </a:cubicBezTo>
                      <a:cubicBezTo>
                        <a:pt x="27" y="16"/>
                        <a:pt x="39" y="35"/>
                        <a:pt x="33" y="23"/>
                      </a:cubicBezTo>
                      <a:cubicBezTo>
                        <a:pt x="33" y="23"/>
                        <a:pt x="32" y="23"/>
                        <a:pt x="32" y="24"/>
                      </a:cubicBezTo>
                      <a:cubicBezTo>
                        <a:pt x="33" y="28"/>
                        <a:pt x="33" y="33"/>
                        <a:pt x="37" y="35"/>
                      </a:cubicBezTo>
                      <a:cubicBezTo>
                        <a:pt x="38" y="35"/>
                        <a:pt x="38" y="35"/>
                        <a:pt x="39" y="34"/>
                      </a:cubicBezTo>
                      <a:cubicBezTo>
                        <a:pt x="39" y="29"/>
                        <a:pt x="37" y="25"/>
                        <a:pt x="33" y="21"/>
                      </a:cubicBezTo>
                      <a:cubicBezTo>
                        <a:pt x="32" y="21"/>
                        <a:pt x="31" y="22"/>
                        <a:pt x="32" y="22"/>
                      </a:cubicBezTo>
                      <a:cubicBezTo>
                        <a:pt x="36" y="28"/>
                        <a:pt x="36" y="35"/>
                        <a:pt x="38" y="41"/>
                      </a:cubicBezTo>
                      <a:cubicBezTo>
                        <a:pt x="38" y="42"/>
                        <a:pt x="40" y="41"/>
                        <a:pt x="39" y="41"/>
                      </a:cubicBezTo>
                      <a:cubicBezTo>
                        <a:pt x="39" y="37"/>
                        <a:pt x="38" y="34"/>
                        <a:pt x="36" y="31"/>
                      </a:cubicBezTo>
                      <a:cubicBezTo>
                        <a:pt x="36" y="30"/>
                        <a:pt x="35" y="31"/>
                        <a:pt x="35" y="31"/>
                      </a:cubicBezTo>
                      <a:cubicBezTo>
                        <a:pt x="34" y="35"/>
                        <a:pt x="34" y="37"/>
                        <a:pt x="37" y="40"/>
                      </a:cubicBezTo>
                      <a:cubicBezTo>
                        <a:pt x="37" y="41"/>
                        <a:pt x="38" y="40"/>
                        <a:pt x="38" y="39"/>
                      </a:cubicBezTo>
                      <a:cubicBezTo>
                        <a:pt x="37" y="38"/>
                        <a:pt x="32" y="31"/>
                        <a:pt x="32" y="31"/>
                      </a:cubicBezTo>
                      <a:cubicBezTo>
                        <a:pt x="33" y="30"/>
                        <a:pt x="33" y="30"/>
                        <a:pt x="32" y="30"/>
                      </a:cubicBezTo>
                      <a:cubicBezTo>
                        <a:pt x="31" y="28"/>
                        <a:pt x="32" y="28"/>
                        <a:pt x="30" y="28"/>
                      </a:cubicBezTo>
                      <a:cubicBezTo>
                        <a:pt x="29" y="27"/>
                        <a:pt x="29" y="28"/>
                        <a:pt x="29" y="28"/>
                      </a:cubicBezTo>
                      <a:cubicBezTo>
                        <a:pt x="30" y="31"/>
                        <a:pt x="30" y="33"/>
                        <a:pt x="33" y="35"/>
                      </a:cubicBezTo>
                      <a:cubicBezTo>
                        <a:pt x="33" y="35"/>
                        <a:pt x="34" y="35"/>
                        <a:pt x="34" y="34"/>
                      </a:cubicBezTo>
                      <a:cubicBezTo>
                        <a:pt x="34" y="30"/>
                        <a:pt x="34" y="26"/>
                        <a:pt x="32" y="22"/>
                      </a:cubicBezTo>
                      <a:cubicBezTo>
                        <a:pt x="32" y="22"/>
                        <a:pt x="31" y="22"/>
                        <a:pt x="31" y="22"/>
                      </a:cubicBezTo>
                      <a:cubicBezTo>
                        <a:pt x="30" y="26"/>
                        <a:pt x="30" y="29"/>
                        <a:pt x="31" y="33"/>
                      </a:cubicBezTo>
                      <a:cubicBezTo>
                        <a:pt x="31" y="33"/>
                        <a:pt x="33" y="33"/>
                        <a:pt x="33" y="32"/>
                      </a:cubicBezTo>
                      <a:cubicBezTo>
                        <a:pt x="33" y="29"/>
                        <a:pt x="33" y="27"/>
                        <a:pt x="31" y="24"/>
                      </a:cubicBezTo>
                      <a:cubicBezTo>
                        <a:pt x="31" y="23"/>
                        <a:pt x="31" y="23"/>
                        <a:pt x="30" y="24"/>
                      </a:cubicBezTo>
                      <a:cubicBezTo>
                        <a:pt x="29" y="25"/>
                        <a:pt x="27" y="27"/>
                        <a:pt x="26" y="29"/>
                      </a:cubicBezTo>
                      <a:cubicBezTo>
                        <a:pt x="25" y="30"/>
                        <a:pt x="26" y="31"/>
                        <a:pt x="27" y="30"/>
                      </a:cubicBezTo>
                      <a:cubicBezTo>
                        <a:pt x="27" y="34"/>
                        <a:pt x="26" y="35"/>
                        <a:pt x="24" y="33"/>
                      </a:cubicBezTo>
                      <a:cubicBezTo>
                        <a:pt x="21" y="35"/>
                        <a:pt x="21" y="35"/>
                        <a:pt x="25" y="35"/>
                      </a:cubicBezTo>
                      <a:cubicBezTo>
                        <a:pt x="26" y="35"/>
                        <a:pt x="26" y="34"/>
                        <a:pt x="25" y="33"/>
                      </a:cubicBezTo>
                      <a:cubicBezTo>
                        <a:pt x="24" y="32"/>
                        <a:pt x="23" y="31"/>
                        <a:pt x="23" y="30"/>
                      </a:cubicBezTo>
                      <a:cubicBezTo>
                        <a:pt x="22" y="30"/>
                        <a:pt x="22" y="31"/>
                        <a:pt x="23" y="31"/>
                      </a:cubicBezTo>
                      <a:cubicBezTo>
                        <a:pt x="24" y="32"/>
                        <a:pt x="26" y="31"/>
                        <a:pt x="27" y="31"/>
                      </a:cubicBezTo>
                      <a:cubicBezTo>
                        <a:pt x="28" y="31"/>
                        <a:pt x="28" y="30"/>
                        <a:pt x="28" y="30"/>
                      </a:cubicBezTo>
                      <a:cubicBezTo>
                        <a:pt x="23" y="28"/>
                        <a:pt x="26" y="32"/>
                        <a:pt x="29" y="32"/>
                      </a:cubicBezTo>
                      <a:cubicBezTo>
                        <a:pt x="31" y="32"/>
                        <a:pt x="33" y="32"/>
                        <a:pt x="34" y="31"/>
                      </a:cubicBezTo>
                      <a:cubicBezTo>
                        <a:pt x="36" y="26"/>
                        <a:pt x="34" y="22"/>
                        <a:pt x="30" y="19"/>
                      </a:cubicBezTo>
                      <a:cubicBezTo>
                        <a:pt x="30" y="19"/>
                        <a:pt x="30" y="19"/>
                        <a:pt x="29" y="19"/>
                      </a:cubicBezTo>
                      <a:cubicBezTo>
                        <a:pt x="28" y="23"/>
                        <a:pt x="28" y="25"/>
                        <a:pt x="31" y="28"/>
                      </a:cubicBezTo>
                      <a:cubicBezTo>
                        <a:pt x="32" y="28"/>
                        <a:pt x="32" y="28"/>
                        <a:pt x="32" y="28"/>
                      </a:cubicBezTo>
                      <a:cubicBezTo>
                        <a:pt x="32" y="22"/>
                        <a:pt x="31" y="18"/>
                        <a:pt x="26" y="15"/>
                      </a:cubicBezTo>
                      <a:cubicBezTo>
                        <a:pt x="25" y="15"/>
                        <a:pt x="24" y="16"/>
                        <a:pt x="25" y="16"/>
                      </a:cubicBezTo>
                      <a:cubicBezTo>
                        <a:pt x="26" y="18"/>
                        <a:pt x="27" y="19"/>
                        <a:pt x="29" y="19"/>
                      </a:cubicBezTo>
                      <a:cubicBezTo>
                        <a:pt x="30" y="19"/>
                        <a:pt x="30" y="19"/>
                        <a:pt x="30" y="18"/>
                      </a:cubicBezTo>
                      <a:cubicBezTo>
                        <a:pt x="30" y="15"/>
                        <a:pt x="30" y="16"/>
                        <a:pt x="29" y="13"/>
                      </a:cubicBezTo>
                      <a:cubicBezTo>
                        <a:pt x="29" y="12"/>
                        <a:pt x="28" y="12"/>
                        <a:pt x="28" y="13"/>
                      </a:cubicBezTo>
                      <a:cubicBezTo>
                        <a:pt x="26" y="18"/>
                        <a:pt x="27" y="22"/>
                        <a:pt x="28" y="26"/>
                      </a:cubicBezTo>
                      <a:cubicBezTo>
                        <a:pt x="28" y="27"/>
                        <a:pt x="30" y="27"/>
                        <a:pt x="30" y="26"/>
                      </a:cubicBezTo>
                      <a:cubicBezTo>
                        <a:pt x="29" y="22"/>
                        <a:pt x="29" y="19"/>
                        <a:pt x="28" y="16"/>
                      </a:cubicBezTo>
                      <a:cubicBezTo>
                        <a:pt x="27" y="15"/>
                        <a:pt x="26" y="15"/>
                        <a:pt x="26" y="16"/>
                      </a:cubicBezTo>
                      <a:cubicBezTo>
                        <a:pt x="25" y="20"/>
                        <a:pt x="25" y="23"/>
                        <a:pt x="26" y="28"/>
                      </a:cubicBezTo>
                      <a:cubicBezTo>
                        <a:pt x="26" y="28"/>
                        <a:pt x="27" y="28"/>
                        <a:pt x="27" y="28"/>
                      </a:cubicBezTo>
                      <a:cubicBezTo>
                        <a:pt x="27" y="24"/>
                        <a:pt x="27" y="21"/>
                        <a:pt x="26" y="18"/>
                      </a:cubicBezTo>
                      <a:cubicBezTo>
                        <a:pt x="26" y="17"/>
                        <a:pt x="24" y="17"/>
                        <a:pt x="24" y="18"/>
                      </a:cubicBezTo>
                      <a:cubicBezTo>
                        <a:pt x="24" y="22"/>
                        <a:pt x="24" y="27"/>
                        <a:pt x="24" y="31"/>
                      </a:cubicBezTo>
                      <a:cubicBezTo>
                        <a:pt x="24" y="32"/>
                        <a:pt x="25" y="32"/>
                        <a:pt x="25" y="31"/>
                      </a:cubicBezTo>
                      <a:cubicBezTo>
                        <a:pt x="25" y="27"/>
                        <a:pt x="26" y="23"/>
                        <a:pt x="25" y="20"/>
                      </a:cubicBezTo>
                      <a:cubicBezTo>
                        <a:pt x="25" y="19"/>
                        <a:pt x="24" y="19"/>
                        <a:pt x="24" y="20"/>
                      </a:cubicBezTo>
                      <a:cubicBezTo>
                        <a:pt x="22" y="24"/>
                        <a:pt x="22" y="27"/>
                        <a:pt x="22" y="31"/>
                      </a:cubicBezTo>
                      <a:cubicBezTo>
                        <a:pt x="22" y="32"/>
                        <a:pt x="23" y="32"/>
                        <a:pt x="23" y="31"/>
                      </a:cubicBezTo>
                      <a:cubicBezTo>
                        <a:pt x="24" y="28"/>
                        <a:pt x="24" y="24"/>
                        <a:pt x="23" y="20"/>
                      </a:cubicBezTo>
                      <a:cubicBezTo>
                        <a:pt x="23" y="20"/>
                        <a:pt x="22" y="20"/>
                        <a:pt x="22" y="20"/>
                      </a:cubicBezTo>
                      <a:cubicBezTo>
                        <a:pt x="21" y="23"/>
                        <a:pt x="20" y="25"/>
                        <a:pt x="20" y="27"/>
                      </a:cubicBezTo>
                      <a:cubicBezTo>
                        <a:pt x="20" y="28"/>
                        <a:pt x="20" y="28"/>
                        <a:pt x="21" y="28"/>
                      </a:cubicBezTo>
                      <a:cubicBezTo>
                        <a:pt x="21" y="26"/>
                        <a:pt x="20" y="23"/>
                        <a:pt x="19" y="21"/>
                      </a:cubicBezTo>
                      <a:cubicBezTo>
                        <a:pt x="19" y="20"/>
                        <a:pt x="18" y="20"/>
                        <a:pt x="18" y="20"/>
                      </a:cubicBezTo>
                      <a:cubicBezTo>
                        <a:pt x="15" y="23"/>
                        <a:pt x="15" y="24"/>
                        <a:pt x="15" y="27"/>
                      </a:cubicBezTo>
                      <a:cubicBezTo>
                        <a:pt x="15" y="28"/>
                        <a:pt x="16" y="28"/>
                        <a:pt x="17" y="28"/>
                      </a:cubicBezTo>
                      <a:cubicBezTo>
                        <a:pt x="18" y="25"/>
                        <a:pt x="17" y="28"/>
                        <a:pt x="17" y="29"/>
                      </a:cubicBezTo>
                      <a:cubicBezTo>
                        <a:pt x="17" y="30"/>
                        <a:pt x="18" y="30"/>
                        <a:pt x="18" y="30"/>
                      </a:cubicBezTo>
                      <a:cubicBezTo>
                        <a:pt x="21" y="26"/>
                        <a:pt x="23" y="23"/>
                        <a:pt x="24" y="19"/>
                      </a:cubicBezTo>
                      <a:cubicBezTo>
                        <a:pt x="24" y="19"/>
                        <a:pt x="24" y="18"/>
                        <a:pt x="23" y="19"/>
                      </a:cubicBezTo>
                      <a:cubicBezTo>
                        <a:pt x="17" y="21"/>
                        <a:pt x="15" y="26"/>
                        <a:pt x="19" y="31"/>
                      </a:cubicBezTo>
                      <a:cubicBezTo>
                        <a:pt x="23" y="36"/>
                        <a:pt x="28" y="30"/>
                        <a:pt x="28" y="26"/>
                      </a:cubicBezTo>
                      <a:cubicBezTo>
                        <a:pt x="28" y="15"/>
                        <a:pt x="8" y="27"/>
                        <a:pt x="20" y="34"/>
                      </a:cubicBezTo>
                      <a:cubicBezTo>
                        <a:pt x="20" y="34"/>
                        <a:pt x="20" y="34"/>
                        <a:pt x="20" y="34"/>
                      </a:cubicBezTo>
                      <a:cubicBezTo>
                        <a:pt x="24" y="31"/>
                        <a:pt x="27" y="27"/>
                        <a:pt x="25" y="22"/>
                      </a:cubicBezTo>
                      <a:cubicBezTo>
                        <a:pt x="25" y="22"/>
                        <a:pt x="24" y="21"/>
                        <a:pt x="24" y="21"/>
                      </a:cubicBezTo>
                      <a:cubicBezTo>
                        <a:pt x="20" y="22"/>
                        <a:pt x="18" y="24"/>
                        <a:pt x="18" y="28"/>
                      </a:cubicBezTo>
                      <a:cubicBezTo>
                        <a:pt x="18" y="28"/>
                        <a:pt x="18" y="28"/>
                        <a:pt x="18" y="28"/>
                      </a:cubicBezTo>
                      <a:cubicBezTo>
                        <a:pt x="32" y="32"/>
                        <a:pt x="20" y="12"/>
                        <a:pt x="18" y="24"/>
                      </a:cubicBezTo>
                      <a:cubicBezTo>
                        <a:pt x="18" y="25"/>
                        <a:pt x="18" y="25"/>
                        <a:pt x="19" y="25"/>
                      </a:cubicBezTo>
                      <a:cubicBezTo>
                        <a:pt x="23" y="24"/>
                        <a:pt x="25" y="22"/>
                        <a:pt x="24" y="17"/>
                      </a:cubicBezTo>
                      <a:cubicBezTo>
                        <a:pt x="24" y="17"/>
                        <a:pt x="23" y="17"/>
                        <a:pt x="23" y="17"/>
                      </a:cubicBezTo>
                      <a:cubicBezTo>
                        <a:pt x="20" y="18"/>
                        <a:pt x="20" y="18"/>
                        <a:pt x="19" y="20"/>
                      </a:cubicBezTo>
                      <a:cubicBezTo>
                        <a:pt x="18" y="21"/>
                        <a:pt x="19" y="21"/>
                        <a:pt x="19" y="21"/>
                      </a:cubicBezTo>
                      <a:cubicBezTo>
                        <a:pt x="24" y="20"/>
                        <a:pt x="26" y="18"/>
                        <a:pt x="25" y="13"/>
                      </a:cubicBezTo>
                      <a:cubicBezTo>
                        <a:pt x="25" y="12"/>
                        <a:pt x="24" y="13"/>
                        <a:pt x="24" y="13"/>
                      </a:cubicBezTo>
                      <a:cubicBezTo>
                        <a:pt x="23" y="20"/>
                        <a:pt x="32" y="17"/>
                        <a:pt x="30" y="12"/>
                      </a:cubicBezTo>
                      <a:cubicBezTo>
                        <a:pt x="26" y="3"/>
                        <a:pt x="9" y="5"/>
                        <a:pt x="9" y="16"/>
                      </a:cubicBezTo>
                      <a:cubicBezTo>
                        <a:pt x="9" y="16"/>
                        <a:pt x="10" y="17"/>
                        <a:pt x="11" y="16"/>
                      </a:cubicBezTo>
                      <a:cubicBezTo>
                        <a:pt x="11" y="16"/>
                        <a:pt x="11" y="16"/>
                        <a:pt x="12" y="15"/>
                      </a:cubicBezTo>
                      <a:cubicBezTo>
                        <a:pt x="10" y="17"/>
                        <a:pt x="12" y="15"/>
                        <a:pt x="11" y="13"/>
                      </a:cubicBezTo>
                      <a:cubicBezTo>
                        <a:pt x="11" y="13"/>
                        <a:pt x="11" y="12"/>
                        <a:pt x="10" y="13"/>
                      </a:cubicBezTo>
                      <a:cubicBezTo>
                        <a:pt x="8" y="14"/>
                        <a:pt x="11" y="12"/>
                        <a:pt x="11" y="10"/>
                      </a:cubicBezTo>
                      <a:cubicBezTo>
                        <a:pt x="11" y="9"/>
                        <a:pt x="11" y="7"/>
                        <a:pt x="11" y="6"/>
                      </a:cubicBezTo>
                      <a:cubicBezTo>
                        <a:pt x="10" y="3"/>
                        <a:pt x="9" y="2"/>
                        <a:pt x="6" y="1"/>
                      </a:cubicBezTo>
                      <a:cubicBezTo>
                        <a:pt x="5" y="1"/>
                        <a:pt x="5" y="2"/>
                        <a:pt x="6" y="2"/>
                      </a:cubicBezTo>
                      <a:cubicBezTo>
                        <a:pt x="3" y="1"/>
                        <a:pt x="17" y="6"/>
                        <a:pt x="15" y="7"/>
                      </a:cubicBezTo>
                      <a:cubicBezTo>
                        <a:pt x="14" y="8"/>
                        <a:pt x="14" y="9"/>
                        <a:pt x="15" y="9"/>
                      </a:cubicBezTo>
                      <a:cubicBezTo>
                        <a:pt x="16" y="9"/>
                        <a:pt x="17" y="9"/>
                        <a:pt x="18" y="8"/>
                      </a:cubicBezTo>
                      <a:cubicBezTo>
                        <a:pt x="17" y="8"/>
                        <a:pt x="17" y="9"/>
                        <a:pt x="17" y="9"/>
                      </a:cubicBezTo>
                      <a:cubicBezTo>
                        <a:pt x="19" y="9"/>
                        <a:pt x="20" y="9"/>
                        <a:pt x="22" y="10"/>
                      </a:cubicBezTo>
                      <a:cubicBezTo>
                        <a:pt x="22" y="10"/>
                        <a:pt x="22" y="8"/>
                        <a:pt x="22" y="8"/>
                      </a:cubicBezTo>
                      <a:cubicBezTo>
                        <a:pt x="21" y="8"/>
                        <a:pt x="12" y="6"/>
                        <a:pt x="16" y="5"/>
                      </a:cubicBezTo>
                      <a:cubicBezTo>
                        <a:pt x="16" y="4"/>
                        <a:pt x="16" y="4"/>
                        <a:pt x="15" y="4"/>
                      </a:cubicBezTo>
                      <a:cubicBezTo>
                        <a:pt x="14" y="3"/>
                        <a:pt x="12" y="3"/>
                        <a:pt x="10" y="4"/>
                      </a:cubicBezTo>
                      <a:cubicBezTo>
                        <a:pt x="9" y="4"/>
                        <a:pt x="9" y="5"/>
                        <a:pt x="10" y="5"/>
                      </a:cubicBezTo>
                      <a:cubicBezTo>
                        <a:pt x="11" y="5"/>
                        <a:pt x="13" y="5"/>
                        <a:pt x="14" y="5"/>
                      </a:cubicBezTo>
                      <a:cubicBezTo>
                        <a:pt x="15" y="5"/>
                        <a:pt x="15" y="3"/>
                        <a:pt x="14" y="3"/>
                      </a:cubicBezTo>
                      <a:cubicBezTo>
                        <a:pt x="11" y="4"/>
                        <a:pt x="12" y="3"/>
                        <a:pt x="9" y="4"/>
                      </a:cubicBezTo>
                      <a:cubicBezTo>
                        <a:pt x="8" y="5"/>
                        <a:pt x="8" y="6"/>
                        <a:pt x="9" y="6"/>
                      </a:cubicBezTo>
                      <a:cubicBezTo>
                        <a:pt x="14" y="6"/>
                        <a:pt x="10" y="10"/>
                        <a:pt x="10" y="13"/>
                      </a:cubicBezTo>
                      <a:cubicBezTo>
                        <a:pt x="9" y="13"/>
                        <a:pt x="10" y="14"/>
                        <a:pt x="10" y="14"/>
                      </a:cubicBezTo>
                      <a:cubicBezTo>
                        <a:pt x="14" y="13"/>
                        <a:pt x="16" y="12"/>
                        <a:pt x="18" y="9"/>
                      </a:cubicBezTo>
                      <a:cubicBezTo>
                        <a:pt x="18" y="8"/>
                        <a:pt x="18" y="7"/>
                        <a:pt x="17" y="7"/>
                      </a:cubicBezTo>
                      <a:cubicBezTo>
                        <a:pt x="14" y="8"/>
                        <a:pt x="12" y="8"/>
                        <a:pt x="11" y="11"/>
                      </a:cubicBezTo>
                      <a:cubicBezTo>
                        <a:pt x="11" y="12"/>
                        <a:pt x="13" y="12"/>
                        <a:pt x="13" y="11"/>
                      </a:cubicBezTo>
                      <a:cubicBezTo>
                        <a:pt x="13" y="9"/>
                        <a:pt x="13" y="10"/>
                        <a:pt x="13" y="8"/>
                      </a:cubicBezTo>
                      <a:cubicBezTo>
                        <a:pt x="13" y="7"/>
                        <a:pt x="13" y="7"/>
                        <a:pt x="12" y="7"/>
                      </a:cubicBezTo>
                      <a:cubicBezTo>
                        <a:pt x="10" y="9"/>
                        <a:pt x="9" y="11"/>
                        <a:pt x="8" y="14"/>
                      </a:cubicBezTo>
                      <a:cubicBezTo>
                        <a:pt x="7" y="16"/>
                        <a:pt x="9" y="19"/>
                        <a:pt x="8" y="16"/>
                      </a:cubicBezTo>
                      <a:cubicBezTo>
                        <a:pt x="7" y="15"/>
                        <a:pt x="6" y="16"/>
                        <a:pt x="6" y="16"/>
                      </a:cubicBezTo>
                      <a:cubicBezTo>
                        <a:pt x="6" y="18"/>
                        <a:pt x="6" y="18"/>
                        <a:pt x="7" y="20"/>
                      </a:cubicBezTo>
                      <a:cubicBezTo>
                        <a:pt x="7" y="21"/>
                        <a:pt x="8" y="20"/>
                        <a:pt x="8" y="20"/>
                      </a:cubicBezTo>
                      <a:cubicBezTo>
                        <a:pt x="7" y="22"/>
                        <a:pt x="9" y="17"/>
                        <a:pt x="9" y="17"/>
                      </a:cubicBezTo>
                      <a:cubicBezTo>
                        <a:pt x="9" y="17"/>
                        <a:pt x="10" y="17"/>
                        <a:pt x="10" y="16"/>
                      </a:cubicBezTo>
                      <a:cubicBezTo>
                        <a:pt x="10" y="16"/>
                        <a:pt x="9" y="13"/>
                        <a:pt x="10" y="13"/>
                      </a:cubicBezTo>
                      <a:cubicBezTo>
                        <a:pt x="10" y="13"/>
                        <a:pt x="11" y="12"/>
                        <a:pt x="11" y="12"/>
                      </a:cubicBezTo>
                      <a:cubicBezTo>
                        <a:pt x="11" y="10"/>
                        <a:pt x="10" y="11"/>
                        <a:pt x="12" y="12"/>
                      </a:cubicBezTo>
                      <a:cubicBezTo>
                        <a:pt x="12" y="12"/>
                        <a:pt x="12" y="12"/>
                        <a:pt x="13" y="12"/>
                      </a:cubicBezTo>
                      <a:cubicBezTo>
                        <a:pt x="26" y="5"/>
                        <a:pt x="1" y="2"/>
                        <a:pt x="10" y="11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22" y="5"/>
                        <a:pt x="0" y="0"/>
                        <a:pt x="5" y="10"/>
                      </a:cubicBezTo>
                      <a:cubicBezTo>
                        <a:pt x="5" y="11"/>
                        <a:pt x="6" y="11"/>
                        <a:pt x="6" y="11"/>
                      </a:cubicBezTo>
                      <a:cubicBezTo>
                        <a:pt x="9" y="9"/>
                        <a:pt x="10" y="9"/>
                        <a:pt x="10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7" y="4"/>
                        <a:pt x="8" y="4"/>
                        <a:pt x="6" y="5"/>
                      </a:cubicBezTo>
                      <a:cubicBezTo>
                        <a:pt x="5" y="5"/>
                        <a:pt x="5" y="6"/>
                        <a:pt x="5" y="6"/>
                      </a:cubicBezTo>
                      <a:cubicBezTo>
                        <a:pt x="5" y="7"/>
                        <a:pt x="5" y="7"/>
                        <a:pt x="6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9" y="7"/>
                        <a:pt x="10" y="7"/>
                        <a:pt x="11" y="4"/>
                      </a:cubicBezTo>
                      <a:cubicBezTo>
                        <a:pt x="11" y="4"/>
                        <a:pt x="10" y="3"/>
                        <a:pt x="10" y="4"/>
                      </a:cubicBezTo>
                      <a:cubicBezTo>
                        <a:pt x="8" y="5"/>
                        <a:pt x="8" y="5"/>
                        <a:pt x="7" y="7"/>
                      </a:cubicBezTo>
                      <a:cubicBezTo>
                        <a:pt x="7" y="8"/>
                        <a:pt x="8" y="8"/>
                        <a:pt x="9" y="8"/>
                      </a:cubicBezTo>
                      <a:cubicBezTo>
                        <a:pt x="9" y="7"/>
                        <a:pt x="10" y="7"/>
                        <a:pt x="11" y="6"/>
                      </a:cubicBezTo>
                      <a:cubicBezTo>
                        <a:pt x="11" y="6"/>
                        <a:pt x="11" y="5"/>
                        <a:pt x="10" y="5"/>
                      </a:cubicBezTo>
                      <a:cubicBezTo>
                        <a:pt x="10" y="5"/>
                        <a:pt x="9" y="5"/>
                        <a:pt x="9" y="5"/>
                      </a:cubicBezTo>
                      <a:cubicBezTo>
                        <a:pt x="9" y="5"/>
                        <a:pt x="8" y="6"/>
                        <a:pt x="9" y="6"/>
                      </a:cubicBezTo>
                      <a:cubicBezTo>
                        <a:pt x="9" y="6"/>
                        <a:pt x="9" y="7"/>
                        <a:pt x="9" y="7"/>
                      </a:cubicBezTo>
                      <a:cubicBezTo>
                        <a:pt x="9" y="8"/>
                        <a:pt x="11" y="7"/>
                        <a:pt x="1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95" name="Freeform 184"/>
                <p:cNvSpPr>
                  <a:spLocks noEditPoints="1"/>
                </p:cNvSpPr>
                <p:nvPr/>
              </p:nvSpPr>
              <p:spPr bwMode="auto">
                <a:xfrm>
                  <a:off x="1401763" y="2203451"/>
                  <a:ext cx="58738" cy="28575"/>
                </a:xfrm>
                <a:custGeom>
                  <a:avLst/>
                  <a:gdLst>
                    <a:gd name="T0" fmla="*/ 54 w 55"/>
                    <a:gd name="T1" fmla="*/ 21 h 26"/>
                    <a:gd name="T2" fmla="*/ 49 w 55"/>
                    <a:gd name="T3" fmla="*/ 17 h 26"/>
                    <a:gd name="T4" fmla="*/ 49 w 55"/>
                    <a:gd name="T5" fmla="*/ 16 h 26"/>
                    <a:gd name="T6" fmla="*/ 49 w 55"/>
                    <a:gd name="T7" fmla="*/ 16 h 26"/>
                    <a:gd name="T8" fmla="*/ 50 w 55"/>
                    <a:gd name="T9" fmla="*/ 15 h 26"/>
                    <a:gd name="T10" fmla="*/ 50 w 55"/>
                    <a:gd name="T11" fmla="*/ 14 h 26"/>
                    <a:gd name="T12" fmla="*/ 50 w 55"/>
                    <a:gd name="T13" fmla="*/ 12 h 26"/>
                    <a:gd name="T14" fmla="*/ 49 w 55"/>
                    <a:gd name="T15" fmla="*/ 11 h 26"/>
                    <a:gd name="T16" fmla="*/ 49 w 55"/>
                    <a:gd name="T17" fmla="*/ 12 h 26"/>
                    <a:gd name="T18" fmla="*/ 49 w 55"/>
                    <a:gd name="T19" fmla="*/ 12 h 26"/>
                    <a:gd name="T20" fmla="*/ 42 w 55"/>
                    <a:gd name="T21" fmla="*/ 15 h 26"/>
                    <a:gd name="T22" fmla="*/ 42 w 55"/>
                    <a:gd name="T23" fmla="*/ 16 h 26"/>
                    <a:gd name="T24" fmla="*/ 40 w 55"/>
                    <a:gd name="T25" fmla="*/ 19 h 26"/>
                    <a:gd name="T26" fmla="*/ 36 w 55"/>
                    <a:gd name="T27" fmla="*/ 16 h 26"/>
                    <a:gd name="T28" fmla="*/ 36 w 55"/>
                    <a:gd name="T29" fmla="*/ 13 h 26"/>
                    <a:gd name="T30" fmla="*/ 35 w 55"/>
                    <a:gd name="T31" fmla="*/ 12 h 26"/>
                    <a:gd name="T32" fmla="*/ 32 w 55"/>
                    <a:gd name="T33" fmla="*/ 21 h 26"/>
                    <a:gd name="T34" fmla="*/ 27 w 55"/>
                    <a:gd name="T35" fmla="*/ 18 h 26"/>
                    <a:gd name="T36" fmla="*/ 34 w 55"/>
                    <a:gd name="T37" fmla="*/ 1 h 26"/>
                    <a:gd name="T38" fmla="*/ 33 w 55"/>
                    <a:gd name="T39" fmla="*/ 1 h 26"/>
                    <a:gd name="T40" fmla="*/ 27 w 55"/>
                    <a:gd name="T41" fmla="*/ 11 h 26"/>
                    <a:gd name="T42" fmla="*/ 26 w 55"/>
                    <a:gd name="T43" fmla="*/ 12 h 26"/>
                    <a:gd name="T44" fmla="*/ 25 w 55"/>
                    <a:gd name="T45" fmla="*/ 12 h 26"/>
                    <a:gd name="T46" fmla="*/ 23 w 55"/>
                    <a:gd name="T47" fmla="*/ 13 h 26"/>
                    <a:gd name="T48" fmla="*/ 18 w 55"/>
                    <a:gd name="T49" fmla="*/ 18 h 26"/>
                    <a:gd name="T50" fmla="*/ 18 w 55"/>
                    <a:gd name="T51" fmla="*/ 20 h 26"/>
                    <a:gd name="T52" fmla="*/ 12 w 55"/>
                    <a:gd name="T53" fmla="*/ 19 h 26"/>
                    <a:gd name="T54" fmla="*/ 15 w 55"/>
                    <a:gd name="T55" fmla="*/ 11 h 26"/>
                    <a:gd name="T56" fmla="*/ 14 w 55"/>
                    <a:gd name="T57" fmla="*/ 10 h 26"/>
                    <a:gd name="T58" fmla="*/ 10 w 55"/>
                    <a:gd name="T59" fmla="*/ 20 h 26"/>
                    <a:gd name="T60" fmla="*/ 0 w 55"/>
                    <a:gd name="T61" fmla="*/ 23 h 26"/>
                    <a:gd name="T62" fmla="*/ 0 w 55"/>
                    <a:gd name="T63" fmla="*/ 25 h 26"/>
                    <a:gd name="T64" fmla="*/ 10 w 55"/>
                    <a:gd name="T65" fmla="*/ 21 h 26"/>
                    <a:gd name="T66" fmla="*/ 11 w 55"/>
                    <a:gd name="T67" fmla="*/ 25 h 26"/>
                    <a:gd name="T68" fmla="*/ 18 w 55"/>
                    <a:gd name="T69" fmla="*/ 24 h 26"/>
                    <a:gd name="T70" fmla="*/ 19 w 55"/>
                    <a:gd name="T71" fmla="*/ 23 h 26"/>
                    <a:gd name="T72" fmla="*/ 20 w 55"/>
                    <a:gd name="T73" fmla="*/ 24 h 26"/>
                    <a:gd name="T74" fmla="*/ 25 w 55"/>
                    <a:gd name="T75" fmla="*/ 21 h 26"/>
                    <a:gd name="T76" fmla="*/ 26 w 55"/>
                    <a:gd name="T77" fmla="*/ 24 h 26"/>
                    <a:gd name="T78" fmla="*/ 33 w 55"/>
                    <a:gd name="T79" fmla="*/ 22 h 26"/>
                    <a:gd name="T80" fmla="*/ 37 w 55"/>
                    <a:gd name="T81" fmla="*/ 23 h 26"/>
                    <a:gd name="T82" fmla="*/ 39 w 55"/>
                    <a:gd name="T83" fmla="*/ 22 h 26"/>
                    <a:gd name="T84" fmla="*/ 39 w 55"/>
                    <a:gd name="T85" fmla="*/ 22 h 26"/>
                    <a:gd name="T86" fmla="*/ 43 w 55"/>
                    <a:gd name="T87" fmla="*/ 25 h 26"/>
                    <a:gd name="T88" fmla="*/ 47 w 55"/>
                    <a:gd name="T89" fmla="*/ 21 h 26"/>
                    <a:gd name="T90" fmla="*/ 47 w 55"/>
                    <a:gd name="T91" fmla="*/ 22 h 26"/>
                    <a:gd name="T92" fmla="*/ 55 w 55"/>
                    <a:gd name="T93" fmla="*/ 22 h 26"/>
                    <a:gd name="T94" fmla="*/ 54 w 55"/>
                    <a:gd name="T95" fmla="*/ 21 h 26"/>
                    <a:gd name="T96" fmla="*/ 24 w 55"/>
                    <a:gd name="T97" fmla="*/ 19 h 26"/>
                    <a:gd name="T98" fmla="*/ 21 w 55"/>
                    <a:gd name="T99" fmla="*/ 18 h 26"/>
                    <a:gd name="T100" fmla="*/ 23 w 55"/>
                    <a:gd name="T101" fmla="*/ 15 h 26"/>
                    <a:gd name="T102" fmla="*/ 25 w 55"/>
                    <a:gd name="T103" fmla="*/ 14 h 26"/>
                    <a:gd name="T104" fmla="*/ 26 w 55"/>
                    <a:gd name="T105" fmla="*/ 13 h 26"/>
                    <a:gd name="T106" fmla="*/ 25 w 55"/>
                    <a:gd name="T107" fmla="*/ 18 h 26"/>
                    <a:gd name="T108" fmla="*/ 24 w 55"/>
                    <a:gd name="T109" fmla="*/ 19 h 26"/>
                    <a:gd name="T110" fmla="*/ 45 w 55"/>
                    <a:gd name="T111" fmla="*/ 21 h 26"/>
                    <a:gd name="T112" fmla="*/ 43 w 55"/>
                    <a:gd name="T113" fmla="*/ 17 h 26"/>
                    <a:gd name="T114" fmla="*/ 44 w 55"/>
                    <a:gd name="T115" fmla="*/ 17 h 26"/>
                    <a:gd name="T116" fmla="*/ 48 w 55"/>
                    <a:gd name="T117" fmla="*/ 14 h 26"/>
                    <a:gd name="T118" fmla="*/ 47 w 55"/>
                    <a:gd name="T119" fmla="*/ 16 h 26"/>
                    <a:gd name="T120" fmla="*/ 45 w 55"/>
                    <a:gd name="T121" fmla="*/ 21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5" h="26">
                      <a:moveTo>
                        <a:pt x="54" y="21"/>
                      </a:moveTo>
                      <a:cubicBezTo>
                        <a:pt x="50" y="20"/>
                        <a:pt x="48" y="19"/>
                        <a:pt x="49" y="17"/>
                      </a:cubicBezTo>
                      <a:cubicBezTo>
                        <a:pt x="49" y="17"/>
                        <a:pt x="49" y="16"/>
                        <a:pt x="49" y="16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49" y="15"/>
                        <a:pt x="49" y="15"/>
                        <a:pt x="50" y="15"/>
                      </a:cubicBezTo>
                      <a:cubicBezTo>
                        <a:pt x="50" y="14"/>
                        <a:pt x="50" y="14"/>
                        <a:pt x="50" y="14"/>
                      </a:cubicBezTo>
                      <a:cubicBezTo>
                        <a:pt x="50" y="13"/>
                        <a:pt x="50" y="12"/>
                        <a:pt x="50" y="12"/>
                      </a:cubicBezTo>
                      <a:cubicBezTo>
                        <a:pt x="51" y="11"/>
                        <a:pt x="49" y="11"/>
                        <a:pt x="49" y="11"/>
                      </a:cubicBezTo>
                      <a:cubicBezTo>
                        <a:pt x="49" y="12"/>
                        <a:pt x="49" y="12"/>
                        <a:pt x="49" y="12"/>
                      </a:cubicBezTo>
                      <a:cubicBezTo>
                        <a:pt x="49" y="12"/>
                        <a:pt x="49" y="12"/>
                        <a:pt x="49" y="12"/>
                      </a:cubicBezTo>
                      <a:cubicBezTo>
                        <a:pt x="46" y="12"/>
                        <a:pt x="44" y="13"/>
                        <a:pt x="42" y="15"/>
                      </a:cubicBezTo>
                      <a:cubicBezTo>
                        <a:pt x="42" y="15"/>
                        <a:pt x="42" y="16"/>
                        <a:pt x="42" y="16"/>
                      </a:cubicBezTo>
                      <a:cubicBezTo>
                        <a:pt x="41" y="17"/>
                        <a:pt x="40" y="18"/>
                        <a:pt x="40" y="19"/>
                      </a:cubicBezTo>
                      <a:cubicBezTo>
                        <a:pt x="38" y="19"/>
                        <a:pt x="37" y="18"/>
                        <a:pt x="36" y="16"/>
                      </a:cubicBezTo>
                      <a:cubicBezTo>
                        <a:pt x="36" y="15"/>
                        <a:pt x="36" y="14"/>
                        <a:pt x="36" y="13"/>
                      </a:cubicBezTo>
                      <a:cubicBezTo>
                        <a:pt x="36" y="12"/>
                        <a:pt x="36" y="12"/>
                        <a:pt x="35" y="12"/>
                      </a:cubicBezTo>
                      <a:cubicBezTo>
                        <a:pt x="31" y="14"/>
                        <a:pt x="30" y="19"/>
                        <a:pt x="32" y="21"/>
                      </a:cubicBezTo>
                      <a:cubicBezTo>
                        <a:pt x="31" y="22"/>
                        <a:pt x="29" y="21"/>
                        <a:pt x="27" y="18"/>
                      </a:cubicBezTo>
                      <a:cubicBezTo>
                        <a:pt x="31" y="13"/>
                        <a:pt x="33" y="5"/>
                        <a:pt x="34" y="1"/>
                      </a:cubicBezTo>
                      <a:cubicBezTo>
                        <a:pt x="34" y="0"/>
                        <a:pt x="33" y="0"/>
                        <a:pt x="33" y="1"/>
                      </a:cubicBezTo>
                      <a:cubicBezTo>
                        <a:pt x="32" y="3"/>
                        <a:pt x="29" y="7"/>
                        <a:pt x="27" y="11"/>
                      </a:cubicBezTo>
                      <a:cubicBezTo>
                        <a:pt x="27" y="12"/>
                        <a:pt x="26" y="12"/>
                        <a:pt x="26" y="12"/>
                      </a:cubicBezTo>
                      <a:cubicBezTo>
                        <a:pt x="26" y="12"/>
                        <a:pt x="25" y="12"/>
                        <a:pt x="25" y="12"/>
                      </a:cubicBezTo>
                      <a:cubicBezTo>
                        <a:pt x="24" y="12"/>
                        <a:pt x="23" y="13"/>
                        <a:pt x="23" y="13"/>
                      </a:cubicBezTo>
                      <a:cubicBezTo>
                        <a:pt x="21" y="14"/>
                        <a:pt x="19" y="16"/>
                        <a:pt x="18" y="18"/>
                      </a:cubicBezTo>
                      <a:cubicBezTo>
                        <a:pt x="18" y="19"/>
                        <a:pt x="18" y="20"/>
                        <a:pt x="18" y="20"/>
                      </a:cubicBezTo>
                      <a:cubicBezTo>
                        <a:pt x="17" y="21"/>
                        <a:pt x="15" y="21"/>
                        <a:pt x="12" y="19"/>
                      </a:cubicBezTo>
                      <a:cubicBezTo>
                        <a:pt x="13" y="17"/>
                        <a:pt x="15" y="14"/>
                        <a:pt x="15" y="11"/>
                      </a:cubicBezTo>
                      <a:cubicBezTo>
                        <a:pt x="15" y="10"/>
                        <a:pt x="14" y="9"/>
                        <a:pt x="14" y="10"/>
                      </a:cubicBezTo>
                      <a:cubicBezTo>
                        <a:pt x="13" y="12"/>
                        <a:pt x="10" y="16"/>
                        <a:pt x="10" y="20"/>
                      </a:cubicBezTo>
                      <a:cubicBezTo>
                        <a:pt x="7" y="22"/>
                        <a:pt x="4" y="23"/>
                        <a:pt x="0" y="23"/>
                      </a:cubicBezTo>
                      <a:cubicBezTo>
                        <a:pt x="0" y="23"/>
                        <a:pt x="0" y="25"/>
                        <a:pt x="0" y="25"/>
                      </a:cubicBezTo>
                      <a:cubicBezTo>
                        <a:pt x="4" y="24"/>
                        <a:pt x="7" y="23"/>
                        <a:pt x="10" y="21"/>
                      </a:cubicBezTo>
                      <a:cubicBezTo>
                        <a:pt x="10" y="23"/>
                        <a:pt x="10" y="24"/>
                        <a:pt x="11" y="25"/>
                      </a:cubicBezTo>
                      <a:cubicBezTo>
                        <a:pt x="14" y="26"/>
                        <a:pt x="16" y="25"/>
                        <a:pt x="18" y="24"/>
                      </a:cubicBezTo>
                      <a:cubicBezTo>
                        <a:pt x="18" y="23"/>
                        <a:pt x="18" y="23"/>
                        <a:pt x="19" y="23"/>
                      </a:cubicBezTo>
                      <a:cubicBezTo>
                        <a:pt x="19" y="23"/>
                        <a:pt x="20" y="24"/>
                        <a:pt x="20" y="24"/>
                      </a:cubicBezTo>
                      <a:cubicBezTo>
                        <a:pt x="22" y="24"/>
                        <a:pt x="24" y="23"/>
                        <a:pt x="25" y="21"/>
                      </a:cubicBezTo>
                      <a:cubicBezTo>
                        <a:pt x="25" y="22"/>
                        <a:pt x="26" y="23"/>
                        <a:pt x="26" y="24"/>
                      </a:cubicBezTo>
                      <a:cubicBezTo>
                        <a:pt x="29" y="26"/>
                        <a:pt x="31" y="25"/>
                        <a:pt x="33" y="22"/>
                      </a:cubicBezTo>
                      <a:cubicBezTo>
                        <a:pt x="34" y="23"/>
                        <a:pt x="35" y="23"/>
                        <a:pt x="37" y="23"/>
                      </a:cubicBezTo>
                      <a:cubicBezTo>
                        <a:pt x="38" y="23"/>
                        <a:pt x="38" y="22"/>
                        <a:pt x="39" y="22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cubicBezTo>
                        <a:pt x="39" y="24"/>
                        <a:pt x="42" y="25"/>
                        <a:pt x="43" y="25"/>
                      </a:cubicBezTo>
                      <a:cubicBezTo>
                        <a:pt x="45" y="24"/>
                        <a:pt x="46" y="23"/>
                        <a:pt x="47" y="21"/>
                      </a:cubicBezTo>
                      <a:cubicBezTo>
                        <a:pt x="47" y="21"/>
                        <a:pt x="47" y="22"/>
                        <a:pt x="47" y="22"/>
                      </a:cubicBezTo>
                      <a:cubicBezTo>
                        <a:pt x="50" y="25"/>
                        <a:pt x="52" y="25"/>
                        <a:pt x="55" y="22"/>
                      </a:cubicBezTo>
                      <a:cubicBezTo>
                        <a:pt x="55" y="21"/>
                        <a:pt x="54" y="20"/>
                        <a:pt x="54" y="21"/>
                      </a:cubicBezTo>
                      <a:close/>
                      <a:moveTo>
                        <a:pt x="24" y="19"/>
                      </a:moveTo>
                      <a:cubicBezTo>
                        <a:pt x="22" y="23"/>
                        <a:pt x="21" y="22"/>
                        <a:pt x="21" y="18"/>
                      </a:cubicBezTo>
                      <a:cubicBezTo>
                        <a:pt x="22" y="17"/>
                        <a:pt x="22" y="16"/>
                        <a:pt x="23" y="15"/>
                      </a:cubicBezTo>
                      <a:cubicBezTo>
                        <a:pt x="24" y="15"/>
                        <a:pt x="24" y="14"/>
                        <a:pt x="25" y="14"/>
                      </a:cubicBezTo>
                      <a:cubicBezTo>
                        <a:pt x="25" y="14"/>
                        <a:pt x="26" y="13"/>
                        <a:pt x="26" y="13"/>
                      </a:cubicBezTo>
                      <a:cubicBezTo>
                        <a:pt x="25" y="15"/>
                        <a:pt x="25" y="17"/>
                        <a:pt x="25" y="18"/>
                      </a:cubicBezTo>
                      <a:cubicBezTo>
                        <a:pt x="25" y="19"/>
                        <a:pt x="24" y="19"/>
                        <a:pt x="24" y="19"/>
                      </a:cubicBezTo>
                      <a:close/>
                      <a:moveTo>
                        <a:pt x="45" y="21"/>
                      </a:moveTo>
                      <a:cubicBezTo>
                        <a:pt x="45" y="20"/>
                        <a:pt x="44" y="18"/>
                        <a:pt x="43" y="17"/>
                      </a:cubicBezTo>
                      <a:cubicBezTo>
                        <a:pt x="43" y="17"/>
                        <a:pt x="43" y="17"/>
                        <a:pt x="44" y="17"/>
                      </a:cubicBezTo>
                      <a:cubicBezTo>
                        <a:pt x="45" y="15"/>
                        <a:pt x="47" y="14"/>
                        <a:pt x="48" y="14"/>
                      </a:cubicBezTo>
                      <a:cubicBezTo>
                        <a:pt x="48" y="15"/>
                        <a:pt x="48" y="15"/>
                        <a:pt x="47" y="16"/>
                      </a:cubicBezTo>
                      <a:cubicBezTo>
                        <a:pt x="47" y="18"/>
                        <a:pt x="46" y="20"/>
                        <a:pt x="45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96" name="Freeform 185"/>
                <p:cNvSpPr/>
                <p:nvPr/>
              </p:nvSpPr>
              <p:spPr bwMode="auto">
                <a:xfrm>
                  <a:off x="1417638" y="2205038"/>
                  <a:ext cx="3175" cy="3175"/>
                </a:xfrm>
                <a:custGeom>
                  <a:avLst/>
                  <a:gdLst>
                    <a:gd name="T0" fmla="*/ 2 w 3"/>
                    <a:gd name="T1" fmla="*/ 1 h 3"/>
                    <a:gd name="T2" fmla="*/ 1 w 3"/>
                    <a:gd name="T3" fmla="*/ 1 h 3"/>
                    <a:gd name="T4" fmla="*/ 0 w 3"/>
                    <a:gd name="T5" fmla="*/ 2 h 3"/>
                    <a:gd name="T6" fmla="*/ 1 w 3"/>
                    <a:gd name="T7" fmla="*/ 2 h 3"/>
                    <a:gd name="T8" fmla="*/ 2 w 3"/>
                    <a:gd name="T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2" y="1"/>
                      </a:move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3"/>
                        <a:pt x="3" y="2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97" name="Freeform 186"/>
                <p:cNvSpPr/>
                <p:nvPr/>
              </p:nvSpPr>
              <p:spPr bwMode="auto">
                <a:xfrm>
                  <a:off x="1401763" y="2225676"/>
                  <a:ext cx="31750" cy="53975"/>
                </a:xfrm>
                <a:custGeom>
                  <a:avLst/>
                  <a:gdLst>
                    <a:gd name="T0" fmla="*/ 1 w 31"/>
                    <a:gd name="T1" fmla="*/ 5 h 50"/>
                    <a:gd name="T2" fmla="*/ 21 w 31"/>
                    <a:gd name="T3" fmla="*/ 19 h 50"/>
                    <a:gd name="T4" fmla="*/ 27 w 31"/>
                    <a:gd name="T5" fmla="*/ 49 h 50"/>
                    <a:gd name="T6" fmla="*/ 29 w 31"/>
                    <a:gd name="T7" fmla="*/ 49 h 50"/>
                    <a:gd name="T8" fmla="*/ 29 w 31"/>
                    <a:gd name="T9" fmla="*/ 47 h 50"/>
                    <a:gd name="T10" fmla="*/ 28 w 31"/>
                    <a:gd name="T11" fmla="*/ 46 h 50"/>
                    <a:gd name="T12" fmla="*/ 1 w 31"/>
                    <a:gd name="T13" fmla="*/ 3 h 50"/>
                    <a:gd name="T14" fmla="*/ 1 w 31"/>
                    <a:gd name="T15" fmla="*/ 5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" h="50">
                      <a:moveTo>
                        <a:pt x="1" y="5"/>
                      </a:moveTo>
                      <a:cubicBezTo>
                        <a:pt x="10" y="3"/>
                        <a:pt x="17" y="13"/>
                        <a:pt x="21" y="19"/>
                      </a:cubicBezTo>
                      <a:cubicBezTo>
                        <a:pt x="26" y="28"/>
                        <a:pt x="27" y="39"/>
                        <a:pt x="27" y="49"/>
                      </a:cubicBezTo>
                      <a:cubicBezTo>
                        <a:pt x="27" y="49"/>
                        <a:pt x="28" y="50"/>
                        <a:pt x="29" y="49"/>
                      </a:cubicBezTo>
                      <a:cubicBezTo>
                        <a:pt x="29" y="48"/>
                        <a:pt x="29" y="47"/>
                        <a:pt x="29" y="47"/>
                      </a:cubicBezTo>
                      <a:cubicBezTo>
                        <a:pt x="29" y="46"/>
                        <a:pt x="28" y="46"/>
                        <a:pt x="28" y="46"/>
                      </a:cubicBezTo>
                      <a:cubicBezTo>
                        <a:pt x="31" y="33"/>
                        <a:pt x="20" y="0"/>
                        <a:pt x="1" y="3"/>
                      </a:cubicBezTo>
                      <a:cubicBezTo>
                        <a:pt x="0" y="4"/>
                        <a:pt x="0" y="5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98" name="Freeform 187"/>
                <p:cNvSpPr/>
                <p:nvPr/>
              </p:nvSpPr>
              <p:spPr bwMode="auto">
                <a:xfrm>
                  <a:off x="1433513" y="2225676"/>
                  <a:ext cx="25400" cy="50800"/>
                </a:xfrm>
                <a:custGeom>
                  <a:avLst/>
                  <a:gdLst>
                    <a:gd name="T0" fmla="*/ 23 w 24"/>
                    <a:gd name="T1" fmla="*/ 0 h 48"/>
                    <a:gd name="T2" fmla="*/ 0 w 24"/>
                    <a:gd name="T3" fmla="*/ 47 h 48"/>
                    <a:gd name="T4" fmla="*/ 1 w 24"/>
                    <a:gd name="T5" fmla="*/ 47 h 48"/>
                    <a:gd name="T6" fmla="*/ 23 w 24"/>
                    <a:gd name="T7" fmla="*/ 2 h 48"/>
                    <a:gd name="T8" fmla="*/ 23 w 24"/>
                    <a:gd name="T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8">
                      <a:moveTo>
                        <a:pt x="23" y="0"/>
                      </a:moveTo>
                      <a:cubicBezTo>
                        <a:pt x="5" y="11"/>
                        <a:pt x="0" y="28"/>
                        <a:pt x="0" y="47"/>
                      </a:cubicBezTo>
                      <a:cubicBezTo>
                        <a:pt x="0" y="48"/>
                        <a:pt x="1" y="48"/>
                        <a:pt x="1" y="47"/>
                      </a:cubicBezTo>
                      <a:cubicBezTo>
                        <a:pt x="1" y="29"/>
                        <a:pt x="6" y="12"/>
                        <a:pt x="23" y="2"/>
                      </a:cubicBezTo>
                      <a:cubicBezTo>
                        <a:pt x="24" y="1"/>
                        <a:pt x="23" y="0"/>
                        <a:pt x="2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99" name="Freeform 188"/>
                <p:cNvSpPr/>
                <p:nvPr/>
              </p:nvSpPr>
              <p:spPr bwMode="auto">
                <a:xfrm>
                  <a:off x="1395413" y="2182813"/>
                  <a:ext cx="76200" cy="98425"/>
                </a:xfrm>
                <a:custGeom>
                  <a:avLst/>
                  <a:gdLst>
                    <a:gd name="T0" fmla="*/ 21 w 73"/>
                    <a:gd name="T1" fmla="*/ 90 h 93"/>
                    <a:gd name="T2" fmla="*/ 18 w 73"/>
                    <a:gd name="T3" fmla="*/ 69 h 93"/>
                    <a:gd name="T4" fmla="*/ 7 w 73"/>
                    <a:gd name="T5" fmla="*/ 46 h 93"/>
                    <a:gd name="T6" fmla="*/ 39 w 73"/>
                    <a:gd name="T7" fmla="*/ 4 h 93"/>
                    <a:gd name="T8" fmla="*/ 65 w 73"/>
                    <a:gd name="T9" fmla="*/ 23 h 93"/>
                    <a:gd name="T10" fmla="*/ 61 w 73"/>
                    <a:gd name="T11" fmla="*/ 50 h 93"/>
                    <a:gd name="T12" fmla="*/ 50 w 73"/>
                    <a:gd name="T13" fmla="*/ 66 h 93"/>
                    <a:gd name="T14" fmla="*/ 44 w 73"/>
                    <a:gd name="T15" fmla="*/ 92 h 93"/>
                    <a:gd name="T16" fmla="*/ 45 w 73"/>
                    <a:gd name="T17" fmla="*/ 93 h 93"/>
                    <a:gd name="T18" fmla="*/ 53 w 73"/>
                    <a:gd name="T19" fmla="*/ 64 h 93"/>
                    <a:gd name="T20" fmla="*/ 67 w 73"/>
                    <a:gd name="T21" fmla="*/ 40 h 93"/>
                    <a:gd name="T22" fmla="*/ 42 w 73"/>
                    <a:gd name="T23" fmla="*/ 3 h 93"/>
                    <a:gd name="T24" fmla="*/ 5 w 73"/>
                    <a:gd name="T25" fmla="*/ 32 h 93"/>
                    <a:gd name="T26" fmla="*/ 10 w 73"/>
                    <a:gd name="T27" fmla="*/ 57 h 93"/>
                    <a:gd name="T28" fmla="*/ 17 w 73"/>
                    <a:gd name="T29" fmla="*/ 79 h 93"/>
                    <a:gd name="T30" fmla="*/ 20 w 73"/>
                    <a:gd name="T31" fmla="*/ 91 h 93"/>
                    <a:gd name="T32" fmla="*/ 21 w 73"/>
                    <a:gd name="T33" fmla="*/ 9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93">
                      <a:moveTo>
                        <a:pt x="21" y="90"/>
                      </a:moveTo>
                      <a:cubicBezTo>
                        <a:pt x="16" y="84"/>
                        <a:pt x="19" y="76"/>
                        <a:pt x="18" y="69"/>
                      </a:cubicBezTo>
                      <a:cubicBezTo>
                        <a:pt x="16" y="61"/>
                        <a:pt x="9" y="54"/>
                        <a:pt x="7" y="46"/>
                      </a:cubicBezTo>
                      <a:cubicBezTo>
                        <a:pt x="0" y="26"/>
                        <a:pt x="19" y="4"/>
                        <a:pt x="39" y="4"/>
                      </a:cubicBezTo>
                      <a:cubicBezTo>
                        <a:pt x="51" y="4"/>
                        <a:pt x="61" y="13"/>
                        <a:pt x="65" y="23"/>
                      </a:cubicBezTo>
                      <a:cubicBezTo>
                        <a:pt x="69" y="33"/>
                        <a:pt x="66" y="42"/>
                        <a:pt x="61" y="50"/>
                      </a:cubicBezTo>
                      <a:cubicBezTo>
                        <a:pt x="57" y="55"/>
                        <a:pt x="53" y="60"/>
                        <a:pt x="50" y="66"/>
                      </a:cubicBezTo>
                      <a:cubicBezTo>
                        <a:pt x="47" y="74"/>
                        <a:pt x="50" y="85"/>
                        <a:pt x="44" y="92"/>
                      </a:cubicBezTo>
                      <a:cubicBezTo>
                        <a:pt x="43" y="92"/>
                        <a:pt x="44" y="93"/>
                        <a:pt x="45" y="93"/>
                      </a:cubicBezTo>
                      <a:cubicBezTo>
                        <a:pt x="52" y="85"/>
                        <a:pt x="48" y="74"/>
                        <a:pt x="53" y="64"/>
                      </a:cubicBezTo>
                      <a:cubicBezTo>
                        <a:pt x="57" y="56"/>
                        <a:pt x="64" y="50"/>
                        <a:pt x="67" y="40"/>
                      </a:cubicBezTo>
                      <a:cubicBezTo>
                        <a:pt x="73" y="23"/>
                        <a:pt x="59" y="5"/>
                        <a:pt x="42" y="3"/>
                      </a:cubicBezTo>
                      <a:cubicBezTo>
                        <a:pt x="24" y="0"/>
                        <a:pt x="9" y="16"/>
                        <a:pt x="5" y="32"/>
                      </a:cubicBezTo>
                      <a:cubicBezTo>
                        <a:pt x="3" y="41"/>
                        <a:pt x="6" y="49"/>
                        <a:pt x="10" y="57"/>
                      </a:cubicBezTo>
                      <a:cubicBezTo>
                        <a:pt x="15" y="64"/>
                        <a:pt x="17" y="70"/>
                        <a:pt x="17" y="79"/>
                      </a:cubicBezTo>
                      <a:cubicBezTo>
                        <a:pt x="16" y="84"/>
                        <a:pt x="17" y="87"/>
                        <a:pt x="20" y="91"/>
                      </a:cubicBezTo>
                      <a:cubicBezTo>
                        <a:pt x="20" y="92"/>
                        <a:pt x="21" y="91"/>
                        <a:pt x="21" y="9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00" name="Freeform 189"/>
                <p:cNvSpPr/>
                <p:nvPr/>
              </p:nvSpPr>
              <p:spPr bwMode="auto">
                <a:xfrm>
                  <a:off x="1411288" y="2281238"/>
                  <a:ext cx="34925" cy="4763"/>
                </a:xfrm>
                <a:custGeom>
                  <a:avLst/>
                  <a:gdLst>
                    <a:gd name="T0" fmla="*/ 3 w 33"/>
                    <a:gd name="T1" fmla="*/ 4 h 4"/>
                    <a:gd name="T2" fmla="*/ 30 w 33"/>
                    <a:gd name="T3" fmla="*/ 4 h 4"/>
                    <a:gd name="T4" fmla="*/ 30 w 33"/>
                    <a:gd name="T5" fmla="*/ 0 h 4"/>
                    <a:gd name="T6" fmla="*/ 3 w 33"/>
                    <a:gd name="T7" fmla="*/ 0 h 4"/>
                    <a:gd name="T8" fmla="*/ 3 w 33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4">
                      <a:moveTo>
                        <a:pt x="3" y="4"/>
                      </a:moveTo>
                      <a:cubicBezTo>
                        <a:pt x="12" y="4"/>
                        <a:pt x="21" y="4"/>
                        <a:pt x="30" y="4"/>
                      </a:cubicBezTo>
                      <a:cubicBezTo>
                        <a:pt x="33" y="4"/>
                        <a:pt x="33" y="0"/>
                        <a:pt x="30" y="0"/>
                      </a:cubicBezTo>
                      <a:cubicBezTo>
                        <a:pt x="21" y="0"/>
                        <a:pt x="12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01" name="Freeform 190"/>
                <p:cNvSpPr/>
                <p:nvPr/>
              </p:nvSpPr>
              <p:spPr bwMode="auto">
                <a:xfrm>
                  <a:off x="1411288" y="2287588"/>
                  <a:ext cx="34925" cy="4763"/>
                </a:xfrm>
                <a:custGeom>
                  <a:avLst/>
                  <a:gdLst>
                    <a:gd name="T0" fmla="*/ 3 w 33"/>
                    <a:gd name="T1" fmla="*/ 4 h 4"/>
                    <a:gd name="T2" fmla="*/ 30 w 33"/>
                    <a:gd name="T3" fmla="*/ 4 h 4"/>
                    <a:gd name="T4" fmla="*/ 30 w 33"/>
                    <a:gd name="T5" fmla="*/ 0 h 4"/>
                    <a:gd name="T6" fmla="*/ 3 w 33"/>
                    <a:gd name="T7" fmla="*/ 0 h 4"/>
                    <a:gd name="T8" fmla="*/ 3 w 33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4">
                      <a:moveTo>
                        <a:pt x="3" y="4"/>
                      </a:moveTo>
                      <a:cubicBezTo>
                        <a:pt x="12" y="4"/>
                        <a:pt x="21" y="4"/>
                        <a:pt x="30" y="4"/>
                      </a:cubicBezTo>
                      <a:cubicBezTo>
                        <a:pt x="33" y="4"/>
                        <a:pt x="33" y="0"/>
                        <a:pt x="30" y="0"/>
                      </a:cubicBezTo>
                      <a:cubicBezTo>
                        <a:pt x="21" y="0"/>
                        <a:pt x="12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02" name="Freeform 191"/>
                <p:cNvSpPr/>
                <p:nvPr/>
              </p:nvSpPr>
              <p:spPr bwMode="auto">
                <a:xfrm>
                  <a:off x="1412875" y="2293938"/>
                  <a:ext cx="33338" cy="4763"/>
                </a:xfrm>
                <a:custGeom>
                  <a:avLst/>
                  <a:gdLst>
                    <a:gd name="T0" fmla="*/ 3 w 31"/>
                    <a:gd name="T1" fmla="*/ 5 h 5"/>
                    <a:gd name="T2" fmla="*/ 28 w 31"/>
                    <a:gd name="T3" fmla="*/ 5 h 5"/>
                    <a:gd name="T4" fmla="*/ 28 w 31"/>
                    <a:gd name="T5" fmla="*/ 0 h 5"/>
                    <a:gd name="T6" fmla="*/ 3 w 31"/>
                    <a:gd name="T7" fmla="*/ 0 h 5"/>
                    <a:gd name="T8" fmla="*/ 3 w 31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5">
                      <a:moveTo>
                        <a:pt x="3" y="5"/>
                      </a:moveTo>
                      <a:cubicBezTo>
                        <a:pt x="11" y="5"/>
                        <a:pt x="20" y="5"/>
                        <a:pt x="28" y="5"/>
                      </a:cubicBezTo>
                      <a:cubicBezTo>
                        <a:pt x="31" y="5"/>
                        <a:pt x="31" y="0"/>
                        <a:pt x="28" y="0"/>
                      </a:cubicBezTo>
                      <a:cubicBezTo>
                        <a:pt x="20" y="0"/>
                        <a:pt x="11" y="0"/>
                        <a:pt x="3" y="0"/>
                      </a:cubicBezTo>
                      <a:cubicBezTo>
                        <a:pt x="0" y="0"/>
                        <a:pt x="0" y="5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03" name="Freeform 192"/>
                <p:cNvSpPr/>
                <p:nvPr/>
              </p:nvSpPr>
              <p:spPr bwMode="auto">
                <a:xfrm>
                  <a:off x="1417638" y="2301876"/>
                  <a:ext cx="25400" cy="4763"/>
                </a:xfrm>
                <a:custGeom>
                  <a:avLst/>
                  <a:gdLst>
                    <a:gd name="T0" fmla="*/ 4 w 25"/>
                    <a:gd name="T1" fmla="*/ 5 h 5"/>
                    <a:gd name="T2" fmla="*/ 21 w 25"/>
                    <a:gd name="T3" fmla="*/ 5 h 5"/>
                    <a:gd name="T4" fmla="*/ 21 w 25"/>
                    <a:gd name="T5" fmla="*/ 0 h 5"/>
                    <a:gd name="T6" fmla="*/ 4 w 25"/>
                    <a:gd name="T7" fmla="*/ 0 h 5"/>
                    <a:gd name="T8" fmla="*/ 4 w 25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5">
                      <a:moveTo>
                        <a:pt x="4" y="5"/>
                      </a:moveTo>
                      <a:cubicBezTo>
                        <a:pt x="10" y="5"/>
                        <a:pt x="15" y="5"/>
                        <a:pt x="21" y="5"/>
                      </a:cubicBezTo>
                      <a:cubicBezTo>
                        <a:pt x="25" y="5"/>
                        <a:pt x="25" y="0"/>
                        <a:pt x="21" y="0"/>
                      </a:cubicBezTo>
                      <a:cubicBezTo>
                        <a:pt x="15" y="0"/>
                        <a:pt x="10" y="0"/>
                        <a:pt x="4" y="0"/>
                      </a:cubicBezTo>
                      <a:cubicBezTo>
                        <a:pt x="0" y="0"/>
                        <a:pt x="0" y="5"/>
                        <a:pt x="4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08" name="Freeform 197"/>
                <p:cNvSpPr/>
                <p:nvPr/>
              </p:nvSpPr>
              <p:spPr bwMode="auto">
                <a:xfrm>
                  <a:off x="1052513" y="2039938"/>
                  <a:ext cx="76200" cy="85725"/>
                </a:xfrm>
                <a:custGeom>
                  <a:avLst/>
                  <a:gdLst>
                    <a:gd name="T0" fmla="*/ 24 w 72"/>
                    <a:gd name="T1" fmla="*/ 63 h 80"/>
                    <a:gd name="T2" fmla="*/ 2 w 72"/>
                    <a:gd name="T3" fmla="*/ 65 h 80"/>
                    <a:gd name="T4" fmla="*/ 14 w 72"/>
                    <a:gd name="T5" fmla="*/ 78 h 80"/>
                    <a:gd name="T6" fmla="*/ 26 w 72"/>
                    <a:gd name="T7" fmla="*/ 43 h 80"/>
                    <a:gd name="T8" fmla="*/ 28 w 72"/>
                    <a:gd name="T9" fmla="*/ 16 h 80"/>
                    <a:gd name="T10" fmla="*/ 58 w 72"/>
                    <a:gd name="T11" fmla="*/ 9 h 80"/>
                    <a:gd name="T12" fmla="*/ 69 w 72"/>
                    <a:gd name="T13" fmla="*/ 6 h 80"/>
                    <a:gd name="T14" fmla="*/ 66 w 72"/>
                    <a:gd name="T15" fmla="*/ 25 h 80"/>
                    <a:gd name="T16" fmla="*/ 65 w 72"/>
                    <a:gd name="T17" fmla="*/ 59 h 80"/>
                    <a:gd name="T18" fmla="*/ 65 w 72"/>
                    <a:gd name="T19" fmla="*/ 67 h 80"/>
                    <a:gd name="T20" fmla="*/ 65 w 72"/>
                    <a:gd name="T21" fmla="*/ 65 h 80"/>
                    <a:gd name="T22" fmla="*/ 53 w 72"/>
                    <a:gd name="T23" fmla="*/ 62 h 80"/>
                    <a:gd name="T24" fmla="*/ 48 w 72"/>
                    <a:gd name="T25" fmla="*/ 75 h 80"/>
                    <a:gd name="T26" fmla="*/ 69 w 72"/>
                    <a:gd name="T27" fmla="*/ 70 h 80"/>
                    <a:gd name="T28" fmla="*/ 67 w 72"/>
                    <a:gd name="T29" fmla="*/ 68 h 80"/>
                    <a:gd name="T30" fmla="*/ 60 w 72"/>
                    <a:gd name="T31" fmla="*/ 72 h 80"/>
                    <a:gd name="T32" fmla="*/ 66 w 72"/>
                    <a:gd name="T33" fmla="*/ 70 h 80"/>
                    <a:gd name="T34" fmla="*/ 69 w 72"/>
                    <a:gd name="T35" fmla="*/ 69 h 80"/>
                    <a:gd name="T36" fmla="*/ 71 w 72"/>
                    <a:gd name="T37" fmla="*/ 2 h 80"/>
                    <a:gd name="T38" fmla="*/ 69 w 72"/>
                    <a:gd name="T39" fmla="*/ 0 h 80"/>
                    <a:gd name="T40" fmla="*/ 24 w 72"/>
                    <a:gd name="T41" fmla="*/ 12 h 80"/>
                    <a:gd name="T42" fmla="*/ 22 w 72"/>
                    <a:gd name="T43" fmla="*/ 14 h 80"/>
                    <a:gd name="T44" fmla="*/ 23 w 72"/>
                    <a:gd name="T45" fmla="*/ 48 h 80"/>
                    <a:gd name="T46" fmla="*/ 22 w 72"/>
                    <a:gd name="T47" fmla="*/ 61 h 80"/>
                    <a:gd name="T48" fmla="*/ 18 w 72"/>
                    <a:gd name="T49" fmla="*/ 65 h 80"/>
                    <a:gd name="T50" fmla="*/ 23 w 72"/>
                    <a:gd name="T51" fmla="*/ 66 h 80"/>
                    <a:gd name="T52" fmla="*/ 24 w 72"/>
                    <a:gd name="T53" fmla="*/ 63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72" h="80">
                      <a:moveTo>
                        <a:pt x="24" y="63"/>
                      </a:moveTo>
                      <a:cubicBezTo>
                        <a:pt x="18" y="62"/>
                        <a:pt x="5" y="58"/>
                        <a:pt x="2" y="65"/>
                      </a:cubicBezTo>
                      <a:cubicBezTo>
                        <a:pt x="0" y="72"/>
                        <a:pt x="6" y="80"/>
                        <a:pt x="14" y="78"/>
                      </a:cubicBezTo>
                      <a:cubicBezTo>
                        <a:pt x="27" y="73"/>
                        <a:pt x="26" y="55"/>
                        <a:pt x="26" y="43"/>
                      </a:cubicBezTo>
                      <a:cubicBezTo>
                        <a:pt x="26" y="39"/>
                        <a:pt x="20" y="15"/>
                        <a:pt x="28" y="16"/>
                      </a:cubicBezTo>
                      <a:cubicBezTo>
                        <a:pt x="39" y="17"/>
                        <a:pt x="48" y="14"/>
                        <a:pt x="58" y="9"/>
                      </a:cubicBezTo>
                      <a:cubicBezTo>
                        <a:pt x="59" y="9"/>
                        <a:pt x="69" y="2"/>
                        <a:pt x="69" y="6"/>
                      </a:cubicBezTo>
                      <a:cubicBezTo>
                        <a:pt x="69" y="12"/>
                        <a:pt x="67" y="18"/>
                        <a:pt x="66" y="25"/>
                      </a:cubicBezTo>
                      <a:cubicBezTo>
                        <a:pt x="65" y="36"/>
                        <a:pt x="66" y="47"/>
                        <a:pt x="65" y="59"/>
                      </a:cubicBezTo>
                      <a:cubicBezTo>
                        <a:pt x="65" y="61"/>
                        <a:pt x="65" y="64"/>
                        <a:pt x="65" y="67"/>
                      </a:cubicBezTo>
                      <a:cubicBezTo>
                        <a:pt x="65" y="66"/>
                        <a:pt x="71" y="68"/>
                        <a:pt x="65" y="65"/>
                      </a:cubicBezTo>
                      <a:cubicBezTo>
                        <a:pt x="61" y="63"/>
                        <a:pt x="57" y="61"/>
                        <a:pt x="53" y="62"/>
                      </a:cubicBezTo>
                      <a:cubicBezTo>
                        <a:pt x="47" y="64"/>
                        <a:pt x="44" y="70"/>
                        <a:pt x="48" y="75"/>
                      </a:cubicBezTo>
                      <a:cubicBezTo>
                        <a:pt x="53" y="80"/>
                        <a:pt x="66" y="74"/>
                        <a:pt x="69" y="70"/>
                      </a:cubicBezTo>
                      <a:cubicBezTo>
                        <a:pt x="70" y="68"/>
                        <a:pt x="68" y="66"/>
                        <a:pt x="67" y="68"/>
                      </a:cubicBezTo>
                      <a:cubicBezTo>
                        <a:pt x="65" y="70"/>
                        <a:pt x="63" y="72"/>
                        <a:pt x="60" y="72"/>
                      </a:cubicBezTo>
                      <a:cubicBezTo>
                        <a:pt x="55" y="74"/>
                        <a:pt x="56" y="55"/>
                        <a:pt x="66" y="70"/>
                      </a:cubicBezTo>
                      <a:cubicBezTo>
                        <a:pt x="67" y="72"/>
                        <a:pt x="69" y="71"/>
                        <a:pt x="69" y="69"/>
                      </a:cubicBezTo>
                      <a:cubicBezTo>
                        <a:pt x="63" y="47"/>
                        <a:pt x="72" y="24"/>
                        <a:pt x="71" y="2"/>
                      </a:cubicBezTo>
                      <a:cubicBezTo>
                        <a:pt x="71" y="0"/>
                        <a:pt x="70" y="0"/>
                        <a:pt x="69" y="0"/>
                      </a:cubicBezTo>
                      <a:cubicBezTo>
                        <a:pt x="54" y="7"/>
                        <a:pt x="42" y="17"/>
                        <a:pt x="24" y="12"/>
                      </a:cubicBezTo>
                      <a:cubicBezTo>
                        <a:pt x="23" y="12"/>
                        <a:pt x="22" y="13"/>
                        <a:pt x="22" y="14"/>
                      </a:cubicBezTo>
                      <a:cubicBezTo>
                        <a:pt x="21" y="25"/>
                        <a:pt x="23" y="36"/>
                        <a:pt x="23" y="48"/>
                      </a:cubicBezTo>
                      <a:cubicBezTo>
                        <a:pt x="23" y="52"/>
                        <a:pt x="23" y="57"/>
                        <a:pt x="22" y="61"/>
                      </a:cubicBezTo>
                      <a:cubicBezTo>
                        <a:pt x="14" y="63"/>
                        <a:pt x="13" y="64"/>
                        <a:pt x="18" y="65"/>
                      </a:cubicBezTo>
                      <a:cubicBezTo>
                        <a:pt x="20" y="65"/>
                        <a:pt x="21" y="66"/>
                        <a:pt x="23" y="66"/>
                      </a:cubicBezTo>
                      <a:cubicBezTo>
                        <a:pt x="25" y="66"/>
                        <a:pt x="25" y="64"/>
                        <a:pt x="24" y="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09" name="Freeform 198"/>
                <p:cNvSpPr/>
                <p:nvPr/>
              </p:nvSpPr>
              <p:spPr bwMode="auto">
                <a:xfrm>
                  <a:off x="1073150" y="2051051"/>
                  <a:ext cx="57150" cy="20638"/>
                </a:xfrm>
                <a:custGeom>
                  <a:avLst/>
                  <a:gdLst>
                    <a:gd name="T0" fmla="*/ 2 w 53"/>
                    <a:gd name="T1" fmla="*/ 19 h 20"/>
                    <a:gd name="T2" fmla="*/ 21 w 53"/>
                    <a:gd name="T3" fmla="*/ 14 h 20"/>
                    <a:gd name="T4" fmla="*/ 51 w 53"/>
                    <a:gd name="T5" fmla="*/ 3 h 20"/>
                    <a:gd name="T6" fmla="*/ 50 w 53"/>
                    <a:gd name="T7" fmla="*/ 1 h 20"/>
                    <a:gd name="T8" fmla="*/ 28 w 53"/>
                    <a:gd name="T9" fmla="*/ 9 h 20"/>
                    <a:gd name="T10" fmla="*/ 3 w 53"/>
                    <a:gd name="T11" fmla="*/ 16 h 20"/>
                    <a:gd name="T12" fmla="*/ 2 w 53"/>
                    <a:gd name="T13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" h="20">
                      <a:moveTo>
                        <a:pt x="2" y="19"/>
                      </a:moveTo>
                      <a:cubicBezTo>
                        <a:pt x="8" y="20"/>
                        <a:pt x="16" y="16"/>
                        <a:pt x="21" y="14"/>
                      </a:cubicBezTo>
                      <a:cubicBezTo>
                        <a:pt x="31" y="11"/>
                        <a:pt x="42" y="8"/>
                        <a:pt x="51" y="3"/>
                      </a:cubicBezTo>
                      <a:cubicBezTo>
                        <a:pt x="53" y="2"/>
                        <a:pt x="51" y="0"/>
                        <a:pt x="50" y="1"/>
                      </a:cubicBezTo>
                      <a:cubicBezTo>
                        <a:pt x="43" y="5"/>
                        <a:pt x="35" y="7"/>
                        <a:pt x="28" y="9"/>
                      </a:cubicBezTo>
                      <a:cubicBezTo>
                        <a:pt x="21" y="11"/>
                        <a:pt x="10" y="18"/>
                        <a:pt x="3" y="16"/>
                      </a:cubicBezTo>
                      <a:cubicBezTo>
                        <a:pt x="1" y="16"/>
                        <a:pt x="0" y="18"/>
                        <a:pt x="2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10" name="Freeform 199"/>
                <p:cNvSpPr/>
                <p:nvPr/>
              </p:nvSpPr>
              <p:spPr bwMode="auto">
                <a:xfrm>
                  <a:off x="1111250" y="2106613"/>
                  <a:ext cx="11113" cy="12700"/>
                </a:xfrm>
                <a:custGeom>
                  <a:avLst/>
                  <a:gdLst>
                    <a:gd name="T0" fmla="*/ 1 w 10"/>
                    <a:gd name="T1" fmla="*/ 4 h 11"/>
                    <a:gd name="T2" fmla="*/ 1 w 10"/>
                    <a:gd name="T3" fmla="*/ 5 h 11"/>
                    <a:gd name="T4" fmla="*/ 3 w 10"/>
                    <a:gd name="T5" fmla="*/ 5 h 11"/>
                    <a:gd name="T6" fmla="*/ 3 w 10"/>
                    <a:gd name="T7" fmla="*/ 1 h 11"/>
                    <a:gd name="T8" fmla="*/ 0 w 10"/>
                    <a:gd name="T9" fmla="*/ 1 h 11"/>
                    <a:gd name="T10" fmla="*/ 2 w 10"/>
                    <a:gd name="T11" fmla="*/ 5 h 11"/>
                    <a:gd name="T12" fmla="*/ 4 w 10"/>
                    <a:gd name="T13" fmla="*/ 5 h 11"/>
                    <a:gd name="T14" fmla="*/ 3 w 10"/>
                    <a:gd name="T15" fmla="*/ 4 h 11"/>
                    <a:gd name="T16" fmla="*/ 4 w 10"/>
                    <a:gd name="T17" fmla="*/ 5 h 11"/>
                    <a:gd name="T18" fmla="*/ 2 w 10"/>
                    <a:gd name="T19" fmla="*/ 5 h 11"/>
                    <a:gd name="T20" fmla="*/ 3 w 10"/>
                    <a:gd name="T21" fmla="*/ 6 h 11"/>
                    <a:gd name="T22" fmla="*/ 6 w 10"/>
                    <a:gd name="T23" fmla="*/ 5 h 11"/>
                    <a:gd name="T24" fmla="*/ 3 w 10"/>
                    <a:gd name="T25" fmla="*/ 7 h 11"/>
                    <a:gd name="T26" fmla="*/ 4 w 10"/>
                    <a:gd name="T27" fmla="*/ 9 h 11"/>
                    <a:gd name="T28" fmla="*/ 8 w 10"/>
                    <a:gd name="T29" fmla="*/ 7 h 11"/>
                    <a:gd name="T30" fmla="*/ 7 w 10"/>
                    <a:gd name="T31" fmla="*/ 6 h 11"/>
                    <a:gd name="T32" fmla="*/ 5 w 10"/>
                    <a:gd name="T33" fmla="*/ 7 h 11"/>
                    <a:gd name="T34" fmla="*/ 3 w 10"/>
                    <a:gd name="T35" fmla="*/ 9 h 11"/>
                    <a:gd name="T36" fmla="*/ 9 w 10"/>
                    <a:gd name="T37" fmla="*/ 5 h 11"/>
                    <a:gd name="T38" fmla="*/ 8 w 10"/>
                    <a:gd name="T39" fmla="*/ 4 h 11"/>
                    <a:gd name="T40" fmla="*/ 1 w 10"/>
                    <a:gd name="T41" fmla="*/ 7 h 11"/>
                    <a:gd name="T42" fmla="*/ 2 w 10"/>
                    <a:gd name="T43" fmla="*/ 9 h 11"/>
                    <a:gd name="T44" fmla="*/ 9 w 10"/>
                    <a:gd name="T45" fmla="*/ 3 h 11"/>
                    <a:gd name="T46" fmla="*/ 3 w 10"/>
                    <a:gd name="T47" fmla="*/ 2 h 11"/>
                    <a:gd name="T48" fmla="*/ 1 w 10"/>
                    <a:gd name="T49" fmla="*/ 7 h 11"/>
                    <a:gd name="T50" fmla="*/ 2 w 10"/>
                    <a:gd name="T51" fmla="*/ 8 h 11"/>
                    <a:gd name="T52" fmla="*/ 6 w 10"/>
                    <a:gd name="T53" fmla="*/ 7 h 11"/>
                    <a:gd name="T54" fmla="*/ 6 w 10"/>
                    <a:gd name="T55" fmla="*/ 3 h 11"/>
                    <a:gd name="T56" fmla="*/ 4 w 10"/>
                    <a:gd name="T57" fmla="*/ 2 h 11"/>
                    <a:gd name="T58" fmla="*/ 1 w 10"/>
                    <a:gd name="T59" fmla="*/ 5 h 11"/>
                    <a:gd name="T60" fmla="*/ 4 w 10"/>
                    <a:gd name="T61" fmla="*/ 4 h 11"/>
                    <a:gd name="T62" fmla="*/ 3 w 10"/>
                    <a:gd name="T63" fmla="*/ 1 h 11"/>
                    <a:gd name="T64" fmla="*/ 0 w 10"/>
                    <a:gd name="T65" fmla="*/ 1 h 11"/>
                    <a:gd name="T66" fmla="*/ 1 w 10"/>
                    <a:gd name="T67" fmla="*/ 6 h 11"/>
                    <a:gd name="T68" fmla="*/ 3 w 10"/>
                    <a:gd name="T69" fmla="*/ 6 h 11"/>
                    <a:gd name="T70" fmla="*/ 4 w 10"/>
                    <a:gd name="T71" fmla="*/ 5 h 11"/>
                    <a:gd name="T72" fmla="*/ 1 w 10"/>
                    <a:gd name="T73" fmla="*/ 4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0" h="11">
                      <a:moveTo>
                        <a:pt x="1" y="4"/>
                      </a:move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2" y="5"/>
                        <a:pt x="2" y="5"/>
                        <a:pt x="3" y="5"/>
                      </a:cubicBezTo>
                      <a:cubicBezTo>
                        <a:pt x="3" y="4"/>
                        <a:pt x="3" y="3"/>
                        <a:pt x="3" y="1"/>
                      </a:cubicBez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0" y="3"/>
                        <a:pt x="1" y="4"/>
                        <a:pt x="2" y="5"/>
                      </a:cubicBezTo>
                      <a:cubicBezTo>
                        <a:pt x="2" y="7"/>
                        <a:pt x="4" y="6"/>
                        <a:pt x="4" y="5"/>
                      </a:cubicBezTo>
                      <a:cubicBezTo>
                        <a:pt x="4" y="3"/>
                        <a:pt x="4" y="5"/>
                        <a:pt x="3" y="4"/>
                      </a:cubicBezTo>
                      <a:cubicBezTo>
                        <a:pt x="3" y="4"/>
                        <a:pt x="4" y="5"/>
                        <a:pt x="4" y="5"/>
                      </a:cubicBezTo>
                      <a:cubicBezTo>
                        <a:pt x="4" y="6"/>
                        <a:pt x="3" y="5"/>
                        <a:pt x="2" y="5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5"/>
                        <a:pt x="6" y="4"/>
                        <a:pt x="6" y="5"/>
                      </a:cubicBezTo>
                      <a:cubicBezTo>
                        <a:pt x="6" y="6"/>
                        <a:pt x="4" y="7"/>
                        <a:pt x="3" y="7"/>
                      </a:cubicBezTo>
                      <a:cubicBezTo>
                        <a:pt x="3" y="8"/>
                        <a:pt x="3" y="8"/>
                        <a:pt x="4" y="9"/>
                      </a:cubicBezTo>
                      <a:cubicBezTo>
                        <a:pt x="4" y="8"/>
                        <a:pt x="6" y="7"/>
                        <a:pt x="8" y="7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7"/>
                        <a:pt x="6" y="7"/>
                        <a:pt x="5" y="7"/>
                      </a:cubicBezTo>
                      <a:cubicBezTo>
                        <a:pt x="3" y="6"/>
                        <a:pt x="2" y="9"/>
                        <a:pt x="3" y="9"/>
                      </a:cubicBezTo>
                      <a:cubicBezTo>
                        <a:pt x="7" y="11"/>
                        <a:pt x="10" y="9"/>
                        <a:pt x="9" y="5"/>
                      </a:cubicBezTo>
                      <a:cubicBezTo>
                        <a:pt x="9" y="5"/>
                        <a:pt x="9" y="4"/>
                        <a:pt x="8" y="4"/>
                      </a:cubicBezTo>
                      <a:cubicBezTo>
                        <a:pt x="5" y="4"/>
                        <a:pt x="3" y="5"/>
                        <a:pt x="1" y="7"/>
                      </a:cubicBezTo>
                      <a:cubicBezTo>
                        <a:pt x="1" y="8"/>
                        <a:pt x="1" y="9"/>
                        <a:pt x="2" y="9"/>
                      </a:cubicBezTo>
                      <a:cubicBezTo>
                        <a:pt x="5" y="11"/>
                        <a:pt x="10" y="7"/>
                        <a:pt x="9" y="3"/>
                      </a:cubicBezTo>
                      <a:cubicBezTo>
                        <a:pt x="8" y="1"/>
                        <a:pt x="5" y="1"/>
                        <a:pt x="3" y="2"/>
                      </a:cubicBezTo>
                      <a:cubicBezTo>
                        <a:pt x="1" y="3"/>
                        <a:pt x="0" y="5"/>
                        <a:pt x="1" y="7"/>
                      </a:cubicBezTo>
                      <a:cubicBezTo>
                        <a:pt x="1" y="8"/>
                        <a:pt x="1" y="8"/>
                        <a:pt x="2" y="8"/>
                      </a:cubicBezTo>
                      <a:cubicBezTo>
                        <a:pt x="3" y="8"/>
                        <a:pt x="5" y="8"/>
                        <a:pt x="6" y="7"/>
                      </a:cubicBezTo>
                      <a:cubicBezTo>
                        <a:pt x="7" y="6"/>
                        <a:pt x="7" y="5"/>
                        <a:pt x="6" y="3"/>
                      </a:cubicBezTo>
                      <a:cubicBezTo>
                        <a:pt x="6" y="2"/>
                        <a:pt x="5" y="2"/>
                        <a:pt x="4" y="2"/>
                      </a:cubicBezTo>
                      <a:cubicBezTo>
                        <a:pt x="2" y="1"/>
                        <a:pt x="2" y="3"/>
                        <a:pt x="1" y="5"/>
                      </a:cubicBezTo>
                      <a:cubicBezTo>
                        <a:pt x="2" y="4"/>
                        <a:pt x="3" y="4"/>
                        <a:pt x="4" y="4"/>
                      </a:cubicBezTo>
                      <a:cubicBezTo>
                        <a:pt x="4" y="3"/>
                        <a:pt x="3" y="2"/>
                        <a:pt x="3" y="1"/>
                      </a:cubicBezTo>
                      <a:cubicBezTo>
                        <a:pt x="3" y="0"/>
                        <a:pt x="0" y="0"/>
                        <a:pt x="0" y="1"/>
                      </a:cubicBezTo>
                      <a:cubicBezTo>
                        <a:pt x="0" y="3"/>
                        <a:pt x="0" y="5"/>
                        <a:pt x="1" y="6"/>
                      </a:cubicBezTo>
                      <a:cubicBezTo>
                        <a:pt x="1" y="7"/>
                        <a:pt x="3" y="7"/>
                        <a:pt x="3" y="6"/>
                      </a:cubicBezTo>
                      <a:cubicBezTo>
                        <a:pt x="4" y="6"/>
                        <a:pt x="4" y="6"/>
                        <a:pt x="4" y="5"/>
                      </a:cubicBezTo>
                      <a:cubicBezTo>
                        <a:pt x="5" y="3"/>
                        <a:pt x="2" y="3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620" name="组合 1619"/>
              <p:cNvGrpSpPr/>
              <p:nvPr/>
            </p:nvGrpSpPr>
            <p:grpSpPr>
              <a:xfrm>
                <a:off x="1341438" y="2374901"/>
                <a:ext cx="174625" cy="404812"/>
                <a:chOff x="1341438" y="2374901"/>
                <a:chExt cx="174625" cy="404812"/>
              </a:xfrm>
              <a:grpFill/>
            </p:grpSpPr>
            <p:sp>
              <p:nvSpPr>
                <p:cNvPr id="1503" name="Freeform 92"/>
                <p:cNvSpPr/>
                <p:nvPr/>
              </p:nvSpPr>
              <p:spPr bwMode="auto">
                <a:xfrm>
                  <a:off x="1470025" y="2381251"/>
                  <a:ext cx="44450" cy="47625"/>
                </a:xfrm>
                <a:custGeom>
                  <a:avLst/>
                  <a:gdLst>
                    <a:gd name="T0" fmla="*/ 36 w 42"/>
                    <a:gd name="T1" fmla="*/ 2 h 46"/>
                    <a:gd name="T2" fmla="*/ 11 w 42"/>
                    <a:gd name="T3" fmla="*/ 7 h 46"/>
                    <a:gd name="T4" fmla="*/ 17 w 42"/>
                    <a:gd name="T5" fmla="*/ 17 h 46"/>
                    <a:gd name="T6" fmla="*/ 29 w 42"/>
                    <a:gd name="T7" fmla="*/ 19 h 46"/>
                    <a:gd name="T8" fmla="*/ 32 w 42"/>
                    <a:gd name="T9" fmla="*/ 34 h 46"/>
                    <a:gd name="T10" fmla="*/ 11 w 42"/>
                    <a:gd name="T11" fmla="*/ 22 h 46"/>
                    <a:gd name="T12" fmla="*/ 8 w 42"/>
                    <a:gd name="T13" fmla="*/ 21 h 46"/>
                    <a:gd name="T14" fmla="*/ 37 w 42"/>
                    <a:gd name="T15" fmla="*/ 33 h 46"/>
                    <a:gd name="T16" fmla="*/ 29 w 42"/>
                    <a:gd name="T17" fmla="*/ 16 h 46"/>
                    <a:gd name="T18" fmla="*/ 17 w 42"/>
                    <a:gd name="T19" fmla="*/ 14 h 46"/>
                    <a:gd name="T20" fmla="*/ 14 w 42"/>
                    <a:gd name="T21" fmla="*/ 8 h 46"/>
                    <a:gd name="T22" fmla="*/ 23 w 42"/>
                    <a:gd name="T23" fmla="*/ 4 h 46"/>
                    <a:gd name="T24" fmla="*/ 36 w 42"/>
                    <a:gd name="T25" fmla="*/ 5 h 46"/>
                    <a:gd name="T26" fmla="*/ 36 w 42"/>
                    <a:gd name="T27" fmla="*/ 2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2" h="46">
                      <a:moveTo>
                        <a:pt x="36" y="2"/>
                      </a:moveTo>
                      <a:cubicBezTo>
                        <a:pt x="27" y="2"/>
                        <a:pt x="18" y="0"/>
                        <a:pt x="11" y="7"/>
                      </a:cubicBezTo>
                      <a:cubicBezTo>
                        <a:pt x="7" y="12"/>
                        <a:pt x="13" y="16"/>
                        <a:pt x="17" y="17"/>
                      </a:cubicBezTo>
                      <a:cubicBezTo>
                        <a:pt x="21" y="18"/>
                        <a:pt x="25" y="17"/>
                        <a:pt x="29" y="19"/>
                      </a:cubicBezTo>
                      <a:cubicBezTo>
                        <a:pt x="35" y="22"/>
                        <a:pt x="39" y="30"/>
                        <a:pt x="32" y="34"/>
                      </a:cubicBezTo>
                      <a:cubicBezTo>
                        <a:pt x="24" y="39"/>
                        <a:pt x="5" y="33"/>
                        <a:pt x="11" y="22"/>
                      </a:cubicBezTo>
                      <a:cubicBezTo>
                        <a:pt x="12" y="20"/>
                        <a:pt x="9" y="19"/>
                        <a:pt x="8" y="21"/>
                      </a:cubicBezTo>
                      <a:cubicBezTo>
                        <a:pt x="0" y="36"/>
                        <a:pt x="29" y="46"/>
                        <a:pt x="37" y="33"/>
                      </a:cubicBezTo>
                      <a:cubicBezTo>
                        <a:pt x="42" y="26"/>
                        <a:pt x="35" y="19"/>
                        <a:pt x="29" y="16"/>
                      </a:cubicBezTo>
                      <a:cubicBezTo>
                        <a:pt x="25" y="14"/>
                        <a:pt x="21" y="15"/>
                        <a:pt x="17" y="14"/>
                      </a:cubicBezTo>
                      <a:cubicBezTo>
                        <a:pt x="14" y="14"/>
                        <a:pt x="13" y="12"/>
                        <a:pt x="14" y="8"/>
                      </a:cubicBezTo>
                      <a:cubicBezTo>
                        <a:pt x="16" y="6"/>
                        <a:pt x="21" y="5"/>
                        <a:pt x="23" y="4"/>
                      </a:cubicBezTo>
                      <a:cubicBezTo>
                        <a:pt x="27" y="4"/>
                        <a:pt x="32" y="5"/>
                        <a:pt x="36" y="5"/>
                      </a:cubicBezTo>
                      <a:cubicBezTo>
                        <a:pt x="38" y="5"/>
                        <a:pt x="38" y="2"/>
                        <a:pt x="36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04" name="Freeform 93"/>
                <p:cNvSpPr/>
                <p:nvPr/>
              </p:nvSpPr>
              <p:spPr bwMode="auto">
                <a:xfrm>
                  <a:off x="1487488" y="2374901"/>
                  <a:ext cx="9525" cy="57150"/>
                </a:xfrm>
                <a:custGeom>
                  <a:avLst/>
                  <a:gdLst>
                    <a:gd name="T0" fmla="*/ 8 w 9"/>
                    <a:gd name="T1" fmla="*/ 2 h 53"/>
                    <a:gd name="T2" fmla="*/ 7 w 9"/>
                    <a:gd name="T3" fmla="*/ 0 h 53"/>
                    <a:gd name="T4" fmla="*/ 4 w 9"/>
                    <a:gd name="T5" fmla="*/ 1 h 53"/>
                    <a:gd name="T6" fmla="*/ 4 w 9"/>
                    <a:gd name="T7" fmla="*/ 51 h 53"/>
                    <a:gd name="T8" fmla="*/ 7 w 9"/>
                    <a:gd name="T9" fmla="*/ 51 h 53"/>
                    <a:gd name="T10" fmla="*/ 7 w 9"/>
                    <a:gd name="T11" fmla="*/ 49 h 53"/>
                    <a:gd name="T12" fmla="*/ 4 w 9"/>
                    <a:gd name="T13" fmla="*/ 49 h 53"/>
                    <a:gd name="T14" fmla="*/ 4 w 9"/>
                    <a:gd name="T15" fmla="*/ 51 h 53"/>
                    <a:gd name="T16" fmla="*/ 7 w 9"/>
                    <a:gd name="T17" fmla="*/ 51 h 53"/>
                    <a:gd name="T18" fmla="*/ 7 w 9"/>
                    <a:gd name="T19" fmla="*/ 2 h 53"/>
                    <a:gd name="T20" fmla="*/ 5 w 9"/>
                    <a:gd name="T21" fmla="*/ 2 h 53"/>
                    <a:gd name="T22" fmla="*/ 6 w 9"/>
                    <a:gd name="T23" fmla="*/ 4 h 53"/>
                    <a:gd name="T24" fmla="*/ 8 w 9"/>
                    <a:gd name="T25" fmla="*/ 2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" h="53">
                      <a:moveTo>
                        <a:pt x="8" y="2"/>
                      </a:moveTo>
                      <a:cubicBezTo>
                        <a:pt x="8" y="1"/>
                        <a:pt x="7" y="1"/>
                        <a:pt x="7" y="0"/>
                      </a:cubicBezTo>
                      <a:cubicBezTo>
                        <a:pt x="6" y="0"/>
                        <a:pt x="4" y="0"/>
                        <a:pt x="4" y="1"/>
                      </a:cubicBezTo>
                      <a:cubicBezTo>
                        <a:pt x="0" y="17"/>
                        <a:pt x="5" y="34"/>
                        <a:pt x="4" y="51"/>
                      </a:cubicBezTo>
                      <a:cubicBezTo>
                        <a:pt x="5" y="51"/>
                        <a:pt x="6" y="51"/>
                        <a:pt x="7" y="51"/>
                      </a:cubicBezTo>
                      <a:cubicBezTo>
                        <a:pt x="7" y="51"/>
                        <a:pt x="7" y="50"/>
                        <a:pt x="7" y="49"/>
                      </a:cubicBezTo>
                      <a:cubicBezTo>
                        <a:pt x="7" y="48"/>
                        <a:pt x="4" y="48"/>
                        <a:pt x="4" y="49"/>
                      </a:cubicBezTo>
                      <a:cubicBezTo>
                        <a:pt x="4" y="50"/>
                        <a:pt x="4" y="51"/>
                        <a:pt x="4" y="51"/>
                      </a:cubicBezTo>
                      <a:cubicBezTo>
                        <a:pt x="4" y="53"/>
                        <a:pt x="7" y="53"/>
                        <a:pt x="7" y="51"/>
                      </a:cubicBezTo>
                      <a:cubicBezTo>
                        <a:pt x="7" y="35"/>
                        <a:pt x="3" y="18"/>
                        <a:pt x="7" y="2"/>
                      </a:cubicBezTo>
                      <a:cubicBezTo>
                        <a:pt x="6" y="2"/>
                        <a:pt x="5" y="2"/>
                        <a:pt x="5" y="2"/>
                      </a:cubicBezTo>
                      <a:cubicBezTo>
                        <a:pt x="5" y="3"/>
                        <a:pt x="6" y="3"/>
                        <a:pt x="6" y="4"/>
                      </a:cubicBezTo>
                      <a:cubicBezTo>
                        <a:pt x="7" y="5"/>
                        <a:pt x="9" y="3"/>
                        <a:pt x="8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05" name="Freeform 94"/>
                <p:cNvSpPr/>
                <p:nvPr/>
              </p:nvSpPr>
              <p:spPr bwMode="auto">
                <a:xfrm>
                  <a:off x="1493838" y="2376488"/>
                  <a:ext cx="9525" cy="55563"/>
                </a:xfrm>
                <a:custGeom>
                  <a:avLst/>
                  <a:gdLst>
                    <a:gd name="T0" fmla="*/ 4 w 8"/>
                    <a:gd name="T1" fmla="*/ 1 h 53"/>
                    <a:gd name="T2" fmla="*/ 2 w 8"/>
                    <a:gd name="T3" fmla="*/ 22 h 53"/>
                    <a:gd name="T4" fmla="*/ 2 w 8"/>
                    <a:gd name="T5" fmla="*/ 51 h 53"/>
                    <a:gd name="T6" fmla="*/ 5 w 8"/>
                    <a:gd name="T7" fmla="*/ 51 h 53"/>
                    <a:gd name="T8" fmla="*/ 5 w 8"/>
                    <a:gd name="T9" fmla="*/ 29 h 53"/>
                    <a:gd name="T10" fmla="*/ 6 w 8"/>
                    <a:gd name="T11" fmla="*/ 3 h 53"/>
                    <a:gd name="T12" fmla="*/ 4 w 8"/>
                    <a:gd name="T13" fmla="*/ 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53">
                      <a:moveTo>
                        <a:pt x="4" y="1"/>
                      </a:moveTo>
                      <a:cubicBezTo>
                        <a:pt x="0" y="7"/>
                        <a:pt x="1" y="16"/>
                        <a:pt x="2" y="22"/>
                      </a:cubicBezTo>
                      <a:cubicBezTo>
                        <a:pt x="2" y="32"/>
                        <a:pt x="2" y="42"/>
                        <a:pt x="2" y="51"/>
                      </a:cubicBezTo>
                      <a:cubicBezTo>
                        <a:pt x="2" y="53"/>
                        <a:pt x="5" y="53"/>
                        <a:pt x="5" y="51"/>
                      </a:cubicBezTo>
                      <a:cubicBezTo>
                        <a:pt x="5" y="44"/>
                        <a:pt x="6" y="36"/>
                        <a:pt x="5" y="29"/>
                      </a:cubicBezTo>
                      <a:cubicBezTo>
                        <a:pt x="5" y="21"/>
                        <a:pt x="2" y="9"/>
                        <a:pt x="6" y="3"/>
                      </a:cubicBezTo>
                      <a:cubicBezTo>
                        <a:pt x="8" y="1"/>
                        <a:pt x="5" y="0"/>
                        <a:pt x="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12" name="Freeform 101"/>
                <p:cNvSpPr/>
                <p:nvPr/>
              </p:nvSpPr>
              <p:spPr bwMode="auto">
                <a:xfrm>
                  <a:off x="1341438" y="2697163"/>
                  <a:ext cx="85725" cy="82550"/>
                </a:xfrm>
                <a:custGeom>
                  <a:avLst/>
                  <a:gdLst>
                    <a:gd name="T0" fmla="*/ 54 w 80"/>
                    <a:gd name="T1" fmla="*/ 8 h 77"/>
                    <a:gd name="T2" fmla="*/ 6 w 80"/>
                    <a:gd name="T3" fmla="*/ 25 h 77"/>
                    <a:gd name="T4" fmla="*/ 28 w 80"/>
                    <a:gd name="T5" fmla="*/ 71 h 77"/>
                    <a:gd name="T6" fmla="*/ 75 w 80"/>
                    <a:gd name="T7" fmla="*/ 48 h 77"/>
                    <a:gd name="T8" fmla="*/ 47 w 80"/>
                    <a:gd name="T9" fmla="*/ 7 h 77"/>
                    <a:gd name="T10" fmla="*/ 47 w 80"/>
                    <a:gd name="T11" fmla="*/ 8 h 77"/>
                    <a:gd name="T12" fmla="*/ 75 w 80"/>
                    <a:gd name="T13" fmla="*/ 44 h 77"/>
                    <a:gd name="T14" fmla="*/ 34 w 80"/>
                    <a:gd name="T15" fmla="*/ 71 h 77"/>
                    <a:gd name="T16" fmla="*/ 6 w 80"/>
                    <a:gd name="T17" fmla="*/ 33 h 77"/>
                    <a:gd name="T18" fmla="*/ 53 w 80"/>
                    <a:gd name="T19" fmla="*/ 9 h 77"/>
                    <a:gd name="T20" fmla="*/ 54 w 80"/>
                    <a:gd name="T21" fmla="*/ 8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0" h="77">
                      <a:moveTo>
                        <a:pt x="54" y="8"/>
                      </a:moveTo>
                      <a:cubicBezTo>
                        <a:pt x="37" y="0"/>
                        <a:pt x="12" y="7"/>
                        <a:pt x="6" y="25"/>
                      </a:cubicBezTo>
                      <a:cubicBezTo>
                        <a:pt x="0" y="43"/>
                        <a:pt x="11" y="65"/>
                        <a:pt x="28" y="71"/>
                      </a:cubicBezTo>
                      <a:cubicBezTo>
                        <a:pt x="45" y="77"/>
                        <a:pt x="70" y="64"/>
                        <a:pt x="75" y="48"/>
                      </a:cubicBezTo>
                      <a:cubicBezTo>
                        <a:pt x="80" y="30"/>
                        <a:pt x="65" y="9"/>
                        <a:pt x="47" y="7"/>
                      </a:cubicBezTo>
                      <a:cubicBezTo>
                        <a:pt x="46" y="7"/>
                        <a:pt x="46" y="8"/>
                        <a:pt x="47" y="8"/>
                      </a:cubicBezTo>
                      <a:cubicBezTo>
                        <a:pt x="64" y="11"/>
                        <a:pt x="75" y="27"/>
                        <a:pt x="75" y="44"/>
                      </a:cubicBezTo>
                      <a:cubicBezTo>
                        <a:pt x="73" y="62"/>
                        <a:pt x="50" y="71"/>
                        <a:pt x="34" y="71"/>
                      </a:cubicBezTo>
                      <a:cubicBezTo>
                        <a:pt x="16" y="70"/>
                        <a:pt x="5" y="49"/>
                        <a:pt x="6" y="33"/>
                      </a:cubicBezTo>
                      <a:cubicBezTo>
                        <a:pt x="6" y="12"/>
                        <a:pt x="35" y="1"/>
                        <a:pt x="53" y="9"/>
                      </a:cubicBezTo>
                      <a:cubicBezTo>
                        <a:pt x="54" y="9"/>
                        <a:pt x="55" y="8"/>
                        <a:pt x="54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13" name="Freeform 102"/>
                <p:cNvSpPr/>
                <p:nvPr/>
              </p:nvSpPr>
              <p:spPr bwMode="auto">
                <a:xfrm>
                  <a:off x="1347788" y="2703513"/>
                  <a:ext cx="66675" cy="69850"/>
                </a:xfrm>
                <a:custGeom>
                  <a:avLst/>
                  <a:gdLst>
                    <a:gd name="T0" fmla="*/ 33 w 63"/>
                    <a:gd name="T1" fmla="*/ 0 h 66"/>
                    <a:gd name="T2" fmla="*/ 16 w 63"/>
                    <a:gd name="T3" fmla="*/ 13 h 66"/>
                    <a:gd name="T4" fmla="*/ 6 w 63"/>
                    <a:gd name="T5" fmla="*/ 23 h 66"/>
                    <a:gd name="T6" fmla="*/ 16 w 63"/>
                    <a:gd name="T7" fmla="*/ 29 h 66"/>
                    <a:gd name="T8" fmla="*/ 19 w 63"/>
                    <a:gd name="T9" fmla="*/ 30 h 66"/>
                    <a:gd name="T10" fmla="*/ 12 w 63"/>
                    <a:gd name="T11" fmla="*/ 31 h 66"/>
                    <a:gd name="T12" fmla="*/ 7 w 63"/>
                    <a:gd name="T13" fmla="*/ 32 h 66"/>
                    <a:gd name="T14" fmla="*/ 5 w 63"/>
                    <a:gd name="T15" fmla="*/ 42 h 66"/>
                    <a:gd name="T16" fmla="*/ 17 w 63"/>
                    <a:gd name="T17" fmla="*/ 51 h 66"/>
                    <a:gd name="T18" fmla="*/ 34 w 63"/>
                    <a:gd name="T19" fmla="*/ 64 h 66"/>
                    <a:gd name="T20" fmla="*/ 38 w 63"/>
                    <a:gd name="T21" fmla="*/ 50 h 66"/>
                    <a:gd name="T22" fmla="*/ 38 w 63"/>
                    <a:gd name="T23" fmla="*/ 38 h 66"/>
                    <a:gd name="T24" fmla="*/ 37 w 63"/>
                    <a:gd name="T25" fmla="*/ 34 h 66"/>
                    <a:gd name="T26" fmla="*/ 38 w 63"/>
                    <a:gd name="T27" fmla="*/ 29 h 66"/>
                    <a:gd name="T28" fmla="*/ 45 w 63"/>
                    <a:gd name="T29" fmla="*/ 34 h 66"/>
                    <a:gd name="T30" fmla="*/ 51 w 63"/>
                    <a:gd name="T31" fmla="*/ 35 h 66"/>
                    <a:gd name="T32" fmla="*/ 55 w 63"/>
                    <a:gd name="T33" fmla="*/ 26 h 66"/>
                    <a:gd name="T34" fmla="*/ 54 w 63"/>
                    <a:gd name="T35" fmla="*/ 8 h 66"/>
                    <a:gd name="T36" fmla="*/ 53 w 63"/>
                    <a:gd name="T37" fmla="*/ 9 h 66"/>
                    <a:gd name="T38" fmla="*/ 56 w 63"/>
                    <a:gd name="T39" fmla="*/ 19 h 66"/>
                    <a:gd name="T40" fmla="*/ 51 w 63"/>
                    <a:gd name="T41" fmla="*/ 24 h 66"/>
                    <a:gd name="T42" fmla="*/ 49 w 63"/>
                    <a:gd name="T43" fmla="*/ 25 h 66"/>
                    <a:gd name="T44" fmla="*/ 48 w 63"/>
                    <a:gd name="T45" fmla="*/ 34 h 66"/>
                    <a:gd name="T46" fmla="*/ 33 w 63"/>
                    <a:gd name="T47" fmla="*/ 28 h 66"/>
                    <a:gd name="T48" fmla="*/ 36 w 63"/>
                    <a:gd name="T49" fmla="*/ 40 h 66"/>
                    <a:gd name="T50" fmla="*/ 38 w 63"/>
                    <a:gd name="T51" fmla="*/ 58 h 66"/>
                    <a:gd name="T52" fmla="*/ 30 w 63"/>
                    <a:gd name="T53" fmla="*/ 61 h 66"/>
                    <a:gd name="T54" fmla="*/ 25 w 63"/>
                    <a:gd name="T55" fmla="*/ 55 h 66"/>
                    <a:gd name="T56" fmla="*/ 19 w 63"/>
                    <a:gd name="T57" fmla="*/ 50 h 66"/>
                    <a:gd name="T58" fmla="*/ 15 w 63"/>
                    <a:gd name="T59" fmla="*/ 49 h 66"/>
                    <a:gd name="T60" fmla="*/ 11 w 63"/>
                    <a:gd name="T61" fmla="*/ 47 h 66"/>
                    <a:gd name="T62" fmla="*/ 12 w 63"/>
                    <a:gd name="T63" fmla="*/ 32 h 66"/>
                    <a:gd name="T64" fmla="*/ 21 w 63"/>
                    <a:gd name="T65" fmla="*/ 31 h 66"/>
                    <a:gd name="T66" fmla="*/ 22 w 63"/>
                    <a:gd name="T67" fmla="*/ 30 h 66"/>
                    <a:gd name="T68" fmla="*/ 18 w 63"/>
                    <a:gd name="T69" fmla="*/ 27 h 66"/>
                    <a:gd name="T70" fmla="*/ 11 w 63"/>
                    <a:gd name="T71" fmla="*/ 29 h 66"/>
                    <a:gd name="T72" fmla="*/ 12 w 63"/>
                    <a:gd name="T73" fmla="*/ 17 h 66"/>
                    <a:gd name="T74" fmla="*/ 35 w 63"/>
                    <a:gd name="T75" fmla="*/ 0 h 66"/>
                    <a:gd name="T76" fmla="*/ 33 w 63"/>
                    <a:gd name="T7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63" h="66">
                      <a:moveTo>
                        <a:pt x="33" y="0"/>
                      </a:moveTo>
                      <a:cubicBezTo>
                        <a:pt x="33" y="9"/>
                        <a:pt x="23" y="11"/>
                        <a:pt x="16" y="13"/>
                      </a:cubicBezTo>
                      <a:cubicBezTo>
                        <a:pt x="12" y="15"/>
                        <a:pt x="9" y="19"/>
                        <a:pt x="6" y="23"/>
                      </a:cubicBezTo>
                      <a:cubicBezTo>
                        <a:pt x="0" y="32"/>
                        <a:pt x="9" y="31"/>
                        <a:pt x="16" y="29"/>
                      </a:cubicBezTo>
                      <a:cubicBezTo>
                        <a:pt x="17" y="28"/>
                        <a:pt x="18" y="29"/>
                        <a:pt x="19" y="30"/>
                      </a:cubicBezTo>
                      <a:cubicBezTo>
                        <a:pt x="17" y="31"/>
                        <a:pt x="14" y="31"/>
                        <a:pt x="12" y="31"/>
                      </a:cubicBezTo>
                      <a:cubicBezTo>
                        <a:pt x="10" y="30"/>
                        <a:pt x="8" y="31"/>
                        <a:pt x="7" y="32"/>
                      </a:cubicBezTo>
                      <a:cubicBezTo>
                        <a:pt x="4" y="34"/>
                        <a:pt x="3" y="40"/>
                        <a:pt x="5" y="42"/>
                      </a:cubicBezTo>
                      <a:cubicBezTo>
                        <a:pt x="7" y="47"/>
                        <a:pt x="12" y="49"/>
                        <a:pt x="17" y="51"/>
                      </a:cubicBezTo>
                      <a:cubicBezTo>
                        <a:pt x="24" y="53"/>
                        <a:pt x="26" y="61"/>
                        <a:pt x="34" y="64"/>
                      </a:cubicBezTo>
                      <a:cubicBezTo>
                        <a:pt x="41" y="66"/>
                        <a:pt x="39" y="54"/>
                        <a:pt x="38" y="50"/>
                      </a:cubicBezTo>
                      <a:cubicBezTo>
                        <a:pt x="37" y="46"/>
                        <a:pt x="37" y="43"/>
                        <a:pt x="38" y="38"/>
                      </a:cubicBezTo>
                      <a:cubicBezTo>
                        <a:pt x="39" y="36"/>
                        <a:pt x="38" y="36"/>
                        <a:pt x="37" y="34"/>
                      </a:cubicBezTo>
                      <a:cubicBezTo>
                        <a:pt x="36" y="33"/>
                        <a:pt x="31" y="25"/>
                        <a:pt x="38" y="29"/>
                      </a:cubicBezTo>
                      <a:cubicBezTo>
                        <a:pt x="40" y="30"/>
                        <a:pt x="43" y="32"/>
                        <a:pt x="45" y="34"/>
                      </a:cubicBezTo>
                      <a:cubicBezTo>
                        <a:pt x="46" y="35"/>
                        <a:pt x="49" y="36"/>
                        <a:pt x="51" y="35"/>
                      </a:cubicBezTo>
                      <a:cubicBezTo>
                        <a:pt x="55" y="33"/>
                        <a:pt x="45" y="24"/>
                        <a:pt x="55" y="26"/>
                      </a:cubicBezTo>
                      <a:cubicBezTo>
                        <a:pt x="63" y="28"/>
                        <a:pt x="55" y="10"/>
                        <a:pt x="54" y="8"/>
                      </a:cubicBezTo>
                      <a:cubicBezTo>
                        <a:pt x="53" y="7"/>
                        <a:pt x="52" y="8"/>
                        <a:pt x="53" y="9"/>
                      </a:cubicBezTo>
                      <a:cubicBezTo>
                        <a:pt x="55" y="12"/>
                        <a:pt x="55" y="15"/>
                        <a:pt x="56" y="19"/>
                      </a:cubicBezTo>
                      <a:cubicBezTo>
                        <a:pt x="58" y="24"/>
                        <a:pt x="54" y="23"/>
                        <a:pt x="51" y="24"/>
                      </a:cubicBezTo>
                      <a:cubicBezTo>
                        <a:pt x="50" y="24"/>
                        <a:pt x="50" y="25"/>
                        <a:pt x="49" y="25"/>
                      </a:cubicBezTo>
                      <a:cubicBezTo>
                        <a:pt x="49" y="27"/>
                        <a:pt x="50" y="35"/>
                        <a:pt x="48" y="34"/>
                      </a:cubicBezTo>
                      <a:cubicBezTo>
                        <a:pt x="45" y="33"/>
                        <a:pt x="35" y="23"/>
                        <a:pt x="33" y="28"/>
                      </a:cubicBezTo>
                      <a:cubicBezTo>
                        <a:pt x="31" y="32"/>
                        <a:pt x="38" y="35"/>
                        <a:pt x="36" y="40"/>
                      </a:cubicBezTo>
                      <a:cubicBezTo>
                        <a:pt x="34" y="45"/>
                        <a:pt x="37" y="53"/>
                        <a:pt x="38" y="58"/>
                      </a:cubicBezTo>
                      <a:cubicBezTo>
                        <a:pt x="38" y="62"/>
                        <a:pt x="36" y="63"/>
                        <a:pt x="30" y="61"/>
                      </a:cubicBezTo>
                      <a:cubicBezTo>
                        <a:pt x="27" y="59"/>
                        <a:pt x="27" y="57"/>
                        <a:pt x="25" y="55"/>
                      </a:cubicBezTo>
                      <a:cubicBezTo>
                        <a:pt x="23" y="53"/>
                        <a:pt x="21" y="51"/>
                        <a:pt x="19" y="50"/>
                      </a:cubicBezTo>
                      <a:cubicBezTo>
                        <a:pt x="17" y="50"/>
                        <a:pt x="16" y="49"/>
                        <a:pt x="15" y="49"/>
                      </a:cubicBezTo>
                      <a:cubicBezTo>
                        <a:pt x="14" y="48"/>
                        <a:pt x="12" y="48"/>
                        <a:pt x="11" y="47"/>
                      </a:cubicBezTo>
                      <a:cubicBezTo>
                        <a:pt x="5" y="44"/>
                        <a:pt x="5" y="39"/>
                        <a:pt x="12" y="32"/>
                      </a:cubicBezTo>
                      <a:cubicBezTo>
                        <a:pt x="15" y="32"/>
                        <a:pt x="18" y="32"/>
                        <a:pt x="21" y="31"/>
                      </a:cubicBezTo>
                      <a:cubicBezTo>
                        <a:pt x="21" y="31"/>
                        <a:pt x="22" y="30"/>
                        <a:pt x="22" y="30"/>
                      </a:cubicBezTo>
                      <a:cubicBezTo>
                        <a:pt x="21" y="28"/>
                        <a:pt x="20" y="27"/>
                        <a:pt x="18" y="27"/>
                      </a:cubicBezTo>
                      <a:cubicBezTo>
                        <a:pt x="15" y="28"/>
                        <a:pt x="13" y="29"/>
                        <a:pt x="11" y="29"/>
                      </a:cubicBezTo>
                      <a:cubicBezTo>
                        <a:pt x="1" y="33"/>
                        <a:pt x="10" y="20"/>
                        <a:pt x="12" y="17"/>
                      </a:cubicBezTo>
                      <a:cubicBezTo>
                        <a:pt x="19" y="11"/>
                        <a:pt x="34" y="12"/>
                        <a:pt x="35" y="0"/>
                      </a:cubicBezTo>
                      <a:cubicBezTo>
                        <a:pt x="35" y="0"/>
                        <a:pt x="33" y="0"/>
                        <a:pt x="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14" name="Freeform 103"/>
                <p:cNvSpPr/>
                <p:nvPr/>
              </p:nvSpPr>
              <p:spPr bwMode="auto">
                <a:xfrm>
                  <a:off x="1354138" y="2735263"/>
                  <a:ext cx="6350" cy="12700"/>
                </a:xfrm>
                <a:custGeom>
                  <a:avLst/>
                  <a:gdLst>
                    <a:gd name="T0" fmla="*/ 2 w 7"/>
                    <a:gd name="T1" fmla="*/ 9 h 11"/>
                    <a:gd name="T2" fmla="*/ 1 w 7"/>
                    <a:gd name="T3" fmla="*/ 10 h 11"/>
                    <a:gd name="T4" fmla="*/ 2 w 7"/>
                    <a:gd name="T5" fmla="*/ 11 h 11"/>
                    <a:gd name="T6" fmla="*/ 7 w 7"/>
                    <a:gd name="T7" fmla="*/ 2 h 11"/>
                    <a:gd name="T8" fmla="*/ 6 w 7"/>
                    <a:gd name="T9" fmla="*/ 1 h 11"/>
                    <a:gd name="T10" fmla="*/ 0 w 7"/>
                    <a:gd name="T11" fmla="*/ 10 h 11"/>
                    <a:gd name="T12" fmla="*/ 1 w 7"/>
                    <a:gd name="T13" fmla="*/ 11 h 11"/>
                    <a:gd name="T14" fmla="*/ 3 w 7"/>
                    <a:gd name="T15" fmla="*/ 10 h 11"/>
                    <a:gd name="T16" fmla="*/ 2 w 7"/>
                    <a:gd name="T17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11">
                      <a:moveTo>
                        <a:pt x="2" y="9"/>
                      </a:moveTo>
                      <a:cubicBezTo>
                        <a:pt x="1" y="9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2" y="11"/>
                      </a:cubicBezTo>
                      <a:cubicBezTo>
                        <a:pt x="3" y="7"/>
                        <a:pt x="4" y="4"/>
                        <a:pt x="7" y="2"/>
                      </a:cubicBezTo>
                      <a:cubicBezTo>
                        <a:pt x="7" y="1"/>
                        <a:pt x="6" y="0"/>
                        <a:pt x="6" y="1"/>
                      </a:cubicBezTo>
                      <a:cubicBezTo>
                        <a:pt x="3" y="3"/>
                        <a:pt x="2" y="7"/>
                        <a:pt x="0" y="10"/>
                      </a:cubicBezTo>
                      <a:cubicBezTo>
                        <a:pt x="0" y="11"/>
                        <a:pt x="1" y="11"/>
                        <a:pt x="1" y="11"/>
                      </a:cubicBezTo>
                      <a:cubicBezTo>
                        <a:pt x="2" y="11"/>
                        <a:pt x="2" y="10"/>
                        <a:pt x="3" y="10"/>
                      </a:cubicBezTo>
                      <a:cubicBezTo>
                        <a:pt x="3" y="9"/>
                        <a:pt x="2" y="8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15" name="Freeform 104"/>
                <p:cNvSpPr/>
                <p:nvPr/>
              </p:nvSpPr>
              <p:spPr bwMode="auto">
                <a:xfrm>
                  <a:off x="1355725" y="2735263"/>
                  <a:ext cx="9525" cy="15875"/>
                </a:xfrm>
                <a:custGeom>
                  <a:avLst/>
                  <a:gdLst>
                    <a:gd name="T0" fmla="*/ 1 w 9"/>
                    <a:gd name="T1" fmla="*/ 14 h 15"/>
                    <a:gd name="T2" fmla="*/ 8 w 9"/>
                    <a:gd name="T3" fmla="*/ 1 h 15"/>
                    <a:gd name="T4" fmla="*/ 7 w 9"/>
                    <a:gd name="T5" fmla="*/ 1 h 15"/>
                    <a:gd name="T6" fmla="*/ 0 w 9"/>
                    <a:gd name="T7" fmla="*/ 14 h 15"/>
                    <a:gd name="T8" fmla="*/ 1 w 9"/>
                    <a:gd name="T9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5">
                      <a:moveTo>
                        <a:pt x="1" y="14"/>
                      </a:moveTo>
                      <a:cubicBezTo>
                        <a:pt x="4" y="10"/>
                        <a:pt x="6" y="6"/>
                        <a:pt x="8" y="1"/>
                      </a:cubicBezTo>
                      <a:cubicBezTo>
                        <a:pt x="9" y="1"/>
                        <a:pt x="7" y="0"/>
                        <a:pt x="7" y="1"/>
                      </a:cubicBezTo>
                      <a:cubicBezTo>
                        <a:pt x="5" y="5"/>
                        <a:pt x="3" y="10"/>
                        <a:pt x="0" y="14"/>
                      </a:cubicBezTo>
                      <a:cubicBezTo>
                        <a:pt x="0" y="14"/>
                        <a:pt x="1" y="15"/>
                        <a:pt x="1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16" name="Freeform 105"/>
                <p:cNvSpPr/>
                <p:nvPr/>
              </p:nvSpPr>
              <p:spPr bwMode="auto">
                <a:xfrm>
                  <a:off x="1357313" y="2735263"/>
                  <a:ext cx="9525" cy="15875"/>
                </a:xfrm>
                <a:custGeom>
                  <a:avLst/>
                  <a:gdLst>
                    <a:gd name="T0" fmla="*/ 1 w 10"/>
                    <a:gd name="T1" fmla="*/ 14 h 15"/>
                    <a:gd name="T2" fmla="*/ 3 w 10"/>
                    <a:gd name="T3" fmla="*/ 12 h 15"/>
                    <a:gd name="T4" fmla="*/ 6 w 10"/>
                    <a:gd name="T5" fmla="*/ 8 h 15"/>
                    <a:gd name="T6" fmla="*/ 8 w 10"/>
                    <a:gd name="T7" fmla="*/ 4 h 15"/>
                    <a:gd name="T8" fmla="*/ 10 w 10"/>
                    <a:gd name="T9" fmla="*/ 1 h 15"/>
                    <a:gd name="T10" fmla="*/ 9 w 10"/>
                    <a:gd name="T11" fmla="*/ 1 h 15"/>
                    <a:gd name="T12" fmla="*/ 8 w 10"/>
                    <a:gd name="T13" fmla="*/ 1 h 15"/>
                    <a:gd name="T14" fmla="*/ 10 w 10"/>
                    <a:gd name="T15" fmla="*/ 1 h 15"/>
                    <a:gd name="T16" fmla="*/ 10 w 10"/>
                    <a:gd name="T17" fmla="*/ 0 h 15"/>
                    <a:gd name="T18" fmla="*/ 9 w 10"/>
                    <a:gd name="T19" fmla="*/ 0 h 15"/>
                    <a:gd name="T20" fmla="*/ 5 w 10"/>
                    <a:gd name="T21" fmla="*/ 6 h 15"/>
                    <a:gd name="T22" fmla="*/ 3 w 10"/>
                    <a:gd name="T23" fmla="*/ 9 h 15"/>
                    <a:gd name="T24" fmla="*/ 1 w 10"/>
                    <a:gd name="T25" fmla="*/ 13 h 15"/>
                    <a:gd name="T26" fmla="*/ 1 w 10"/>
                    <a:gd name="T27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" h="15">
                      <a:moveTo>
                        <a:pt x="1" y="14"/>
                      </a:moveTo>
                      <a:cubicBezTo>
                        <a:pt x="2" y="14"/>
                        <a:pt x="3" y="12"/>
                        <a:pt x="3" y="12"/>
                      </a:cubicBezTo>
                      <a:cubicBezTo>
                        <a:pt x="4" y="10"/>
                        <a:pt x="5" y="9"/>
                        <a:pt x="6" y="8"/>
                      </a:cubicBezTo>
                      <a:cubicBezTo>
                        <a:pt x="6" y="6"/>
                        <a:pt x="7" y="5"/>
                        <a:pt x="8" y="4"/>
                      </a:cubicBezTo>
                      <a:cubicBezTo>
                        <a:pt x="8" y="3"/>
                        <a:pt x="9" y="2"/>
                        <a:pt x="10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8" y="1"/>
                        <a:pt x="9" y="1"/>
                        <a:pt x="8" y="1"/>
                      </a:cubicBezTo>
                      <a:cubicBezTo>
                        <a:pt x="8" y="2"/>
                        <a:pt x="9" y="2"/>
                        <a:pt x="10" y="1"/>
                      </a:cubicBezTo>
                      <a:cubicBezTo>
                        <a:pt x="10" y="1"/>
                        <a:pt x="10" y="1"/>
                        <a:pt x="10" y="0"/>
                      </a:cubicBezTo>
                      <a:cubicBezTo>
                        <a:pt x="10" y="0"/>
                        <a:pt x="9" y="0"/>
                        <a:pt x="9" y="0"/>
                      </a:cubicBezTo>
                      <a:cubicBezTo>
                        <a:pt x="7" y="1"/>
                        <a:pt x="6" y="4"/>
                        <a:pt x="5" y="6"/>
                      </a:cubicBezTo>
                      <a:cubicBezTo>
                        <a:pt x="5" y="7"/>
                        <a:pt x="4" y="8"/>
                        <a:pt x="3" y="9"/>
                      </a:cubicBezTo>
                      <a:cubicBezTo>
                        <a:pt x="3" y="10"/>
                        <a:pt x="2" y="13"/>
                        <a:pt x="1" y="13"/>
                      </a:cubicBezTo>
                      <a:cubicBezTo>
                        <a:pt x="0" y="14"/>
                        <a:pt x="0" y="15"/>
                        <a:pt x="1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17" name="Freeform 106"/>
                <p:cNvSpPr/>
                <p:nvPr/>
              </p:nvSpPr>
              <p:spPr bwMode="auto">
                <a:xfrm>
                  <a:off x="1358900" y="2735263"/>
                  <a:ext cx="11113" cy="17463"/>
                </a:xfrm>
                <a:custGeom>
                  <a:avLst/>
                  <a:gdLst>
                    <a:gd name="T0" fmla="*/ 2 w 10"/>
                    <a:gd name="T1" fmla="*/ 16 h 17"/>
                    <a:gd name="T2" fmla="*/ 10 w 10"/>
                    <a:gd name="T3" fmla="*/ 1 h 17"/>
                    <a:gd name="T4" fmla="*/ 9 w 10"/>
                    <a:gd name="T5" fmla="*/ 1 h 17"/>
                    <a:gd name="T6" fmla="*/ 1 w 10"/>
                    <a:gd name="T7" fmla="*/ 16 h 17"/>
                    <a:gd name="T8" fmla="*/ 2 w 10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7">
                      <a:moveTo>
                        <a:pt x="2" y="16"/>
                      </a:moveTo>
                      <a:cubicBezTo>
                        <a:pt x="4" y="11"/>
                        <a:pt x="8" y="7"/>
                        <a:pt x="10" y="1"/>
                      </a:cubicBezTo>
                      <a:cubicBezTo>
                        <a:pt x="10" y="1"/>
                        <a:pt x="9" y="0"/>
                        <a:pt x="9" y="1"/>
                      </a:cubicBezTo>
                      <a:cubicBezTo>
                        <a:pt x="7" y="6"/>
                        <a:pt x="3" y="11"/>
                        <a:pt x="1" y="16"/>
                      </a:cubicBezTo>
                      <a:cubicBezTo>
                        <a:pt x="0" y="16"/>
                        <a:pt x="1" y="17"/>
                        <a:pt x="2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18" name="Freeform 107"/>
                <p:cNvSpPr/>
                <p:nvPr/>
              </p:nvSpPr>
              <p:spPr bwMode="auto">
                <a:xfrm>
                  <a:off x="1362075" y="2735263"/>
                  <a:ext cx="9525" cy="15875"/>
                </a:xfrm>
                <a:custGeom>
                  <a:avLst/>
                  <a:gdLst>
                    <a:gd name="T0" fmla="*/ 1 w 9"/>
                    <a:gd name="T1" fmla="*/ 14 h 15"/>
                    <a:gd name="T2" fmla="*/ 9 w 9"/>
                    <a:gd name="T3" fmla="*/ 2 h 15"/>
                    <a:gd name="T4" fmla="*/ 8 w 9"/>
                    <a:gd name="T5" fmla="*/ 1 h 15"/>
                    <a:gd name="T6" fmla="*/ 0 w 9"/>
                    <a:gd name="T7" fmla="*/ 14 h 15"/>
                    <a:gd name="T8" fmla="*/ 1 w 9"/>
                    <a:gd name="T9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5">
                      <a:moveTo>
                        <a:pt x="1" y="14"/>
                      </a:moveTo>
                      <a:cubicBezTo>
                        <a:pt x="4" y="10"/>
                        <a:pt x="6" y="6"/>
                        <a:pt x="9" y="2"/>
                      </a:cubicBezTo>
                      <a:cubicBezTo>
                        <a:pt x="9" y="1"/>
                        <a:pt x="8" y="0"/>
                        <a:pt x="8" y="1"/>
                      </a:cubicBezTo>
                      <a:cubicBezTo>
                        <a:pt x="5" y="5"/>
                        <a:pt x="3" y="9"/>
                        <a:pt x="0" y="14"/>
                      </a:cubicBezTo>
                      <a:cubicBezTo>
                        <a:pt x="0" y="14"/>
                        <a:pt x="1" y="15"/>
                        <a:pt x="1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19" name="Freeform 108"/>
                <p:cNvSpPr/>
                <p:nvPr/>
              </p:nvSpPr>
              <p:spPr bwMode="auto">
                <a:xfrm>
                  <a:off x="1363663" y="2735263"/>
                  <a:ext cx="12700" cy="19050"/>
                </a:xfrm>
                <a:custGeom>
                  <a:avLst/>
                  <a:gdLst>
                    <a:gd name="T0" fmla="*/ 2 w 12"/>
                    <a:gd name="T1" fmla="*/ 18 h 19"/>
                    <a:gd name="T2" fmla="*/ 11 w 12"/>
                    <a:gd name="T3" fmla="*/ 2 h 19"/>
                    <a:gd name="T4" fmla="*/ 10 w 12"/>
                    <a:gd name="T5" fmla="*/ 1 h 19"/>
                    <a:gd name="T6" fmla="*/ 1 w 12"/>
                    <a:gd name="T7" fmla="*/ 18 h 19"/>
                    <a:gd name="T8" fmla="*/ 2 w 12"/>
                    <a:gd name="T9" fmla="*/ 1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9">
                      <a:moveTo>
                        <a:pt x="2" y="18"/>
                      </a:moveTo>
                      <a:cubicBezTo>
                        <a:pt x="4" y="12"/>
                        <a:pt x="7" y="6"/>
                        <a:pt x="11" y="2"/>
                      </a:cubicBezTo>
                      <a:cubicBezTo>
                        <a:pt x="12" y="1"/>
                        <a:pt x="11" y="0"/>
                        <a:pt x="10" y="1"/>
                      </a:cubicBezTo>
                      <a:cubicBezTo>
                        <a:pt x="6" y="6"/>
                        <a:pt x="2" y="11"/>
                        <a:pt x="1" y="18"/>
                      </a:cubicBezTo>
                      <a:cubicBezTo>
                        <a:pt x="0" y="18"/>
                        <a:pt x="2" y="19"/>
                        <a:pt x="2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0" name="Freeform 109"/>
                <p:cNvSpPr/>
                <p:nvPr/>
              </p:nvSpPr>
              <p:spPr bwMode="auto">
                <a:xfrm>
                  <a:off x="1365250" y="2738438"/>
                  <a:ext cx="11113" cy="17463"/>
                </a:xfrm>
                <a:custGeom>
                  <a:avLst/>
                  <a:gdLst>
                    <a:gd name="T0" fmla="*/ 2 w 11"/>
                    <a:gd name="T1" fmla="*/ 16 h 17"/>
                    <a:gd name="T2" fmla="*/ 11 w 11"/>
                    <a:gd name="T3" fmla="*/ 1 h 17"/>
                    <a:gd name="T4" fmla="*/ 10 w 11"/>
                    <a:gd name="T5" fmla="*/ 1 h 17"/>
                    <a:gd name="T6" fmla="*/ 0 w 11"/>
                    <a:gd name="T7" fmla="*/ 16 h 17"/>
                    <a:gd name="T8" fmla="*/ 2 w 11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7">
                      <a:moveTo>
                        <a:pt x="2" y="16"/>
                      </a:moveTo>
                      <a:cubicBezTo>
                        <a:pt x="5" y="11"/>
                        <a:pt x="7" y="6"/>
                        <a:pt x="11" y="1"/>
                      </a:cubicBezTo>
                      <a:cubicBezTo>
                        <a:pt x="11" y="1"/>
                        <a:pt x="10" y="0"/>
                        <a:pt x="10" y="1"/>
                      </a:cubicBezTo>
                      <a:cubicBezTo>
                        <a:pt x="6" y="5"/>
                        <a:pt x="4" y="11"/>
                        <a:pt x="0" y="16"/>
                      </a:cubicBezTo>
                      <a:cubicBezTo>
                        <a:pt x="0" y="16"/>
                        <a:pt x="1" y="17"/>
                        <a:pt x="2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1" name="Freeform 110"/>
                <p:cNvSpPr/>
                <p:nvPr/>
              </p:nvSpPr>
              <p:spPr bwMode="auto">
                <a:xfrm>
                  <a:off x="1368425" y="2740026"/>
                  <a:ext cx="9525" cy="15875"/>
                </a:xfrm>
                <a:custGeom>
                  <a:avLst/>
                  <a:gdLst>
                    <a:gd name="T0" fmla="*/ 2 w 9"/>
                    <a:gd name="T1" fmla="*/ 14 h 15"/>
                    <a:gd name="T2" fmla="*/ 9 w 9"/>
                    <a:gd name="T3" fmla="*/ 1 h 15"/>
                    <a:gd name="T4" fmla="*/ 7 w 9"/>
                    <a:gd name="T5" fmla="*/ 0 h 15"/>
                    <a:gd name="T6" fmla="*/ 0 w 9"/>
                    <a:gd name="T7" fmla="*/ 14 h 15"/>
                    <a:gd name="T8" fmla="*/ 2 w 9"/>
                    <a:gd name="T9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5">
                      <a:moveTo>
                        <a:pt x="2" y="14"/>
                      </a:moveTo>
                      <a:cubicBezTo>
                        <a:pt x="3" y="9"/>
                        <a:pt x="6" y="5"/>
                        <a:pt x="9" y="1"/>
                      </a:cubicBezTo>
                      <a:cubicBezTo>
                        <a:pt x="9" y="0"/>
                        <a:pt x="8" y="0"/>
                        <a:pt x="7" y="0"/>
                      </a:cubicBezTo>
                      <a:cubicBezTo>
                        <a:pt x="5" y="5"/>
                        <a:pt x="2" y="9"/>
                        <a:pt x="0" y="14"/>
                      </a:cubicBezTo>
                      <a:cubicBezTo>
                        <a:pt x="0" y="14"/>
                        <a:pt x="1" y="15"/>
                        <a:pt x="2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2" name="Freeform 111"/>
                <p:cNvSpPr/>
                <p:nvPr/>
              </p:nvSpPr>
              <p:spPr bwMode="auto">
                <a:xfrm>
                  <a:off x="1370013" y="2743201"/>
                  <a:ext cx="9525" cy="17463"/>
                </a:xfrm>
                <a:custGeom>
                  <a:avLst/>
                  <a:gdLst>
                    <a:gd name="T0" fmla="*/ 1 w 8"/>
                    <a:gd name="T1" fmla="*/ 16 h 16"/>
                    <a:gd name="T2" fmla="*/ 8 w 8"/>
                    <a:gd name="T3" fmla="*/ 1 h 16"/>
                    <a:gd name="T4" fmla="*/ 7 w 8"/>
                    <a:gd name="T5" fmla="*/ 1 h 16"/>
                    <a:gd name="T6" fmla="*/ 0 w 8"/>
                    <a:gd name="T7" fmla="*/ 15 h 16"/>
                    <a:gd name="T8" fmla="*/ 1 w 8"/>
                    <a:gd name="T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6">
                      <a:moveTo>
                        <a:pt x="1" y="16"/>
                      </a:moveTo>
                      <a:cubicBezTo>
                        <a:pt x="3" y="11"/>
                        <a:pt x="6" y="6"/>
                        <a:pt x="8" y="1"/>
                      </a:cubicBezTo>
                      <a:cubicBezTo>
                        <a:pt x="8" y="1"/>
                        <a:pt x="7" y="0"/>
                        <a:pt x="7" y="1"/>
                      </a:cubicBezTo>
                      <a:cubicBezTo>
                        <a:pt x="4" y="6"/>
                        <a:pt x="2" y="10"/>
                        <a:pt x="0" y="15"/>
                      </a:cubicBezTo>
                      <a:cubicBezTo>
                        <a:pt x="0" y="16"/>
                        <a:pt x="1" y="16"/>
                        <a:pt x="1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3" name="Freeform 112"/>
                <p:cNvSpPr/>
                <p:nvPr/>
              </p:nvSpPr>
              <p:spPr bwMode="auto">
                <a:xfrm>
                  <a:off x="1373188" y="2743201"/>
                  <a:ext cx="7938" cy="17463"/>
                </a:xfrm>
                <a:custGeom>
                  <a:avLst/>
                  <a:gdLst>
                    <a:gd name="T0" fmla="*/ 2 w 8"/>
                    <a:gd name="T1" fmla="*/ 15 h 16"/>
                    <a:gd name="T2" fmla="*/ 8 w 8"/>
                    <a:gd name="T3" fmla="*/ 1 h 16"/>
                    <a:gd name="T4" fmla="*/ 7 w 8"/>
                    <a:gd name="T5" fmla="*/ 1 h 16"/>
                    <a:gd name="T6" fmla="*/ 1 w 8"/>
                    <a:gd name="T7" fmla="*/ 14 h 16"/>
                    <a:gd name="T8" fmla="*/ 2 w 8"/>
                    <a:gd name="T9" fmla="*/ 1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6">
                      <a:moveTo>
                        <a:pt x="2" y="15"/>
                      </a:moveTo>
                      <a:cubicBezTo>
                        <a:pt x="4" y="11"/>
                        <a:pt x="6" y="6"/>
                        <a:pt x="8" y="1"/>
                      </a:cubicBezTo>
                      <a:cubicBezTo>
                        <a:pt x="8" y="1"/>
                        <a:pt x="7" y="0"/>
                        <a:pt x="7" y="1"/>
                      </a:cubicBezTo>
                      <a:cubicBezTo>
                        <a:pt x="5" y="5"/>
                        <a:pt x="3" y="10"/>
                        <a:pt x="1" y="14"/>
                      </a:cubicBezTo>
                      <a:cubicBezTo>
                        <a:pt x="0" y="15"/>
                        <a:pt x="1" y="16"/>
                        <a:pt x="2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4" name="Freeform 113"/>
                <p:cNvSpPr/>
                <p:nvPr/>
              </p:nvSpPr>
              <p:spPr bwMode="auto">
                <a:xfrm>
                  <a:off x="1376363" y="2744788"/>
                  <a:ext cx="6350" cy="20638"/>
                </a:xfrm>
                <a:custGeom>
                  <a:avLst/>
                  <a:gdLst>
                    <a:gd name="T0" fmla="*/ 2 w 6"/>
                    <a:gd name="T1" fmla="*/ 19 h 19"/>
                    <a:gd name="T2" fmla="*/ 6 w 6"/>
                    <a:gd name="T3" fmla="*/ 1 h 19"/>
                    <a:gd name="T4" fmla="*/ 5 w 6"/>
                    <a:gd name="T5" fmla="*/ 1 h 19"/>
                    <a:gd name="T6" fmla="*/ 0 w 6"/>
                    <a:gd name="T7" fmla="*/ 19 h 19"/>
                    <a:gd name="T8" fmla="*/ 2 w 6"/>
                    <a:gd name="T9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9">
                      <a:moveTo>
                        <a:pt x="2" y="19"/>
                      </a:moveTo>
                      <a:cubicBezTo>
                        <a:pt x="2" y="12"/>
                        <a:pt x="5" y="7"/>
                        <a:pt x="6" y="1"/>
                      </a:cubicBezTo>
                      <a:cubicBezTo>
                        <a:pt x="6" y="0"/>
                        <a:pt x="5" y="0"/>
                        <a:pt x="5" y="1"/>
                      </a:cubicBezTo>
                      <a:cubicBezTo>
                        <a:pt x="4" y="7"/>
                        <a:pt x="1" y="12"/>
                        <a:pt x="0" y="19"/>
                      </a:cubicBezTo>
                      <a:cubicBezTo>
                        <a:pt x="0" y="19"/>
                        <a:pt x="2" y="19"/>
                        <a:pt x="2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5" name="Freeform 114"/>
                <p:cNvSpPr/>
                <p:nvPr/>
              </p:nvSpPr>
              <p:spPr bwMode="auto">
                <a:xfrm>
                  <a:off x="1376363" y="2751138"/>
                  <a:ext cx="6350" cy="15875"/>
                </a:xfrm>
                <a:custGeom>
                  <a:avLst/>
                  <a:gdLst>
                    <a:gd name="T0" fmla="*/ 1 w 6"/>
                    <a:gd name="T1" fmla="*/ 14 h 15"/>
                    <a:gd name="T2" fmla="*/ 5 w 6"/>
                    <a:gd name="T3" fmla="*/ 1 h 15"/>
                    <a:gd name="T4" fmla="*/ 4 w 6"/>
                    <a:gd name="T5" fmla="*/ 1 h 15"/>
                    <a:gd name="T6" fmla="*/ 0 w 6"/>
                    <a:gd name="T7" fmla="*/ 13 h 15"/>
                    <a:gd name="T8" fmla="*/ 1 w 6"/>
                    <a:gd name="T9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5">
                      <a:moveTo>
                        <a:pt x="1" y="14"/>
                      </a:moveTo>
                      <a:cubicBezTo>
                        <a:pt x="2" y="10"/>
                        <a:pt x="4" y="6"/>
                        <a:pt x="5" y="1"/>
                      </a:cubicBezTo>
                      <a:cubicBezTo>
                        <a:pt x="6" y="0"/>
                        <a:pt x="4" y="0"/>
                        <a:pt x="4" y="1"/>
                      </a:cubicBezTo>
                      <a:cubicBezTo>
                        <a:pt x="3" y="5"/>
                        <a:pt x="1" y="9"/>
                        <a:pt x="0" y="13"/>
                      </a:cubicBezTo>
                      <a:cubicBezTo>
                        <a:pt x="0" y="14"/>
                        <a:pt x="1" y="15"/>
                        <a:pt x="1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6" name="Freeform 115"/>
                <p:cNvSpPr/>
                <p:nvPr/>
              </p:nvSpPr>
              <p:spPr bwMode="auto">
                <a:xfrm>
                  <a:off x="1379538" y="2754313"/>
                  <a:ext cx="4763" cy="14288"/>
                </a:xfrm>
                <a:custGeom>
                  <a:avLst/>
                  <a:gdLst>
                    <a:gd name="T0" fmla="*/ 2 w 4"/>
                    <a:gd name="T1" fmla="*/ 13 h 14"/>
                    <a:gd name="T2" fmla="*/ 3 w 4"/>
                    <a:gd name="T3" fmla="*/ 2 h 14"/>
                    <a:gd name="T4" fmla="*/ 2 w 4"/>
                    <a:gd name="T5" fmla="*/ 1 h 14"/>
                    <a:gd name="T6" fmla="*/ 0 w 4"/>
                    <a:gd name="T7" fmla="*/ 13 h 14"/>
                    <a:gd name="T8" fmla="*/ 2 w 4"/>
                    <a:gd name="T9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14">
                      <a:moveTo>
                        <a:pt x="2" y="13"/>
                      </a:moveTo>
                      <a:cubicBezTo>
                        <a:pt x="2" y="9"/>
                        <a:pt x="3" y="5"/>
                        <a:pt x="3" y="2"/>
                      </a:cubicBezTo>
                      <a:cubicBezTo>
                        <a:pt x="4" y="1"/>
                        <a:pt x="2" y="0"/>
                        <a:pt x="2" y="1"/>
                      </a:cubicBezTo>
                      <a:cubicBezTo>
                        <a:pt x="1" y="5"/>
                        <a:pt x="1" y="9"/>
                        <a:pt x="0" y="13"/>
                      </a:cubicBezTo>
                      <a:cubicBezTo>
                        <a:pt x="0" y="14"/>
                        <a:pt x="2" y="14"/>
                        <a:pt x="2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7" name="Freeform 116"/>
                <p:cNvSpPr/>
                <p:nvPr/>
              </p:nvSpPr>
              <p:spPr bwMode="auto">
                <a:xfrm>
                  <a:off x="1382713" y="2754313"/>
                  <a:ext cx="1588" cy="15875"/>
                </a:xfrm>
                <a:custGeom>
                  <a:avLst/>
                  <a:gdLst>
                    <a:gd name="T0" fmla="*/ 2 w 2"/>
                    <a:gd name="T1" fmla="*/ 14 h 14"/>
                    <a:gd name="T2" fmla="*/ 2 w 2"/>
                    <a:gd name="T3" fmla="*/ 1 h 14"/>
                    <a:gd name="T4" fmla="*/ 1 w 2"/>
                    <a:gd name="T5" fmla="*/ 1 h 14"/>
                    <a:gd name="T6" fmla="*/ 0 w 2"/>
                    <a:gd name="T7" fmla="*/ 14 h 14"/>
                    <a:gd name="T8" fmla="*/ 2 w 2"/>
                    <a:gd name="T9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4">
                      <a:moveTo>
                        <a:pt x="2" y="14"/>
                      </a:moveTo>
                      <a:cubicBezTo>
                        <a:pt x="2" y="9"/>
                        <a:pt x="1" y="5"/>
                        <a:pt x="2" y="1"/>
                      </a:cubicBez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0" y="5"/>
                        <a:pt x="0" y="9"/>
                        <a:pt x="0" y="14"/>
                      </a:cubicBezTo>
                      <a:cubicBezTo>
                        <a:pt x="0" y="14"/>
                        <a:pt x="2" y="14"/>
                        <a:pt x="2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8" name="Freeform 117"/>
                <p:cNvSpPr/>
                <p:nvPr/>
              </p:nvSpPr>
              <p:spPr bwMode="auto">
                <a:xfrm>
                  <a:off x="1384300" y="2755901"/>
                  <a:ext cx="1588" cy="14288"/>
                </a:xfrm>
                <a:custGeom>
                  <a:avLst/>
                  <a:gdLst>
                    <a:gd name="T0" fmla="*/ 1 w 2"/>
                    <a:gd name="T1" fmla="*/ 12 h 13"/>
                    <a:gd name="T2" fmla="*/ 2 w 2"/>
                    <a:gd name="T3" fmla="*/ 1 h 13"/>
                    <a:gd name="T4" fmla="*/ 1 w 2"/>
                    <a:gd name="T5" fmla="*/ 1 h 13"/>
                    <a:gd name="T6" fmla="*/ 0 w 2"/>
                    <a:gd name="T7" fmla="*/ 12 h 13"/>
                    <a:gd name="T8" fmla="*/ 1 w 2"/>
                    <a:gd name="T9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3">
                      <a:moveTo>
                        <a:pt x="1" y="12"/>
                      </a:moveTo>
                      <a:cubicBezTo>
                        <a:pt x="2" y="8"/>
                        <a:pt x="2" y="4"/>
                        <a:pt x="2" y="1"/>
                      </a:cubicBez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1" y="4"/>
                        <a:pt x="1" y="8"/>
                        <a:pt x="0" y="12"/>
                      </a:cubicBezTo>
                      <a:cubicBezTo>
                        <a:pt x="0" y="13"/>
                        <a:pt x="1" y="13"/>
                        <a:pt x="1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9" name="Freeform 118"/>
                <p:cNvSpPr/>
                <p:nvPr/>
              </p:nvSpPr>
              <p:spPr bwMode="auto">
                <a:xfrm>
                  <a:off x="1385888" y="2751138"/>
                  <a:ext cx="0" cy="15875"/>
                </a:xfrm>
                <a:custGeom>
                  <a:avLst/>
                  <a:gdLst>
                    <a:gd name="T0" fmla="*/ 1 w 1"/>
                    <a:gd name="T1" fmla="*/ 13 h 14"/>
                    <a:gd name="T2" fmla="*/ 1 w 1"/>
                    <a:gd name="T3" fmla="*/ 1 h 14"/>
                    <a:gd name="T4" fmla="*/ 0 w 1"/>
                    <a:gd name="T5" fmla="*/ 1 h 14"/>
                    <a:gd name="T6" fmla="*/ 0 w 1"/>
                    <a:gd name="T7" fmla="*/ 13 h 14"/>
                    <a:gd name="T8" fmla="*/ 1 w 1"/>
                    <a:gd name="T9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4">
                      <a:moveTo>
                        <a:pt x="1" y="13"/>
                      </a:moveTo>
                      <a:cubicBezTo>
                        <a:pt x="1" y="9"/>
                        <a:pt x="1" y="5"/>
                        <a:pt x="1" y="1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5"/>
                        <a:pt x="0" y="9"/>
                        <a:pt x="0" y="13"/>
                      </a:cubicBezTo>
                      <a:cubicBezTo>
                        <a:pt x="0" y="14"/>
                        <a:pt x="1" y="14"/>
                        <a:pt x="1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30" name="Freeform 119"/>
                <p:cNvSpPr/>
                <p:nvPr/>
              </p:nvSpPr>
              <p:spPr bwMode="auto">
                <a:xfrm>
                  <a:off x="1354138" y="2720976"/>
                  <a:ext cx="9525" cy="12700"/>
                </a:xfrm>
                <a:custGeom>
                  <a:avLst/>
                  <a:gdLst>
                    <a:gd name="T0" fmla="*/ 1 w 9"/>
                    <a:gd name="T1" fmla="*/ 11 h 12"/>
                    <a:gd name="T2" fmla="*/ 9 w 9"/>
                    <a:gd name="T3" fmla="*/ 1 h 12"/>
                    <a:gd name="T4" fmla="*/ 8 w 9"/>
                    <a:gd name="T5" fmla="*/ 1 h 12"/>
                    <a:gd name="T6" fmla="*/ 0 w 9"/>
                    <a:gd name="T7" fmla="*/ 10 h 12"/>
                    <a:gd name="T8" fmla="*/ 1 w 9"/>
                    <a:gd name="T9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2">
                      <a:moveTo>
                        <a:pt x="1" y="11"/>
                      </a:moveTo>
                      <a:cubicBezTo>
                        <a:pt x="4" y="8"/>
                        <a:pt x="6" y="4"/>
                        <a:pt x="9" y="1"/>
                      </a:cubicBezTo>
                      <a:cubicBezTo>
                        <a:pt x="9" y="1"/>
                        <a:pt x="8" y="0"/>
                        <a:pt x="8" y="1"/>
                      </a:cubicBezTo>
                      <a:cubicBezTo>
                        <a:pt x="5" y="4"/>
                        <a:pt x="3" y="7"/>
                        <a:pt x="0" y="10"/>
                      </a:cubicBezTo>
                      <a:cubicBezTo>
                        <a:pt x="0" y="11"/>
                        <a:pt x="0" y="12"/>
                        <a:pt x="1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31" name="Freeform 120"/>
                <p:cNvSpPr/>
                <p:nvPr/>
              </p:nvSpPr>
              <p:spPr bwMode="auto">
                <a:xfrm>
                  <a:off x="1355725" y="2720976"/>
                  <a:ext cx="11113" cy="12700"/>
                </a:xfrm>
                <a:custGeom>
                  <a:avLst/>
                  <a:gdLst>
                    <a:gd name="T0" fmla="*/ 1 w 10"/>
                    <a:gd name="T1" fmla="*/ 11 h 12"/>
                    <a:gd name="T2" fmla="*/ 9 w 10"/>
                    <a:gd name="T3" fmla="*/ 1 h 12"/>
                    <a:gd name="T4" fmla="*/ 8 w 10"/>
                    <a:gd name="T5" fmla="*/ 1 h 12"/>
                    <a:gd name="T6" fmla="*/ 0 w 10"/>
                    <a:gd name="T7" fmla="*/ 11 h 12"/>
                    <a:gd name="T8" fmla="*/ 1 w 10"/>
                    <a:gd name="T9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2">
                      <a:moveTo>
                        <a:pt x="1" y="11"/>
                      </a:moveTo>
                      <a:cubicBezTo>
                        <a:pt x="3" y="7"/>
                        <a:pt x="6" y="4"/>
                        <a:pt x="9" y="1"/>
                      </a:cubicBezTo>
                      <a:cubicBezTo>
                        <a:pt x="10" y="1"/>
                        <a:pt x="9" y="0"/>
                        <a:pt x="8" y="1"/>
                      </a:cubicBezTo>
                      <a:cubicBezTo>
                        <a:pt x="5" y="3"/>
                        <a:pt x="2" y="7"/>
                        <a:pt x="0" y="11"/>
                      </a:cubicBezTo>
                      <a:cubicBezTo>
                        <a:pt x="0" y="11"/>
                        <a:pt x="1" y="12"/>
                        <a:pt x="1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32" name="Freeform 121"/>
                <p:cNvSpPr/>
                <p:nvPr/>
              </p:nvSpPr>
              <p:spPr bwMode="auto">
                <a:xfrm>
                  <a:off x="1360488" y="2720976"/>
                  <a:ext cx="9525" cy="11113"/>
                </a:xfrm>
                <a:custGeom>
                  <a:avLst/>
                  <a:gdLst>
                    <a:gd name="T0" fmla="*/ 2 w 8"/>
                    <a:gd name="T1" fmla="*/ 9 h 10"/>
                    <a:gd name="T2" fmla="*/ 8 w 8"/>
                    <a:gd name="T3" fmla="*/ 1 h 10"/>
                    <a:gd name="T4" fmla="*/ 7 w 8"/>
                    <a:gd name="T5" fmla="*/ 1 h 10"/>
                    <a:gd name="T6" fmla="*/ 1 w 8"/>
                    <a:gd name="T7" fmla="*/ 9 h 10"/>
                    <a:gd name="T8" fmla="*/ 2 w 8"/>
                    <a:gd name="T9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0">
                      <a:moveTo>
                        <a:pt x="2" y="9"/>
                      </a:moveTo>
                      <a:cubicBezTo>
                        <a:pt x="4" y="7"/>
                        <a:pt x="6" y="4"/>
                        <a:pt x="8" y="1"/>
                      </a:cubicBezTo>
                      <a:cubicBezTo>
                        <a:pt x="8" y="1"/>
                        <a:pt x="7" y="0"/>
                        <a:pt x="7" y="1"/>
                      </a:cubicBezTo>
                      <a:cubicBezTo>
                        <a:pt x="5" y="3"/>
                        <a:pt x="3" y="6"/>
                        <a:pt x="1" y="9"/>
                      </a:cubicBezTo>
                      <a:cubicBezTo>
                        <a:pt x="0" y="9"/>
                        <a:pt x="2" y="10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33" name="Freeform 122"/>
                <p:cNvSpPr/>
                <p:nvPr/>
              </p:nvSpPr>
              <p:spPr bwMode="auto">
                <a:xfrm>
                  <a:off x="1362075" y="2720976"/>
                  <a:ext cx="7938" cy="11113"/>
                </a:xfrm>
                <a:custGeom>
                  <a:avLst/>
                  <a:gdLst>
                    <a:gd name="T0" fmla="*/ 1 w 8"/>
                    <a:gd name="T1" fmla="*/ 10 h 11"/>
                    <a:gd name="T2" fmla="*/ 7 w 8"/>
                    <a:gd name="T3" fmla="*/ 1 h 11"/>
                    <a:gd name="T4" fmla="*/ 7 w 8"/>
                    <a:gd name="T5" fmla="*/ 1 h 11"/>
                    <a:gd name="T6" fmla="*/ 0 w 8"/>
                    <a:gd name="T7" fmla="*/ 9 h 11"/>
                    <a:gd name="T8" fmla="*/ 1 w 8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1">
                      <a:moveTo>
                        <a:pt x="1" y="10"/>
                      </a:moveTo>
                      <a:cubicBezTo>
                        <a:pt x="3" y="7"/>
                        <a:pt x="5" y="4"/>
                        <a:pt x="7" y="1"/>
                      </a:cubicBezTo>
                      <a:cubicBezTo>
                        <a:pt x="8" y="1"/>
                        <a:pt x="7" y="0"/>
                        <a:pt x="7" y="1"/>
                      </a:cubicBezTo>
                      <a:cubicBezTo>
                        <a:pt x="4" y="3"/>
                        <a:pt x="2" y="6"/>
                        <a:pt x="0" y="9"/>
                      </a:cubicBezTo>
                      <a:cubicBezTo>
                        <a:pt x="0" y="10"/>
                        <a:pt x="1" y="11"/>
                        <a:pt x="1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34" name="Freeform 123"/>
                <p:cNvSpPr/>
                <p:nvPr/>
              </p:nvSpPr>
              <p:spPr bwMode="auto">
                <a:xfrm>
                  <a:off x="1363663" y="2719388"/>
                  <a:ext cx="12700" cy="11113"/>
                </a:xfrm>
                <a:custGeom>
                  <a:avLst/>
                  <a:gdLst>
                    <a:gd name="T0" fmla="*/ 1 w 11"/>
                    <a:gd name="T1" fmla="*/ 10 h 11"/>
                    <a:gd name="T2" fmla="*/ 10 w 11"/>
                    <a:gd name="T3" fmla="*/ 2 h 11"/>
                    <a:gd name="T4" fmla="*/ 9 w 11"/>
                    <a:gd name="T5" fmla="*/ 1 h 11"/>
                    <a:gd name="T6" fmla="*/ 1 w 11"/>
                    <a:gd name="T7" fmla="*/ 9 h 11"/>
                    <a:gd name="T8" fmla="*/ 1 w 11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1">
                      <a:moveTo>
                        <a:pt x="1" y="10"/>
                      </a:moveTo>
                      <a:cubicBezTo>
                        <a:pt x="5" y="8"/>
                        <a:pt x="8" y="5"/>
                        <a:pt x="10" y="2"/>
                      </a:cubicBezTo>
                      <a:cubicBezTo>
                        <a:pt x="11" y="1"/>
                        <a:pt x="10" y="0"/>
                        <a:pt x="9" y="1"/>
                      </a:cubicBezTo>
                      <a:cubicBezTo>
                        <a:pt x="7" y="4"/>
                        <a:pt x="4" y="7"/>
                        <a:pt x="1" y="9"/>
                      </a:cubicBezTo>
                      <a:cubicBezTo>
                        <a:pt x="0" y="10"/>
                        <a:pt x="0" y="11"/>
                        <a:pt x="1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35" name="Freeform 124"/>
                <p:cNvSpPr/>
                <p:nvPr/>
              </p:nvSpPr>
              <p:spPr bwMode="auto">
                <a:xfrm>
                  <a:off x="1368425" y="2722563"/>
                  <a:ext cx="7938" cy="9525"/>
                </a:xfrm>
                <a:custGeom>
                  <a:avLst/>
                  <a:gdLst>
                    <a:gd name="T0" fmla="*/ 1 w 8"/>
                    <a:gd name="T1" fmla="*/ 9 h 9"/>
                    <a:gd name="T2" fmla="*/ 8 w 8"/>
                    <a:gd name="T3" fmla="*/ 2 h 9"/>
                    <a:gd name="T4" fmla="*/ 7 w 8"/>
                    <a:gd name="T5" fmla="*/ 1 h 9"/>
                    <a:gd name="T6" fmla="*/ 1 w 8"/>
                    <a:gd name="T7" fmla="*/ 8 h 9"/>
                    <a:gd name="T8" fmla="*/ 1 w 8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9">
                      <a:moveTo>
                        <a:pt x="1" y="9"/>
                      </a:moveTo>
                      <a:cubicBezTo>
                        <a:pt x="4" y="7"/>
                        <a:pt x="6" y="4"/>
                        <a:pt x="8" y="2"/>
                      </a:cubicBezTo>
                      <a:cubicBezTo>
                        <a:pt x="8" y="1"/>
                        <a:pt x="7" y="0"/>
                        <a:pt x="7" y="1"/>
                      </a:cubicBezTo>
                      <a:cubicBezTo>
                        <a:pt x="5" y="4"/>
                        <a:pt x="3" y="6"/>
                        <a:pt x="1" y="8"/>
                      </a:cubicBezTo>
                      <a:cubicBezTo>
                        <a:pt x="0" y="8"/>
                        <a:pt x="1" y="9"/>
                        <a:pt x="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36" name="Freeform 125"/>
                <p:cNvSpPr/>
                <p:nvPr/>
              </p:nvSpPr>
              <p:spPr bwMode="auto">
                <a:xfrm>
                  <a:off x="1370013" y="2724151"/>
                  <a:ext cx="9525" cy="11113"/>
                </a:xfrm>
                <a:custGeom>
                  <a:avLst/>
                  <a:gdLst>
                    <a:gd name="T0" fmla="*/ 1 w 9"/>
                    <a:gd name="T1" fmla="*/ 10 h 11"/>
                    <a:gd name="T2" fmla="*/ 9 w 9"/>
                    <a:gd name="T3" fmla="*/ 1 h 11"/>
                    <a:gd name="T4" fmla="*/ 8 w 9"/>
                    <a:gd name="T5" fmla="*/ 0 h 11"/>
                    <a:gd name="T6" fmla="*/ 0 w 9"/>
                    <a:gd name="T7" fmla="*/ 9 h 11"/>
                    <a:gd name="T8" fmla="*/ 1 w 9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1">
                      <a:moveTo>
                        <a:pt x="1" y="10"/>
                      </a:moveTo>
                      <a:cubicBezTo>
                        <a:pt x="4" y="7"/>
                        <a:pt x="6" y="4"/>
                        <a:pt x="9" y="1"/>
                      </a:cubicBezTo>
                      <a:cubicBezTo>
                        <a:pt x="9" y="1"/>
                        <a:pt x="9" y="0"/>
                        <a:pt x="8" y="0"/>
                      </a:cubicBezTo>
                      <a:cubicBezTo>
                        <a:pt x="5" y="3"/>
                        <a:pt x="3" y="6"/>
                        <a:pt x="0" y="9"/>
                      </a:cubicBezTo>
                      <a:cubicBezTo>
                        <a:pt x="0" y="10"/>
                        <a:pt x="1" y="11"/>
                        <a:pt x="1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37" name="Freeform 126"/>
                <p:cNvSpPr/>
                <p:nvPr/>
              </p:nvSpPr>
              <p:spPr bwMode="auto">
                <a:xfrm>
                  <a:off x="1370013" y="2727326"/>
                  <a:ext cx="12700" cy="15875"/>
                </a:xfrm>
                <a:custGeom>
                  <a:avLst/>
                  <a:gdLst>
                    <a:gd name="T0" fmla="*/ 2 w 11"/>
                    <a:gd name="T1" fmla="*/ 14 h 15"/>
                    <a:gd name="T2" fmla="*/ 10 w 11"/>
                    <a:gd name="T3" fmla="*/ 2 h 15"/>
                    <a:gd name="T4" fmla="*/ 9 w 11"/>
                    <a:gd name="T5" fmla="*/ 1 h 15"/>
                    <a:gd name="T6" fmla="*/ 1 w 11"/>
                    <a:gd name="T7" fmla="*/ 14 h 15"/>
                    <a:gd name="T8" fmla="*/ 2 w 11"/>
                    <a:gd name="T9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5">
                      <a:moveTo>
                        <a:pt x="2" y="14"/>
                      </a:moveTo>
                      <a:cubicBezTo>
                        <a:pt x="4" y="10"/>
                        <a:pt x="7" y="6"/>
                        <a:pt x="10" y="2"/>
                      </a:cubicBezTo>
                      <a:cubicBezTo>
                        <a:pt x="11" y="1"/>
                        <a:pt x="9" y="0"/>
                        <a:pt x="9" y="1"/>
                      </a:cubicBezTo>
                      <a:cubicBezTo>
                        <a:pt x="6" y="5"/>
                        <a:pt x="3" y="9"/>
                        <a:pt x="1" y="14"/>
                      </a:cubicBezTo>
                      <a:cubicBezTo>
                        <a:pt x="0" y="14"/>
                        <a:pt x="2" y="15"/>
                        <a:pt x="2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38" name="Freeform 127"/>
                <p:cNvSpPr/>
                <p:nvPr/>
              </p:nvSpPr>
              <p:spPr bwMode="auto">
                <a:xfrm>
                  <a:off x="1374775" y="2725738"/>
                  <a:ext cx="9525" cy="17463"/>
                </a:xfrm>
                <a:custGeom>
                  <a:avLst/>
                  <a:gdLst>
                    <a:gd name="T0" fmla="*/ 1 w 9"/>
                    <a:gd name="T1" fmla="*/ 17 h 17"/>
                    <a:gd name="T2" fmla="*/ 9 w 9"/>
                    <a:gd name="T3" fmla="*/ 1 h 17"/>
                    <a:gd name="T4" fmla="*/ 8 w 9"/>
                    <a:gd name="T5" fmla="*/ 1 h 17"/>
                    <a:gd name="T6" fmla="*/ 0 w 9"/>
                    <a:gd name="T7" fmla="*/ 16 h 17"/>
                    <a:gd name="T8" fmla="*/ 1 w 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7">
                      <a:moveTo>
                        <a:pt x="1" y="17"/>
                      </a:moveTo>
                      <a:cubicBezTo>
                        <a:pt x="4" y="12"/>
                        <a:pt x="6" y="6"/>
                        <a:pt x="9" y="1"/>
                      </a:cubicBezTo>
                      <a:cubicBezTo>
                        <a:pt x="9" y="1"/>
                        <a:pt x="8" y="0"/>
                        <a:pt x="8" y="1"/>
                      </a:cubicBezTo>
                      <a:cubicBezTo>
                        <a:pt x="5" y="6"/>
                        <a:pt x="3" y="11"/>
                        <a:pt x="0" y="16"/>
                      </a:cubicBezTo>
                      <a:cubicBezTo>
                        <a:pt x="0" y="17"/>
                        <a:pt x="1" y="17"/>
                        <a:pt x="1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39" name="Freeform 128"/>
                <p:cNvSpPr/>
                <p:nvPr/>
              </p:nvSpPr>
              <p:spPr bwMode="auto">
                <a:xfrm>
                  <a:off x="1373188" y="2713038"/>
                  <a:ext cx="9525" cy="12700"/>
                </a:xfrm>
                <a:custGeom>
                  <a:avLst/>
                  <a:gdLst>
                    <a:gd name="T0" fmla="*/ 1 w 10"/>
                    <a:gd name="T1" fmla="*/ 13 h 13"/>
                    <a:gd name="T2" fmla="*/ 9 w 10"/>
                    <a:gd name="T3" fmla="*/ 2 h 13"/>
                    <a:gd name="T4" fmla="*/ 8 w 10"/>
                    <a:gd name="T5" fmla="*/ 1 h 13"/>
                    <a:gd name="T6" fmla="*/ 0 w 10"/>
                    <a:gd name="T7" fmla="*/ 12 h 13"/>
                    <a:gd name="T8" fmla="*/ 1 w 10"/>
                    <a:gd name="T9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3">
                      <a:moveTo>
                        <a:pt x="1" y="13"/>
                      </a:moveTo>
                      <a:cubicBezTo>
                        <a:pt x="3" y="8"/>
                        <a:pt x="6" y="5"/>
                        <a:pt x="9" y="2"/>
                      </a:cubicBezTo>
                      <a:cubicBezTo>
                        <a:pt x="10" y="1"/>
                        <a:pt x="9" y="0"/>
                        <a:pt x="8" y="1"/>
                      </a:cubicBezTo>
                      <a:cubicBezTo>
                        <a:pt x="5" y="4"/>
                        <a:pt x="1" y="8"/>
                        <a:pt x="0" y="12"/>
                      </a:cubicBezTo>
                      <a:cubicBezTo>
                        <a:pt x="0" y="13"/>
                        <a:pt x="1" y="13"/>
                        <a:pt x="1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0" name="Freeform 129"/>
                <p:cNvSpPr/>
                <p:nvPr/>
              </p:nvSpPr>
              <p:spPr bwMode="auto">
                <a:xfrm>
                  <a:off x="1370013" y="2709863"/>
                  <a:ext cx="12700" cy="14288"/>
                </a:xfrm>
                <a:custGeom>
                  <a:avLst/>
                  <a:gdLst>
                    <a:gd name="T0" fmla="*/ 2 w 12"/>
                    <a:gd name="T1" fmla="*/ 12 h 13"/>
                    <a:gd name="T2" fmla="*/ 11 w 12"/>
                    <a:gd name="T3" fmla="*/ 2 h 13"/>
                    <a:gd name="T4" fmla="*/ 10 w 12"/>
                    <a:gd name="T5" fmla="*/ 1 h 13"/>
                    <a:gd name="T6" fmla="*/ 1 w 12"/>
                    <a:gd name="T7" fmla="*/ 11 h 13"/>
                    <a:gd name="T8" fmla="*/ 2 w 12"/>
                    <a:gd name="T9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3">
                      <a:moveTo>
                        <a:pt x="2" y="12"/>
                      </a:moveTo>
                      <a:cubicBezTo>
                        <a:pt x="4" y="8"/>
                        <a:pt x="8" y="5"/>
                        <a:pt x="11" y="2"/>
                      </a:cubicBezTo>
                      <a:cubicBezTo>
                        <a:pt x="12" y="1"/>
                        <a:pt x="11" y="0"/>
                        <a:pt x="10" y="1"/>
                      </a:cubicBezTo>
                      <a:cubicBezTo>
                        <a:pt x="7" y="5"/>
                        <a:pt x="3" y="7"/>
                        <a:pt x="1" y="11"/>
                      </a:cubicBezTo>
                      <a:cubicBezTo>
                        <a:pt x="0" y="12"/>
                        <a:pt x="1" y="13"/>
                        <a:pt x="2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1" name="Freeform 130"/>
                <p:cNvSpPr/>
                <p:nvPr/>
              </p:nvSpPr>
              <p:spPr bwMode="auto">
                <a:xfrm>
                  <a:off x="1363663" y="2714626"/>
                  <a:ext cx="9525" cy="11113"/>
                </a:xfrm>
                <a:custGeom>
                  <a:avLst/>
                  <a:gdLst>
                    <a:gd name="T0" fmla="*/ 1 w 9"/>
                    <a:gd name="T1" fmla="*/ 9 h 10"/>
                    <a:gd name="T2" fmla="*/ 9 w 9"/>
                    <a:gd name="T3" fmla="*/ 2 h 10"/>
                    <a:gd name="T4" fmla="*/ 8 w 9"/>
                    <a:gd name="T5" fmla="*/ 1 h 10"/>
                    <a:gd name="T6" fmla="*/ 0 w 9"/>
                    <a:gd name="T7" fmla="*/ 8 h 10"/>
                    <a:gd name="T8" fmla="*/ 1 w 9"/>
                    <a:gd name="T9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0">
                      <a:moveTo>
                        <a:pt x="1" y="9"/>
                      </a:moveTo>
                      <a:cubicBezTo>
                        <a:pt x="3" y="6"/>
                        <a:pt x="6" y="4"/>
                        <a:pt x="9" y="2"/>
                      </a:cubicBezTo>
                      <a:cubicBezTo>
                        <a:pt x="9" y="1"/>
                        <a:pt x="8" y="0"/>
                        <a:pt x="8" y="1"/>
                      </a:cubicBezTo>
                      <a:cubicBezTo>
                        <a:pt x="5" y="3"/>
                        <a:pt x="2" y="6"/>
                        <a:pt x="0" y="8"/>
                      </a:cubicBezTo>
                      <a:cubicBezTo>
                        <a:pt x="0" y="9"/>
                        <a:pt x="1" y="10"/>
                        <a:pt x="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2" name="Freeform 131"/>
                <p:cNvSpPr/>
                <p:nvPr/>
              </p:nvSpPr>
              <p:spPr bwMode="auto">
                <a:xfrm>
                  <a:off x="1370013" y="2708276"/>
                  <a:ext cx="15875" cy="11113"/>
                </a:xfrm>
                <a:custGeom>
                  <a:avLst/>
                  <a:gdLst>
                    <a:gd name="T0" fmla="*/ 1 w 15"/>
                    <a:gd name="T1" fmla="*/ 11 h 11"/>
                    <a:gd name="T2" fmla="*/ 15 w 15"/>
                    <a:gd name="T3" fmla="*/ 2 h 11"/>
                    <a:gd name="T4" fmla="*/ 14 w 15"/>
                    <a:gd name="T5" fmla="*/ 1 h 11"/>
                    <a:gd name="T6" fmla="*/ 0 w 15"/>
                    <a:gd name="T7" fmla="*/ 10 h 11"/>
                    <a:gd name="T8" fmla="*/ 1 w 15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11">
                      <a:moveTo>
                        <a:pt x="1" y="11"/>
                      </a:moveTo>
                      <a:cubicBezTo>
                        <a:pt x="6" y="8"/>
                        <a:pt x="10" y="5"/>
                        <a:pt x="15" y="2"/>
                      </a:cubicBezTo>
                      <a:cubicBezTo>
                        <a:pt x="15" y="1"/>
                        <a:pt x="15" y="0"/>
                        <a:pt x="14" y="1"/>
                      </a:cubicBezTo>
                      <a:cubicBezTo>
                        <a:pt x="10" y="4"/>
                        <a:pt x="5" y="7"/>
                        <a:pt x="0" y="10"/>
                      </a:cubicBezTo>
                      <a:cubicBezTo>
                        <a:pt x="0" y="10"/>
                        <a:pt x="0" y="11"/>
                        <a:pt x="1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3" name="Freeform 132"/>
                <p:cNvSpPr/>
                <p:nvPr/>
              </p:nvSpPr>
              <p:spPr bwMode="auto">
                <a:xfrm>
                  <a:off x="1376363" y="2701926"/>
                  <a:ext cx="9525" cy="14288"/>
                </a:xfrm>
                <a:custGeom>
                  <a:avLst/>
                  <a:gdLst>
                    <a:gd name="T0" fmla="*/ 2 w 9"/>
                    <a:gd name="T1" fmla="*/ 13 h 14"/>
                    <a:gd name="T2" fmla="*/ 9 w 9"/>
                    <a:gd name="T3" fmla="*/ 1 h 14"/>
                    <a:gd name="T4" fmla="*/ 8 w 9"/>
                    <a:gd name="T5" fmla="*/ 1 h 14"/>
                    <a:gd name="T6" fmla="*/ 1 w 9"/>
                    <a:gd name="T7" fmla="*/ 12 h 14"/>
                    <a:gd name="T8" fmla="*/ 2 w 9"/>
                    <a:gd name="T9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4">
                      <a:moveTo>
                        <a:pt x="2" y="13"/>
                      </a:moveTo>
                      <a:cubicBezTo>
                        <a:pt x="4" y="9"/>
                        <a:pt x="7" y="5"/>
                        <a:pt x="9" y="1"/>
                      </a:cubicBezTo>
                      <a:cubicBezTo>
                        <a:pt x="9" y="0"/>
                        <a:pt x="8" y="0"/>
                        <a:pt x="8" y="1"/>
                      </a:cubicBezTo>
                      <a:cubicBezTo>
                        <a:pt x="6" y="5"/>
                        <a:pt x="3" y="8"/>
                        <a:pt x="1" y="12"/>
                      </a:cubicBezTo>
                      <a:cubicBezTo>
                        <a:pt x="0" y="13"/>
                        <a:pt x="1" y="14"/>
                        <a:pt x="2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4" name="Freeform 133"/>
                <p:cNvSpPr/>
                <p:nvPr/>
              </p:nvSpPr>
              <p:spPr bwMode="auto">
                <a:xfrm>
                  <a:off x="1377950" y="2703513"/>
                  <a:ext cx="7938" cy="20638"/>
                </a:xfrm>
                <a:custGeom>
                  <a:avLst/>
                  <a:gdLst>
                    <a:gd name="T0" fmla="*/ 7 w 8"/>
                    <a:gd name="T1" fmla="*/ 1 h 19"/>
                    <a:gd name="T2" fmla="*/ 0 w 8"/>
                    <a:gd name="T3" fmla="*/ 17 h 19"/>
                    <a:gd name="T4" fmla="*/ 1 w 8"/>
                    <a:gd name="T5" fmla="*/ 18 h 19"/>
                    <a:gd name="T6" fmla="*/ 8 w 8"/>
                    <a:gd name="T7" fmla="*/ 1 h 19"/>
                    <a:gd name="T8" fmla="*/ 7 w 8"/>
                    <a:gd name="T9" fmla="*/ 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9">
                      <a:moveTo>
                        <a:pt x="7" y="1"/>
                      </a:moveTo>
                      <a:cubicBezTo>
                        <a:pt x="7" y="7"/>
                        <a:pt x="3" y="12"/>
                        <a:pt x="0" y="17"/>
                      </a:cubicBezTo>
                      <a:cubicBezTo>
                        <a:pt x="0" y="18"/>
                        <a:pt x="1" y="19"/>
                        <a:pt x="1" y="18"/>
                      </a:cubicBezTo>
                      <a:cubicBezTo>
                        <a:pt x="5" y="13"/>
                        <a:pt x="8" y="7"/>
                        <a:pt x="8" y="1"/>
                      </a:cubicBezTo>
                      <a:cubicBezTo>
                        <a:pt x="8" y="0"/>
                        <a:pt x="7" y="0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5" name="Freeform 134"/>
                <p:cNvSpPr/>
                <p:nvPr/>
              </p:nvSpPr>
              <p:spPr bwMode="auto">
                <a:xfrm>
                  <a:off x="1379538" y="2703513"/>
                  <a:ext cx="9525" cy="22225"/>
                </a:xfrm>
                <a:custGeom>
                  <a:avLst/>
                  <a:gdLst>
                    <a:gd name="T0" fmla="*/ 7 w 9"/>
                    <a:gd name="T1" fmla="*/ 1 h 20"/>
                    <a:gd name="T2" fmla="*/ 0 w 9"/>
                    <a:gd name="T3" fmla="*/ 19 h 20"/>
                    <a:gd name="T4" fmla="*/ 2 w 9"/>
                    <a:gd name="T5" fmla="*/ 20 h 20"/>
                    <a:gd name="T6" fmla="*/ 9 w 9"/>
                    <a:gd name="T7" fmla="*/ 1 h 20"/>
                    <a:gd name="T8" fmla="*/ 7 w 9"/>
                    <a:gd name="T9" fmla="*/ 1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20">
                      <a:moveTo>
                        <a:pt x="7" y="1"/>
                      </a:moveTo>
                      <a:cubicBezTo>
                        <a:pt x="7" y="7"/>
                        <a:pt x="3" y="13"/>
                        <a:pt x="0" y="19"/>
                      </a:cubicBezTo>
                      <a:cubicBezTo>
                        <a:pt x="0" y="20"/>
                        <a:pt x="1" y="20"/>
                        <a:pt x="2" y="20"/>
                      </a:cubicBezTo>
                      <a:cubicBezTo>
                        <a:pt x="5" y="14"/>
                        <a:pt x="8" y="7"/>
                        <a:pt x="9" y="1"/>
                      </a:cubicBezTo>
                      <a:cubicBezTo>
                        <a:pt x="9" y="0"/>
                        <a:pt x="7" y="0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6" name="Freeform 135"/>
                <p:cNvSpPr/>
                <p:nvPr/>
              </p:nvSpPr>
              <p:spPr bwMode="auto">
                <a:xfrm>
                  <a:off x="1384300" y="2703513"/>
                  <a:ext cx="7938" cy="19050"/>
                </a:xfrm>
                <a:custGeom>
                  <a:avLst/>
                  <a:gdLst>
                    <a:gd name="T0" fmla="*/ 5 w 7"/>
                    <a:gd name="T1" fmla="*/ 2 h 19"/>
                    <a:gd name="T2" fmla="*/ 6 w 7"/>
                    <a:gd name="T3" fmla="*/ 1 h 19"/>
                    <a:gd name="T4" fmla="*/ 5 w 7"/>
                    <a:gd name="T5" fmla="*/ 2 h 19"/>
                    <a:gd name="T6" fmla="*/ 4 w 7"/>
                    <a:gd name="T7" fmla="*/ 9 h 19"/>
                    <a:gd name="T8" fmla="*/ 2 w 7"/>
                    <a:gd name="T9" fmla="*/ 14 h 19"/>
                    <a:gd name="T10" fmla="*/ 1 w 7"/>
                    <a:gd name="T11" fmla="*/ 16 h 19"/>
                    <a:gd name="T12" fmla="*/ 0 w 7"/>
                    <a:gd name="T13" fmla="*/ 18 h 19"/>
                    <a:gd name="T14" fmla="*/ 1 w 7"/>
                    <a:gd name="T15" fmla="*/ 18 h 19"/>
                    <a:gd name="T16" fmla="*/ 0 w 7"/>
                    <a:gd name="T17" fmla="*/ 17 h 19"/>
                    <a:gd name="T18" fmla="*/ 0 w 7"/>
                    <a:gd name="T19" fmla="*/ 18 h 19"/>
                    <a:gd name="T20" fmla="*/ 0 w 7"/>
                    <a:gd name="T21" fmla="*/ 19 h 19"/>
                    <a:gd name="T22" fmla="*/ 1 w 7"/>
                    <a:gd name="T23" fmla="*/ 19 h 19"/>
                    <a:gd name="T24" fmla="*/ 1 w 7"/>
                    <a:gd name="T25" fmla="*/ 19 h 19"/>
                    <a:gd name="T26" fmla="*/ 3 w 7"/>
                    <a:gd name="T27" fmla="*/ 13 h 19"/>
                    <a:gd name="T28" fmla="*/ 6 w 7"/>
                    <a:gd name="T29" fmla="*/ 5 h 19"/>
                    <a:gd name="T30" fmla="*/ 5 w 7"/>
                    <a:gd name="T31" fmla="*/ 1 h 19"/>
                    <a:gd name="T32" fmla="*/ 4 w 7"/>
                    <a:gd name="T33" fmla="*/ 1 h 19"/>
                    <a:gd name="T34" fmla="*/ 4 w 7"/>
                    <a:gd name="T35" fmla="*/ 2 h 19"/>
                    <a:gd name="T36" fmla="*/ 5 w 7"/>
                    <a:gd name="T37" fmla="*/ 2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" h="19">
                      <a:moveTo>
                        <a:pt x="5" y="2"/>
                      </a:moveTo>
                      <a:cubicBezTo>
                        <a:pt x="6" y="2"/>
                        <a:pt x="5" y="2"/>
                        <a:pt x="6" y="1"/>
                      </a:cubicBezTo>
                      <a:cubicBezTo>
                        <a:pt x="5" y="1"/>
                        <a:pt x="5" y="1"/>
                        <a:pt x="5" y="2"/>
                      </a:cubicBezTo>
                      <a:cubicBezTo>
                        <a:pt x="6" y="3"/>
                        <a:pt x="4" y="7"/>
                        <a:pt x="4" y="9"/>
                      </a:cubicBezTo>
                      <a:cubicBezTo>
                        <a:pt x="3" y="11"/>
                        <a:pt x="2" y="12"/>
                        <a:pt x="2" y="14"/>
                      </a:cubicBezTo>
                      <a:cubicBezTo>
                        <a:pt x="1" y="15"/>
                        <a:pt x="1" y="16"/>
                        <a:pt x="1" y="16"/>
                      </a:cubicBezTo>
                      <a:cubicBezTo>
                        <a:pt x="1" y="17"/>
                        <a:pt x="0" y="17"/>
                        <a:pt x="0" y="18"/>
                      </a:cubicBezTo>
                      <a:cubicBezTo>
                        <a:pt x="0" y="18"/>
                        <a:pt x="1" y="19"/>
                        <a:pt x="1" y="18"/>
                      </a:cubicBezTo>
                      <a:cubicBezTo>
                        <a:pt x="1" y="17"/>
                        <a:pt x="0" y="16"/>
                        <a:pt x="0" y="17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2" y="17"/>
                        <a:pt x="3" y="15"/>
                        <a:pt x="3" y="13"/>
                      </a:cubicBezTo>
                      <a:cubicBezTo>
                        <a:pt x="5" y="11"/>
                        <a:pt x="5" y="8"/>
                        <a:pt x="6" y="5"/>
                      </a:cubicBezTo>
                      <a:cubicBezTo>
                        <a:pt x="6" y="4"/>
                        <a:pt x="7" y="2"/>
                        <a:pt x="5" y="1"/>
                      </a:cubicBezTo>
                      <a:cubicBezTo>
                        <a:pt x="5" y="0"/>
                        <a:pt x="5" y="0"/>
                        <a:pt x="4" y="1"/>
                      </a:cubicBezTo>
                      <a:cubicBezTo>
                        <a:pt x="4" y="1"/>
                        <a:pt x="4" y="2"/>
                        <a:pt x="4" y="2"/>
                      </a:cubicBezTo>
                      <a:cubicBezTo>
                        <a:pt x="4" y="2"/>
                        <a:pt x="5" y="3"/>
                        <a:pt x="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7" name="Freeform 136"/>
                <p:cNvSpPr/>
                <p:nvPr/>
              </p:nvSpPr>
              <p:spPr bwMode="auto">
                <a:xfrm>
                  <a:off x="1385888" y="2705101"/>
                  <a:ext cx="7938" cy="19050"/>
                </a:xfrm>
                <a:custGeom>
                  <a:avLst/>
                  <a:gdLst>
                    <a:gd name="T0" fmla="*/ 5 w 7"/>
                    <a:gd name="T1" fmla="*/ 1 h 18"/>
                    <a:gd name="T2" fmla="*/ 0 w 7"/>
                    <a:gd name="T3" fmla="*/ 17 h 18"/>
                    <a:gd name="T4" fmla="*/ 2 w 7"/>
                    <a:gd name="T5" fmla="*/ 17 h 18"/>
                    <a:gd name="T6" fmla="*/ 6 w 7"/>
                    <a:gd name="T7" fmla="*/ 1 h 18"/>
                    <a:gd name="T8" fmla="*/ 5 w 7"/>
                    <a:gd name="T9" fmla="*/ 1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8">
                      <a:moveTo>
                        <a:pt x="5" y="1"/>
                      </a:moveTo>
                      <a:cubicBezTo>
                        <a:pt x="5" y="6"/>
                        <a:pt x="2" y="12"/>
                        <a:pt x="0" y="17"/>
                      </a:cubicBezTo>
                      <a:cubicBezTo>
                        <a:pt x="0" y="18"/>
                        <a:pt x="1" y="18"/>
                        <a:pt x="2" y="17"/>
                      </a:cubicBezTo>
                      <a:cubicBezTo>
                        <a:pt x="3" y="12"/>
                        <a:pt x="7" y="7"/>
                        <a:pt x="6" y="1"/>
                      </a:cubicBezTo>
                      <a:cubicBezTo>
                        <a:pt x="6" y="0"/>
                        <a:pt x="5" y="0"/>
                        <a:pt x="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8" name="Freeform 137"/>
                <p:cNvSpPr/>
                <p:nvPr/>
              </p:nvSpPr>
              <p:spPr bwMode="auto">
                <a:xfrm>
                  <a:off x="1389063" y="2705101"/>
                  <a:ext cx="6350" cy="20638"/>
                </a:xfrm>
                <a:custGeom>
                  <a:avLst/>
                  <a:gdLst>
                    <a:gd name="T0" fmla="*/ 5 w 7"/>
                    <a:gd name="T1" fmla="*/ 1 h 19"/>
                    <a:gd name="T2" fmla="*/ 1 w 7"/>
                    <a:gd name="T3" fmla="*/ 17 h 19"/>
                    <a:gd name="T4" fmla="*/ 2 w 7"/>
                    <a:gd name="T5" fmla="*/ 18 h 19"/>
                    <a:gd name="T6" fmla="*/ 5 w 7"/>
                    <a:gd name="T7" fmla="*/ 11 h 19"/>
                    <a:gd name="T8" fmla="*/ 7 w 7"/>
                    <a:gd name="T9" fmla="*/ 1 h 19"/>
                    <a:gd name="T10" fmla="*/ 5 w 7"/>
                    <a:gd name="T11" fmla="*/ 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" h="19">
                      <a:moveTo>
                        <a:pt x="5" y="1"/>
                      </a:moveTo>
                      <a:cubicBezTo>
                        <a:pt x="5" y="6"/>
                        <a:pt x="4" y="13"/>
                        <a:pt x="1" y="17"/>
                      </a:cubicBezTo>
                      <a:cubicBezTo>
                        <a:pt x="0" y="18"/>
                        <a:pt x="1" y="19"/>
                        <a:pt x="2" y="18"/>
                      </a:cubicBezTo>
                      <a:cubicBezTo>
                        <a:pt x="3" y="16"/>
                        <a:pt x="4" y="13"/>
                        <a:pt x="5" y="11"/>
                      </a:cubicBezTo>
                      <a:cubicBezTo>
                        <a:pt x="6" y="8"/>
                        <a:pt x="7" y="4"/>
                        <a:pt x="7" y="1"/>
                      </a:cubicBezTo>
                      <a:cubicBezTo>
                        <a:pt x="7" y="0"/>
                        <a:pt x="5" y="0"/>
                        <a:pt x="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9" name="Freeform 138"/>
                <p:cNvSpPr/>
                <p:nvPr/>
              </p:nvSpPr>
              <p:spPr bwMode="auto">
                <a:xfrm>
                  <a:off x="1389063" y="2706688"/>
                  <a:ext cx="7938" cy="19050"/>
                </a:xfrm>
                <a:custGeom>
                  <a:avLst/>
                  <a:gdLst>
                    <a:gd name="T0" fmla="*/ 5 w 7"/>
                    <a:gd name="T1" fmla="*/ 1 h 17"/>
                    <a:gd name="T2" fmla="*/ 1 w 7"/>
                    <a:gd name="T3" fmla="*/ 15 h 17"/>
                    <a:gd name="T4" fmla="*/ 2 w 7"/>
                    <a:gd name="T5" fmla="*/ 16 h 17"/>
                    <a:gd name="T6" fmla="*/ 7 w 7"/>
                    <a:gd name="T7" fmla="*/ 1 h 17"/>
                    <a:gd name="T8" fmla="*/ 5 w 7"/>
                    <a:gd name="T9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7">
                      <a:moveTo>
                        <a:pt x="5" y="1"/>
                      </a:moveTo>
                      <a:cubicBezTo>
                        <a:pt x="6" y="6"/>
                        <a:pt x="3" y="11"/>
                        <a:pt x="1" y="15"/>
                      </a:cubicBezTo>
                      <a:cubicBezTo>
                        <a:pt x="0" y="16"/>
                        <a:pt x="2" y="17"/>
                        <a:pt x="2" y="16"/>
                      </a:cubicBezTo>
                      <a:cubicBezTo>
                        <a:pt x="5" y="12"/>
                        <a:pt x="7" y="6"/>
                        <a:pt x="7" y="1"/>
                      </a:cubicBezTo>
                      <a:cubicBezTo>
                        <a:pt x="7" y="0"/>
                        <a:pt x="5" y="0"/>
                        <a:pt x="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0" name="Freeform 139"/>
                <p:cNvSpPr/>
                <p:nvPr/>
              </p:nvSpPr>
              <p:spPr bwMode="auto">
                <a:xfrm>
                  <a:off x="1389063" y="2708276"/>
                  <a:ext cx="11113" cy="20638"/>
                </a:xfrm>
                <a:custGeom>
                  <a:avLst/>
                  <a:gdLst>
                    <a:gd name="T0" fmla="*/ 9 w 11"/>
                    <a:gd name="T1" fmla="*/ 1 h 19"/>
                    <a:gd name="T2" fmla="*/ 0 w 11"/>
                    <a:gd name="T3" fmla="*/ 17 h 19"/>
                    <a:gd name="T4" fmla="*/ 1 w 11"/>
                    <a:gd name="T5" fmla="*/ 18 h 19"/>
                    <a:gd name="T6" fmla="*/ 11 w 11"/>
                    <a:gd name="T7" fmla="*/ 1 h 19"/>
                    <a:gd name="T8" fmla="*/ 9 w 11"/>
                    <a:gd name="T9" fmla="*/ 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9">
                      <a:moveTo>
                        <a:pt x="9" y="1"/>
                      </a:moveTo>
                      <a:cubicBezTo>
                        <a:pt x="9" y="7"/>
                        <a:pt x="5" y="13"/>
                        <a:pt x="0" y="17"/>
                      </a:cubicBezTo>
                      <a:cubicBezTo>
                        <a:pt x="0" y="18"/>
                        <a:pt x="1" y="19"/>
                        <a:pt x="1" y="18"/>
                      </a:cubicBezTo>
                      <a:cubicBezTo>
                        <a:pt x="6" y="14"/>
                        <a:pt x="10" y="8"/>
                        <a:pt x="11" y="1"/>
                      </a:cubicBezTo>
                      <a:cubicBezTo>
                        <a:pt x="11" y="0"/>
                        <a:pt x="9" y="0"/>
                        <a:pt x="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1" name="Freeform 140"/>
                <p:cNvSpPr/>
                <p:nvPr/>
              </p:nvSpPr>
              <p:spPr bwMode="auto">
                <a:xfrm>
                  <a:off x="1373188" y="2714626"/>
                  <a:ext cx="17463" cy="33338"/>
                </a:xfrm>
                <a:custGeom>
                  <a:avLst/>
                  <a:gdLst>
                    <a:gd name="T0" fmla="*/ 16 w 17"/>
                    <a:gd name="T1" fmla="*/ 3 h 31"/>
                    <a:gd name="T2" fmla="*/ 6 w 17"/>
                    <a:gd name="T3" fmla="*/ 11 h 31"/>
                    <a:gd name="T4" fmla="*/ 12 w 17"/>
                    <a:gd name="T5" fmla="*/ 3 h 31"/>
                    <a:gd name="T6" fmla="*/ 3 w 17"/>
                    <a:gd name="T7" fmla="*/ 11 h 31"/>
                    <a:gd name="T8" fmla="*/ 9 w 17"/>
                    <a:gd name="T9" fmla="*/ 3 h 31"/>
                    <a:gd name="T10" fmla="*/ 6 w 17"/>
                    <a:gd name="T11" fmla="*/ 5 h 31"/>
                    <a:gd name="T12" fmla="*/ 11 w 17"/>
                    <a:gd name="T13" fmla="*/ 3 h 31"/>
                    <a:gd name="T14" fmla="*/ 4 w 17"/>
                    <a:gd name="T15" fmla="*/ 15 h 31"/>
                    <a:gd name="T16" fmla="*/ 11 w 17"/>
                    <a:gd name="T17" fmla="*/ 12 h 31"/>
                    <a:gd name="T18" fmla="*/ 1 w 17"/>
                    <a:gd name="T19" fmla="*/ 22 h 31"/>
                    <a:gd name="T20" fmla="*/ 12 w 17"/>
                    <a:gd name="T21" fmla="*/ 12 h 31"/>
                    <a:gd name="T22" fmla="*/ 5 w 17"/>
                    <a:gd name="T23" fmla="*/ 22 h 31"/>
                    <a:gd name="T24" fmla="*/ 7 w 17"/>
                    <a:gd name="T25" fmla="*/ 21 h 31"/>
                    <a:gd name="T26" fmla="*/ 4 w 17"/>
                    <a:gd name="T27" fmla="*/ 27 h 31"/>
                    <a:gd name="T28" fmla="*/ 9 w 17"/>
                    <a:gd name="T29" fmla="*/ 21 h 31"/>
                    <a:gd name="T30" fmla="*/ 4 w 17"/>
                    <a:gd name="T31" fmla="*/ 29 h 31"/>
                    <a:gd name="T32" fmla="*/ 6 w 17"/>
                    <a:gd name="T33" fmla="*/ 30 h 31"/>
                    <a:gd name="T34" fmla="*/ 9 w 17"/>
                    <a:gd name="T35" fmla="*/ 26 h 31"/>
                    <a:gd name="T36" fmla="*/ 6 w 17"/>
                    <a:gd name="T37" fmla="*/ 30 h 31"/>
                    <a:gd name="T38" fmla="*/ 9 w 17"/>
                    <a:gd name="T39" fmla="*/ 23 h 31"/>
                    <a:gd name="T40" fmla="*/ 5 w 17"/>
                    <a:gd name="T41" fmla="*/ 28 h 31"/>
                    <a:gd name="T42" fmla="*/ 9 w 17"/>
                    <a:gd name="T43" fmla="*/ 21 h 31"/>
                    <a:gd name="T44" fmla="*/ 5 w 17"/>
                    <a:gd name="T45" fmla="*/ 27 h 31"/>
                    <a:gd name="T46" fmla="*/ 7 w 17"/>
                    <a:gd name="T47" fmla="*/ 21 h 31"/>
                    <a:gd name="T48" fmla="*/ 5 w 17"/>
                    <a:gd name="T49" fmla="*/ 22 h 31"/>
                    <a:gd name="T50" fmla="*/ 12 w 17"/>
                    <a:gd name="T51" fmla="*/ 11 h 31"/>
                    <a:gd name="T52" fmla="*/ 1 w 17"/>
                    <a:gd name="T53" fmla="*/ 21 h 31"/>
                    <a:gd name="T54" fmla="*/ 11 w 17"/>
                    <a:gd name="T55" fmla="*/ 11 h 31"/>
                    <a:gd name="T56" fmla="*/ 4 w 17"/>
                    <a:gd name="T57" fmla="*/ 15 h 31"/>
                    <a:gd name="T58" fmla="*/ 14 w 17"/>
                    <a:gd name="T59" fmla="*/ 1 h 31"/>
                    <a:gd name="T60" fmla="*/ 6 w 17"/>
                    <a:gd name="T61" fmla="*/ 5 h 31"/>
                    <a:gd name="T62" fmla="*/ 9 w 17"/>
                    <a:gd name="T63" fmla="*/ 4 h 31"/>
                    <a:gd name="T64" fmla="*/ 3 w 17"/>
                    <a:gd name="T65" fmla="*/ 11 h 31"/>
                    <a:gd name="T66" fmla="*/ 12 w 17"/>
                    <a:gd name="T67" fmla="*/ 4 h 31"/>
                    <a:gd name="T68" fmla="*/ 6 w 17"/>
                    <a:gd name="T69" fmla="*/ 11 h 31"/>
                    <a:gd name="T70" fmla="*/ 16 w 17"/>
                    <a:gd name="T71" fmla="*/ 3 h 31"/>
                    <a:gd name="T72" fmla="*/ 9 w 17"/>
                    <a:gd name="T73" fmla="*/ 1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7" h="31">
                      <a:moveTo>
                        <a:pt x="10" y="12"/>
                      </a:moveTo>
                      <a:cubicBezTo>
                        <a:pt x="13" y="9"/>
                        <a:pt x="15" y="6"/>
                        <a:pt x="16" y="3"/>
                      </a:cubicBezTo>
                      <a:cubicBezTo>
                        <a:pt x="17" y="2"/>
                        <a:pt x="16" y="2"/>
                        <a:pt x="15" y="2"/>
                      </a:cubicBezTo>
                      <a:cubicBezTo>
                        <a:pt x="12" y="5"/>
                        <a:pt x="9" y="8"/>
                        <a:pt x="6" y="11"/>
                      </a:cubicBezTo>
                      <a:cubicBezTo>
                        <a:pt x="7" y="11"/>
                        <a:pt x="7" y="11"/>
                        <a:pt x="7" y="12"/>
                      </a:cubicBezTo>
                      <a:cubicBezTo>
                        <a:pt x="9" y="9"/>
                        <a:pt x="11" y="6"/>
                        <a:pt x="12" y="3"/>
                      </a:cubicBezTo>
                      <a:cubicBezTo>
                        <a:pt x="12" y="3"/>
                        <a:pt x="12" y="2"/>
                        <a:pt x="11" y="3"/>
                      </a:cubicBezTo>
                      <a:cubicBezTo>
                        <a:pt x="8" y="5"/>
                        <a:pt x="6" y="8"/>
                        <a:pt x="3" y="11"/>
                      </a:cubicBezTo>
                      <a:cubicBezTo>
                        <a:pt x="4" y="11"/>
                        <a:pt x="4" y="12"/>
                        <a:pt x="4" y="12"/>
                      </a:cubicBezTo>
                      <a:cubicBezTo>
                        <a:pt x="6" y="9"/>
                        <a:pt x="8" y="6"/>
                        <a:pt x="9" y="3"/>
                      </a:cubicBezTo>
                      <a:cubicBezTo>
                        <a:pt x="10" y="3"/>
                        <a:pt x="9" y="2"/>
                        <a:pt x="8" y="3"/>
                      </a:cubicBezTo>
                      <a:cubicBezTo>
                        <a:pt x="7" y="4"/>
                        <a:pt x="6" y="4"/>
                        <a:pt x="6" y="5"/>
                      </a:cubicBezTo>
                      <a:cubicBezTo>
                        <a:pt x="5" y="6"/>
                        <a:pt x="6" y="7"/>
                        <a:pt x="6" y="6"/>
                      </a:cubicBezTo>
                      <a:cubicBezTo>
                        <a:pt x="8" y="5"/>
                        <a:pt x="10" y="4"/>
                        <a:pt x="11" y="3"/>
                      </a:cubicBezTo>
                      <a:cubicBezTo>
                        <a:pt x="15" y="1"/>
                        <a:pt x="11" y="5"/>
                        <a:pt x="11" y="6"/>
                      </a:cubicBezTo>
                      <a:cubicBezTo>
                        <a:pt x="9" y="9"/>
                        <a:pt x="6" y="12"/>
                        <a:pt x="4" y="15"/>
                      </a:cubicBezTo>
                      <a:cubicBezTo>
                        <a:pt x="4" y="15"/>
                        <a:pt x="4" y="16"/>
                        <a:pt x="5" y="16"/>
                      </a:cubicBezTo>
                      <a:cubicBezTo>
                        <a:pt x="7" y="14"/>
                        <a:pt x="9" y="13"/>
                        <a:pt x="11" y="12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7" y="15"/>
                        <a:pt x="3" y="18"/>
                        <a:pt x="1" y="22"/>
                      </a:cubicBezTo>
                      <a:cubicBezTo>
                        <a:pt x="0" y="22"/>
                        <a:pt x="1" y="23"/>
                        <a:pt x="2" y="22"/>
                      </a:cubicBezTo>
                      <a:cubicBezTo>
                        <a:pt x="6" y="19"/>
                        <a:pt x="8" y="15"/>
                        <a:pt x="12" y="12"/>
                      </a:cubicBezTo>
                      <a:cubicBezTo>
                        <a:pt x="12" y="11"/>
                        <a:pt x="11" y="11"/>
                        <a:pt x="11" y="11"/>
                      </a:cubicBezTo>
                      <a:cubicBezTo>
                        <a:pt x="8" y="14"/>
                        <a:pt x="6" y="18"/>
                        <a:pt x="5" y="22"/>
                      </a:cubicBezTo>
                      <a:cubicBezTo>
                        <a:pt x="4" y="23"/>
                        <a:pt x="5" y="23"/>
                        <a:pt x="6" y="23"/>
                      </a:cubicBezTo>
                      <a:cubicBezTo>
                        <a:pt x="6" y="22"/>
                        <a:pt x="6" y="22"/>
                        <a:pt x="7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5" y="23"/>
                        <a:pt x="5" y="25"/>
                        <a:pt x="4" y="27"/>
                      </a:cubicBezTo>
                      <a:cubicBezTo>
                        <a:pt x="4" y="27"/>
                        <a:pt x="5" y="28"/>
                        <a:pt x="6" y="27"/>
                      </a:cubicBezTo>
                      <a:cubicBezTo>
                        <a:pt x="7" y="25"/>
                        <a:pt x="8" y="23"/>
                        <a:pt x="9" y="21"/>
                      </a:cubicBezTo>
                      <a:cubicBezTo>
                        <a:pt x="8" y="21"/>
                        <a:pt x="8" y="21"/>
                        <a:pt x="7" y="21"/>
                      </a:cubicBezTo>
                      <a:cubicBezTo>
                        <a:pt x="6" y="23"/>
                        <a:pt x="5" y="26"/>
                        <a:pt x="4" y="29"/>
                      </a:cubicBezTo>
                      <a:cubicBezTo>
                        <a:pt x="4" y="29"/>
                        <a:pt x="5" y="30"/>
                        <a:pt x="6" y="29"/>
                      </a:cubicBezTo>
                      <a:cubicBezTo>
                        <a:pt x="7" y="26"/>
                        <a:pt x="9" y="25"/>
                        <a:pt x="6" y="30"/>
                      </a:cubicBezTo>
                      <a:cubicBezTo>
                        <a:pt x="6" y="30"/>
                        <a:pt x="7" y="30"/>
                        <a:pt x="7" y="30"/>
                      </a:cubicBezTo>
                      <a:cubicBezTo>
                        <a:pt x="8" y="29"/>
                        <a:pt x="8" y="27"/>
                        <a:pt x="9" y="26"/>
                      </a:cubicBezTo>
                      <a:cubicBezTo>
                        <a:pt x="10" y="25"/>
                        <a:pt x="8" y="24"/>
                        <a:pt x="8" y="25"/>
                      </a:cubicBezTo>
                      <a:cubicBezTo>
                        <a:pt x="7" y="27"/>
                        <a:pt x="7" y="28"/>
                        <a:pt x="6" y="30"/>
                      </a:cubicBezTo>
                      <a:cubicBezTo>
                        <a:pt x="6" y="31"/>
                        <a:pt x="7" y="31"/>
                        <a:pt x="7" y="30"/>
                      </a:cubicBezTo>
                      <a:cubicBezTo>
                        <a:pt x="8" y="28"/>
                        <a:pt x="9" y="26"/>
                        <a:pt x="9" y="23"/>
                      </a:cubicBezTo>
                      <a:cubicBezTo>
                        <a:pt x="9" y="23"/>
                        <a:pt x="9" y="23"/>
                        <a:pt x="8" y="23"/>
                      </a:cubicBezTo>
                      <a:cubicBezTo>
                        <a:pt x="6" y="25"/>
                        <a:pt x="5" y="26"/>
                        <a:pt x="5" y="28"/>
                      </a:cubicBezTo>
                      <a:cubicBezTo>
                        <a:pt x="5" y="29"/>
                        <a:pt x="5" y="29"/>
                        <a:pt x="6" y="29"/>
                      </a:cubicBezTo>
                      <a:cubicBezTo>
                        <a:pt x="7" y="26"/>
                        <a:pt x="8" y="24"/>
                        <a:pt x="9" y="21"/>
                      </a:cubicBezTo>
                      <a:cubicBezTo>
                        <a:pt x="9" y="20"/>
                        <a:pt x="8" y="20"/>
                        <a:pt x="8" y="21"/>
                      </a:cubicBezTo>
                      <a:cubicBezTo>
                        <a:pt x="7" y="23"/>
                        <a:pt x="6" y="25"/>
                        <a:pt x="5" y="27"/>
                      </a:cubicBezTo>
                      <a:cubicBezTo>
                        <a:pt x="5" y="27"/>
                        <a:pt x="5" y="27"/>
                        <a:pt x="6" y="27"/>
                      </a:cubicBezTo>
                      <a:cubicBezTo>
                        <a:pt x="6" y="25"/>
                        <a:pt x="7" y="23"/>
                        <a:pt x="7" y="21"/>
                      </a:cubicBezTo>
                      <a:cubicBezTo>
                        <a:pt x="7" y="20"/>
                        <a:pt x="6" y="20"/>
                        <a:pt x="6" y="20"/>
                      </a:cubicBezTo>
                      <a:cubicBezTo>
                        <a:pt x="5" y="21"/>
                        <a:pt x="5" y="21"/>
                        <a:pt x="5" y="22"/>
                      </a:cubicBezTo>
                      <a:cubicBezTo>
                        <a:pt x="5" y="22"/>
                        <a:pt x="6" y="22"/>
                        <a:pt x="6" y="23"/>
                      </a:cubicBezTo>
                      <a:cubicBezTo>
                        <a:pt x="7" y="18"/>
                        <a:pt x="9" y="15"/>
                        <a:pt x="12" y="11"/>
                      </a:cubicBezTo>
                      <a:cubicBezTo>
                        <a:pt x="12" y="11"/>
                        <a:pt x="11" y="10"/>
                        <a:pt x="11" y="11"/>
                      </a:cubicBezTo>
                      <a:cubicBezTo>
                        <a:pt x="8" y="14"/>
                        <a:pt x="5" y="18"/>
                        <a:pt x="1" y="21"/>
                      </a:cubicBezTo>
                      <a:cubicBezTo>
                        <a:pt x="1" y="22"/>
                        <a:pt x="2" y="22"/>
                        <a:pt x="2" y="22"/>
                      </a:cubicBezTo>
                      <a:cubicBezTo>
                        <a:pt x="5" y="18"/>
                        <a:pt x="8" y="15"/>
                        <a:pt x="11" y="11"/>
                      </a:cubicBezTo>
                      <a:cubicBezTo>
                        <a:pt x="11" y="11"/>
                        <a:pt x="10" y="10"/>
                        <a:pt x="10" y="10"/>
                      </a:cubicBezTo>
                      <a:cubicBezTo>
                        <a:pt x="8" y="12"/>
                        <a:pt x="6" y="13"/>
                        <a:pt x="4" y="15"/>
                      </a:cubicBezTo>
                      <a:cubicBezTo>
                        <a:pt x="4" y="15"/>
                        <a:pt x="5" y="15"/>
                        <a:pt x="5" y="15"/>
                      </a:cubicBezTo>
                      <a:cubicBezTo>
                        <a:pt x="8" y="11"/>
                        <a:pt x="12" y="6"/>
                        <a:pt x="14" y="1"/>
                      </a:cubicBezTo>
                      <a:cubicBezTo>
                        <a:pt x="15" y="0"/>
                        <a:pt x="14" y="0"/>
                        <a:pt x="13" y="0"/>
                      </a:cubicBezTo>
                      <a:cubicBezTo>
                        <a:pt x="11" y="2"/>
                        <a:pt x="8" y="4"/>
                        <a:pt x="6" y="5"/>
                      </a:cubicBezTo>
                      <a:cubicBezTo>
                        <a:pt x="6" y="5"/>
                        <a:pt x="6" y="6"/>
                        <a:pt x="7" y="6"/>
                      </a:cubicBezTo>
                      <a:cubicBezTo>
                        <a:pt x="7" y="5"/>
                        <a:pt x="8" y="4"/>
                        <a:pt x="9" y="4"/>
                      </a:cubicBezTo>
                      <a:cubicBezTo>
                        <a:pt x="9" y="3"/>
                        <a:pt x="8" y="3"/>
                        <a:pt x="8" y="3"/>
                      </a:cubicBezTo>
                      <a:cubicBezTo>
                        <a:pt x="7" y="6"/>
                        <a:pt x="5" y="9"/>
                        <a:pt x="3" y="11"/>
                      </a:cubicBezTo>
                      <a:cubicBezTo>
                        <a:pt x="3" y="12"/>
                        <a:pt x="4" y="13"/>
                        <a:pt x="4" y="12"/>
                      </a:cubicBezTo>
                      <a:cubicBezTo>
                        <a:pt x="7" y="9"/>
                        <a:pt x="9" y="6"/>
                        <a:pt x="12" y="4"/>
                      </a:cubicBezTo>
                      <a:cubicBezTo>
                        <a:pt x="12" y="3"/>
                        <a:pt x="11" y="3"/>
                        <a:pt x="11" y="3"/>
                      </a:cubicBezTo>
                      <a:cubicBezTo>
                        <a:pt x="9" y="6"/>
                        <a:pt x="8" y="8"/>
                        <a:pt x="6" y="11"/>
                      </a:cubicBezTo>
                      <a:cubicBezTo>
                        <a:pt x="6" y="12"/>
                        <a:pt x="7" y="12"/>
                        <a:pt x="7" y="12"/>
                      </a:cubicBezTo>
                      <a:cubicBezTo>
                        <a:pt x="10" y="9"/>
                        <a:pt x="13" y="6"/>
                        <a:pt x="16" y="3"/>
                      </a:cubicBezTo>
                      <a:cubicBezTo>
                        <a:pt x="16" y="3"/>
                        <a:pt x="15" y="3"/>
                        <a:pt x="15" y="2"/>
                      </a:cubicBezTo>
                      <a:cubicBezTo>
                        <a:pt x="14" y="6"/>
                        <a:pt x="12" y="8"/>
                        <a:pt x="9" y="11"/>
                      </a:cubicBezTo>
                      <a:cubicBezTo>
                        <a:pt x="9" y="12"/>
                        <a:pt x="10" y="13"/>
                        <a:pt x="10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2" name="Freeform 141"/>
                <p:cNvSpPr/>
                <p:nvPr/>
              </p:nvSpPr>
              <p:spPr bwMode="auto">
                <a:xfrm>
                  <a:off x="1376363" y="2722563"/>
                  <a:ext cx="12700" cy="31750"/>
                </a:xfrm>
                <a:custGeom>
                  <a:avLst/>
                  <a:gdLst>
                    <a:gd name="T0" fmla="*/ 7 w 12"/>
                    <a:gd name="T1" fmla="*/ 15 h 31"/>
                    <a:gd name="T2" fmla="*/ 6 w 12"/>
                    <a:gd name="T3" fmla="*/ 25 h 31"/>
                    <a:gd name="T4" fmla="*/ 7 w 12"/>
                    <a:gd name="T5" fmla="*/ 25 h 31"/>
                    <a:gd name="T6" fmla="*/ 8 w 12"/>
                    <a:gd name="T7" fmla="*/ 24 h 31"/>
                    <a:gd name="T8" fmla="*/ 5 w 12"/>
                    <a:gd name="T9" fmla="*/ 30 h 31"/>
                    <a:gd name="T10" fmla="*/ 7 w 12"/>
                    <a:gd name="T11" fmla="*/ 30 h 31"/>
                    <a:gd name="T12" fmla="*/ 7 w 12"/>
                    <a:gd name="T13" fmla="*/ 18 h 31"/>
                    <a:gd name="T14" fmla="*/ 6 w 12"/>
                    <a:gd name="T15" fmla="*/ 8 h 31"/>
                    <a:gd name="T16" fmla="*/ 9 w 12"/>
                    <a:gd name="T17" fmla="*/ 3 h 31"/>
                    <a:gd name="T18" fmla="*/ 10 w 12"/>
                    <a:gd name="T19" fmla="*/ 5 h 31"/>
                    <a:gd name="T20" fmla="*/ 11 w 12"/>
                    <a:gd name="T21" fmla="*/ 5 h 31"/>
                    <a:gd name="T22" fmla="*/ 9 w 12"/>
                    <a:gd name="T23" fmla="*/ 6 h 31"/>
                    <a:gd name="T24" fmla="*/ 10 w 12"/>
                    <a:gd name="T25" fmla="*/ 7 h 31"/>
                    <a:gd name="T26" fmla="*/ 12 w 12"/>
                    <a:gd name="T27" fmla="*/ 4 h 31"/>
                    <a:gd name="T28" fmla="*/ 11 w 12"/>
                    <a:gd name="T29" fmla="*/ 3 h 31"/>
                    <a:gd name="T30" fmla="*/ 10 w 12"/>
                    <a:gd name="T31" fmla="*/ 4 h 31"/>
                    <a:gd name="T32" fmla="*/ 11 w 12"/>
                    <a:gd name="T33" fmla="*/ 5 h 31"/>
                    <a:gd name="T34" fmla="*/ 12 w 12"/>
                    <a:gd name="T35" fmla="*/ 1 h 31"/>
                    <a:gd name="T36" fmla="*/ 11 w 12"/>
                    <a:gd name="T37" fmla="*/ 0 h 31"/>
                    <a:gd name="T38" fmla="*/ 5 w 12"/>
                    <a:gd name="T39" fmla="*/ 30 h 31"/>
                    <a:gd name="T40" fmla="*/ 7 w 12"/>
                    <a:gd name="T41" fmla="*/ 31 h 31"/>
                    <a:gd name="T42" fmla="*/ 9 w 12"/>
                    <a:gd name="T43" fmla="*/ 20 h 31"/>
                    <a:gd name="T44" fmla="*/ 8 w 12"/>
                    <a:gd name="T45" fmla="*/ 20 h 31"/>
                    <a:gd name="T46" fmla="*/ 6 w 12"/>
                    <a:gd name="T47" fmla="*/ 25 h 31"/>
                    <a:gd name="T48" fmla="*/ 7 w 12"/>
                    <a:gd name="T49" fmla="*/ 25 h 31"/>
                    <a:gd name="T50" fmla="*/ 9 w 12"/>
                    <a:gd name="T51" fmla="*/ 15 h 31"/>
                    <a:gd name="T52" fmla="*/ 7 w 12"/>
                    <a:gd name="T53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31">
                      <a:moveTo>
                        <a:pt x="7" y="15"/>
                      </a:moveTo>
                      <a:cubicBezTo>
                        <a:pt x="8" y="18"/>
                        <a:pt x="7" y="22"/>
                        <a:pt x="6" y="25"/>
                      </a:cubicBezTo>
                      <a:cubicBezTo>
                        <a:pt x="6" y="25"/>
                        <a:pt x="7" y="25"/>
                        <a:pt x="7" y="25"/>
                      </a:cubicBezTo>
                      <a:cubicBezTo>
                        <a:pt x="7" y="25"/>
                        <a:pt x="7" y="25"/>
                        <a:pt x="8" y="24"/>
                      </a:cubicBezTo>
                      <a:cubicBezTo>
                        <a:pt x="7" y="26"/>
                        <a:pt x="6" y="28"/>
                        <a:pt x="5" y="30"/>
                      </a:cubicBezTo>
                      <a:cubicBezTo>
                        <a:pt x="6" y="30"/>
                        <a:pt x="6" y="30"/>
                        <a:pt x="7" y="30"/>
                      </a:cubicBezTo>
                      <a:cubicBezTo>
                        <a:pt x="8" y="26"/>
                        <a:pt x="8" y="22"/>
                        <a:pt x="7" y="18"/>
                      </a:cubicBezTo>
                      <a:cubicBezTo>
                        <a:pt x="7" y="15"/>
                        <a:pt x="6" y="11"/>
                        <a:pt x="6" y="8"/>
                      </a:cubicBezTo>
                      <a:cubicBezTo>
                        <a:pt x="7" y="6"/>
                        <a:pt x="8" y="5"/>
                        <a:pt x="9" y="3"/>
                      </a:cubicBezTo>
                      <a:cubicBezTo>
                        <a:pt x="12" y="1"/>
                        <a:pt x="10" y="3"/>
                        <a:pt x="10" y="5"/>
                      </a:cubicBezTo>
                      <a:cubicBezTo>
                        <a:pt x="10" y="5"/>
                        <a:pt x="11" y="6"/>
                        <a:pt x="11" y="5"/>
                      </a:cubicBezTo>
                      <a:cubicBezTo>
                        <a:pt x="11" y="6"/>
                        <a:pt x="10" y="6"/>
                        <a:pt x="9" y="6"/>
                      </a:cubicBezTo>
                      <a:cubicBezTo>
                        <a:pt x="9" y="7"/>
                        <a:pt x="9" y="8"/>
                        <a:pt x="10" y="7"/>
                      </a:cubicBezTo>
                      <a:cubicBezTo>
                        <a:pt x="12" y="6"/>
                        <a:pt x="12" y="6"/>
                        <a:pt x="12" y="4"/>
                      </a:cubicBezTo>
                      <a:cubicBezTo>
                        <a:pt x="12" y="3"/>
                        <a:pt x="12" y="3"/>
                        <a:pt x="11" y="3"/>
                      </a:cubicBezTo>
                      <a:cubicBezTo>
                        <a:pt x="11" y="4"/>
                        <a:pt x="10" y="4"/>
                        <a:pt x="10" y="4"/>
                      </a:cubicBezTo>
                      <a:cubicBezTo>
                        <a:pt x="10" y="5"/>
                        <a:pt x="11" y="5"/>
                        <a:pt x="11" y="5"/>
                      </a:cubicBezTo>
                      <a:cubicBezTo>
                        <a:pt x="12" y="4"/>
                        <a:pt x="12" y="2"/>
                        <a:pt x="12" y="1"/>
                      </a:cubicBezTo>
                      <a:cubicBezTo>
                        <a:pt x="12" y="1"/>
                        <a:pt x="12" y="0"/>
                        <a:pt x="11" y="0"/>
                      </a:cubicBezTo>
                      <a:cubicBezTo>
                        <a:pt x="0" y="7"/>
                        <a:pt x="8" y="20"/>
                        <a:pt x="5" y="30"/>
                      </a:cubicBezTo>
                      <a:cubicBezTo>
                        <a:pt x="5" y="31"/>
                        <a:pt x="6" y="31"/>
                        <a:pt x="7" y="31"/>
                      </a:cubicBezTo>
                      <a:cubicBezTo>
                        <a:pt x="8" y="27"/>
                        <a:pt x="9" y="24"/>
                        <a:pt x="9" y="20"/>
                      </a:cubicBezTo>
                      <a:cubicBezTo>
                        <a:pt x="9" y="20"/>
                        <a:pt x="8" y="20"/>
                        <a:pt x="8" y="20"/>
                      </a:cubicBezTo>
                      <a:cubicBezTo>
                        <a:pt x="7" y="22"/>
                        <a:pt x="6" y="23"/>
                        <a:pt x="6" y="25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2"/>
                        <a:pt x="9" y="19"/>
                        <a:pt x="9" y="15"/>
                      </a:cubicBezTo>
                      <a:cubicBezTo>
                        <a:pt x="9" y="14"/>
                        <a:pt x="7" y="14"/>
                        <a:pt x="7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3" name="Freeform 142"/>
                <p:cNvSpPr/>
                <p:nvPr/>
              </p:nvSpPr>
              <p:spPr bwMode="auto">
                <a:xfrm>
                  <a:off x="1382713" y="2724151"/>
                  <a:ext cx="9525" cy="7938"/>
                </a:xfrm>
                <a:custGeom>
                  <a:avLst/>
                  <a:gdLst>
                    <a:gd name="T0" fmla="*/ 1 w 10"/>
                    <a:gd name="T1" fmla="*/ 4 h 8"/>
                    <a:gd name="T2" fmla="*/ 0 w 10"/>
                    <a:gd name="T3" fmla="*/ 6 h 8"/>
                    <a:gd name="T4" fmla="*/ 1 w 10"/>
                    <a:gd name="T5" fmla="*/ 7 h 8"/>
                    <a:gd name="T6" fmla="*/ 6 w 10"/>
                    <a:gd name="T7" fmla="*/ 3 h 8"/>
                    <a:gd name="T8" fmla="*/ 4 w 10"/>
                    <a:gd name="T9" fmla="*/ 3 h 8"/>
                    <a:gd name="T10" fmla="*/ 4 w 10"/>
                    <a:gd name="T11" fmla="*/ 7 h 8"/>
                    <a:gd name="T12" fmla="*/ 5 w 10"/>
                    <a:gd name="T13" fmla="*/ 7 h 8"/>
                    <a:gd name="T14" fmla="*/ 9 w 10"/>
                    <a:gd name="T15" fmla="*/ 1 h 8"/>
                    <a:gd name="T16" fmla="*/ 7 w 10"/>
                    <a:gd name="T17" fmla="*/ 1 h 8"/>
                    <a:gd name="T18" fmla="*/ 7 w 10"/>
                    <a:gd name="T19" fmla="*/ 6 h 8"/>
                    <a:gd name="T20" fmla="*/ 9 w 10"/>
                    <a:gd name="T21" fmla="*/ 7 h 8"/>
                    <a:gd name="T22" fmla="*/ 10 w 10"/>
                    <a:gd name="T23" fmla="*/ 3 h 8"/>
                    <a:gd name="T24" fmla="*/ 8 w 10"/>
                    <a:gd name="T25" fmla="*/ 2 h 8"/>
                    <a:gd name="T26" fmla="*/ 7 w 10"/>
                    <a:gd name="T27" fmla="*/ 6 h 8"/>
                    <a:gd name="T28" fmla="*/ 9 w 10"/>
                    <a:gd name="T29" fmla="*/ 7 h 8"/>
                    <a:gd name="T30" fmla="*/ 9 w 10"/>
                    <a:gd name="T31" fmla="*/ 1 h 8"/>
                    <a:gd name="T32" fmla="*/ 7 w 10"/>
                    <a:gd name="T33" fmla="*/ 1 h 8"/>
                    <a:gd name="T34" fmla="*/ 4 w 10"/>
                    <a:gd name="T35" fmla="*/ 7 h 8"/>
                    <a:gd name="T36" fmla="*/ 6 w 10"/>
                    <a:gd name="T37" fmla="*/ 7 h 8"/>
                    <a:gd name="T38" fmla="*/ 6 w 10"/>
                    <a:gd name="T39" fmla="*/ 3 h 8"/>
                    <a:gd name="T40" fmla="*/ 4 w 10"/>
                    <a:gd name="T41" fmla="*/ 3 h 8"/>
                    <a:gd name="T42" fmla="*/ 0 w 10"/>
                    <a:gd name="T43" fmla="*/ 5 h 8"/>
                    <a:gd name="T44" fmla="*/ 1 w 10"/>
                    <a:gd name="T45" fmla="*/ 6 h 8"/>
                    <a:gd name="T46" fmla="*/ 2 w 10"/>
                    <a:gd name="T47" fmla="*/ 5 h 8"/>
                    <a:gd name="T48" fmla="*/ 1 w 10"/>
                    <a:gd name="T49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0" h="8">
                      <a:moveTo>
                        <a:pt x="1" y="4"/>
                      </a:moveTo>
                      <a:cubicBezTo>
                        <a:pt x="1" y="5"/>
                        <a:pt x="0" y="5"/>
                        <a:pt x="0" y="6"/>
                      </a:cubicBezTo>
                      <a:cubicBezTo>
                        <a:pt x="0" y="6"/>
                        <a:pt x="0" y="7"/>
                        <a:pt x="1" y="7"/>
                      </a:cubicBezTo>
                      <a:cubicBezTo>
                        <a:pt x="3" y="6"/>
                        <a:pt x="4" y="5"/>
                        <a:pt x="6" y="3"/>
                      </a:cubicBezTo>
                      <a:cubicBezTo>
                        <a:pt x="5" y="3"/>
                        <a:pt x="5" y="3"/>
                        <a:pt x="4" y="3"/>
                      </a:cubicBezTo>
                      <a:cubicBezTo>
                        <a:pt x="4" y="4"/>
                        <a:pt x="4" y="6"/>
                        <a:pt x="4" y="7"/>
                      </a:cubicBezTo>
                      <a:cubicBezTo>
                        <a:pt x="4" y="8"/>
                        <a:pt x="5" y="8"/>
                        <a:pt x="5" y="7"/>
                      </a:cubicBezTo>
                      <a:cubicBezTo>
                        <a:pt x="7" y="5"/>
                        <a:pt x="8" y="3"/>
                        <a:pt x="9" y="1"/>
                      </a:cubicBez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8" y="3"/>
                        <a:pt x="8" y="5"/>
                        <a:pt x="7" y="6"/>
                      </a:cubicBezTo>
                      <a:cubicBezTo>
                        <a:pt x="7" y="7"/>
                        <a:pt x="8" y="8"/>
                        <a:pt x="9" y="7"/>
                      </a:cubicBezTo>
                      <a:cubicBezTo>
                        <a:pt x="9" y="6"/>
                        <a:pt x="9" y="4"/>
                        <a:pt x="10" y="3"/>
                      </a:cubicBezTo>
                      <a:cubicBezTo>
                        <a:pt x="10" y="2"/>
                        <a:pt x="9" y="2"/>
                        <a:pt x="8" y="2"/>
                      </a:cubicBezTo>
                      <a:cubicBezTo>
                        <a:pt x="8" y="4"/>
                        <a:pt x="8" y="5"/>
                        <a:pt x="7" y="6"/>
                      </a:cubicBezTo>
                      <a:cubicBezTo>
                        <a:pt x="8" y="6"/>
                        <a:pt x="8" y="7"/>
                        <a:pt x="9" y="7"/>
                      </a:cubicBezTo>
                      <a:cubicBezTo>
                        <a:pt x="9" y="5"/>
                        <a:pt x="9" y="3"/>
                        <a:pt x="9" y="1"/>
                      </a:cubicBezTo>
                      <a:cubicBezTo>
                        <a:pt x="9" y="0"/>
                        <a:pt x="8" y="0"/>
                        <a:pt x="7" y="1"/>
                      </a:cubicBezTo>
                      <a:cubicBezTo>
                        <a:pt x="6" y="3"/>
                        <a:pt x="5" y="5"/>
                        <a:pt x="4" y="7"/>
                      </a:cubicBezTo>
                      <a:cubicBezTo>
                        <a:pt x="5" y="7"/>
                        <a:pt x="5" y="7"/>
                        <a:pt x="6" y="7"/>
                      </a:cubicBezTo>
                      <a:cubicBezTo>
                        <a:pt x="6" y="6"/>
                        <a:pt x="6" y="4"/>
                        <a:pt x="6" y="3"/>
                      </a:cubicBezTo>
                      <a:cubicBezTo>
                        <a:pt x="6" y="2"/>
                        <a:pt x="5" y="2"/>
                        <a:pt x="4" y="3"/>
                      </a:cubicBezTo>
                      <a:cubicBezTo>
                        <a:pt x="3" y="4"/>
                        <a:pt x="2" y="5"/>
                        <a:pt x="0" y="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2" y="6"/>
                        <a:pt x="2" y="5"/>
                      </a:cubicBezTo>
                      <a:cubicBezTo>
                        <a:pt x="3" y="5"/>
                        <a:pt x="2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4" name="Freeform 143"/>
                <p:cNvSpPr/>
                <p:nvPr/>
              </p:nvSpPr>
              <p:spPr bwMode="auto">
                <a:xfrm>
                  <a:off x="1392238" y="2722563"/>
                  <a:ext cx="3175" cy="9525"/>
                </a:xfrm>
                <a:custGeom>
                  <a:avLst/>
                  <a:gdLst>
                    <a:gd name="T0" fmla="*/ 2 w 3"/>
                    <a:gd name="T1" fmla="*/ 1 h 10"/>
                    <a:gd name="T2" fmla="*/ 0 w 3"/>
                    <a:gd name="T3" fmla="*/ 9 h 10"/>
                    <a:gd name="T4" fmla="*/ 1 w 3"/>
                    <a:gd name="T5" fmla="*/ 9 h 10"/>
                    <a:gd name="T6" fmla="*/ 2 w 3"/>
                    <a:gd name="T7" fmla="*/ 6 h 10"/>
                    <a:gd name="T8" fmla="*/ 1 w 3"/>
                    <a:gd name="T9" fmla="*/ 6 h 10"/>
                    <a:gd name="T10" fmla="*/ 0 w 3"/>
                    <a:gd name="T11" fmla="*/ 9 h 10"/>
                    <a:gd name="T12" fmla="*/ 1 w 3"/>
                    <a:gd name="T13" fmla="*/ 10 h 10"/>
                    <a:gd name="T14" fmla="*/ 3 w 3"/>
                    <a:gd name="T15" fmla="*/ 1 h 10"/>
                    <a:gd name="T16" fmla="*/ 2 w 3"/>
                    <a:gd name="T17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10">
                      <a:moveTo>
                        <a:pt x="2" y="1"/>
                      </a:moveTo>
                      <a:cubicBezTo>
                        <a:pt x="2" y="4"/>
                        <a:pt x="1" y="7"/>
                        <a:pt x="0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8"/>
                        <a:pt x="2" y="7"/>
                        <a:pt x="2" y="6"/>
                      </a:cubicBezTo>
                      <a:cubicBezTo>
                        <a:pt x="3" y="5"/>
                        <a:pt x="1" y="5"/>
                        <a:pt x="1" y="6"/>
                      </a:cubicBezTo>
                      <a:cubicBezTo>
                        <a:pt x="1" y="7"/>
                        <a:pt x="0" y="8"/>
                        <a:pt x="0" y="9"/>
                      </a:cubicBezTo>
                      <a:cubicBezTo>
                        <a:pt x="0" y="10"/>
                        <a:pt x="1" y="10"/>
                        <a:pt x="1" y="10"/>
                      </a:cubicBezTo>
                      <a:cubicBezTo>
                        <a:pt x="2" y="7"/>
                        <a:pt x="3" y="4"/>
                        <a:pt x="3" y="1"/>
                      </a:cubicBezTo>
                      <a:cubicBezTo>
                        <a:pt x="3" y="0"/>
                        <a:pt x="2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5" name="Freeform 144"/>
                <p:cNvSpPr/>
                <p:nvPr/>
              </p:nvSpPr>
              <p:spPr bwMode="auto">
                <a:xfrm>
                  <a:off x="1392238" y="2722563"/>
                  <a:ext cx="3175" cy="12700"/>
                </a:xfrm>
                <a:custGeom>
                  <a:avLst/>
                  <a:gdLst>
                    <a:gd name="T0" fmla="*/ 2 w 4"/>
                    <a:gd name="T1" fmla="*/ 0 h 12"/>
                    <a:gd name="T2" fmla="*/ 0 w 4"/>
                    <a:gd name="T3" fmla="*/ 11 h 12"/>
                    <a:gd name="T4" fmla="*/ 1 w 4"/>
                    <a:gd name="T5" fmla="*/ 11 h 12"/>
                    <a:gd name="T6" fmla="*/ 4 w 4"/>
                    <a:gd name="T7" fmla="*/ 5 h 12"/>
                    <a:gd name="T8" fmla="*/ 2 w 4"/>
                    <a:gd name="T9" fmla="*/ 4 h 12"/>
                    <a:gd name="T10" fmla="*/ 0 w 4"/>
                    <a:gd name="T11" fmla="*/ 11 h 12"/>
                    <a:gd name="T12" fmla="*/ 1 w 4"/>
                    <a:gd name="T13" fmla="*/ 11 h 12"/>
                    <a:gd name="T14" fmla="*/ 3 w 4"/>
                    <a:gd name="T15" fmla="*/ 1 h 12"/>
                    <a:gd name="T16" fmla="*/ 2 w 4"/>
                    <a:gd name="T1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12">
                      <a:moveTo>
                        <a:pt x="2" y="0"/>
                      </a:moveTo>
                      <a:cubicBezTo>
                        <a:pt x="1" y="4"/>
                        <a:pt x="0" y="7"/>
                        <a:pt x="0" y="11"/>
                      </a:cubicBezTo>
                      <a:cubicBezTo>
                        <a:pt x="0" y="11"/>
                        <a:pt x="1" y="12"/>
                        <a:pt x="1" y="11"/>
                      </a:cubicBezTo>
                      <a:cubicBezTo>
                        <a:pt x="2" y="9"/>
                        <a:pt x="3" y="7"/>
                        <a:pt x="4" y="5"/>
                      </a:cubicBezTo>
                      <a:cubicBezTo>
                        <a:pt x="4" y="4"/>
                        <a:pt x="3" y="4"/>
                        <a:pt x="2" y="4"/>
                      </a:cubicBezTo>
                      <a:cubicBezTo>
                        <a:pt x="2" y="7"/>
                        <a:pt x="1" y="9"/>
                        <a:pt x="0" y="11"/>
                      </a:cubicBezTo>
                      <a:cubicBezTo>
                        <a:pt x="0" y="11"/>
                        <a:pt x="1" y="11"/>
                        <a:pt x="1" y="11"/>
                      </a:cubicBezTo>
                      <a:cubicBezTo>
                        <a:pt x="1" y="7"/>
                        <a:pt x="2" y="4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6" name="Freeform 145"/>
                <p:cNvSpPr/>
                <p:nvPr/>
              </p:nvSpPr>
              <p:spPr bwMode="auto">
                <a:xfrm>
                  <a:off x="1393825" y="2722563"/>
                  <a:ext cx="1588" cy="9525"/>
                </a:xfrm>
                <a:custGeom>
                  <a:avLst/>
                  <a:gdLst>
                    <a:gd name="T0" fmla="*/ 0 w 2"/>
                    <a:gd name="T1" fmla="*/ 1 h 9"/>
                    <a:gd name="T2" fmla="*/ 0 w 2"/>
                    <a:gd name="T3" fmla="*/ 8 h 9"/>
                    <a:gd name="T4" fmla="*/ 2 w 2"/>
                    <a:gd name="T5" fmla="*/ 8 h 9"/>
                    <a:gd name="T6" fmla="*/ 2 w 2"/>
                    <a:gd name="T7" fmla="*/ 7 h 9"/>
                    <a:gd name="T8" fmla="*/ 0 w 2"/>
                    <a:gd name="T9" fmla="*/ 7 h 9"/>
                    <a:gd name="T10" fmla="*/ 0 w 2"/>
                    <a:gd name="T11" fmla="*/ 8 h 9"/>
                    <a:gd name="T12" fmla="*/ 2 w 2"/>
                    <a:gd name="T13" fmla="*/ 8 h 9"/>
                    <a:gd name="T14" fmla="*/ 1 w 2"/>
                    <a:gd name="T15" fmla="*/ 0 h 9"/>
                    <a:gd name="T16" fmla="*/ 0 w 2"/>
                    <a:gd name="T17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9">
                      <a:moveTo>
                        <a:pt x="0" y="1"/>
                      </a:moveTo>
                      <a:cubicBezTo>
                        <a:pt x="0" y="3"/>
                        <a:pt x="0" y="6"/>
                        <a:pt x="0" y="8"/>
                      </a:cubicBezTo>
                      <a:cubicBezTo>
                        <a:pt x="1" y="8"/>
                        <a:pt x="1" y="8"/>
                        <a:pt x="2" y="8"/>
                      </a:cubicBezTo>
                      <a:cubicBezTo>
                        <a:pt x="2" y="8"/>
                        <a:pt x="2" y="7"/>
                        <a:pt x="2" y="7"/>
                      </a:cubicBezTo>
                      <a:cubicBezTo>
                        <a:pt x="2" y="6"/>
                        <a:pt x="0" y="6"/>
                        <a:pt x="0" y="7"/>
                      </a:cubicBezTo>
                      <a:cubicBezTo>
                        <a:pt x="0" y="7"/>
                        <a:pt x="0" y="8"/>
                        <a:pt x="0" y="8"/>
                      </a:cubicBezTo>
                      <a:cubicBezTo>
                        <a:pt x="0" y="9"/>
                        <a:pt x="2" y="9"/>
                        <a:pt x="2" y="8"/>
                      </a:cubicBezTo>
                      <a:cubicBezTo>
                        <a:pt x="2" y="6"/>
                        <a:pt x="2" y="3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7" name="Freeform 146"/>
                <p:cNvSpPr/>
                <p:nvPr/>
              </p:nvSpPr>
              <p:spPr bwMode="auto">
                <a:xfrm>
                  <a:off x="1392238" y="2724151"/>
                  <a:ext cx="7938" cy="14288"/>
                </a:xfrm>
                <a:custGeom>
                  <a:avLst/>
                  <a:gdLst>
                    <a:gd name="T0" fmla="*/ 3 w 8"/>
                    <a:gd name="T1" fmla="*/ 3 h 14"/>
                    <a:gd name="T2" fmla="*/ 3 w 8"/>
                    <a:gd name="T3" fmla="*/ 10 h 14"/>
                    <a:gd name="T4" fmla="*/ 5 w 8"/>
                    <a:gd name="T5" fmla="*/ 9 h 14"/>
                    <a:gd name="T6" fmla="*/ 3 w 8"/>
                    <a:gd name="T7" fmla="*/ 9 h 14"/>
                    <a:gd name="T8" fmla="*/ 2 w 8"/>
                    <a:gd name="T9" fmla="*/ 9 h 14"/>
                    <a:gd name="T10" fmla="*/ 3 w 8"/>
                    <a:gd name="T11" fmla="*/ 12 h 14"/>
                    <a:gd name="T12" fmla="*/ 4 w 8"/>
                    <a:gd name="T13" fmla="*/ 11 h 14"/>
                    <a:gd name="T14" fmla="*/ 1 w 8"/>
                    <a:gd name="T15" fmla="*/ 8 h 14"/>
                    <a:gd name="T16" fmla="*/ 1 w 8"/>
                    <a:gd name="T17" fmla="*/ 9 h 14"/>
                    <a:gd name="T18" fmla="*/ 6 w 8"/>
                    <a:gd name="T19" fmla="*/ 13 h 14"/>
                    <a:gd name="T20" fmla="*/ 7 w 8"/>
                    <a:gd name="T21" fmla="*/ 13 h 14"/>
                    <a:gd name="T22" fmla="*/ 6 w 8"/>
                    <a:gd name="T23" fmla="*/ 6 h 14"/>
                    <a:gd name="T24" fmla="*/ 5 w 8"/>
                    <a:gd name="T25" fmla="*/ 7 h 14"/>
                    <a:gd name="T26" fmla="*/ 6 w 8"/>
                    <a:gd name="T27" fmla="*/ 12 h 14"/>
                    <a:gd name="T28" fmla="*/ 7 w 8"/>
                    <a:gd name="T29" fmla="*/ 12 h 14"/>
                    <a:gd name="T30" fmla="*/ 7 w 8"/>
                    <a:gd name="T31" fmla="*/ 1 h 14"/>
                    <a:gd name="T32" fmla="*/ 6 w 8"/>
                    <a:gd name="T33" fmla="*/ 1 h 14"/>
                    <a:gd name="T34" fmla="*/ 5 w 8"/>
                    <a:gd name="T35" fmla="*/ 10 h 14"/>
                    <a:gd name="T36" fmla="*/ 7 w 8"/>
                    <a:gd name="T37" fmla="*/ 10 h 14"/>
                    <a:gd name="T38" fmla="*/ 7 w 8"/>
                    <a:gd name="T39" fmla="*/ 5 h 14"/>
                    <a:gd name="T40" fmla="*/ 6 w 8"/>
                    <a:gd name="T41" fmla="*/ 5 h 14"/>
                    <a:gd name="T42" fmla="*/ 5 w 8"/>
                    <a:gd name="T43" fmla="*/ 10 h 14"/>
                    <a:gd name="T44" fmla="*/ 7 w 8"/>
                    <a:gd name="T45" fmla="*/ 10 h 14"/>
                    <a:gd name="T46" fmla="*/ 7 w 8"/>
                    <a:gd name="T47" fmla="*/ 1 h 14"/>
                    <a:gd name="T48" fmla="*/ 6 w 8"/>
                    <a:gd name="T49" fmla="*/ 1 h 14"/>
                    <a:gd name="T50" fmla="*/ 6 w 8"/>
                    <a:gd name="T51" fmla="*/ 12 h 14"/>
                    <a:gd name="T52" fmla="*/ 7 w 8"/>
                    <a:gd name="T53" fmla="*/ 12 h 14"/>
                    <a:gd name="T54" fmla="*/ 6 w 8"/>
                    <a:gd name="T55" fmla="*/ 7 h 14"/>
                    <a:gd name="T56" fmla="*/ 5 w 8"/>
                    <a:gd name="T57" fmla="*/ 7 h 14"/>
                    <a:gd name="T58" fmla="*/ 6 w 8"/>
                    <a:gd name="T59" fmla="*/ 13 h 14"/>
                    <a:gd name="T60" fmla="*/ 7 w 8"/>
                    <a:gd name="T61" fmla="*/ 12 h 14"/>
                    <a:gd name="T62" fmla="*/ 1 w 8"/>
                    <a:gd name="T63" fmla="*/ 8 h 14"/>
                    <a:gd name="T64" fmla="*/ 0 w 8"/>
                    <a:gd name="T65" fmla="*/ 9 h 14"/>
                    <a:gd name="T66" fmla="*/ 4 w 8"/>
                    <a:gd name="T67" fmla="*/ 12 h 14"/>
                    <a:gd name="T68" fmla="*/ 5 w 8"/>
                    <a:gd name="T69" fmla="*/ 12 h 14"/>
                    <a:gd name="T70" fmla="*/ 4 w 8"/>
                    <a:gd name="T71" fmla="*/ 9 h 14"/>
                    <a:gd name="T72" fmla="*/ 3 w 8"/>
                    <a:gd name="T73" fmla="*/ 10 h 14"/>
                    <a:gd name="T74" fmla="*/ 4 w 8"/>
                    <a:gd name="T75" fmla="*/ 10 h 14"/>
                    <a:gd name="T76" fmla="*/ 5 w 8"/>
                    <a:gd name="T77" fmla="*/ 10 h 14"/>
                    <a:gd name="T78" fmla="*/ 4 w 8"/>
                    <a:gd name="T79" fmla="*/ 3 h 14"/>
                    <a:gd name="T80" fmla="*/ 3 w 8"/>
                    <a:gd name="T81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8" h="14">
                      <a:moveTo>
                        <a:pt x="3" y="3"/>
                      </a:moveTo>
                      <a:cubicBezTo>
                        <a:pt x="4" y="6"/>
                        <a:pt x="4" y="8"/>
                        <a:pt x="3" y="10"/>
                      </a:cubicBezTo>
                      <a:cubicBezTo>
                        <a:pt x="4" y="10"/>
                        <a:pt x="4" y="10"/>
                        <a:pt x="5" y="9"/>
                      </a:cubicBezTo>
                      <a:cubicBezTo>
                        <a:pt x="4" y="9"/>
                        <a:pt x="4" y="9"/>
                        <a:pt x="3" y="9"/>
                      </a:cubicBezTo>
                      <a:cubicBezTo>
                        <a:pt x="3" y="8"/>
                        <a:pt x="2" y="9"/>
                        <a:pt x="2" y="9"/>
                      </a:cubicBezTo>
                      <a:cubicBezTo>
                        <a:pt x="3" y="10"/>
                        <a:pt x="3" y="11"/>
                        <a:pt x="3" y="12"/>
                      </a:cubicBezTo>
                      <a:cubicBezTo>
                        <a:pt x="4" y="12"/>
                        <a:pt x="4" y="12"/>
                        <a:pt x="4" y="11"/>
                      </a:cubicBezTo>
                      <a:cubicBezTo>
                        <a:pt x="3" y="10"/>
                        <a:pt x="2" y="9"/>
                        <a:pt x="1" y="8"/>
                      </a:cubicBezTo>
                      <a:cubicBezTo>
                        <a:pt x="1" y="8"/>
                        <a:pt x="1" y="9"/>
                        <a:pt x="1" y="9"/>
                      </a:cubicBezTo>
                      <a:cubicBezTo>
                        <a:pt x="2" y="10"/>
                        <a:pt x="4" y="12"/>
                        <a:pt x="6" y="13"/>
                      </a:cubicBezTo>
                      <a:cubicBezTo>
                        <a:pt x="6" y="14"/>
                        <a:pt x="7" y="14"/>
                        <a:pt x="7" y="13"/>
                      </a:cubicBezTo>
                      <a:cubicBezTo>
                        <a:pt x="8" y="11"/>
                        <a:pt x="7" y="9"/>
                        <a:pt x="6" y="6"/>
                      </a:cubicBezTo>
                      <a:cubicBezTo>
                        <a:pt x="6" y="6"/>
                        <a:pt x="5" y="6"/>
                        <a:pt x="5" y="7"/>
                      </a:cubicBezTo>
                      <a:cubicBezTo>
                        <a:pt x="5" y="9"/>
                        <a:pt x="6" y="10"/>
                        <a:pt x="6" y="12"/>
                      </a:cubicBezTo>
                      <a:cubicBezTo>
                        <a:pt x="6" y="13"/>
                        <a:pt x="7" y="13"/>
                        <a:pt x="7" y="12"/>
                      </a:cubicBezTo>
                      <a:cubicBezTo>
                        <a:pt x="7" y="8"/>
                        <a:pt x="7" y="5"/>
                        <a:pt x="7" y="1"/>
                      </a:cubicBezTo>
                      <a:cubicBezTo>
                        <a:pt x="7" y="1"/>
                        <a:pt x="6" y="1"/>
                        <a:pt x="6" y="1"/>
                      </a:cubicBezTo>
                      <a:cubicBezTo>
                        <a:pt x="6" y="4"/>
                        <a:pt x="6" y="7"/>
                        <a:pt x="5" y="10"/>
                      </a:cubicBezTo>
                      <a:cubicBezTo>
                        <a:pt x="6" y="10"/>
                        <a:pt x="6" y="10"/>
                        <a:pt x="7" y="10"/>
                      </a:cubicBezTo>
                      <a:cubicBezTo>
                        <a:pt x="6" y="8"/>
                        <a:pt x="7" y="7"/>
                        <a:pt x="7" y="5"/>
                      </a:cubicBezTo>
                      <a:cubicBezTo>
                        <a:pt x="7" y="4"/>
                        <a:pt x="6" y="4"/>
                        <a:pt x="6" y="5"/>
                      </a:cubicBezTo>
                      <a:cubicBezTo>
                        <a:pt x="5" y="6"/>
                        <a:pt x="5" y="8"/>
                        <a:pt x="5" y="10"/>
                      </a:cubicBezTo>
                      <a:cubicBezTo>
                        <a:pt x="5" y="10"/>
                        <a:pt x="6" y="11"/>
                        <a:pt x="7" y="10"/>
                      </a:cubicBezTo>
                      <a:cubicBezTo>
                        <a:pt x="7" y="7"/>
                        <a:pt x="7" y="4"/>
                        <a:pt x="7" y="1"/>
                      </a:cubicBezTo>
                      <a:cubicBezTo>
                        <a:pt x="7" y="0"/>
                        <a:pt x="6" y="0"/>
                        <a:pt x="6" y="1"/>
                      </a:cubicBezTo>
                      <a:cubicBezTo>
                        <a:pt x="6" y="5"/>
                        <a:pt x="6" y="8"/>
                        <a:pt x="6" y="12"/>
                      </a:cubicBezTo>
                      <a:cubicBezTo>
                        <a:pt x="6" y="12"/>
                        <a:pt x="7" y="12"/>
                        <a:pt x="7" y="12"/>
                      </a:cubicBezTo>
                      <a:cubicBezTo>
                        <a:pt x="7" y="10"/>
                        <a:pt x="7" y="9"/>
                        <a:pt x="6" y="7"/>
                      </a:cubicBezTo>
                      <a:cubicBezTo>
                        <a:pt x="6" y="7"/>
                        <a:pt x="5" y="7"/>
                        <a:pt x="5" y="7"/>
                      </a:cubicBezTo>
                      <a:cubicBezTo>
                        <a:pt x="6" y="9"/>
                        <a:pt x="6" y="11"/>
                        <a:pt x="6" y="13"/>
                      </a:cubicBezTo>
                      <a:cubicBezTo>
                        <a:pt x="6" y="13"/>
                        <a:pt x="6" y="13"/>
                        <a:pt x="7" y="12"/>
                      </a:cubicBezTo>
                      <a:cubicBezTo>
                        <a:pt x="5" y="11"/>
                        <a:pt x="3" y="9"/>
                        <a:pt x="1" y="8"/>
                      </a:cubicBezTo>
                      <a:cubicBezTo>
                        <a:pt x="1" y="7"/>
                        <a:pt x="0" y="8"/>
                        <a:pt x="0" y="9"/>
                      </a:cubicBezTo>
                      <a:cubicBezTo>
                        <a:pt x="1" y="10"/>
                        <a:pt x="2" y="11"/>
                        <a:pt x="4" y="12"/>
                      </a:cubicBezTo>
                      <a:cubicBezTo>
                        <a:pt x="4" y="13"/>
                        <a:pt x="5" y="12"/>
                        <a:pt x="5" y="12"/>
                      </a:cubicBezTo>
                      <a:cubicBezTo>
                        <a:pt x="4" y="11"/>
                        <a:pt x="4" y="10"/>
                        <a:pt x="4" y="9"/>
                      </a:cubicBezTo>
                      <a:cubicBezTo>
                        <a:pt x="3" y="9"/>
                        <a:pt x="3" y="10"/>
                        <a:pt x="3" y="10"/>
                      </a:cubicBezTo>
                      <a:cubicBezTo>
                        <a:pt x="3" y="10"/>
                        <a:pt x="3" y="10"/>
                        <a:pt x="4" y="10"/>
                      </a:cubicBezTo>
                      <a:cubicBezTo>
                        <a:pt x="4" y="11"/>
                        <a:pt x="5" y="10"/>
                        <a:pt x="5" y="10"/>
                      </a:cubicBezTo>
                      <a:cubicBezTo>
                        <a:pt x="5" y="8"/>
                        <a:pt x="5" y="5"/>
                        <a:pt x="4" y="3"/>
                      </a:cubicBezTo>
                      <a:cubicBezTo>
                        <a:pt x="4" y="2"/>
                        <a:pt x="3" y="3"/>
                        <a:pt x="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8" name="Freeform 147"/>
                <p:cNvSpPr/>
                <p:nvPr/>
              </p:nvSpPr>
              <p:spPr bwMode="auto">
                <a:xfrm>
                  <a:off x="1393825" y="2714626"/>
                  <a:ext cx="6350" cy="14288"/>
                </a:xfrm>
                <a:custGeom>
                  <a:avLst/>
                  <a:gdLst>
                    <a:gd name="T0" fmla="*/ 2 w 6"/>
                    <a:gd name="T1" fmla="*/ 13 h 14"/>
                    <a:gd name="T2" fmla="*/ 6 w 6"/>
                    <a:gd name="T3" fmla="*/ 2 h 14"/>
                    <a:gd name="T4" fmla="*/ 5 w 6"/>
                    <a:gd name="T5" fmla="*/ 1 h 14"/>
                    <a:gd name="T6" fmla="*/ 1 w 6"/>
                    <a:gd name="T7" fmla="*/ 11 h 14"/>
                    <a:gd name="T8" fmla="*/ 2 w 6"/>
                    <a:gd name="T9" fmla="*/ 11 h 14"/>
                    <a:gd name="T10" fmla="*/ 3 w 6"/>
                    <a:gd name="T11" fmla="*/ 6 h 14"/>
                    <a:gd name="T12" fmla="*/ 2 w 6"/>
                    <a:gd name="T13" fmla="*/ 6 h 14"/>
                    <a:gd name="T14" fmla="*/ 1 w 6"/>
                    <a:gd name="T15" fmla="*/ 11 h 14"/>
                    <a:gd name="T16" fmla="*/ 2 w 6"/>
                    <a:gd name="T17" fmla="*/ 11 h 14"/>
                    <a:gd name="T18" fmla="*/ 6 w 6"/>
                    <a:gd name="T19" fmla="*/ 2 h 14"/>
                    <a:gd name="T20" fmla="*/ 5 w 6"/>
                    <a:gd name="T21" fmla="*/ 1 h 14"/>
                    <a:gd name="T22" fmla="*/ 0 w 6"/>
                    <a:gd name="T23" fmla="*/ 13 h 14"/>
                    <a:gd name="T24" fmla="*/ 2 w 6"/>
                    <a:gd name="T25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" h="14">
                      <a:moveTo>
                        <a:pt x="2" y="13"/>
                      </a:moveTo>
                      <a:cubicBezTo>
                        <a:pt x="2" y="9"/>
                        <a:pt x="4" y="5"/>
                        <a:pt x="6" y="2"/>
                      </a:cubicBezTo>
                      <a:cubicBezTo>
                        <a:pt x="6" y="2"/>
                        <a:pt x="5" y="1"/>
                        <a:pt x="5" y="1"/>
                      </a:cubicBezTo>
                      <a:cubicBezTo>
                        <a:pt x="4" y="5"/>
                        <a:pt x="3" y="8"/>
                        <a:pt x="1" y="11"/>
                      </a:cubicBezTo>
                      <a:cubicBezTo>
                        <a:pt x="1" y="11"/>
                        <a:pt x="2" y="11"/>
                        <a:pt x="2" y="11"/>
                      </a:cubicBezTo>
                      <a:cubicBezTo>
                        <a:pt x="2" y="9"/>
                        <a:pt x="3" y="8"/>
                        <a:pt x="3" y="6"/>
                      </a:cubicBezTo>
                      <a:cubicBezTo>
                        <a:pt x="4" y="5"/>
                        <a:pt x="2" y="5"/>
                        <a:pt x="2" y="6"/>
                      </a:cubicBezTo>
                      <a:cubicBezTo>
                        <a:pt x="2" y="7"/>
                        <a:pt x="1" y="9"/>
                        <a:pt x="1" y="11"/>
                      </a:cubicBezTo>
                      <a:cubicBezTo>
                        <a:pt x="1" y="11"/>
                        <a:pt x="2" y="12"/>
                        <a:pt x="2" y="11"/>
                      </a:cubicBezTo>
                      <a:cubicBezTo>
                        <a:pt x="4" y="8"/>
                        <a:pt x="6" y="5"/>
                        <a:pt x="6" y="2"/>
                      </a:cubicBezTo>
                      <a:cubicBezTo>
                        <a:pt x="6" y="1"/>
                        <a:pt x="6" y="0"/>
                        <a:pt x="5" y="1"/>
                      </a:cubicBezTo>
                      <a:cubicBezTo>
                        <a:pt x="2" y="4"/>
                        <a:pt x="0" y="9"/>
                        <a:pt x="0" y="13"/>
                      </a:cubicBezTo>
                      <a:cubicBezTo>
                        <a:pt x="0" y="14"/>
                        <a:pt x="2" y="14"/>
                        <a:pt x="2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9" name="Freeform 148"/>
                <p:cNvSpPr/>
                <p:nvPr/>
              </p:nvSpPr>
              <p:spPr bwMode="auto">
                <a:xfrm>
                  <a:off x="1392238" y="2713038"/>
                  <a:ext cx="9525" cy="9525"/>
                </a:xfrm>
                <a:custGeom>
                  <a:avLst/>
                  <a:gdLst>
                    <a:gd name="T0" fmla="*/ 7 w 9"/>
                    <a:gd name="T1" fmla="*/ 0 h 9"/>
                    <a:gd name="T2" fmla="*/ 1 w 9"/>
                    <a:gd name="T3" fmla="*/ 8 h 9"/>
                    <a:gd name="T4" fmla="*/ 2 w 9"/>
                    <a:gd name="T5" fmla="*/ 9 h 9"/>
                    <a:gd name="T6" fmla="*/ 3 w 9"/>
                    <a:gd name="T7" fmla="*/ 4 h 9"/>
                    <a:gd name="T8" fmla="*/ 2 w 9"/>
                    <a:gd name="T9" fmla="*/ 3 h 9"/>
                    <a:gd name="T10" fmla="*/ 1 w 9"/>
                    <a:gd name="T11" fmla="*/ 9 h 9"/>
                    <a:gd name="T12" fmla="*/ 2 w 9"/>
                    <a:gd name="T13" fmla="*/ 9 h 9"/>
                    <a:gd name="T14" fmla="*/ 8 w 9"/>
                    <a:gd name="T15" fmla="*/ 1 h 9"/>
                    <a:gd name="T16" fmla="*/ 7 w 9"/>
                    <a:gd name="T1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9">
                      <a:moveTo>
                        <a:pt x="7" y="0"/>
                      </a:moveTo>
                      <a:cubicBezTo>
                        <a:pt x="5" y="3"/>
                        <a:pt x="4" y="6"/>
                        <a:pt x="1" y="8"/>
                      </a:cubicBezTo>
                      <a:cubicBezTo>
                        <a:pt x="2" y="8"/>
                        <a:pt x="2" y="8"/>
                        <a:pt x="2" y="9"/>
                      </a:cubicBezTo>
                      <a:cubicBezTo>
                        <a:pt x="2" y="7"/>
                        <a:pt x="2" y="5"/>
                        <a:pt x="3" y="4"/>
                      </a:cubicBezTo>
                      <a:cubicBezTo>
                        <a:pt x="3" y="3"/>
                        <a:pt x="2" y="2"/>
                        <a:pt x="2" y="3"/>
                      </a:cubicBezTo>
                      <a:cubicBezTo>
                        <a:pt x="1" y="5"/>
                        <a:pt x="0" y="7"/>
                        <a:pt x="1" y="9"/>
                      </a:cubicBezTo>
                      <a:cubicBezTo>
                        <a:pt x="1" y="9"/>
                        <a:pt x="2" y="9"/>
                        <a:pt x="2" y="9"/>
                      </a:cubicBezTo>
                      <a:cubicBezTo>
                        <a:pt x="5" y="7"/>
                        <a:pt x="6" y="4"/>
                        <a:pt x="8" y="1"/>
                      </a:cubicBezTo>
                      <a:cubicBezTo>
                        <a:pt x="9" y="0"/>
                        <a:pt x="8" y="0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60" name="Freeform 149"/>
                <p:cNvSpPr/>
                <p:nvPr/>
              </p:nvSpPr>
              <p:spPr bwMode="auto">
                <a:xfrm>
                  <a:off x="1354138" y="2705101"/>
                  <a:ext cx="55563" cy="65088"/>
                </a:xfrm>
                <a:custGeom>
                  <a:avLst/>
                  <a:gdLst>
                    <a:gd name="T0" fmla="*/ 33 w 53"/>
                    <a:gd name="T1" fmla="*/ 14 h 62"/>
                    <a:gd name="T2" fmla="*/ 42 w 53"/>
                    <a:gd name="T3" fmla="*/ 18 h 62"/>
                    <a:gd name="T4" fmla="*/ 45 w 53"/>
                    <a:gd name="T5" fmla="*/ 19 h 62"/>
                    <a:gd name="T6" fmla="*/ 49 w 53"/>
                    <a:gd name="T7" fmla="*/ 22 h 62"/>
                    <a:gd name="T8" fmla="*/ 44 w 53"/>
                    <a:gd name="T9" fmla="*/ 7 h 62"/>
                    <a:gd name="T10" fmla="*/ 35 w 53"/>
                    <a:gd name="T11" fmla="*/ 5 h 62"/>
                    <a:gd name="T12" fmla="*/ 24 w 53"/>
                    <a:gd name="T13" fmla="*/ 17 h 62"/>
                    <a:gd name="T14" fmla="*/ 12 w 53"/>
                    <a:gd name="T15" fmla="*/ 22 h 62"/>
                    <a:gd name="T16" fmla="*/ 11 w 53"/>
                    <a:gd name="T17" fmla="*/ 18 h 62"/>
                    <a:gd name="T18" fmla="*/ 10 w 53"/>
                    <a:gd name="T19" fmla="*/ 15 h 62"/>
                    <a:gd name="T20" fmla="*/ 16 w 53"/>
                    <a:gd name="T21" fmla="*/ 17 h 62"/>
                    <a:gd name="T22" fmla="*/ 23 w 53"/>
                    <a:gd name="T23" fmla="*/ 11 h 62"/>
                    <a:gd name="T24" fmla="*/ 24 w 53"/>
                    <a:gd name="T25" fmla="*/ 22 h 62"/>
                    <a:gd name="T26" fmla="*/ 6 w 53"/>
                    <a:gd name="T27" fmla="*/ 35 h 62"/>
                    <a:gd name="T28" fmla="*/ 10 w 53"/>
                    <a:gd name="T29" fmla="*/ 35 h 62"/>
                    <a:gd name="T30" fmla="*/ 14 w 53"/>
                    <a:gd name="T31" fmla="*/ 44 h 62"/>
                    <a:gd name="T32" fmla="*/ 18 w 53"/>
                    <a:gd name="T33" fmla="*/ 39 h 62"/>
                    <a:gd name="T34" fmla="*/ 23 w 53"/>
                    <a:gd name="T35" fmla="*/ 43 h 62"/>
                    <a:gd name="T36" fmla="*/ 21 w 53"/>
                    <a:gd name="T37" fmla="*/ 51 h 62"/>
                    <a:gd name="T38" fmla="*/ 18 w 53"/>
                    <a:gd name="T39" fmla="*/ 53 h 62"/>
                    <a:gd name="T40" fmla="*/ 12 w 53"/>
                    <a:gd name="T41" fmla="*/ 45 h 62"/>
                    <a:gd name="T42" fmla="*/ 23 w 53"/>
                    <a:gd name="T43" fmla="*/ 53 h 62"/>
                    <a:gd name="T44" fmla="*/ 24 w 53"/>
                    <a:gd name="T45" fmla="*/ 53 h 62"/>
                    <a:gd name="T46" fmla="*/ 28 w 53"/>
                    <a:gd name="T47" fmla="*/ 57 h 62"/>
                    <a:gd name="T48" fmla="*/ 31 w 53"/>
                    <a:gd name="T49" fmla="*/ 57 h 62"/>
                    <a:gd name="T50" fmla="*/ 29 w 53"/>
                    <a:gd name="T51" fmla="*/ 35 h 62"/>
                    <a:gd name="T52" fmla="*/ 29 w 53"/>
                    <a:gd name="T53" fmla="*/ 46 h 62"/>
                    <a:gd name="T54" fmla="*/ 30 w 53"/>
                    <a:gd name="T55" fmla="*/ 49 h 62"/>
                    <a:gd name="T56" fmla="*/ 28 w 53"/>
                    <a:gd name="T57" fmla="*/ 48 h 62"/>
                    <a:gd name="T58" fmla="*/ 25 w 53"/>
                    <a:gd name="T59" fmla="*/ 56 h 62"/>
                    <a:gd name="T60" fmla="*/ 24 w 53"/>
                    <a:gd name="T61" fmla="*/ 49 h 62"/>
                    <a:gd name="T62" fmla="*/ 16 w 53"/>
                    <a:gd name="T63" fmla="*/ 48 h 62"/>
                    <a:gd name="T64" fmla="*/ 23 w 53"/>
                    <a:gd name="T65" fmla="*/ 56 h 62"/>
                    <a:gd name="T66" fmla="*/ 22 w 53"/>
                    <a:gd name="T67" fmla="*/ 52 h 62"/>
                    <a:gd name="T68" fmla="*/ 23 w 53"/>
                    <a:gd name="T69" fmla="*/ 48 h 62"/>
                    <a:gd name="T70" fmla="*/ 22 w 53"/>
                    <a:gd name="T71" fmla="*/ 38 h 62"/>
                    <a:gd name="T72" fmla="*/ 20 w 53"/>
                    <a:gd name="T73" fmla="*/ 36 h 62"/>
                    <a:gd name="T74" fmla="*/ 16 w 53"/>
                    <a:gd name="T75" fmla="*/ 42 h 62"/>
                    <a:gd name="T76" fmla="*/ 11 w 53"/>
                    <a:gd name="T77" fmla="*/ 39 h 62"/>
                    <a:gd name="T78" fmla="*/ 12 w 53"/>
                    <a:gd name="T79" fmla="*/ 32 h 62"/>
                    <a:gd name="T80" fmla="*/ 9 w 53"/>
                    <a:gd name="T81" fmla="*/ 32 h 62"/>
                    <a:gd name="T82" fmla="*/ 16 w 53"/>
                    <a:gd name="T83" fmla="*/ 29 h 62"/>
                    <a:gd name="T84" fmla="*/ 31 w 53"/>
                    <a:gd name="T85" fmla="*/ 10 h 62"/>
                    <a:gd name="T86" fmla="*/ 18 w 53"/>
                    <a:gd name="T87" fmla="*/ 14 h 62"/>
                    <a:gd name="T88" fmla="*/ 13 w 53"/>
                    <a:gd name="T89" fmla="*/ 15 h 62"/>
                    <a:gd name="T90" fmla="*/ 6 w 53"/>
                    <a:gd name="T91" fmla="*/ 24 h 62"/>
                    <a:gd name="T92" fmla="*/ 15 w 53"/>
                    <a:gd name="T93" fmla="*/ 21 h 62"/>
                    <a:gd name="T94" fmla="*/ 28 w 53"/>
                    <a:gd name="T95" fmla="*/ 10 h 62"/>
                    <a:gd name="T96" fmla="*/ 35 w 53"/>
                    <a:gd name="T97" fmla="*/ 8 h 62"/>
                    <a:gd name="T98" fmla="*/ 45 w 53"/>
                    <a:gd name="T99" fmla="*/ 12 h 62"/>
                    <a:gd name="T100" fmla="*/ 47 w 53"/>
                    <a:gd name="T101" fmla="*/ 7 h 62"/>
                    <a:gd name="T102" fmla="*/ 52 w 53"/>
                    <a:gd name="T103" fmla="*/ 19 h 62"/>
                    <a:gd name="T104" fmla="*/ 49 w 53"/>
                    <a:gd name="T105" fmla="*/ 18 h 62"/>
                    <a:gd name="T106" fmla="*/ 48 w 53"/>
                    <a:gd name="T107" fmla="*/ 14 h 62"/>
                    <a:gd name="T108" fmla="*/ 44 w 53"/>
                    <a:gd name="T109" fmla="*/ 21 h 62"/>
                    <a:gd name="T110" fmla="*/ 43 w 53"/>
                    <a:gd name="T111" fmla="*/ 10 h 62"/>
                    <a:gd name="T112" fmla="*/ 33 w 53"/>
                    <a:gd name="T113" fmla="*/ 9 h 62"/>
                    <a:gd name="T114" fmla="*/ 36 w 53"/>
                    <a:gd name="T115" fmla="*/ 1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53" h="62">
                      <a:moveTo>
                        <a:pt x="43" y="8"/>
                      </a:moveTo>
                      <a:cubicBezTo>
                        <a:pt x="41" y="8"/>
                        <a:pt x="39" y="10"/>
                        <a:pt x="38" y="11"/>
                      </a:cubicBezTo>
                      <a:cubicBezTo>
                        <a:pt x="39" y="10"/>
                        <a:pt x="40" y="6"/>
                        <a:pt x="41" y="4"/>
                      </a:cubicBezTo>
                      <a:cubicBezTo>
                        <a:pt x="41" y="3"/>
                        <a:pt x="40" y="3"/>
                        <a:pt x="40" y="3"/>
                      </a:cubicBezTo>
                      <a:cubicBezTo>
                        <a:pt x="37" y="6"/>
                        <a:pt x="36" y="9"/>
                        <a:pt x="34" y="12"/>
                      </a:cubicBezTo>
                      <a:cubicBezTo>
                        <a:pt x="34" y="13"/>
                        <a:pt x="31" y="21"/>
                        <a:pt x="33" y="14"/>
                      </a:cubicBezTo>
                      <a:cubicBezTo>
                        <a:pt x="34" y="11"/>
                        <a:pt x="36" y="8"/>
                        <a:pt x="38" y="5"/>
                      </a:cubicBezTo>
                      <a:cubicBezTo>
                        <a:pt x="38" y="4"/>
                        <a:pt x="37" y="3"/>
                        <a:pt x="37" y="4"/>
                      </a:cubicBezTo>
                      <a:cubicBezTo>
                        <a:pt x="31" y="6"/>
                        <a:pt x="33" y="6"/>
                        <a:pt x="43" y="6"/>
                      </a:cubicBezTo>
                      <a:cubicBezTo>
                        <a:pt x="42" y="8"/>
                        <a:pt x="42" y="9"/>
                        <a:pt x="42" y="11"/>
                      </a:cubicBezTo>
                      <a:cubicBezTo>
                        <a:pt x="41" y="13"/>
                        <a:pt x="41" y="15"/>
                        <a:pt x="41" y="17"/>
                      </a:cubicBezTo>
                      <a:cubicBezTo>
                        <a:pt x="41" y="18"/>
                        <a:pt x="42" y="18"/>
                        <a:pt x="42" y="18"/>
                      </a:cubicBezTo>
                      <a:cubicBezTo>
                        <a:pt x="43" y="11"/>
                        <a:pt x="41" y="19"/>
                        <a:pt x="41" y="19"/>
                      </a:cubicBezTo>
                      <a:cubicBezTo>
                        <a:pt x="42" y="20"/>
                        <a:pt x="42" y="20"/>
                        <a:pt x="43" y="18"/>
                      </a:cubicBezTo>
                      <a:cubicBezTo>
                        <a:pt x="43" y="20"/>
                        <a:pt x="43" y="22"/>
                        <a:pt x="42" y="24"/>
                      </a:cubicBezTo>
                      <a:cubicBezTo>
                        <a:pt x="42" y="25"/>
                        <a:pt x="44" y="25"/>
                        <a:pt x="44" y="24"/>
                      </a:cubicBezTo>
                      <a:cubicBezTo>
                        <a:pt x="44" y="27"/>
                        <a:pt x="44" y="27"/>
                        <a:pt x="44" y="25"/>
                      </a:cubicBezTo>
                      <a:cubicBezTo>
                        <a:pt x="44" y="23"/>
                        <a:pt x="44" y="20"/>
                        <a:pt x="45" y="19"/>
                      </a:cubicBezTo>
                      <a:cubicBezTo>
                        <a:pt x="46" y="16"/>
                        <a:pt x="46" y="16"/>
                        <a:pt x="47" y="18"/>
                      </a:cubicBezTo>
                      <a:cubicBezTo>
                        <a:pt x="46" y="18"/>
                        <a:pt x="46" y="18"/>
                        <a:pt x="46" y="18"/>
                      </a:cubicBezTo>
                      <a:cubicBezTo>
                        <a:pt x="46" y="19"/>
                        <a:pt x="46" y="20"/>
                        <a:pt x="45" y="21"/>
                      </a:cubicBezTo>
                      <a:cubicBezTo>
                        <a:pt x="45" y="22"/>
                        <a:pt x="46" y="22"/>
                        <a:pt x="47" y="21"/>
                      </a:cubicBezTo>
                      <a:cubicBezTo>
                        <a:pt x="48" y="20"/>
                        <a:pt x="48" y="18"/>
                        <a:pt x="48" y="21"/>
                      </a:cubicBezTo>
                      <a:cubicBezTo>
                        <a:pt x="48" y="22"/>
                        <a:pt x="49" y="22"/>
                        <a:pt x="49" y="22"/>
                      </a:cubicBezTo>
                      <a:cubicBezTo>
                        <a:pt x="53" y="17"/>
                        <a:pt x="48" y="10"/>
                        <a:pt x="44" y="7"/>
                      </a:cubicBezTo>
                      <a:cubicBezTo>
                        <a:pt x="44" y="7"/>
                        <a:pt x="43" y="7"/>
                        <a:pt x="43" y="8"/>
                      </a:cubicBezTo>
                      <a:cubicBezTo>
                        <a:pt x="45" y="10"/>
                        <a:pt x="46" y="12"/>
                        <a:pt x="46" y="14"/>
                      </a:cubicBezTo>
                      <a:cubicBezTo>
                        <a:pt x="46" y="15"/>
                        <a:pt x="47" y="15"/>
                        <a:pt x="47" y="14"/>
                      </a:cubicBezTo>
                      <a:cubicBezTo>
                        <a:pt x="45" y="1"/>
                        <a:pt x="48" y="20"/>
                        <a:pt x="46" y="14"/>
                      </a:cubicBezTo>
                      <a:cubicBezTo>
                        <a:pt x="45" y="10"/>
                        <a:pt x="45" y="10"/>
                        <a:pt x="44" y="7"/>
                      </a:cubicBezTo>
                      <a:cubicBezTo>
                        <a:pt x="44" y="6"/>
                        <a:pt x="43" y="6"/>
                        <a:pt x="43" y="7"/>
                      </a:cubicBezTo>
                      <a:cubicBezTo>
                        <a:pt x="43" y="8"/>
                        <a:pt x="44" y="18"/>
                        <a:pt x="43" y="14"/>
                      </a:cubicBezTo>
                      <a:cubicBezTo>
                        <a:pt x="43" y="13"/>
                        <a:pt x="42" y="11"/>
                        <a:pt x="42" y="10"/>
                      </a:cubicBezTo>
                      <a:cubicBezTo>
                        <a:pt x="41" y="8"/>
                        <a:pt x="41" y="7"/>
                        <a:pt x="39" y="5"/>
                      </a:cubicBezTo>
                      <a:cubicBezTo>
                        <a:pt x="37" y="3"/>
                        <a:pt x="35" y="9"/>
                        <a:pt x="36" y="5"/>
                      </a:cubicBezTo>
                      <a:cubicBezTo>
                        <a:pt x="36" y="5"/>
                        <a:pt x="35" y="4"/>
                        <a:pt x="35" y="5"/>
                      </a:cubicBezTo>
                      <a:cubicBezTo>
                        <a:pt x="33" y="9"/>
                        <a:pt x="32" y="10"/>
                        <a:pt x="34" y="5"/>
                      </a:cubicBezTo>
                      <a:cubicBezTo>
                        <a:pt x="35" y="4"/>
                        <a:pt x="34" y="4"/>
                        <a:pt x="33" y="5"/>
                      </a:cubicBezTo>
                      <a:cubicBezTo>
                        <a:pt x="31" y="8"/>
                        <a:pt x="25" y="20"/>
                        <a:pt x="31" y="8"/>
                      </a:cubicBezTo>
                      <a:cubicBezTo>
                        <a:pt x="31" y="7"/>
                        <a:pt x="30" y="7"/>
                        <a:pt x="30" y="7"/>
                      </a:cubicBezTo>
                      <a:cubicBezTo>
                        <a:pt x="28" y="10"/>
                        <a:pt x="25" y="13"/>
                        <a:pt x="23" y="16"/>
                      </a:cubicBezTo>
                      <a:cubicBezTo>
                        <a:pt x="22" y="17"/>
                        <a:pt x="23" y="17"/>
                        <a:pt x="24" y="17"/>
                      </a:cubicBezTo>
                      <a:cubicBezTo>
                        <a:pt x="25" y="16"/>
                        <a:pt x="26" y="15"/>
                        <a:pt x="28" y="14"/>
                      </a:cubicBezTo>
                      <a:cubicBezTo>
                        <a:pt x="28" y="13"/>
                        <a:pt x="27" y="12"/>
                        <a:pt x="27" y="13"/>
                      </a:cubicBezTo>
                      <a:cubicBezTo>
                        <a:pt x="24" y="14"/>
                        <a:pt x="21" y="16"/>
                        <a:pt x="19" y="17"/>
                      </a:cubicBezTo>
                      <a:cubicBezTo>
                        <a:pt x="16" y="19"/>
                        <a:pt x="17" y="20"/>
                        <a:pt x="19" y="17"/>
                      </a:cubicBezTo>
                      <a:cubicBezTo>
                        <a:pt x="19" y="16"/>
                        <a:pt x="18" y="15"/>
                        <a:pt x="18" y="16"/>
                      </a:cubicBezTo>
                      <a:cubicBezTo>
                        <a:pt x="16" y="18"/>
                        <a:pt x="14" y="20"/>
                        <a:pt x="12" y="22"/>
                      </a:cubicBezTo>
                      <a:cubicBezTo>
                        <a:pt x="12" y="23"/>
                        <a:pt x="13" y="24"/>
                        <a:pt x="13" y="23"/>
                      </a:cubicBezTo>
                      <a:cubicBezTo>
                        <a:pt x="14" y="23"/>
                        <a:pt x="14" y="23"/>
                        <a:pt x="14" y="22"/>
                      </a:cubicBezTo>
                      <a:cubicBezTo>
                        <a:pt x="15" y="22"/>
                        <a:pt x="14" y="21"/>
                        <a:pt x="14" y="21"/>
                      </a:cubicBezTo>
                      <a:cubicBezTo>
                        <a:pt x="11" y="22"/>
                        <a:pt x="7" y="23"/>
                        <a:pt x="5" y="25"/>
                      </a:cubicBezTo>
                      <a:cubicBezTo>
                        <a:pt x="7" y="23"/>
                        <a:pt x="10" y="21"/>
                        <a:pt x="12" y="19"/>
                      </a:cubicBezTo>
                      <a:cubicBezTo>
                        <a:pt x="12" y="18"/>
                        <a:pt x="11" y="17"/>
                        <a:pt x="11" y="18"/>
                      </a:cubicBezTo>
                      <a:cubicBezTo>
                        <a:pt x="10" y="18"/>
                        <a:pt x="10" y="19"/>
                        <a:pt x="9" y="20"/>
                      </a:cubicBezTo>
                      <a:cubicBezTo>
                        <a:pt x="7" y="21"/>
                        <a:pt x="6" y="22"/>
                        <a:pt x="8" y="22"/>
                      </a:cubicBezTo>
                      <a:cubicBezTo>
                        <a:pt x="10" y="20"/>
                        <a:pt x="12" y="18"/>
                        <a:pt x="14" y="16"/>
                      </a:cubicBezTo>
                      <a:cubicBezTo>
                        <a:pt x="15" y="16"/>
                        <a:pt x="14" y="15"/>
                        <a:pt x="13" y="15"/>
                      </a:cubicBezTo>
                      <a:cubicBezTo>
                        <a:pt x="12" y="16"/>
                        <a:pt x="12" y="17"/>
                        <a:pt x="11" y="17"/>
                      </a:cubicBezTo>
                      <a:cubicBezTo>
                        <a:pt x="10" y="18"/>
                        <a:pt x="10" y="17"/>
                        <a:pt x="10" y="15"/>
                      </a:cubicBezTo>
                      <a:cubicBezTo>
                        <a:pt x="7" y="17"/>
                        <a:pt x="7" y="19"/>
                        <a:pt x="5" y="20"/>
                      </a:cubicBezTo>
                      <a:cubicBezTo>
                        <a:pt x="7" y="18"/>
                        <a:pt x="9" y="15"/>
                        <a:pt x="12" y="13"/>
                      </a:cubicBezTo>
                      <a:cubicBezTo>
                        <a:pt x="9" y="15"/>
                        <a:pt x="8" y="17"/>
                        <a:pt x="7" y="20"/>
                      </a:cubicBezTo>
                      <a:cubicBezTo>
                        <a:pt x="6" y="20"/>
                        <a:pt x="7" y="21"/>
                        <a:pt x="7" y="20"/>
                      </a:cubicBezTo>
                      <a:cubicBezTo>
                        <a:pt x="10" y="19"/>
                        <a:pt x="10" y="19"/>
                        <a:pt x="13" y="16"/>
                      </a:cubicBezTo>
                      <a:cubicBezTo>
                        <a:pt x="14" y="17"/>
                        <a:pt x="15" y="17"/>
                        <a:pt x="16" y="17"/>
                      </a:cubicBezTo>
                      <a:cubicBezTo>
                        <a:pt x="17" y="16"/>
                        <a:pt x="18" y="14"/>
                        <a:pt x="19" y="12"/>
                      </a:cubicBezTo>
                      <a:cubicBezTo>
                        <a:pt x="19" y="12"/>
                        <a:pt x="19" y="11"/>
                        <a:pt x="18" y="12"/>
                      </a:cubicBezTo>
                      <a:cubicBezTo>
                        <a:pt x="16" y="13"/>
                        <a:pt x="15" y="15"/>
                        <a:pt x="14" y="16"/>
                      </a:cubicBezTo>
                      <a:cubicBezTo>
                        <a:pt x="13" y="17"/>
                        <a:pt x="14" y="17"/>
                        <a:pt x="14" y="17"/>
                      </a:cubicBezTo>
                      <a:cubicBezTo>
                        <a:pt x="17" y="16"/>
                        <a:pt x="19" y="15"/>
                        <a:pt x="22" y="13"/>
                      </a:cubicBezTo>
                      <a:cubicBezTo>
                        <a:pt x="24" y="13"/>
                        <a:pt x="25" y="12"/>
                        <a:pt x="23" y="11"/>
                      </a:cubicBezTo>
                      <a:cubicBezTo>
                        <a:pt x="22" y="12"/>
                        <a:pt x="21" y="14"/>
                        <a:pt x="20" y="15"/>
                      </a:cubicBezTo>
                      <a:cubicBezTo>
                        <a:pt x="20" y="16"/>
                        <a:pt x="20" y="16"/>
                        <a:pt x="21" y="16"/>
                      </a:cubicBezTo>
                      <a:cubicBezTo>
                        <a:pt x="24" y="15"/>
                        <a:pt x="27" y="14"/>
                        <a:pt x="29" y="13"/>
                      </a:cubicBezTo>
                      <a:cubicBezTo>
                        <a:pt x="33" y="11"/>
                        <a:pt x="28" y="20"/>
                        <a:pt x="29" y="19"/>
                      </a:cubicBezTo>
                      <a:cubicBezTo>
                        <a:pt x="27" y="23"/>
                        <a:pt x="23" y="26"/>
                        <a:pt x="19" y="29"/>
                      </a:cubicBezTo>
                      <a:cubicBezTo>
                        <a:pt x="21" y="27"/>
                        <a:pt x="23" y="24"/>
                        <a:pt x="24" y="22"/>
                      </a:cubicBezTo>
                      <a:cubicBezTo>
                        <a:pt x="24" y="22"/>
                        <a:pt x="24" y="21"/>
                        <a:pt x="23" y="22"/>
                      </a:cubicBezTo>
                      <a:cubicBezTo>
                        <a:pt x="18" y="26"/>
                        <a:pt x="15" y="30"/>
                        <a:pt x="8" y="32"/>
                      </a:cubicBezTo>
                      <a:cubicBezTo>
                        <a:pt x="7" y="32"/>
                        <a:pt x="6" y="32"/>
                        <a:pt x="5" y="33"/>
                      </a:cubicBezTo>
                      <a:cubicBezTo>
                        <a:pt x="4" y="34"/>
                        <a:pt x="3" y="36"/>
                        <a:pt x="3" y="37"/>
                      </a:cubicBezTo>
                      <a:cubicBezTo>
                        <a:pt x="2" y="38"/>
                        <a:pt x="3" y="39"/>
                        <a:pt x="4" y="38"/>
                      </a:cubicBezTo>
                      <a:cubicBezTo>
                        <a:pt x="5" y="36"/>
                        <a:pt x="5" y="37"/>
                        <a:pt x="6" y="35"/>
                      </a:cubicBezTo>
                      <a:cubicBezTo>
                        <a:pt x="7" y="34"/>
                        <a:pt x="6" y="33"/>
                        <a:pt x="5" y="34"/>
                      </a:cubicBezTo>
                      <a:cubicBezTo>
                        <a:pt x="4" y="36"/>
                        <a:pt x="3" y="37"/>
                        <a:pt x="3" y="39"/>
                      </a:cubicBezTo>
                      <a:cubicBezTo>
                        <a:pt x="2" y="40"/>
                        <a:pt x="3" y="40"/>
                        <a:pt x="4" y="40"/>
                      </a:cubicBezTo>
                      <a:cubicBezTo>
                        <a:pt x="6" y="34"/>
                        <a:pt x="6" y="34"/>
                        <a:pt x="5" y="40"/>
                      </a:cubicBezTo>
                      <a:cubicBezTo>
                        <a:pt x="5" y="40"/>
                        <a:pt x="6" y="41"/>
                        <a:pt x="6" y="40"/>
                      </a:cubicBezTo>
                      <a:cubicBezTo>
                        <a:pt x="8" y="39"/>
                        <a:pt x="9" y="37"/>
                        <a:pt x="10" y="35"/>
                      </a:cubicBezTo>
                      <a:cubicBezTo>
                        <a:pt x="9" y="36"/>
                        <a:pt x="10" y="40"/>
                        <a:pt x="10" y="42"/>
                      </a:cubicBezTo>
                      <a:cubicBezTo>
                        <a:pt x="10" y="43"/>
                        <a:pt x="11" y="43"/>
                        <a:pt x="11" y="42"/>
                      </a:cubicBezTo>
                      <a:cubicBezTo>
                        <a:pt x="15" y="31"/>
                        <a:pt x="12" y="41"/>
                        <a:pt x="11" y="43"/>
                      </a:cubicBezTo>
                      <a:cubicBezTo>
                        <a:pt x="11" y="44"/>
                        <a:pt x="12" y="44"/>
                        <a:pt x="12" y="44"/>
                      </a:cubicBezTo>
                      <a:cubicBezTo>
                        <a:pt x="13" y="42"/>
                        <a:pt x="14" y="41"/>
                        <a:pt x="15" y="39"/>
                      </a:cubicBezTo>
                      <a:cubicBezTo>
                        <a:pt x="14" y="41"/>
                        <a:pt x="14" y="42"/>
                        <a:pt x="14" y="44"/>
                      </a:cubicBezTo>
                      <a:cubicBezTo>
                        <a:pt x="14" y="45"/>
                        <a:pt x="15" y="45"/>
                        <a:pt x="15" y="45"/>
                      </a:cubicBezTo>
                      <a:cubicBezTo>
                        <a:pt x="16" y="42"/>
                        <a:pt x="16" y="42"/>
                        <a:pt x="17" y="39"/>
                      </a:cubicBezTo>
                      <a:cubicBezTo>
                        <a:pt x="17" y="37"/>
                        <a:pt x="16" y="38"/>
                        <a:pt x="16" y="41"/>
                      </a:cubicBezTo>
                      <a:cubicBezTo>
                        <a:pt x="16" y="42"/>
                        <a:pt x="15" y="44"/>
                        <a:pt x="15" y="45"/>
                      </a:cubicBezTo>
                      <a:cubicBezTo>
                        <a:pt x="15" y="46"/>
                        <a:pt x="16" y="47"/>
                        <a:pt x="16" y="46"/>
                      </a:cubicBezTo>
                      <a:cubicBezTo>
                        <a:pt x="17" y="43"/>
                        <a:pt x="18" y="41"/>
                        <a:pt x="18" y="39"/>
                      </a:cubicBezTo>
                      <a:cubicBezTo>
                        <a:pt x="18" y="41"/>
                        <a:pt x="18" y="44"/>
                        <a:pt x="17" y="47"/>
                      </a:cubicBezTo>
                      <a:cubicBezTo>
                        <a:pt x="17" y="47"/>
                        <a:pt x="19" y="47"/>
                        <a:pt x="19" y="47"/>
                      </a:cubicBezTo>
                      <a:cubicBezTo>
                        <a:pt x="19" y="45"/>
                        <a:pt x="20" y="43"/>
                        <a:pt x="21" y="42"/>
                      </a:cubicBezTo>
                      <a:cubicBezTo>
                        <a:pt x="22" y="37"/>
                        <a:pt x="21" y="39"/>
                        <a:pt x="20" y="42"/>
                      </a:cubicBezTo>
                      <a:cubicBezTo>
                        <a:pt x="18" y="54"/>
                        <a:pt x="24" y="30"/>
                        <a:pt x="22" y="45"/>
                      </a:cubicBezTo>
                      <a:cubicBezTo>
                        <a:pt x="22" y="46"/>
                        <a:pt x="22" y="45"/>
                        <a:pt x="23" y="43"/>
                      </a:cubicBezTo>
                      <a:cubicBezTo>
                        <a:pt x="24" y="34"/>
                        <a:pt x="21" y="54"/>
                        <a:pt x="24" y="43"/>
                      </a:cubicBezTo>
                      <a:cubicBezTo>
                        <a:pt x="23" y="48"/>
                        <a:pt x="25" y="51"/>
                        <a:pt x="22" y="45"/>
                      </a:cubicBezTo>
                      <a:cubicBezTo>
                        <a:pt x="22" y="45"/>
                        <a:pt x="21" y="45"/>
                        <a:pt x="21" y="45"/>
                      </a:cubicBezTo>
                      <a:cubicBezTo>
                        <a:pt x="19" y="47"/>
                        <a:pt x="19" y="49"/>
                        <a:pt x="20" y="51"/>
                      </a:cubicBezTo>
                      <a:cubicBezTo>
                        <a:pt x="19" y="48"/>
                        <a:pt x="24" y="55"/>
                        <a:pt x="20" y="49"/>
                      </a:cubicBezTo>
                      <a:cubicBezTo>
                        <a:pt x="18" y="50"/>
                        <a:pt x="19" y="50"/>
                        <a:pt x="21" y="51"/>
                      </a:cubicBezTo>
                      <a:cubicBezTo>
                        <a:pt x="22" y="52"/>
                        <a:pt x="22" y="52"/>
                        <a:pt x="23" y="53"/>
                      </a:cubicBezTo>
                      <a:cubicBezTo>
                        <a:pt x="24" y="53"/>
                        <a:pt x="24" y="52"/>
                        <a:pt x="24" y="52"/>
                      </a:cubicBezTo>
                      <a:cubicBezTo>
                        <a:pt x="23" y="50"/>
                        <a:pt x="22" y="49"/>
                        <a:pt x="21" y="48"/>
                      </a:cubicBezTo>
                      <a:cubicBezTo>
                        <a:pt x="20" y="48"/>
                        <a:pt x="19" y="48"/>
                        <a:pt x="20" y="49"/>
                      </a:cubicBezTo>
                      <a:cubicBezTo>
                        <a:pt x="21" y="52"/>
                        <a:pt x="24" y="55"/>
                        <a:pt x="19" y="52"/>
                      </a:cubicBezTo>
                      <a:cubicBezTo>
                        <a:pt x="18" y="52"/>
                        <a:pt x="18" y="52"/>
                        <a:pt x="18" y="53"/>
                      </a:cubicBezTo>
                      <a:cubicBezTo>
                        <a:pt x="19" y="54"/>
                        <a:pt x="19" y="54"/>
                        <a:pt x="20" y="55"/>
                      </a:cubicBezTo>
                      <a:cubicBezTo>
                        <a:pt x="20" y="56"/>
                        <a:pt x="21" y="55"/>
                        <a:pt x="21" y="55"/>
                      </a:cubicBezTo>
                      <a:cubicBezTo>
                        <a:pt x="19" y="51"/>
                        <a:pt x="17" y="48"/>
                        <a:pt x="14" y="46"/>
                      </a:cubicBezTo>
                      <a:cubicBezTo>
                        <a:pt x="12" y="44"/>
                        <a:pt x="10" y="44"/>
                        <a:pt x="8" y="43"/>
                      </a:cubicBezTo>
                      <a:cubicBezTo>
                        <a:pt x="6" y="42"/>
                        <a:pt x="5" y="42"/>
                        <a:pt x="5" y="44"/>
                      </a:cubicBezTo>
                      <a:cubicBezTo>
                        <a:pt x="8" y="44"/>
                        <a:pt x="10" y="45"/>
                        <a:pt x="12" y="45"/>
                      </a:cubicBezTo>
                      <a:cubicBezTo>
                        <a:pt x="11" y="45"/>
                        <a:pt x="11" y="46"/>
                        <a:pt x="11" y="46"/>
                      </a:cubicBezTo>
                      <a:cubicBezTo>
                        <a:pt x="16" y="50"/>
                        <a:pt x="12" y="46"/>
                        <a:pt x="12" y="46"/>
                      </a:cubicBezTo>
                      <a:cubicBezTo>
                        <a:pt x="10" y="42"/>
                        <a:pt x="11" y="42"/>
                        <a:pt x="15" y="45"/>
                      </a:cubicBezTo>
                      <a:cubicBezTo>
                        <a:pt x="16" y="46"/>
                        <a:pt x="18" y="47"/>
                        <a:pt x="19" y="47"/>
                      </a:cubicBezTo>
                      <a:cubicBezTo>
                        <a:pt x="20" y="47"/>
                        <a:pt x="20" y="47"/>
                        <a:pt x="20" y="47"/>
                      </a:cubicBezTo>
                      <a:cubicBezTo>
                        <a:pt x="22" y="49"/>
                        <a:pt x="23" y="51"/>
                        <a:pt x="23" y="53"/>
                      </a:cubicBezTo>
                      <a:cubicBezTo>
                        <a:pt x="24" y="54"/>
                        <a:pt x="25" y="54"/>
                        <a:pt x="25" y="53"/>
                      </a:cubicBezTo>
                      <a:cubicBezTo>
                        <a:pt x="25" y="51"/>
                        <a:pt x="25" y="50"/>
                        <a:pt x="24" y="48"/>
                      </a:cubicBezTo>
                      <a:cubicBezTo>
                        <a:pt x="24" y="48"/>
                        <a:pt x="23" y="48"/>
                        <a:pt x="23" y="48"/>
                      </a:cubicBezTo>
                      <a:cubicBezTo>
                        <a:pt x="23" y="51"/>
                        <a:pt x="23" y="53"/>
                        <a:pt x="23" y="55"/>
                      </a:cubicBezTo>
                      <a:cubicBezTo>
                        <a:pt x="23" y="56"/>
                        <a:pt x="24" y="56"/>
                        <a:pt x="24" y="55"/>
                      </a:cubicBezTo>
                      <a:cubicBezTo>
                        <a:pt x="26" y="53"/>
                        <a:pt x="26" y="53"/>
                        <a:pt x="24" y="53"/>
                      </a:cubicBezTo>
                      <a:cubicBezTo>
                        <a:pt x="24" y="55"/>
                        <a:pt x="24" y="57"/>
                        <a:pt x="24" y="59"/>
                      </a:cubicBezTo>
                      <a:cubicBezTo>
                        <a:pt x="24" y="60"/>
                        <a:pt x="25" y="60"/>
                        <a:pt x="26" y="59"/>
                      </a:cubicBezTo>
                      <a:cubicBezTo>
                        <a:pt x="27" y="55"/>
                        <a:pt x="27" y="52"/>
                        <a:pt x="27" y="48"/>
                      </a:cubicBezTo>
                      <a:cubicBezTo>
                        <a:pt x="27" y="47"/>
                        <a:pt x="26" y="47"/>
                        <a:pt x="26" y="48"/>
                      </a:cubicBezTo>
                      <a:cubicBezTo>
                        <a:pt x="26" y="53"/>
                        <a:pt x="26" y="53"/>
                        <a:pt x="27" y="57"/>
                      </a:cubicBezTo>
                      <a:cubicBezTo>
                        <a:pt x="27" y="58"/>
                        <a:pt x="28" y="58"/>
                        <a:pt x="28" y="57"/>
                      </a:cubicBezTo>
                      <a:cubicBezTo>
                        <a:pt x="29" y="50"/>
                        <a:pt x="27" y="51"/>
                        <a:pt x="29" y="57"/>
                      </a:cubicBezTo>
                      <a:cubicBezTo>
                        <a:pt x="29" y="58"/>
                        <a:pt x="30" y="58"/>
                        <a:pt x="30" y="57"/>
                      </a:cubicBezTo>
                      <a:cubicBezTo>
                        <a:pt x="31" y="54"/>
                        <a:pt x="31" y="54"/>
                        <a:pt x="31" y="51"/>
                      </a:cubicBezTo>
                      <a:cubicBezTo>
                        <a:pt x="30" y="51"/>
                        <a:pt x="30" y="51"/>
                        <a:pt x="30" y="51"/>
                      </a:cubicBezTo>
                      <a:cubicBezTo>
                        <a:pt x="30" y="53"/>
                        <a:pt x="30" y="55"/>
                        <a:pt x="30" y="57"/>
                      </a:cubicBezTo>
                      <a:cubicBezTo>
                        <a:pt x="30" y="58"/>
                        <a:pt x="31" y="58"/>
                        <a:pt x="31" y="57"/>
                      </a:cubicBezTo>
                      <a:cubicBezTo>
                        <a:pt x="31" y="55"/>
                        <a:pt x="30" y="49"/>
                        <a:pt x="31" y="54"/>
                      </a:cubicBezTo>
                      <a:cubicBezTo>
                        <a:pt x="33" y="55"/>
                        <a:pt x="33" y="54"/>
                        <a:pt x="30" y="51"/>
                      </a:cubicBezTo>
                      <a:cubicBezTo>
                        <a:pt x="30" y="49"/>
                        <a:pt x="29" y="48"/>
                        <a:pt x="29" y="46"/>
                      </a:cubicBezTo>
                      <a:cubicBezTo>
                        <a:pt x="27" y="42"/>
                        <a:pt x="29" y="46"/>
                        <a:pt x="30" y="41"/>
                      </a:cubicBezTo>
                      <a:cubicBezTo>
                        <a:pt x="29" y="43"/>
                        <a:pt x="30" y="37"/>
                        <a:pt x="30" y="35"/>
                      </a:cubicBezTo>
                      <a:cubicBezTo>
                        <a:pt x="30" y="35"/>
                        <a:pt x="29" y="35"/>
                        <a:pt x="29" y="35"/>
                      </a:cubicBezTo>
                      <a:cubicBezTo>
                        <a:pt x="29" y="38"/>
                        <a:pt x="29" y="41"/>
                        <a:pt x="28" y="44"/>
                      </a:cubicBezTo>
                      <a:cubicBezTo>
                        <a:pt x="28" y="45"/>
                        <a:pt x="30" y="45"/>
                        <a:pt x="30" y="45"/>
                      </a:cubicBezTo>
                      <a:cubicBezTo>
                        <a:pt x="30" y="43"/>
                        <a:pt x="30" y="41"/>
                        <a:pt x="30" y="39"/>
                      </a:cubicBezTo>
                      <a:cubicBezTo>
                        <a:pt x="31" y="38"/>
                        <a:pt x="29" y="38"/>
                        <a:pt x="29" y="39"/>
                      </a:cubicBezTo>
                      <a:cubicBezTo>
                        <a:pt x="28" y="41"/>
                        <a:pt x="28" y="43"/>
                        <a:pt x="27" y="46"/>
                      </a:cubicBezTo>
                      <a:cubicBezTo>
                        <a:pt x="27" y="47"/>
                        <a:pt x="28" y="47"/>
                        <a:pt x="29" y="46"/>
                      </a:cubicBezTo>
                      <a:cubicBezTo>
                        <a:pt x="29" y="43"/>
                        <a:pt x="30" y="40"/>
                        <a:pt x="29" y="37"/>
                      </a:cubicBezTo>
                      <a:cubicBezTo>
                        <a:pt x="29" y="36"/>
                        <a:pt x="28" y="36"/>
                        <a:pt x="28" y="36"/>
                      </a:cubicBezTo>
                      <a:cubicBezTo>
                        <a:pt x="24" y="43"/>
                        <a:pt x="29" y="51"/>
                        <a:pt x="31" y="57"/>
                      </a:cubicBezTo>
                      <a:cubicBezTo>
                        <a:pt x="32" y="57"/>
                        <a:pt x="33" y="57"/>
                        <a:pt x="33" y="56"/>
                      </a:cubicBezTo>
                      <a:cubicBezTo>
                        <a:pt x="32" y="54"/>
                        <a:pt x="32" y="52"/>
                        <a:pt x="31" y="49"/>
                      </a:cubicBezTo>
                      <a:cubicBezTo>
                        <a:pt x="31" y="48"/>
                        <a:pt x="30" y="49"/>
                        <a:pt x="30" y="49"/>
                      </a:cubicBezTo>
                      <a:cubicBezTo>
                        <a:pt x="30" y="51"/>
                        <a:pt x="30" y="53"/>
                        <a:pt x="30" y="54"/>
                      </a:cubicBezTo>
                      <a:cubicBezTo>
                        <a:pt x="31" y="54"/>
                        <a:pt x="31" y="54"/>
                        <a:pt x="31" y="54"/>
                      </a:cubicBezTo>
                      <a:cubicBezTo>
                        <a:pt x="31" y="52"/>
                        <a:pt x="31" y="50"/>
                        <a:pt x="31" y="48"/>
                      </a:cubicBezTo>
                      <a:cubicBezTo>
                        <a:pt x="31" y="47"/>
                        <a:pt x="30" y="47"/>
                        <a:pt x="30" y="48"/>
                      </a:cubicBezTo>
                      <a:cubicBezTo>
                        <a:pt x="30" y="50"/>
                        <a:pt x="30" y="52"/>
                        <a:pt x="29" y="54"/>
                      </a:cubicBezTo>
                      <a:cubicBezTo>
                        <a:pt x="29" y="52"/>
                        <a:pt x="29" y="50"/>
                        <a:pt x="28" y="48"/>
                      </a:cubicBezTo>
                      <a:cubicBezTo>
                        <a:pt x="28" y="47"/>
                        <a:pt x="27" y="47"/>
                        <a:pt x="27" y="48"/>
                      </a:cubicBezTo>
                      <a:cubicBezTo>
                        <a:pt x="27" y="49"/>
                        <a:pt x="27" y="50"/>
                        <a:pt x="27" y="51"/>
                      </a:cubicBezTo>
                      <a:cubicBezTo>
                        <a:pt x="26" y="53"/>
                        <a:pt x="26" y="54"/>
                        <a:pt x="28" y="54"/>
                      </a:cubicBezTo>
                      <a:cubicBezTo>
                        <a:pt x="28" y="51"/>
                        <a:pt x="28" y="51"/>
                        <a:pt x="27" y="48"/>
                      </a:cubicBezTo>
                      <a:cubicBezTo>
                        <a:pt x="27" y="47"/>
                        <a:pt x="26" y="47"/>
                        <a:pt x="26" y="48"/>
                      </a:cubicBezTo>
                      <a:cubicBezTo>
                        <a:pt x="26" y="51"/>
                        <a:pt x="25" y="53"/>
                        <a:pt x="25" y="56"/>
                      </a:cubicBezTo>
                      <a:cubicBezTo>
                        <a:pt x="25" y="57"/>
                        <a:pt x="27" y="57"/>
                        <a:pt x="27" y="56"/>
                      </a:cubicBezTo>
                      <a:cubicBezTo>
                        <a:pt x="27" y="55"/>
                        <a:pt x="27" y="54"/>
                        <a:pt x="27" y="53"/>
                      </a:cubicBezTo>
                      <a:cubicBezTo>
                        <a:pt x="28" y="51"/>
                        <a:pt x="28" y="50"/>
                        <a:pt x="26" y="51"/>
                      </a:cubicBezTo>
                      <a:cubicBezTo>
                        <a:pt x="26" y="62"/>
                        <a:pt x="26" y="53"/>
                        <a:pt x="26" y="50"/>
                      </a:cubicBezTo>
                      <a:cubicBezTo>
                        <a:pt x="26" y="50"/>
                        <a:pt x="25" y="50"/>
                        <a:pt x="25" y="50"/>
                      </a:cubicBezTo>
                      <a:cubicBezTo>
                        <a:pt x="23" y="55"/>
                        <a:pt x="24" y="53"/>
                        <a:pt x="24" y="49"/>
                      </a:cubicBezTo>
                      <a:cubicBezTo>
                        <a:pt x="24" y="53"/>
                        <a:pt x="22" y="45"/>
                        <a:pt x="22" y="44"/>
                      </a:cubicBezTo>
                      <a:cubicBezTo>
                        <a:pt x="21" y="44"/>
                        <a:pt x="21" y="44"/>
                        <a:pt x="20" y="44"/>
                      </a:cubicBezTo>
                      <a:cubicBezTo>
                        <a:pt x="19" y="46"/>
                        <a:pt x="9" y="41"/>
                        <a:pt x="6" y="42"/>
                      </a:cubicBezTo>
                      <a:cubicBezTo>
                        <a:pt x="6" y="42"/>
                        <a:pt x="5" y="42"/>
                        <a:pt x="6" y="43"/>
                      </a:cubicBezTo>
                      <a:cubicBezTo>
                        <a:pt x="8" y="46"/>
                        <a:pt x="11" y="48"/>
                        <a:pt x="15" y="49"/>
                      </a:cubicBezTo>
                      <a:cubicBezTo>
                        <a:pt x="16" y="49"/>
                        <a:pt x="16" y="48"/>
                        <a:pt x="16" y="48"/>
                      </a:cubicBezTo>
                      <a:cubicBezTo>
                        <a:pt x="15" y="47"/>
                        <a:pt x="14" y="47"/>
                        <a:pt x="14" y="46"/>
                      </a:cubicBezTo>
                      <a:cubicBezTo>
                        <a:pt x="14" y="46"/>
                        <a:pt x="14" y="45"/>
                        <a:pt x="14" y="45"/>
                      </a:cubicBezTo>
                      <a:cubicBezTo>
                        <a:pt x="10" y="44"/>
                        <a:pt x="7" y="43"/>
                        <a:pt x="3" y="42"/>
                      </a:cubicBezTo>
                      <a:cubicBezTo>
                        <a:pt x="2" y="42"/>
                        <a:pt x="2" y="43"/>
                        <a:pt x="3" y="43"/>
                      </a:cubicBezTo>
                      <a:cubicBezTo>
                        <a:pt x="6" y="44"/>
                        <a:pt x="10" y="45"/>
                        <a:pt x="13" y="47"/>
                      </a:cubicBezTo>
                      <a:cubicBezTo>
                        <a:pt x="17" y="49"/>
                        <a:pt x="19" y="53"/>
                        <a:pt x="23" y="56"/>
                      </a:cubicBezTo>
                      <a:cubicBezTo>
                        <a:pt x="23" y="56"/>
                        <a:pt x="24" y="56"/>
                        <a:pt x="24" y="55"/>
                      </a:cubicBezTo>
                      <a:cubicBezTo>
                        <a:pt x="23" y="53"/>
                        <a:pt x="22" y="52"/>
                        <a:pt x="21" y="50"/>
                      </a:cubicBezTo>
                      <a:cubicBezTo>
                        <a:pt x="25" y="55"/>
                        <a:pt x="20" y="49"/>
                        <a:pt x="18" y="47"/>
                      </a:cubicBezTo>
                      <a:cubicBezTo>
                        <a:pt x="18" y="46"/>
                        <a:pt x="17" y="47"/>
                        <a:pt x="17" y="47"/>
                      </a:cubicBezTo>
                      <a:cubicBezTo>
                        <a:pt x="19" y="49"/>
                        <a:pt x="20" y="51"/>
                        <a:pt x="21" y="53"/>
                      </a:cubicBezTo>
                      <a:cubicBezTo>
                        <a:pt x="22" y="54"/>
                        <a:pt x="23" y="53"/>
                        <a:pt x="22" y="52"/>
                      </a:cubicBezTo>
                      <a:cubicBezTo>
                        <a:pt x="22" y="49"/>
                        <a:pt x="23" y="49"/>
                        <a:pt x="23" y="52"/>
                      </a:cubicBezTo>
                      <a:cubicBezTo>
                        <a:pt x="23" y="52"/>
                        <a:pt x="24" y="52"/>
                        <a:pt x="24" y="52"/>
                      </a:cubicBezTo>
                      <a:cubicBezTo>
                        <a:pt x="25" y="47"/>
                        <a:pt x="26" y="44"/>
                        <a:pt x="25" y="39"/>
                      </a:cubicBezTo>
                      <a:cubicBezTo>
                        <a:pt x="25" y="39"/>
                        <a:pt x="24" y="39"/>
                        <a:pt x="24" y="39"/>
                      </a:cubicBezTo>
                      <a:cubicBezTo>
                        <a:pt x="23" y="42"/>
                        <a:pt x="22" y="45"/>
                        <a:pt x="22" y="48"/>
                      </a:cubicBezTo>
                      <a:cubicBezTo>
                        <a:pt x="22" y="49"/>
                        <a:pt x="23" y="49"/>
                        <a:pt x="23" y="48"/>
                      </a:cubicBezTo>
                      <a:cubicBezTo>
                        <a:pt x="24" y="45"/>
                        <a:pt x="25" y="42"/>
                        <a:pt x="25" y="38"/>
                      </a:cubicBezTo>
                      <a:cubicBezTo>
                        <a:pt x="25" y="37"/>
                        <a:pt x="24" y="37"/>
                        <a:pt x="24" y="37"/>
                      </a:cubicBezTo>
                      <a:cubicBezTo>
                        <a:pt x="22" y="41"/>
                        <a:pt x="21" y="44"/>
                        <a:pt x="21" y="48"/>
                      </a:cubicBezTo>
                      <a:cubicBezTo>
                        <a:pt x="21" y="49"/>
                        <a:pt x="23" y="49"/>
                        <a:pt x="23" y="48"/>
                      </a:cubicBezTo>
                      <a:cubicBezTo>
                        <a:pt x="23" y="44"/>
                        <a:pt x="24" y="41"/>
                        <a:pt x="23" y="38"/>
                      </a:cubicBezTo>
                      <a:cubicBezTo>
                        <a:pt x="23" y="37"/>
                        <a:pt x="22" y="37"/>
                        <a:pt x="22" y="38"/>
                      </a:cubicBezTo>
                      <a:cubicBezTo>
                        <a:pt x="21" y="41"/>
                        <a:pt x="19" y="44"/>
                        <a:pt x="19" y="48"/>
                      </a:cubicBezTo>
                      <a:cubicBezTo>
                        <a:pt x="19" y="49"/>
                        <a:pt x="20" y="49"/>
                        <a:pt x="20" y="48"/>
                      </a:cubicBezTo>
                      <a:cubicBezTo>
                        <a:pt x="21" y="44"/>
                        <a:pt x="22" y="40"/>
                        <a:pt x="23" y="36"/>
                      </a:cubicBezTo>
                      <a:cubicBezTo>
                        <a:pt x="23" y="35"/>
                        <a:pt x="22" y="35"/>
                        <a:pt x="21" y="36"/>
                      </a:cubicBezTo>
                      <a:cubicBezTo>
                        <a:pt x="20" y="39"/>
                        <a:pt x="19" y="41"/>
                        <a:pt x="18" y="44"/>
                      </a:cubicBezTo>
                      <a:cubicBezTo>
                        <a:pt x="19" y="43"/>
                        <a:pt x="20" y="39"/>
                        <a:pt x="20" y="36"/>
                      </a:cubicBezTo>
                      <a:cubicBezTo>
                        <a:pt x="20" y="36"/>
                        <a:pt x="19" y="35"/>
                        <a:pt x="19" y="36"/>
                      </a:cubicBezTo>
                      <a:cubicBezTo>
                        <a:pt x="18" y="38"/>
                        <a:pt x="17" y="41"/>
                        <a:pt x="16" y="43"/>
                      </a:cubicBezTo>
                      <a:cubicBezTo>
                        <a:pt x="17" y="44"/>
                        <a:pt x="18" y="43"/>
                        <a:pt x="17" y="41"/>
                      </a:cubicBezTo>
                      <a:cubicBezTo>
                        <a:pt x="18" y="39"/>
                        <a:pt x="18" y="38"/>
                        <a:pt x="19" y="36"/>
                      </a:cubicBezTo>
                      <a:cubicBezTo>
                        <a:pt x="19" y="35"/>
                        <a:pt x="18" y="35"/>
                        <a:pt x="17" y="36"/>
                      </a:cubicBezTo>
                      <a:cubicBezTo>
                        <a:pt x="16" y="37"/>
                        <a:pt x="16" y="40"/>
                        <a:pt x="16" y="42"/>
                      </a:cubicBezTo>
                      <a:cubicBezTo>
                        <a:pt x="16" y="39"/>
                        <a:pt x="16" y="39"/>
                        <a:pt x="16" y="36"/>
                      </a:cubicBezTo>
                      <a:cubicBezTo>
                        <a:pt x="16" y="36"/>
                        <a:pt x="15" y="35"/>
                        <a:pt x="15" y="36"/>
                      </a:cubicBezTo>
                      <a:cubicBezTo>
                        <a:pt x="14" y="37"/>
                        <a:pt x="13" y="39"/>
                        <a:pt x="12" y="41"/>
                      </a:cubicBezTo>
                      <a:cubicBezTo>
                        <a:pt x="13" y="39"/>
                        <a:pt x="14" y="37"/>
                        <a:pt x="14" y="35"/>
                      </a:cubicBezTo>
                      <a:cubicBezTo>
                        <a:pt x="15" y="34"/>
                        <a:pt x="14" y="33"/>
                        <a:pt x="13" y="34"/>
                      </a:cubicBezTo>
                      <a:cubicBezTo>
                        <a:pt x="12" y="36"/>
                        <a:pt x="11" y="38"/>
                        <a:pt x="11" y="39"/>
                      </a:cubicBezTo>
                      <a:cubicBezTo>
                        <a:pt x="12" y="40"/>
                        <a:pt x="13" y="39"/>
                        <a:pt x="12" y="37"/>
                      </a:cubicBezTo>
                      <a:cubicBezTo>
                        <a:pt x="13" y="36"/>
                        <a:pt x="13" y="35"/>
                        <a:pt x="13" y="34"/>
                      </a:cubicBezTo>
                      <a:cubicBezTo>
                        <a:pt x="13" y="33"/>
                        <a:pt x="12" y="33"/>
                        <a:pt x="11" y="34"/>
                      </a:cubicBezTo>
                      <a:cubicBezTo>
                        <a:pt x="10" y="36"/>
                        <a:pt x="9" y="38"/>
                        <a:pt x="9" y="41"/>
                      </a:cubicBezTo>
                      <a:cubicBezTo>
                        <a:pt x="8" y="42"/>
                        <a:pt x="10" y="42"/>
                        <a:pt x="10" y="41"/>
                      </a:cubicBezTo>
                      <a:cubicBezTo>
                        <a:pt x="11" y="38"/>
                        <a:pt x="12" y="35"/>
                        <a:pt x="12" y="32"/>
                      </a:cubicBezTo>
                      <a:cubicBezTo>
                        <a:pt x="12" y="31"/>
                        <a:pt x="11" y="31"/>
                        <a:pt x="11" y="31"/>
                      </a:cubicBezTo>
                      <a:cubicBezTo>
                        <a:pt x="10" y="33"/>
                        <a:pt x="10" y="33"/>
                        <a:pt x="9" y="35"/>
                      </a:cubicBezTo>
                      <a:cubicBezTo>
                        <a:pt x="6" y="39"/>
                        <a:pt x="7" y="36"/>
                        <a:pt x="8" y="33"/>
                      </a:cubicBezTo>
                      <a:cubicBezTo>
                        <a:pt x="8" y="32"/>
                        <a:pt x="7" y="32"/>
                        <a:pt x="7" y="32"/>
                      </a:cubicBezTo>
                      <a:cubicBezTo>
                        <a:pt x="6" y="33"/>
                        <a:pt x="5" y="35"/>
                        <a:pt x="4" y="37"/>
                      </a:cubicBezTo>
                      <a:cubicBezTo>
                        <a:pt x="6" y="36"/>
                        <a:pt x="8" y="35"/>
                        <a:pt x="9" y="32"/>
                      </a:cubicBezTo>
                      <a:cubicBezTo>
                        <a:pt x="10" y="32"/>
                        <a:pt x="10" y="31"/>
                        <a:pt x="9" y="31"/>
                      </a:cubicBezTo>
                      <a:cubicBezTo>
                        <a:pt x="8" y="31"/>
                        <a:pt x="6" y="32"/>
                        <a:pt x="5" y="32"/>
                      </a:cubicBezTo>
                      <a:cubicBezTo>
                        <a:pt x="4" y="32"/>
                        <a:pt x="5" y="33"/>
                        <a:pt x="5" y="33"/>
                      </a:cubicBezTo>
                      <a:cubicBezTo>
                        <a:pt x="12" y="32"/>
                        <a:pt x="17" y="31"/>
                        <a:pt x="21" y="25"/>
                      </a:cubicBezTo>
                      <a:cubicBezTo>
                        <a:pt x="22" y="25"/>
                        <a:pt x="21" y="24"/>
                        <a:pt x="20" y="24"/>
                      </a:cubicBezTo>
                      <a:cubicBezTo>
                        <a:pt x="18" y="26"/>
                        <a:pt x="17" y="27"/>
                        <a:pt x="16" y="29"/>
                      </a:cubicBezTo>
                      <a:cubicBezTo>
                        <a:pt x="15" y="29"/>
                        <a:pt x="16" y="30"/>
                        <a:pt x="17" y="30"/>
                      </a:cubicBezTo>
                      <a:cubicBezTo>
                        <a:pt x="18" y="28"/>
                        <a:pt x="20" y="26"/>
                        <a:pt x="22" y="24"/>
                      </a:cubicBezTo>
                      <a:cubicBezTo>
                        <a:pt x="22" y="24"/>
                        <a:pt x="18" y="29"/>
                        <a:pt x="17" y="30"/>
                      </a:cubicBezTo>
                      <a:cubicBezTo>
                        <a:pt x="16" y="31"/>
                        <a:pt x="17" y="31"/>
                        <a:pt x="18" y="31"/>
                      </a:cubicBezTo>
                      <a:cubicBezTo>
                        <a:pt x="25" y="27"/>
                        <a:pt x="34" y="19"/>
                        <a:pt x="32" y="10"/>
                      </a:cubicBezTo>
                      <a:cubicBezTo>
                        <a:pt x="32" y="10"/>
                        <a:pt x="32" y="10"/>
                        <a:pt x="31" y="10"/>
                      </a:cubicBezTo>
                      <a:cubicBezTo>
                        <a:pt x="28" y="12"/>
                        <a:pt x="19" y="18"/>
                        <a:pt x="26" y="10"/>
                      </a:cubicBezTo>
                      <a:cubicBezTo>
                        <a:pt x="26" y="9"/>
                        <a:pt x="26" y="8"/>
                        <a:pt x="25" y="9"/>
                      </a:cubicBezTo>
                      <a:cubicBezTo>
                        <a:pt x="22" y="11"/>
                        <a:pt x="18" y="13"/>
                        <a:pt x="16" y="16"/>
                      </a:cubicBezTo>
                      <a:cubicBezTo>
                        <a:pt x="20" y="11"/>
                        <a:pt x="14" y="18"/>
                        <a:pt x="13" y="19"/>
                      </a:cubicBezTo>
                      <a:cubicBezTo>
                        <a:pt x="13" y="20"/>
                        <a:pt x="14" y="20"/>
                        <a:pt x="14" y="20"/>
                      </a:cubicBezTo>
                      <a:cubicBezTo>
                        <a:pt x="16" y="18"/>
                        <a:pt x="17" y="16"/>
                        <a:pt x="18" y="14"/>
                      </a:cubicBezTo>
                      <a:cubicBezTo>
                        <a:pt x="18" y="13"/>
                        <a:pt x="17" y="13"/>
                        <a:pt x="17" y="13"/>
                      </a:cubicBezTo>
                      <a:cubicBezTo>
                        <a:pt x="12" y="15"/>
                        <a:pt x="7" y="19"/>
                        <a:pt x="15" y="12"/>
                      </a:cubicBezTo>
                      <a:cubicBezTo>
                        <a:pt x="15" y="12"/>
                        <a:pt x="14" y="11"/>
                        <a:pt x="14" y="11"/>
                      </a:cubicBezTo>
                      <a:cubicBezTo>
                        <a:pt x="9" y="13"/>
                        <a:pt x="7" y="17"/>
                        <a:pt x="3" y="21"/>
                      </a:cubicBezTo>
                      <a:cubicBezTo>
                        <a:pt x="3" y="21"/>
                        <a:pt x="4" y="22"/>
                        <a:pt x="4" y="22"/>
                      </a:cubicBezTo>
                      <a:cubicBezTo>
                        <a:pt x="7" y="19"/>
                        <a:pt x="10" y="17"/>
                        <a:pt x="13" y="15"/>
                      </a:cubicBezTo>
                      <a:cubicBezTo>
                        <a:pt x="14" y="14"/>
                        <a:pt x="13" y="13"/>
                        <a:pt x="12" y="14"/>
                      </a:cubicBezTo>
                      <a:cubicBezTo>
                        <a:pt x="9" y="15"/>
                        <a:pt x="7" y="17"/>
                        <a:pt x="6" y="21"/>
                      </a:cubicBezTo>
                      <a:cubicBezTo>
                        <a:pt x="6" y="21"/>
                        <a:pt x="7" y="22"/>
                        <a:pt x="7" y="22"/>
                      </a:cubicBezTo>
                      <a:cubicBezTo>
                        <a:pt x="18" y="13"/>
                        <a:pt x="0" y="26"/>
                        <a:pt x="11" y="17"/>
                      </a:cubicBezTo>
                      <a:cubicBezTo>
                        <a:pt x="9" y="19"/>
                        <a:pt x="7" y="21"/>
                        <a:pt x="5" y="23"/>
                      </a:cubicBezTo>
                      <a:cubicBezTo>
                        <a:pt x="5" y="24"/>
                        <a:pt x="6" y="25"/>
                        <a:pt x="6" y="24"/>
                      </a:cubicBezTo>
                      <a:cubicBezTo>
                        <a:pt x="7" y="24"/>
                        <a:pt x="7" y="23"/>
                        <a:pt x="8" y="23"/>
                      </a:cubicBezTo>
                      <a:cubicBezTo>
                        <a:pt x="10" y="22"/>
                        <a:pt x="11" y="21"/>
                        <a:pt x="9" y="19"/>
                      </a:cubicBezTo>
                      <a:cubicBezTo>
                        <a:pt x="7" y="22"/>
                        <a:pt x="5" y="23"/>
                        <a:pt x="2" y="25"/>
                      </a:cubicBezTo>
                      <a:cubicBezTo>
                        <a:pt x="2" y="25"/>
                        <a:pt x="2" y="26"/>
                        <a:pt x="2" y="26"/>
                      </a:cubicBezTo>
                      <a:cubicBezTo>
                        <a:pt x="5" y="26"/>
                        <a:pt x="7" y="25"/>
                        <a:pt x="10" y="24"/>
                      </a:cubicBezTo>
                      <a:cubicBezTo>
                        <a:pt x="12" y="24"/>
                        <a:pt x="13" y="23"/>
                        <a:pt x="15" y="21"/>
                      </a:cubicBezTo>
                      <a:cubicBezTo>
                        <a:pt x="17" y="19"/>
                        <a:pt x="17" y="16"/>
                        <a:pt x="15" y="21"/>
                      </a:cubicBezTo>
                      <a:cubicBezTo>
                        <a:pt x="15" y="21"/>
                        <a:pt x="16" y="22"/>
                        <a:pt x="16" y="21"/>
                      </a:cubicBezTo>
                      <a:cubicBezTo>
                        <a:pt x="18" y="19"/>
                        <a:pt x="21" y="17"/>
                        <a:pt x="23" y="16"/>
                      </a:cubicBezTo>
                      <a:cubicBezTo>
                        <a:pt x="25" y="15"/>
                        <a:pt x="26" y="15"/>
                        <a:pt x="26" y="15"/>
                      </a:cubicBezTo>
                      <a:cubicBezTo>
                        <a:pt x="27" y="13"/>
                        <a:pt x="28" y="12"/>
                        <a:pt x="29" y="10"/>
                      </a:cubicBezTo>
                      <a:cubicBezTo>
                        <a:pt x="29" y="10"/>
                        <a:pt x="28" y="10"/>
                        <a:pt x="28" y="10"/>
                      </a:cubicBezTo>
                      <a:cubicBezTo>
                        <a:pt x="27" y="12"/>
                        <a:pt x="27" y="14"/>
                        <a:pt x="27" y="16"/>
                      </a:cubicBezTo>
                      <a:cubicBezTo>
                        <a:pt x="26" y="16"/>
                        <a:pt x="27" y="17"/>
                        <a:pt x="28" y="16"/>
                      </a:cubicBezTo>
                      <a:cubicBezTo>
                        <a:pt x="30" y="13"/>
                        <a:pt x="31" y="10"/>
                        <a:pt x="33" y="7"/>
                      </a:cubicBezTo>
                      <a:cubicBezTo>
                        <a:pt x="33" y="8"/>
                        <a:pt x="32" y="10"/>
                        <a:pt x="32" y="11"/>
                      </a:cubicBezTo>
                      <a:cubicBezTo>
                        <a:pt x="32" y="12"/>
                        <a:pt x="33" y="12"/>
                        <a:pt x="33" y="12"/>
                      </a:cubicBezTo>
                      <a:cubicBezTo>
                        <a:pt x="34" y="10"/>
                        <a:pt x="34" y="9"/>
                        <a:pt x="35" y="8"/>
                      </a:cubicBezTo>
                      <a:cubicBezTo>
                        <a:pt x="35" y="6"/>
                        <a:pt x="34" y="6"/>
                        <a:pt x="34" y="8"/>
                      </a:cubicBezTo>
                      <a:cubicBezTo>
                        <a:pt x="34" y="9"/>
                        <a:pt x="35" y="9"/>
                        <a:pt x="36" y="9"/>
                      </a:cubicBezTo>
                      <a:cubicBezTo>
                        <a:pt x="40" y="3"/>
                        <a:pt x="42" y="14"/>
                        <a:pt x="42" y="16"/>
                      </a:cubicBezTo>
                      <a:cubicBezTo>
                        <a:pt x="43" y="17"/>
                        <a:pt x="43" y="17"/>
                        <a:pt x="44" y="16"/>
                      </a:cubicBezTo>
                      <a:cubicBezTo>
                        <a:pt x="44" y="13"/>
                        <a:pt x="44" y="13"/>
                        <a:pt x="44" y="10"/>
                      </a:cubicBezTo>
                      <a:cubicBezTo>
                        <a:pt x="44" y="8"/>
                        <a:pt x="44" y="10"/>
                        <a:pt x="45" y="12"/>
                      </a:cubicBezTo>
                      <a:cubicBezTo>
                        <a:pt x="46" y="12"/>
                        <a:pt x="47" y="12"/>
                        <a:pt x="47" y="12"/>
                      </a:cubicBezTo>
                      <a:cubicBezTo>
                        <a:pt x="47" y="8"/>
                        <a:pt x="47" y="7"/>
                        <a:pt x="45" y="4"/>
                      </a:cubicBezTo>
                      <a:cubicBezTo>
                        <a:pt x="45" y="3"/>
                        <a:pt x="45" y="3"/>
                        <a:pt x="44" y="4"/>
                      </a:cubicBezTo>
                      <a:cubicBezTo>
                        <a:pt x="41" y="7"/>
                        <a:pt x="44" y="13"/>
                        <a:pt x="46" y="17"/>
                      </a:cubicBezTo>
                      <a:cubicBezTo>
                        <a:pt x="46" y="18"/>
                        <a:pt x="47" y="18"/>
                        <a:pt x="47" y="17"/>
                      </a:cubicBezTo>
                      <a:cubicBezTo>
                        <a:pt x="47" y="14"/>
                        <a:pt x="47" y="11"/>
                        <a:pt x="47" y="7"/>
                      </a:cubicBezTo>
                      <a:cubicBezTo>
                        <a:pt x="47" y="7"/>
                        <a:pt x="45" y="7"/>
                        <a:pt x="45" y="8"/>
                      </a:cubicBezTo>
                      <a:cubicBezTo>
                        <a:pt x="45" y="9"/>
                        <a:pt x="45" y="10"/>
                        <a:pt x="46" y="12"/>
                      </a:cubicBezTo>
                      <a:cubicBezTo>
                        <a:pt x="45" y="11"/>
                        <a:pt x="48" y="13"/>
                        <a:pt x="46" y="9"/>
                      </a:cubicBezTo>
                      <a:cubicBezTo>
                        <a:pt x="48" y="13"/>
                        <a:pt x="48" y="17"/>
                        <a:pt x="50" y="21"/>
                      </a:cubicBezTo>
                      <a:cubicBezTo>
                        <a:pt x="50" y="21"/>
                        <a:pt x="51" y="21"/>
                        <a:pt x="51" y="21"/>
                      </a:cubicBezTo>
                      <a:cubicBezTo>
                        <a:pt x="51" y="20"/>
                        <a:pt x="51" y="20"/>
                        <a:pt x="52" y="19"/>
                      </a:cubicBezTo>
                      <a:cubicBezTo>
                        <a:pt x="52" y="18"/>
                        <a:pt x="51" y="18"/>
                        <a:pt x="51" y="18"/>
                      </a:cubicBezTo>
                      <a:cubicBezTo>
                        <a:pt x="49" y="20"/>
                        <a:pt x="50" y="20"/>
                        <a:pt x="49" y="18"/>
                      </a:cubicBezTo>
                      <a:cubicBezTo>
                        <a:pt x="49" y="17"/>
                        <a:pt x="49" y="17"/>
                        <a:pt x="48" y="18"/>
                      </a:cubicBezTo>
                      <a:cubicBezTo>
                        <a:pt x="47" y="21"/>
                        <a:pt x="47" y="19"/>
                        <a:pt x="46" y="23"/>
                      </a:cubicBezTo>
                      <a:cubicBezTo>
                        <a:pt x="46" y="23"/>
                        <a:pt x="47" y="24"/>
                        <a:pt x="47" y="23"/>
                      </a:cubicBezTo>
                      <a:cubicBezTo>
                        <a:pt x="48" y="21"/>
                        <a:pt x="49" y="19"/>
                        <a:pt x="49" y="18"/>
                      </a:cubicBezTo>
                      <a:cubicBezTo>
                        <a:pt x="49" y="17"/>
                        <a:pt x="48" y="16"/>
                        <a:pt x="48" y="17"/>
                      </a:cubicBezTo>
                      <a:cubicBezTo>
                        <a:pt x="46" y="20"/>
                        <a:pt x="46" y="19"/>
                        <a:pt x="47" y="16"/>
                      </a:cubicBezTo>
                      <a:cubicBezTo>
                        <a:pt x="48" y="15"/>
                        <a:pt x="46" y="15"/>
                        <a:pt x="46" y="16"/>
                      </a:cubicBezTo>
                      <a:cubicBezTo>
                        <a:pt x="46" y="17"/>
                        <a:pt x="45" y="18"/>
                        <a:pt x="45" y="20"/>
                      </a:cubicBezTo>
                      <a:cubicBezTo>
                        <a:pt x="45" y="21"/>
                        <a:pt x="46" y="21"/>
                        <a:pt x="46" y="20"/>
                      </a:cubicBezTo>
                      <a:cubicBezTo>
                        <a:pt x="47" y="18"/>
                        <a:pt x="48" y="16"/>
                        <a:pt x="48" y="14"/>
                      </a:cubicBezTo>
                      <a:cubicBezTo>
                        <a:pt x="49" y="13"/>
                        <a:pt x="48" y="13"/>
                        <a:pt x="47" y="13"/>
                      </a:cubicBezTo>
                      <a:cubicBezTo>
                        <a:pt x="43" y="17"/>
                        <a:pt x="43" y="23"/>
                        <a:pt x="43" y="28"/>
                      </a:cubicBezTo>
                      <a:cubicBezTo>
                        <a:pt x="43" y="29"/>
                        <a:pt x="44" y="29"/>
                        <a:pt x="44" y="28"/>
                      </a:cubicBezTo>
                      <a:cubicBezTo>
                        <a:pt x="44" y="25"/>
                        <a:pt x="44" y="26"/>
                        <a:pt x="44" y="23"/>
                      </a:cubicBezTo>
                      <a:cubicBezTo>
                        <a:pt x="44" y="22"/>
                        <a:pt x="43" y="22"/>
                        <a:pt x="43" y="23"/>
                      </a:cubicBezTo>
                      <a:cubicBezTo>
                        <a:pt x="43" y="22"/>
                        <a:pt x="43" y="22"/>
                        <a:pt x="44" y="21"/>
                      </a:cubicBezTo>
                      <a:cubicBezTo>
                        <a:pt x="44" y="19"/>
                        <a:pt x="44" y="18"/>
                        <a:pt x="44" y="16"/>
                      </a:cubicBezTo>
                      <a:cubicBezTo>
                        <a:pt x="44" y="15"/>
                        <a:pt x="43" y="15"/>
                        <a:pt x="43" y="15"/>
                      </a:cubicBezTo>
                      <a:cubicBezTo>
                        <a:pt x="41" y="17"/>
                        <a:pt x="41" y="19"/>
                        <a:pt x="40" y="21"/>
                      </a:cubicBezTo>
                      <a:cubicBezTo>
                        <a:pt x="40" y="22"/>
                        <a:pt x="41" y="23"/>
                        <a:pt x="42" y="22"/>
                      </a:cubicBezTo>
                      <a:cubicBezTo>
                        <a:pt x="43" y="18"/>
                        <a:pt x="44" y="14"/>
                        <a:pt x="44" y="11"/>
                      </a:cubicBezTo>
                      <a:cubicBezTo>
                        <a:pt x="44" y="10"/>
                        <a:pt x="43" y="10"/>
                        <a:pt x="43" y="10"/>
                      </a:cubicBezTo>
                      <a:cubicBezTo>
                        <a:pt x="43" y="11"/>
                        <a:pt x="42" y="12"/>
                        <a:pt x="42" y="13"/>
                      </a:cubicBezTo>
                      <a:cubicBezTo>
                        <a:pt x="41" y="15"/>
                        <a:pt x="41" y="15"/>
                        <a:pt x="42" y="15"/>
                      </a:cubicBezTo>
                      <a:cubicBezTo>
                        <a:pt x="43" y="12"/>
                        <a:pt x="43" y="10"/>
                        <a:pt x="44" y="8"/>
                      </a:cubicBezTo>
                      <a:cubicBezTo>
                        <a:pt x="44" y="5"/>
                        <a:pt x="44" y="4"/>
                        <a:pt x="42" y="2"/>
                      </a:cubicBezTo>
                      <a:cubicBezTo>
                        <a:pt x="41" y="0"/>
                        <a:pt x="38" y="0"/>
                        <a:pt x="36" y="1"/>
                      </a:cubicBezTo>
                      <a:cubicBezTo>
                        <a:pt x="33" y="3"/>
                        <a:pt x="33" y="5"/>
                        <a:pt x="33" y="9"/>
                      </a:cubicBezTo>
                      <a:cubicBezTo>
                        <a:pt x="33" y="9"/>
                        <a:pt x="33" y="9"/>
                        <a:pt x="34" y="9"/>
                      </a:cubicBezTo>
                      <a:cubicBezTo>
                        <a:pt x="37" y="7"/>
                        <a:pt x="36" y="4"/>
                        <a:pt x="34" y="9"/>
                      </a:cubicBezTo>
                      <a:cubicBezTo>
                        <a:pt x="32" y="12"/>
                        <a:pt x="31" y="16"/>
                        <a:pt x="31" y="19"/>
                      </a:cubicBezTo>
                      <a:cubicBezTo>
                        <a:pt x="31" y="20"/>
                        <a:pt x="32" y="20"/>
                        <a:pt x="32" y="20"/>
                      </a:cubicBezTo>
                      <a:cubicBezTo>
                        <a:pt x="34" y="17"/>
                        <a:pt x="35" y="14"/>
                        <a:pt x="36" y="10"/>
                      </a:cubicBezTo>
                      <a:cubicBezTo>
                        <a:pt x="39" y="4"/>
                        <a:pt x="36" y="11"/>
                        <a:pt x="36" y="13"/>
                      </a:cubicBezTo>
                      <a:cubicBezTo>
                        <a:pt x="35" y="13"/>
                        <a:pt x="36" y="14"/>
                        <a:pt x="37" y="13"/>
                      </a:cubicBezTo>
                      <a:cubicBezTo>
                        <a:pt x="39" y="11"/>
                        <a:pt x="41" y="10"/>
                        <a:pt x="44" y="9"/>
                      </a:cubicBezTo>
                      <a:cubicBezTo>
                        <a:pt x="45" y="8"/>
                        <a:pt x="44" y="7"/>
                        <a:pt x="4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61" name="Freeform 150"/>
                <p:cNvSpPr/>
                <p:nvPr/>
              </p:nvSpPr>
              <p:spPr bwMode="auto">
                <a:xfrm>
                  <a:off x="1376363" y="2711451"/>
                  <a:ext cx="9525" cy="11113"/>
                </a:xfrm>
                <a:custGeom>
                  <a:avLst/>
                  <a:gdLst>
                    <a:gd name="T0" fmla="*/ 5 w 8"/>
                    <a:gd name="T1" fmla="*/ 9 h 10"/>
                    <a:gd name="T2" fmla="*/ 7 w 8"/>
                    <a:gd name="T3" fmla="*/ 1 h 10"/>
                    <a:gd name="T4" fmla="*/ 6 w 8"/>
                    <a:gd name="T5" fmla="*/ 0 h 10"/>
                    <a:gd name="T6" fmla="*/ 1 w 8"/>
                    <a:gd name="T7" fmla="*/ 6 h 10"/>
                    <a:gd name="T8" fmla="*/ 2 w 8"/>
                    <a:gd name="T9" fmla="*/ 7 h 10"/>
                    <a:gd name="T10" fmla="*/ 7 w 8"/>
                    <a:gd name="T11" fmla="*/ 2 h 10"/>
                    <a:gd name="T12" fmla="*/ 6 w 8"/>
                    <a:gd name="T13" fmla="*/ 1 h 10"/>
                    <a:gd name="T14" fmla="*/ 1 w 8"/>
                    <a:gd name="T15" fmla="*/ 6 h 10"/>
                    <a:gd name="T16" fmla="*/ 2 w 8"/>
                    <a:gd name="T17" fmla="*/ 7 h 10"/>
                    <a:gd name="T18" fmla="*/ 7 w 8"/>
                    <a:gd name="T19" fmla="*/ 1 h 10"/>
                    <a:gd name="T20" fmla="*/ 6 w 8"/>
                    <a:gd name="T21" fmla="*/ 1 h 10"/>
                    <a:gd name="T22" fmla="*/ 3 w 8"/>
                    <a:gd name="T23" fmla="*/ 9 h 10"/>
                    <a:gd name="T24" fmla="*/ 5 w 8"/>
                    <a:gd name="T25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10">
                      <a:moveTo>
                        <a:pt x="5" y="9"/>
                      </a:moveTo>
                      <a:cubicBezTo>
                        <a:pt x="5" y="6"/>
                        <a:pt x="7" y="4"/>
                        <a:pt x="7" y="1"/>
                      </a:cubicBezTo>
                      <a:cubicBezTo>
                        <a:pt x="7" y="0"/>
                        <a:pt x="7" y="0"/>
                        <a:pt x="6" y="0"/>
                      </a:cubicBezTo>
                      <a:cubicBezTo>
                        <a:pt x="4" y="2"/>
                        <a:pt x="3" y="5"/>
                        <a:pt x="1" y="6"/>
                      </a:cubicBezTo>
                      <a:cubicBezTo>
                        <a:pt x="1" y="6"/>
                        <a:pt x="2" y="7"/>
                        <a:pt x="2" y="7"/>
                      </a:cubicBezTo>
                      <a:cubicBezTo>
                        <a:pt x="3" y="5"/>
                        <a:pt x="5" y="3"/>
                        <a:pt x="7" y="2"/>
                      </a:cubicBezTo>
                      <a:cubicBezTo>
                        <a:pt x="8" y="1"/>
                        <a:pt x="7" y="1"/>
                        <a:pt x="6" y="1"/>
                      </a:cubicBezTo>
                      <a:cubicBezTo>
                        <a:pt x="4" y="3"/>
                        <a:pt x="2" y="4"/>
                        <a:pt x="1" y="6"/>
                      </a:cubicBezTo>
                      <a:cubicBezTo>
                        <a:pt x="0" y="7"/>
                        <a:pt x="1" y="7"/>
                        <a:pt x="2" y="7"/>
                      </a:cubicBezTo>
                      <a:cubicBezTo>
                        <a:pt x="4" y="6"/>
                        <a:pt x="5" y="3"/>
                        <a:pt x="7" y="1"/>
                      </a:cubicBezTo>
                      <a:cubicBezTo>
                        <a:pt x="7" y="1"/>
                        <a:pt x="6" y="1"/>
                        <a:pt x="6" y="1"/>
                      </a:cubicBezTo>
                      <a:cubicBezTo>
                        <a:pt x="6" y="3"/>
                        <a:pt x="4" y="6"/>
                        <a:pt x="3" y="9"/>
                      </a:cubicBezTo>
                      <a:cubicBezTo>
                        <a:pt x="3" y="10"/>
                        <a:pt x="5" y="10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66" name="Freeform 456"/>
                <p:cNvSpPr/>
                <p:nvPr/>
              </p:nvSpPr>
              <p:spPr bwMode="auto">
                <a:xfrm>
                  <a:off x="1481138" y="2513013"/>
                  <a:ext cx="34925" cy="42863"/>
                </a:xfrm>
                <a:custGeom>
                  <a:avLst/>
                  <a:gdLst>
                    <a:gd name="T0" fmla="*/ 3 w 34"/>
                    <a:gd name="T1" fmla="*/ 1 h 40"/>
                    <a:gd name="T2" fmla="*/ 3 w 34"/>
                    <a:gd name="T3" fmla="*/ 1 h 40"/>
                    <a:gd name="T4" fmla="*/ 2 w 34"/>
                    <a:gd name="T5" fmla="*/ 1 h 40"/>
                    <a:gd name="T6" fmla="*/ 1 w 34"/>
                    <a:gd name="T7" fmla="*/ 13 h 40"/>
                    <a:gd name="T8" fmla="*/ 2 w 34"/>
                    <a:gd name="T9" fmla="*/ 39 h 40"/>
                    <a:gd name="T10" fmla="*/ 3 w 34"/>
                    <a:gd name="T11" fmla="*/ 39 h 40"/>
                    <a:gd name="T12" fmla="*/ 33 w 34"/>
                    <a:gd name="T13" fmla="*/ 20 h 40"/>
                    <a:gd name="T14" fmla="*/ 34 w 34"/>
                    <a:gd name="T15" fmla="*/ 19 h 40"/>
                    <a:gd name="T16" fmla="*/ 3 w 34"/>
                    <a:gd name="T17" fmla="*/ 0 h 40"/>
                    <a:gd name="T18" fmla="*/ 2 w 34"/>
                    <a:gd name="T19" fmla="*/ 2 h 40"/>
                    <a:gd name="T20" fmla="*/ 24 w 34"/>
                    <a:gd name="T21" fmla="*/ 15 h 40"/>
                    <a:gd name="T22" fmla="*/ 31 w 34"/>
                    <a:gd name="T23" fmla="*/ 19 h 40"/>
                    <a:gd name="T24" fmla="*/ 29 w 34"/>
                    <a:gd name="T25" fmla="*/ 19 h 40"/>
                    <a:gd name="T26" fmla="*/ 20 w 34"/>
                    <a:gd name="T27" fmla="*/ 24 h 40"/>
                    <a:gd name="T28" fmla="*/ 12 w 34"/>
                    <a:gd name="T29" fmla="*/ 30 h 40"/>
                    <a:gd name="T30" fmla="*/ 4 w 34"/>
                    <a:gd name="T31" fmla="*/ 36 h 40"/>
                    <a:gd name="T32" fmla="*/ 3 w 34"/>
                    <a:gd name="T33" fmla="*/ 19 h 40"/>
                    <a:gd name="T34" fmla="*/ 2 w 34"/>
                    <a:gd name="T35" fmla="*/ 2 h 40"/>
                    <a:gd name="T36" fmla="*/ 3 w 34"/>
                    <a:gd name="T37" fmla="*/ 1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4" h="40">
                      <a:moveTo>
                        <a:pt x="3" y="1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0" y="2"/>
                        <a:pt x="1" y="11"/>
                        <a:pt x="1" y="13"/>
                      </a:cubicBezTo>
                      <a:cubicBezTo>
                        <a:pt x="2" y="22"/>
                        <a:pt x="2" y="30"/>
                        <a:pt x="2" y="39"/>
                      </a:cubicBezTo>
                      <a:cubicBezTo>
                        <a:pt x="2" y="40"/>
                        <a:pt x="3" y="40"/>
                        <a:pt x="3" y="39"/>
                      </a:cubicBezTo>
                      <a:cubicBezTo>
                        <a:pt x="13" y="32"/>
                        <a:pt x="21" y="21"/>
                        <a:pt x="33" y="20"/>
                      </a:cubicBezTo>
                      <a:cubicBezTo>
                        <a:pt x="34" y="20"/>
                        <a:pt x="34" y="19"/>
                        <a:pt x="34" y="19"/>
                      </a:cubicBezTo>
                      <a:cubicBezTo>
                        <a:pt x="23" y="13"/>
                        <a:pt x="13" y="6"/>
                        <a:pt x="3" y="0"/>
                      </a:cubicBezTo>
                      <a:cubicBezTo>
                        <a:pt x="2" y="0"/>
                        <a:pt x="1" y="1"/>
                        <a:pt x="2" y="2"/>
                      </a:cubicBezTo>
                      <a:cubicBezTo>
                        <a:pt x="9" y="6"/>
                        <a:pt x="16" y="11"/>
                        <a:pt x="24" y="15"/>
                      </a:cubicBezTo>
                      <a:cubicBezTo>
                        <a:pt x="26" y="16"/>
                        <a:pt x="28" y="17"/>
                        <a:pt x="31" y="19"/>
                      </a:cubicBezTo>
                      <a:cubicBezTo>
                        <a:pt x="31" y="19"/>
                        <a:pt x="32" y="19"/>
                        <a:pt x="29" y="19"/>
                      </a:cubicBezTo>
                      <a:cubicBezTo>
                        <a:pt x="26" y="20"/>
                        <a:pt x="23" y="22"/>
                        <a:pt x="20" y="24"/>
                      </a:cubicBezTo>
                      <a:cubicBezTo>
                        <a:pt x="17" y="26"/>
                        <a:pt x="14" y="28"/>
                        <a:pt x="12" y="30"/>
                      </a:cubicBezTo>
                      <a:cubicBezTo>
                        <a:pt x="10" y="32"/>
                        <a:pt x="4" y="38"/>
                        <a:pt x="4" y="36"/>
                      </a:cubicBezTo>
                      <a:cubicBezTo>
                        <a:pt x="3" y="30"/>
                        <a:pt x="3" y="25"/>
                        <a:pt x="3" y="19"/>
                      </a:cubicBezTo>
                      <a:cubicBezTo>
                        <a:pt x="3" y="14"/>
                        <a:pt x="4" y="7"/>
                        <a:pt x="2" y="2"/>
                      </a:cubicBezTo>
                      <a:cubicBezTo>
                        <a:pt x="2" y="3"/>
                        <a:pt x="3" y="2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67" name="Freeform 457"/>
                <p:cNvSpPr>
                  <a:spLocks noEditPoints="1"/>
                </p:cNvSpPr>
                <p:nvPr/>
              </p:nvSpPr>
              <p:spPr bwMode="auto">
                <a:xfrm>
                  <a:off x="1482725" y="2516188"/>
                  <a:ext cx="30163" cy="34925"/>
                </a:xfrm>
                <a:custGeom>
                  <a:avLst/>
                  <a:gdLst>
                    <a:gd name="T0" fmla="*/ 26 w 29"/>
                    <a:gd name="T1" fmla="*/ 15 h 34"/>
                    <a:gd name="T2" fmla="*/ 22 w 29"/>
                    <a:gd name="T3" fmla="*/ 16 h 34"/>
                    <a:gd name="T4" fmla="*/ 24 w 29"/>
                    <a:gd name="T5" fmla="*/ 13 h 34"/>
                    <a:gd name="T6" fmla="*/ 19 w 29"/>
                    <a:gd name="T7" fmla="*/ 15 h 34"/>
                    <a:gd name="T8" fmla="*/ 21 w 29"/>
                    <a:gd name="T9" fmla="*/ 12 h 34"/>
                    <a:gd name="T10" fmla="*/ 18 w 29"/>
                    <a:gd name="T11" fmla="*/ 13 h 34"/>
                    <a:gd name="T12" fmla="*/ 17 w 29"/>
                    <a:gd name="T13" fmla="*/ 12 h 34"/>
                    <a:gd name="T14" fmla="*/ 17 w 29"/>
                    <a:gd name="T15" fmla="*/ 10 h 34"/>
                    <a:gd name="T16" fmla="*/ 17 w 29"/>
                    <a:gd name="T17" fmla="*/ 10 h 34"/>
                    <a:gd name="T18" fmla="*/ 11 w 29"/>
                    <a:gd name="T19" fmla="*/ 13 h 34"/>
                    <a:gd name="T20" fmla="*/ 12 w 29"/>
                    <a:gd name="T21" fmla="*/ 9 h 34"/>
                    <a:gd name="T22" fmla="*/ 10 w 29"/>
                    <a:gd name="T23" fmla="*/ 9 h 34"/>
                    <a:gd name="T24" fmla="*/ 12 w 29"/>
                    <a:gd name="T25" fmla="*/ 6 h 34"/>
                    <a:gd name="T26" fmla="*/ 9 w 29"/>
                    <a:gd name="T27" fmla="*/ 6 h 34"/>
                    <a:gd name="T28" fmla="*/ 7 w 29"/>
                    <a:gd name="T29" fmla="*/ 5 h 34"/>
                    <a:gd name="T30" fmla="*/ 5 w 29"/>
                    <a:gd name="T31" fmla="*/ 5 h 34"/>
                    <a:gd name="T32" fmla="*/ 4 w 29"/>
                    <a:gd name="T33" fmla="*/ 3 h 34"/>
                    <a:gd name="T34" fmla="*/ 2 w 29"/>
                    <a:gd name="T35" fmla="*/ 1 h 34"/>
                    <a:gd name="T36" fmla="*/ 0 w 29"/>
                    <a:gd name="T37" fmla="*/ 2 h 34"/>
                    <a:gd name="T38" fmla="*/ 0 w 29"/>
                    <a:gd name="T39" fmla="*/ 4 h 34"/>
                    <a:gd name="T40" fmla="*/ 2 w 29"/>
                    <a:gd name="T41" fmla="*/ 6 h 34"/>
                    <a:gd name="T42" fmla="*/ 2 w 29"/>
                    <a:gd name="T43" fmla="*/ 8 h 34"/>
                    <a:gd name="T44" fmla="*/ 2 w 29"/>
                    <a:gd name="T45" fmla="*/ 10 h 34"/>
                    <a:gd name="T46" fmla="*/ 1 w 29"/>
                    <a:gd name="T47" fmla="*/ 13 h 34"/>
                    <a:gd name="T48" fmla="*/ 7 w 29"/>
                    <a:gd name="T49" fmla="*/ 10 h 34"/>
                    <a:gd name="T50" fmla="*/ 2 w 29"/>
                    <a:gd name="T51" fmla="*/ 16 h 34"/>
                    <a:gd name="T52" fmla="*/ 1 w 29"/>
                    <a:gd name="T53" fmla="*/ 18 h 34"/>
                    <a:gd name="T54" fmla="*/ 1 w 29"/>
                    <a:gd name="T55" fmla="*/ 20 h 34"/>
                    <a:gd name="T56" fmla="*/ 1 w 29"/>
                    <a:gd name="T57" fmla="*/ 22 h 34"/>
                    <a:gd name="T58" fmla="*/ 5 w 29"/>
                    <a:gd name="T59" fmla="*/ 21 h 34"/>
                    <a:gd name="T60" fmla="*/ 1 w 29"/>
                    <a:gd name="T61" fmla="*/ 26 h 34"/>
                    <a:gd name="T62" fmla="*/ 1 w 29"/>
                    <a:gd name="T63" fmla="*/ 26 h 34"/>
                    <a:gd name="T64" fmla="*/ 1 w 29"/>
                    <a:gd name="T65" fmla="*/ 29 h 34"/>
                    <a:gd name="T66" fmla="*/ 13 w 29"/>
                    <a:gd name="T67" fmla="*/ 19 h 34"/>
                    <a:gd name="T68" fmla="*/ 10 w 29"/>
                    <a:gd name="T69" fmla="*/ 23 h 34"/>
                    <a:gd name="T70" fmla="*/ 3 w 29"/>
                    <a:gd name="T71" fmla="*/ 30 h 34"/>
                    <a:gd name="T72" fmla="*/ 13 w 29"/>
                    <a:gd name="T73" fmla="*/ 23 h 34"/>
                    <a:gd name="T74" fmla="*/ 4 w 29"/>
                    <a:gd name="T75" fmla="*/ 34 h 34"/>
                    <a:gd name="T76" fmla="*/ 24 w 29"/>
                    <a:gd name="T77" fmla="*/ 19 h 34"/>
                    <a:gd name="T78" fmla="*/ 21 w 29"/>
                    <a:gd name="T79" fmla="*/ 15 h 34"/>
                    <a:gd name="T80" fmla="*/ 21 w 29"/>
                    <a:gd name="T81" fmla="*/ 14 h 34"/>
                    <a:gd name="T82" fmla="*/ 12 w 29"/>
                    <a:gd name="T83" fmla="*/ 15 h 34"/>
                    <a:gd name="T84" fmla="*/ 13 w 29"/>
                    <a:gd name="T85" fmla="*/ 10 h 34"/>
                    <a:gd name="T86" fmla="*/ 11 w 29"/>
                    <a:gd name="T87" fmla="*/ 10 h 34"/>
                    <a:gd name="T88" fmla="*/ 7 w 29"/>
                    <a:gd name="T89" fmla="*/ 9 h 34"/>
                    <a:gd name="T90" fmla="*/ 11 w 29"/>
                    <a:gd name="T91" fmla="*/ 8 h 34"/>
                    <a:gd name="T92" fmla="*/ 9 w 29"/>
                    <a:gd name="T93" fmla="*/ 10 h 34"/>
                    <a:gd name="T94" fmla="*/ 6 w 29"/>
                    <a:gd name="T95" fmla="*/ 18 h 34"/>
                    <a:gd name="T96" fmla="*/ 14 w 29"/>
                    <a:gd name="T97" fmla="*/ 14 h 34"/>
                    <a:gd name="T98" fmla="*/ 3 w 29"/>
                    <a:gd name="T99" fmla="*/ 26 h 34"/>
                    <a:gd name="T100" fmla="*/ 10 w 29"/>
                    <a:gd name="T101" fmla="*/ 19 h 34"/>
                    <a:gd name="T102" fmla="*/ 13 w 29"/>
                    <a:gd name="T103" fmla="*/ 18 h 34"/>
                    <a:gd name="T104" fmla="*/ 16 w 29"/>
                    <a:gd name="T105" fmla="*/ 17 h 34"/>
                    <a:gd name="T106" fmla="*/ 14 w 29"/>
                    <a:gd name="T107" fmla="*/ 19 h 34"/>
                    <a:gd name="T108" fmla="*/ 14 w 29"/>
                    <a:gd name="T109" fmla="*/ 19 h 34"/>
                    <a:gd name="T110" fmla="*/ 14 w 29"/>
                    <a:gd name="T111" fmla="*/ 21 h 34"/>
                    <a:gd name="T112" fmla="*/ 6 w 29"/>
                    <a:gd name="T113" fmla="*/ 31 h 34"/>
                    <a:gd name="T114" fmla="*/ 21 w 29"/>
                    <a:gd name="T115" fmla="*/ 17 h 34"/>
                    <a:gd name="T116" fmla="*/ 20 w 29"/>
                    <a:gd name="T117" fmla="*/ 19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" h="34">
                      <a:moveTo>
                        <a:pt x="29" y="16"/>
                      </a:moveTo>
                      <a:cubicBezTo>
                        <a:pt x="27" y="17"/>
                        <a:pt x="25" y="18"/>
                        <a:pt x="28" y="16"/>
                      </a:cubicBezTo>
                      <a:cubicBezTo>
                        <a:pt x="29" y="16"/>
                        <a:pt x="28" y="16"/>
                        <a:pt x="28" y="16"/>
                      </a:cubicBezTo>
                      <a:cubicBezTo>
                        <a:pt x="25" y="18"/>
                        <a:pt x="23" y="19"/>
                        <a:pt x="27" y="15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6" y="15"/>
                        <a:pt x="26" y="16"/>
                        <a:pt x="25" y="16"/>
                      </a:cubicBezTo>
                      <a:cubicBezTo>
                        <a:pt x="25" y="16"/>
                        <a:pt x="26" y="16"/>
                        <a:pt x="26" y="15"/>
                      </a:cubicBezTo>
                      <a:cubicBezTo>
                        <a:pt x="26" y="15"/>
                        <a:pt x="26" y="15"/>
                        <a:pt x="26" y="15"/>
                      </a:cubicBezTo>
                      <a:cubicBezTo>
                        <a:pt x="25" y="16"/>
                        <a:pt x="24" y="16"/>
                        <a:pt x="23" y="17"/>
                      </a:cubicBezTo>
                      <a:cubicBezTo>
                        <a:pt x="25" y="16"/>
                        <a:pt x="26" y="15"/>
                        <a:pt x="27" y="14"/>
                      </a:cubicBezTo>
                      <a:cubicBezTo>
                        <a:pt x="27" y="14"/>
                        <a:pt x="26" y="14"/>
                        <a:pt x="26" y="14"/>
                      </a:cubicBezTo>
                      <a:cubicBezTo>
                        <a:pt x="26" y="14"/>
                        <a:pt x="25" y="15"/>
                        <a:pt x="25" y="15"/>
                      </a:cubicBezTo>
                      <a:cubicBezTo>
                        <a:pt x="25" y="15"/>
                        <a:pt x="25" y="14"/>
                        <a:pt x="26" y="14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4" y="15"/>
                        <a:pt x="23" y="15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3" y="15"/>
                        <a:pt x="23" y="15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2" y="15"/>
                        <a:pt x="22" y="16"/>
                        <a:pt x="21" y="16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1" y="16"/>
                        <a:pt x="21" y="16"/>
                        <a:pt x="21" y="17"/>
                      </a:cubicBezTo>
                      <a:cubicBezTo>
                        <a:pt x="22" y="15"/>
                        <a:pt x="24" y="14"/>
                        <a:pt x="25" y="13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3" y="14"/>
                        <a:pt x="22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1" y="15"/>
                        <a:pt x="22" y="14"/>
                        <a:pt x="23" y="13"/>
                      </a:cubicBezTo>
                      <a:cubicBezTo>
                        <a:pt x="23" y="13"/>
                        <a:pt x="23" y="13"/>
                        <a:pt x="22" y="13"/>
                      </a:cubicBezTo>
                      <a:cubicBezTo>
                        <a:pt x="21" y="14"/>
                        <a:pt x="20" y="15"/>
                        <a:pt x="19" y="15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20" y="15"/>
                        <a:pt x="20" y="14"/>
                        <a:pt x="21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0" y="13"/>
                        <a:pt x="19" y="14"/>
                        <a:pt x="19" y="14"/>
                      </a:cubicBezTo>
                      <a:cubicBezTo>
                        <a:pt x="20" y="13"/>
                        <a:pt x="20" y="13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0" y="12"/>
                        <a:pt x="19" y="13"/>
                        <a:pt x="19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3"/>
                        <a:pt x="19" y="13"/>
                        <a:pt x="18" y="13"/>
                      </a:cubicBezTo>
                      <a:cubicBezTo>
                        <a:pt x="18" y="13"/>
                        <a:pt x="18" y="13"/>
                        <a:pt x="17" y="13"/>
                      </a:cubicBezTo>
                      <a:cubicBezTo>
                        <a:pt x="18" y="12"/>
                        <a:pt x="19" y="12"/>
                        <a:pt x="20" y="11"/>
                      </a:cubicBezTo>
                      <a:cubicBezTo>
                        <a:pt x="20" y="11"/>
                        <a:pt x="20" y="11"/>
                        <a:pt x="20" y="11"/>
                      </a:cubicBezTo>
                      <a:cubicBezTo>
                        <a:pt x="19" y="11"/>
                        <a:pt x="19" y="12"/>
                        <a:pt x="18" y="13"/>
                      </a:cubicBezTo>
                      <a:cubicBezTo>
                        <a:pt x="21" y="10"/>
                        <a:pt x="18" y="12"/>
                        <a:pt x="16" y="14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16" y="13"/>
                        <a:pt x="17" y="13"/>
                        <a:pt x="17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7" y="12"/>
                        <a:pt x="18" y="12"/>
                        <a:pt x="18" y="11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7" y="11"/>
                        <a:pt x="17" y="12"/>
                        <a:pt x="16" y="12"/>
                      </a:cubicBezTo>
                      <a:cubicBezTo>
                        <a:pt x="17" y="12"/>
                        <a:pt x="17" y="11"/>
                        <a:pt x="17" y="11"/>
                      </a:cubicBezTo>
                      <a:cubicBezTo>
                        <a:pt x="17" y="10"/>
                        <a:pt x="18" y="10"/>
                        <a:pt x="18" y="10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8" y="10"/>
                        <a:pt x="18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0"/>
                        <a:pt x="16" y="10"/>
                        <a:pt x="16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5" y="11"/>
                        <a:pt x="13" y="12"/>
                        <a:pt x="12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3" y="12"/>
                        <a:pt x="15" y="10"/>
                        <a:pt x="17" y="9"/>
                      </a:cubicBezTo>
                      <a:cubicBezTo>
                        <a:pt x="17" y="8"/>
                        <a:pt x="17" y="8"/>
                        <a:pt x="16" y="8"/>
                      </a:cubicBezTo>
                      <a:cubicBezTo>
                        <a:pt x="15" y="9"/>
                        <a:pt x="14" y="9"/>
                        <a:pt x="12" y="10"/>
                      </a:cubicBezTo>
                      <a:cubicBezTo>
                        <a:pt x="13" y="10"/>
                        <a:pt x="13" y="10"/>
                        <a:pt x="14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9"/>
                        <a:pt x="15" y="8"/>
                        <a:pt x="16" y="8"/>
                      </a:cubicBezTo>
                      <a:cubicBezTo>
                        <a:pt x="16" y="8"/>
                        <a:pt x="15" y="7"/>
                        <a:pt x="15" y="7"/>
                      </a:cubicBezTo>
                      <a:cubicBezTo>
                        <a:pt x="14" y="8"/>
                        <a:pt x="13" y="8"/>
                        <a:pt x="12" y="9"/>
                      </a:cubicBezTo>
                      <a:cubicBezTo>
                        <a:pt x="13" y="8"/>
                        <a:pt x="14" y="8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4" y="7"/>
                        <a:pt x="14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2" y="8"/>
                        <a:pt x="11" y="9"/>
                        <a:pt x="10" y="10"/>
                      </a:cubicBezTo>
                      <a:cubicBezTo>
                        <a:pt x="10" y="10"/>
                        <a:pt x="10" y="9"/>
                        <a:pt x="10" y="9"/>
                      </a:cubicBezTo>
                      <a:cubicBezTo>
                        <a:pt x="11" y="9"/>
                        <a:pt x="12" y="8"/>
                        <a:pt x="12" y="7"/>
                      </a:cubicBezTo>
                      <a:cubicBezTo>
                        <a:pt x="12" y="7"/>
                        <a:pt x="12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2" y="6"/>
                        <a:pt x="12" y="6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6"/>
                        <a:pt x="12" y="5"/>
                        <a:pt x="12" y="6"/>
                      </a:cubicBezTo>
                      <a:cubicBezTo>
                        <a:pt x="11" y="6"/>
                        <a:pt x="10" y="6"/>
                        <a:pt x="9" y="7"/>
                      </a:cubicBezTo>
                      <a:cubicBezTo>
                        <a:pt x="10" y="7"/>
                        <a:pt x="10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8" y="7"/>
                        <a:pt x="7" y="8"/>
                        <a:pt x="6" y="9"/>
                      </a:cubicBezTo>
                      <a:cubicBezTo>
                        <a:pt x="5" y="9"/>
                        <a:pt x="5" y="10"/>
                        <a:pt x="4" y="10"/>
                      </a:cubicBezTo>
                      <a:cubicBezTo>
                        <a:pt x="4" y="10"/>
                        <a:pt x="3" y="11"/>
                        <a:pt x="2" y="11"/>
                      </a:cubicBezTo>
                      <a:cubicBezTo>
                        <a:pt x="5" y="10"/>
                        <a:pt x="7" y="8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8" y="6"/>
                        <a:pt x="7" y="7"/>
                        <a:pt x="6" y="7"/>
                      </a:cubicBezTo>
                      <a:cubicBezTo>
                        <a:pt x="8" y="6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8" y="6"/>
                        <a:pt x="3" y="9"/>
                        <a:pt x="3" y="9"/>
                      </a:cubicBezTo>
                      <a:cubicBezTo>
                        <a:pt x="5" y="7"/>
                        <a:pt x="7" y="6"/>
                        <a:pt x="8" y="5"/>
                      </a:cubicBezTo>
                      <a:cubicBezTo>
                        <a:pt x="9" y="5"/>
                        <a:pt x="8" y="5"/>
                        <a:pt x="8" y="5"/>
                      </a:cubicBezTo>
                      <a:cubicBezTo>
                        <a:pt x="7" y="6"/>
                        <a:pt x="6" y="6"/>
                        <a:pt x="5" y="7"/>
                      </a:cubicBezTo>
                      <a:cubicBezTo>
                        <a:pt x="5" y="7"/>
                        <a:pt x="7" y="6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5" y="6"/>
                        <a:pt x="4" y="7"/>
                        <a:pt x="2" y="8"/>
                      </a:cubicBezTo>
                      <a:cubicBezTo>
                        <a:pt x="4" y="7"/>
                        <a:pt x="6" y="6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6" y="5"/>
                        <a:pt x="6" y="5"/>
                        <a:pt x="5" y="5"/>
                      </a:cubicBezTo>
                      <a:cubicBezTo>
                        <a:pt x="5" y="5"/>
                        <a:pt x="6" y="5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6" y="4"/>
                        <a:pt x="6" y="4"/>
                        <a:pt x="5" y="5"/>
                      </a:cubicBezTo>
                      <a:cubicBezTo>
                        <a:pt x="6" y="4"/>
                        <a:pt x="6" y="4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5" y="4"/>
                        <a:pt x="4" y="4"/>
                        <a:pt x="4" y="5"/>
                      </a:cubicBezTo>
                      <a:cubicBezTo>
                        <a:pt x="4" y="5"/>
                        <a:pt x="5" y="4"/>
                        <a:pt x="6" y="3"/>
                      </a:cubicBezTo>
                      <a:cubicBezTo>
                        <a:pt x="6" y="3"/>
                        <a:pt x="6" y="3"/>
                        <a:pt x="5" y="3"/>
                      </a:cubicBezTo>
                      <a:cubicBezTo>
                        <a:pt x="0" y="7"/>
                        <a:pt x="5" y="3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5" y="3"/>
                        <a:pt x="1" y="6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2" y="4"/>
                        <a:pt x="2" y="4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2" y="4"/>
                        <a:pt x="1" y="4"/>
                        <a:pt x="4" y="2"/>
                      </a:cubicBezTo>
                      <a:cubicBezTo>
                        <a:pt x="4" y="2"/>
                        <a:pt x="4" y="2"/>
                        <a:pt x="3" y="2"/>
                      </a:cubicBezTo>
                      <a:cubicBezTo>
                        <a:pt x="2" y="2"/>
                        <a:pt x="1" y="4"/>
                        <a:pt x="3" y="2"/>
                      </a:cubicBez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0" y="3"/>
                        <a:pt x="1" y="2"/>
                        <a:pt x="2" y="1"/>
                      </a:cubicBez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0" y="2"/>
                      </a:cubicBezTo>
                      <a:cubicBezTo>
                        <a:pt x="2" y="2"/>
                        <a:pt x="1" y="2"/>
                        <a:pt x="0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2" y="2"/>
                        <a:pt x="2" y="2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4" y="2"/>
                        <a:pt x="1" y="4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2" y="4"/>
                        <a:pt x="4" y="2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4" y="3"/>
                        <a:pt x="2" y="4"/>
                        <a:pt x="1" y="5"/>
                      </a:cubicBezTo>
                      <a:cubicBezTo>
                        <a:pt x="1" y="5"/>
                        <a:pt x="1" y="6"/>
                        <a:pt x="1" y="6"/>
                      </a:cubicBezTo>
                      <a:cubicBezTo>
                        <a:pt x="2" y="5"/>
                        <a:pt x="2" y="5"/>
                        <a:pt x="3" y="4"/>
                      </a:cubicBezTo>
                      <a:cubicBezTo>
                        <a:pt x="7" y="1"/>
                        <a:pt x="2" y="6"/>
                        <a:pt x="2" y="6"/>
                      </a:cubicBezTo>
                      <a:cubicBezTo>
                        <a:pt x="1" y="6"/>
                        <a:pt x="2" y="6"/>
                        <a:pt x="2" y="6"/>
                      </a:cubicBezTo>
                      <a:cubicBezTo>
                        <a:pt x="6" y="3"/>
                        <a:pt x="3" y="5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9" y="1"/>
                        <a:pt x="3" y="6"/>
                        <a:pt x="1" y="7"/>
                      </a:cubicBezTo>
                      <a:cubicBezTo>
                        <a:pt x="1" y="7"/>
                        <a:pt x="1" y="7"/>
                        <a:pt x="2" y="7"/>
                      </a:cubicBezTo>
                      <a:cubicBezTo>
                        <a:pt x="3" y="7"/>
                        <a:pt x="4" y="6"/>
                        <a:pt x="5" y="5"/>
                      </a:cubicBezTo>
                      <a:cubicBezTo>
                        <a:pt x="4" y="6"/>
                        <a:pt x="3" y="7"/>
                        <a:pt x="2" y="8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3" y="7"/>
                        <a:pt x="4" y="6"/>
                        <a:pt x="5" y="5"/>
                      </a:cubicBezTo>
                      <a:cubicBezTo>
                        <a:pt x="4" y="7"/>
                        <a:pt x="2" y="8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2" y="8"/>
                        <a:pt x="4" y="7"/>
                        <a:pt x="6" y="6"/>
                      </a:cubicBezTo>
                      <a:cubicBezTo>
                        <a:pt x="5" y="6"/>
                        <a:pt x="3" y="8"/>
                        <a:pt x="2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9"/>
                        <a:pt x="2" y="10"/>
                        <a:pt x="2" y="10"/>
                      </a:cubicBezTo>
                      <a:cubicBezTo>
                        <a:pt x="1" y="10"/>
                        <a:pt x="2" y="10"/>
                        <a:pt x="2" y="10"/>
                      </a:cubicBezTo>
                      <a:cubicBezTo>
                        <a:pt x="4" y="9"/>
                        <a:pt x="5" y="8"/>
                        <a:pt x="7" y="6"/>
                      </a:cubicBezTo>
                      <a:cubicBezTo>
                        <a:pt x="5" y="8"/>
                        <a:pt x="3" y="9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11" y="4"/>
                        <a:pt x="4" y="10"/>
                        <a:pt x="1" y="12"/>
                      </a:cubicBezTo>
                      <a:cubicBezTo>
                        <a:pt x="0" y="13"/>
                        <a:pt x="1" y="13"/>
                        <a:pt x="1" y="13"/>
                      </a:cubicBezTo>
                      <a:cubicBezTo>
                        <a:pt x="1" y="12"/>
                        <a:pt x="2" y="12"/>
                        <a:pt x="2" y="12"/>
                      </a:cubicBezTo>
                      <a:cubicBezTo>
                        <a:pt x="2" y="12"/>
                        <a:pt x="1" y="13"/>
                        <a:pt x="1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3"/>
                        <a:pt x="2" y="13"/>
                        <a:pt x="2" y="13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3" y="12"/>
                        <a:pt x="4" y="11"/>
                        <a:pt x="5" y="10"/>
                      </a:cubicBezTo>
                      <a:cubicBezTo>
                        <a:pt x="6" y="10"/>
                        <a:pt x="6" y="10"/>
                        <a:pt x="7" y="9"/>
                      </a:cubicBezTo>
                      <a:cubicBezTo>
                        <a:pt x="5" y="11"/>
                        <a:pt x="3" y="13"/>
                        <a:pt x="1" y="14"/>
                      </a:cubicBezTo>
                      <a:cubicBezTo>
                        <a:pt x="1" y="14"/>
                        <a:pt x="1" y="14"/>
                        <a:pt x="2" y="14"/>
                      </a:cubicBezTo>
                      <a:cubicBezTo>
                        <a:pt x="3" y="13"/>
                        <a:pt x="5" y="11"/>
                        <a:pt x="7" y="10"/>
                      </a:cubicBezTo>
                      <a:cubicBezTo>
                        <a:pt x="12" y="6"/>
                        <a:pt x="7" y="10"/>
                        <a:pt x="7" y="10"/>
                      </a:cubicBezTo>
                      <a:cubicBezTo>
                        <a:pt x="5" y="11"/>
                        <a:pt x="4" y="12"/>
                        <a:pt x="3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3" y="14"/>
                        <a:pt x="2" y="15"/>
                        <a:pt x="2" y="15"/>
                      </a:cubicBezTo>
                      <a:cubicBezTo>
                        <a:pt x="2" y="15"/>
                        <a:pt x="2" y="16"/>
                        <a:pt x="2" y="16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1" y="16"/>
                        <a:pt x="1" y="16"/>
                        <a:pt x="2" y="16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3" y="16"/>
                        <a:pt x="4" y="15"/>
                        <a:pt x="5" y="14"/>
                      </a:cubicBezTo>
                      <a:cubicBezTo>
                        <a:pt x="4" y="15"/>
                        <a:pt x="3" y="15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4" y="15"/>
                        <a:pt x="5" y="14"/>
                        <a:pt x="6" y="13"/>
                      </a:cubicBezTo>
                      <a:cubicBezTo>
                        <a:pt x="6" y="13"/>
                        <a:pt x="6" y="14"/>
                        <a:pt x="6" y="14"/>
                      </a:cubicBezTo>
                      <a:cubicBezTo>
                        <a:pt x="5" y="15"/>
                        <a:pt x="4" y="16"/>
                        <a:pt x="3" y="17"/>
                      </a:cubicBezTo>
                      <a:cubicBezTo>
                        <a:pt x="2" y="17"/>
                        <a:pt x="1" y="18"/>
                        <a:pt x="1" y="18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1" y="18"/>
                        <a:pt x="2" y="18"/>
                        <a:pt x="2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3" y="17"/>
                        <a:pt x="4" y="16"/>
                        <a:pt x="5" y="16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3" y="17"/>
                        <a:pt x="2" y="18"/>
                        <a:pt x="1" y="19"/>
                      </a:cubicBezTo>
                      <a:cubicBezTo>
                        <a:pt x="1" y="20"/>
                        <a:pt x="1" y="21"/>
                        <a:pt x="1" y="21"/>
                      </a:cubicBezTo>
                      <a:cubicBezTo>
                        <a:pt x="1" y="21"/>
                        <a:pt x="1" y="21"/>
                        <a:pt x="1" y="20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2" y="20"/>
                        <a:pt x="3" y="19"/>
                        <a:pt x="4" y="19"/>
                      </a:cubicBezTo>
                      <a:cubicBezTo>
                        <a:pt x="3" y="19"/>
                        <a:pt x="2" y="20"/>
                        <a:pt x="1" y="21"/>
                      </a:cubicBezTo>
                      <a:cubicBezTo>
                        <a:pt x="1" y="21"/>
                        <a:pt x="1" y="22"/>
                        <a:pt x="1" y="22"/>
                      </a:cubicBezTo>
                      <a:cubicBezTo>
                        <a:pt x="3" y="21"/>
                        <a:pt x="4" y="20"/>
                        <a:pt x="5" y="19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3" y="20"/>
                        <a:pt x="2" y="21"/>
                        <a:pt x="1" y="22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1" y="22"/>
                        <a:pt x="2" y="22"/>
                        <a:pt x="3" y="21"/>
                      </a:cubicBezTo>
                      <a:cubicBezTo>
                        <a:pt x="2" y="22"/>
                        <a:pt x="1" y="22"/>
                        <a:pt x="1" y="23"/>
                      </a:cubicBezTo>
                      <a:cubicBezTo>
                        <a:pt x="1" y="23"/>
                        <a:pt x="1" y="24"/>
                        <a:pt x="1" y="24"/>
                      </a:cubicBezTo>
                      <a:cubicBezTo>
                        <a:pt x="1" y="24"/>
                        <a:pt x="2" y="24"/>
                        <a:pt x="2" y="23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2" y="23"/>
                        <a:pt x="2" y="24"/>
                        <a:pt x="2" y="24"/>
                      </a:cubicBezTo>
                      <a:cubicBezTo>
                        <a:pt x="3" y="23"/>
                        <a:pt x="4" y="22"/>
                        <a:pt x="5" y="21"/>
                      </a:cubicBezTo>
                      <a:cubicBezTo>
                        <a:pt x="5" y="21"/>
                        <a:pt x="6" y="21"/>
                        <a:pt x="6" y="20"/>
                      </a:cubicBezTo>
                      <a:cubicBezTo>
                        <a:pt x="7" y="20"/>
                        <a:pt x="7" y="19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19"/>
                        <a:pt x="9" y="19"/>
                        <a:pt x="10" y="18"/>
                      </a:cubicBezTo>
                      <a:cubicBezTo>
                        <a:pt x="8" y="20"/>
                        <a:pt x="6" y="21"/>
                        <a:pt x="5" y="22"/>
                      </a:cubicBezTo>
                      <a:cubicBezTo>
                        <a:pt x="3" y="23"/>
                        <a:pt x="2" y="24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2" y="25"/>
                      </a:cubicBezTo>
                      <a:cubicBezTo>
                        <a:pt x="3" y="24"/>
                        <a:pt x="4" y="23"/>
                        <a:pt x="6" y="22"/>
                      </a:cubicBezTo>
                      <a:cubicBezTo>
                        <a:pt x="6" y="22"/>
                        <a:pt x="5" y="22"/>
                        <a:pt x="5" y="23"/>
                      </a:cubicBezTo>
                      <a:cubicBezTo>
                        <a:pt x="5" y="22"/>
                        <a:pt x="6" y="22"/>
                        <a:pt x="6" y="22"/>
                      </a:cubicBezTo>
                      <a:cubicBezTo>
                        <a:pt x="6" y="22"/>
                        <a:pt x="6" y="22"/>
                        <a:pt x="6" y="21"/>
                      </a:cubicBezTo>
                      <a:cubicBezTo>
                        <a:pt x="6" y="22"/>
                        <a:pt x="6" y="22"/>
                        <a:pt x="5" y="22"/>
                      </a:cubicBezTo>
                      <a:cubicBezTo>
                        <a:pt x="4" y="23"/>
                        <a:pt x="3" y="24"/>
                        <a:pt x="2" y="25"/>
                      </a:cubicBezTo>
                      <a:cubicBezTo>
                        <a:pt x="2" y="25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2" y="26"/>
                        <a:pt x="3" y="25"/>
                        <a:pt x="3" y="24"/>
                      </a:cubicBezTo>
                      <a:cubicBezTo>
                        <a:pt x="3" y="24"/>
                        <a:pt x="4" y="24"/>
                        <a:pt x="4" y="24"/>
                      </a:cubicBezTo>
                      <a:cubicBezTo>
                        <a:pt x="4" y="24"/>
                        <a:pt x="5" y="23"/>
                        <a:pt x="5" y="23"/>
                      </a:cubicBezTo>
                      <a:cubicBezTo>
                        <a:pt x="7" y="21"/>
                        <a:pt x="9" y="20"/>
                        <a:pt x="11" y="18"/>
                      </a:cubicBezTo>
                      <a:cubicBezTo>
                        <a:pt x="10" y="19"/>
                        <a:pt x="9" y="21"/>
                        <a:pt x="7" y="22"/>
                      </a:cubicBezTo>
                      <a:cubicBezTo>
                        <a:pt x="5" y="24"/>
                        <a:pt x="3" y="26"/>
                        <a:pt x="1" y="28"/>
                      </a:cubicBezTo>
                      <a:cubicBezTo>
                        <a:pt x="1" y="28"/>
                        <a:pt x="1" y="29"/>
                        <a:pt x="1" y="29"/>
                      </a:cubicBezTo>
                      <a:cubicBezTo>
                        <a:pt x="2" y="29"/>
                        <a:pt x="1" y="29"/>
                        <a:pt x="2" y="28"/>
                      </a:cubicBezTo>
                      <a:cubicBezTo>
                        <a:pt x="3" y="27"/>
                        <a:pt x="4" y="26"/>
                        <a:pt x="5" y="26"/>
                      </a:cubicBezTo>
                      <a:cubicBezTo>
                        <a:pt x="4" y="26"/>
                        <a:pt x="3" y="27"/>
                        <a:pt x="2" y="28"/>
                      </a:cubicBezTo>
                      <a:cubicBezTo>
                        <a:pt x="1" y="29"/>
                        <a:pt x="2" y="28"/>
                        <a:pt x="3" y="26"/>
                      </a:cubicBez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6" y="24"/>
                        <a:pt x="9" y="21"/>
                        <a:pt x="12" y="19"/>
                      </a:cubicBezTo>
                      <a:cubicBezTo>
                        <a:pt x="14" y="18"/>
                        <a:pt x="15" y="17"/>
                        <a:pt x="16" y="16"/>
                      </a:cubicBezTo>
                      <a:cubicBezTo>
                        <a:pt x="15" y="17"/>
                        <a:pt x="14" y="18"/>
                        <a:pt x="13" y="19"/>
                      </a:cubicBezTo>
                      <a:cubicBezTo>
                        <a:pt x="12" y="20"/>
                        <a:pt x="10" y="21"/>
                        <a:pt x="9" y="23"/>
                      </a:cubicBezTo>
                      <a:cubicBezTo>
                        <a:pt x="8" y="24"/>
                        <a:pt x="7" y="25"/>
                        <a:pt x="5" y="25"/>
                      </a:cubicBezTo>
                      <a:cubicBezTo>
                        <a:pt x="6" y="25"/>
                        <a:pt x="7" y="24"/>
                        <a:pt x="8" y="23"/>
                      </a:cubicBezTo>
                      <a:cubicBezTo>
                        <a:pt x="8" y="23"/>
                        <a:pt x="8" y="24"/>
                        <a:pt x="8" y="24"/>
                      </a:cubicBezTo>
                      <a:cubicBezTo>
                        <a:pt x="7" y="24"/>
                        <a:pt x="7" y="25"/>
                        <a:pt x="6" y="25"/>
                      </a:cubicBezTo>
                      <a:cubicBezTo>
                        <a:pt x="6" y="26"/>
                        <a:pt x="5" y="27"/>
                        <a:pt x="4" y="27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6" y="26"/>
                        <a:pt x="8" y="24"/>
                        <a:pt x="10" y="23"/>
                      </a:cubicBezTo>
                      <a:cubicBezTo>
                        <a:pt x="10" y="22"/>
                        <a:pt x="11" y="22"/>
                        <a:pt x="11" y="21"/>
                      </a:cubicBezTo>
                      <a:cubicBezTo>
                        <a:pt x="12" y="21"/>
                        <a:pt x="12" y="21"/>
                        <a:pt x="13" y="20"/>
                      </a:cubicBezTo>
                      <a:cubicBezTo>
                        <a:pt x="10" y="23"/>
                        <a:pt x="7" y="25"/>
                        <a:pt x="5" y="28"/>
                      </a:cubicBezTo>
                      <a:cubicBezTo>
                        <a:pt x="6" y="27"/>
                        <a:pt x="7" y="26"/>
                        <a:pt x="8" y="25"/>
                      </a:cubicBezTo>
                      <a:cubicBezTo>
                        <a:pt x="6" y="26"/>
                        <a:pt x="5" y="28"/>
                        <a:pt x="3" y="30"/>
                      </a:cubicBez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3" y="30"/>
                        <a:pt x="3" y="31"/>
                        <a:pt x="3" y="30"/>
                      </a:cubicBezTo>
                      <a:cubicBezTo>
                        <a:pt x="4" y="29"/>
                        <a:pt x="6" y="28"/>
                        <a:pt x="7" y="27"/>
                      </a:cubicBezTo>
                      <a:cubicBezTo>
                        <a:pt x="7" y="27"/>
                        <a:pt x="7" y="27"/>
                        <a:pt x="7" y="27"/>
                      </a:cubicBezTo>
                      <a:cubicBezTo>
                        <a:pt x="6" y="27"/>
                        <a:pt x="6" y="28"/>
                        <a:pt x="5" y="29"/>
                      </a:cubicBezTo>
                      <a:cubicBezTo>
                        <a:pt x="4" y="29"/>
                        <a:pt x="4" y="30"/>
                        <a:pt x="3" y="31"/>
                      </a:cubicBezTo>
                      <a:cubicBezTo>
                        <a:pt x="3" y="31"/>
                        <a:pt x="3" y="32"/>
                        <a:pt x="3" y="31"/>
                      </a:cubicBezTo>
                      <a:cubicBezTo>
                        <a:pt x="4" y="31"/>
                        <a:pt x="4" y="30"/>
                        <a:pt x="5" y="30"/>
                      </a:cubicBezTo>
                      <a:cubicBezTo>
                        <a:pt x="6" y="29"/>
                        <a:pt x="7" y="28"/>
                        <a:pt x="8" y="26"/>
                      </a:cubicBezTo>
                      <a:cubicBezTo>
                        <a:pt x="10" y="25"/>
                        <a:pt x="11" y="24"/>
                        <a:pt x="13" y="23"/>
                      </a:cubicBezTo>
                      <a:cubicBezTo>
                        <a:pt x="9" y="26"/>
                        <a:pt x="6" y="30"/>
                        <a:pt x="3" y="33"/>
                      </a:cubicBezTo>
                      <a:cubicBezTo>
                        <a:pt x="3" y="34"/>
                        <a:pt x="3" y="34"/>
                        <a:pt x="3" y="34"/>
                      </a:cubicBezTo>
                      <a:cubicBezTo>
                        <a:pt x="3" y="33"/>
                        <a:pt x="4" y="33"/>
                        <a:pt x="4" y="32"/>
                      </a:cubicBezTo>
                      <a:cubicBezTo>
                        <a:pt x="4" y="32"/>
                        <a:pt x="4" y="32"/>
                        <a:pt x="4" y="32"/>
                      </a:cubicBezTo>
                      <a:cubicBezTo>
                        <a:pt x="5" y="32"/>
                        <a:pt x="5" y="31"/>
                        <a:pt x="6" y="31"/>
                      </a:cubicBezTo>
                      <a:cubicBezTo>
                        <a:pt x="6" y="31"/>
                        <a:pt x="6" y="31"/>
                        <a:pt x="6" y="31"/>
                      </a:cubicBezTo>
                      <a:cubicBezTo>
                        <a:pt x="6" y="32"/>
                        <a:pt x="5" y="33"/>
                        <a:pt x="4" y="34"/>
                      </a:cubicBezTo>
                      <a:cubicBezTo>
                        <a:pt x="4" y="34"/>
                        <a:pt x="4" y="34"/>
                        <a:pt x="4" y="34"/>
                      </a:cubicBezTo>
                      <a:cubicBezTo>
                        <a:pt x="8" y="30"/>
                        <a:pt x="12" y="27"/>
                        <a:pt x="15" y="23"/>
                      </a:cubicBezTo>
                      <a:cubicBezTo>
                        <a:pt x="18" y="22"/>
                        <a:pt x="20" y="20"/>
                        <a:pt x="23" y="18"/>
                      </a:cubicBezTo>
                      <a:cubicBezTo>
                        <a:pt x="24" y="17"/>
                        <a:pt x="24" y="17"/>
                        <a:pt x="25" y="16"/>
                      </a:cubicBezTo>
                      <a:cubicBezTo>
                        <a:pt x="28" y="15"/>
                        <a:pt x="25" y="17"/>
                        <a:pt x="24" y="17"/>
                      </a:cubicBezTo>
                      <a:cubicBezTo>
                        <a:pt x="22" y="19"/>
                        <a:pt x="24" y="17"/>
                        <a:pt x="21" y="20"/>
                      </a:cubicBezTo>
                      <a:cubicBezTo>
                        <a:pt x="21" y="20"/>
                        <a:pt x="21" y="20"/>
                        <a:pt x="22" y="20"/>
                      </a:cubicBezTo>
                      <a:cubicBezTo>
                        <a:pt x="23" y="19"/>
                        <a:pt x="25" y="18"/>
                        <a:pt x="27" y="17"/>
                      </a:cubicBezTo>
                      <a:cubicBezTo>
                        <a:pt x="28" y="16"/>
                        <a:pt x="24" y="18"/>
                        <a:pt x="24" y="19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6" y="18"/>
                        <a:pt x="28" y="17"/>
                        <a:pt x="29" y="16"/>
                      </a:cubicBezTo>
                      <a:cubicBezTo>
                        <a:pt x="29" y="16"/>
                        <a:pt x="29" y="16"/>
                        <a:pt x="29" y="16"/>
                      </a:cubicBezTo>
                      <a:close/>
                      <a:moveTo>
                        <a:pt x="19" y="17"/>
                      </a:moveTo>
                      <a:cubicBezTo>
                        <a:pt x="19" y="17"/>
                        <a:pt x="18" y="18"/>
                        <a:pt x="18" y="18"/>
                      </a:cubicBezTo>
                      <a:cubicBezTo>
                        <a:pt x="19" y="17"/>
                        <a:pt x="20" y="16"/>
                        <a:pt x="21" y="16"/>
                      </a:cubicBezTo>
                      <a:cubicBezTo>
                        <a:pt x="20" y="16"/>
                        <a:pt x="20" y="17"/>
                        <a:pt x="19" y="17"/>
                      </a:cubicBezTo>
                      <a:close/>
                      <a:moveTo>
                        <a:pt x="21" y="15"/>
                      </a:moveTo>
                      <a:cubicBezTo>
                        <a:pt x="20" y="16"/>
                        <a:pt x="20" y="16"/>
                        <a:pt x="19" y="17"/>
                      </a:cubicBezTo>
                      <a:cubicBezTo>
                        <a:pt x="19" y="17"/>
                        <a:pt x="19" y="17"/>
                        <a:pt x="20" y="16"/>
                      </a:cubicBezTo>
                      <a:cubicBezTo>
                        <a:pt x="20" y="16"/>
                        <a:pt x="21" y="16"/>
                        <a:pt x="21" y="15"/>
                      </a:cubicBezTo>
                      <a:close/>
                      <a:moveTo>
                        <a:pt x="21" y="14"/>
                      </a:moveTo>
                      <a:cubicBezTo>
                        <a:pt x="20" y="15"/>
                        <a:pt x="19" y="16"/>
                        <a:pt x="18" y="16"/>
                      </a:cubicBezTo>
                      <a:cubicBezTo>
                        <a:pt x="17" y="17"/>
                        <a:pt x="16" y="17"/>
                        <a:pt x="16" y="18"/>
                      </a:cubicBezTo>
                      <a:cubicBezTo>
                        <a:pt x="16" y="18"/>
                        <a:pt x="16" y="17"/>
                        <a:pt x="17" y="17"/>
                      </a:cubicBezTo>
                      <a:cubicBezTo>
                        <a:pt x="18" y="16"/>
                        <a:pt x="21" y="15"/>
                        <a:pt x="21" y="14"/>
                      </a:cubicBezTo>
                      <a:close/>
                      <a:moveTo>
                        <a:pt x="14" y="12"/>
                      </a:moveTo>
                      <a:cubicBezTo>
                        <a:pt x="14" y="12"/>
                        <a:pt x="15" y="12"/>
                        <a:pt x="15" y="12"/>
                      </a:cubicBezTo>
                      <a:cubicBezTo>
                        <a:pt x="13" y="13"/>
                        <a:pt x="11" y="14"/>
                        <a:pt x="9" y="16"/>
                      </a:cubicBezTo>
                      <a:cubicBezTo>
                        <a:pt x="11" y="15"/>
                        <a:pt x="12" y="13"/>
                        <a:pt x="14" y="12"/>
                      </a:cubicBezTo>
                      <a:close/>
                      <a:moveTo>
                        <a:pt x="16" y="12"/>
                      </a:moveTo>
                      <a:cubicBezTo>
                        <a:pt x="15" y="12"/>
                        <a:pt x="15" y="13"/>
                        <a:pt x="15" y="13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3" y="14"/>
                        <a:pt x="12" y="15"/>
                        <a:pt x="12" y="15"/>
                      </a:cubicBezTo>
                      <a:cubicBezTo>
                        <a:pt x="13" y="14"/>
                        <a:pt x="14" y="13"/>
                        <a:pt x="16" y="12"/>
                      </a:cubicBezTo>
                      <a:close/>
                      <a:moveTo>
                        <a:pt x="13" y="10"/>
                      </a:moveTo>
                      <a:cubicBezTo>
                        <a:pt x="16" y="8"/>
                        <a:pt x="17" y="8"/>
                        <a:pt x="15" y="10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3" y="11"/>
                        <a:pt x="11" y="12"/>
                        <a:pt x="9" y="13"/>
                      </a:cubicBezTo>
                      <a:cubicBezTo>
                        <a:pt x="9" y="13"/>
                        <a:pt x="9" y="13"/>
                        <a:pt x="8" y="14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10" y="12"/>
                        <a:pt x="12" y="11"/>
                        <a:pt x="13" y="10"/>
                      </a:cubicBezTo>
                      <a:close/>
                      <a:moveTo>
                        <a:pt x="7" y="14"/>
                      </a:moveTo>
                      <a:cubicBezTo>
                        <a:pt x="7" y="14"/>
                        <a:pt x="7" y="14"/>
                        <a:pt x="6" y="15"/>
                      </a:cubicBezTo>
                      <a:cubicBezTo>
                        <a:pt x="6" y="14"/>
                        <a:pt x="7" y="14"/>
                        <a:pt x="7" y="14"/>
                      </a:cubicBezTo>
                      <a:cubicBezTo>
                        <a:pt x="8" y="13"/>
                        <a:pt x="10" y="11"/>
                        <a:pt x="12" y="10"/>
                      </a:cubicBezTo>
                      <a:cubicBezTo>
                        <a:pt x="10" y="11"/>
                        <a:pt x="9" y="13"/>
                        <a:pt x="7" y="14"/>
                      </a:cubicBezTo>
                      <a:close/>
                      <a:moveTo>
                        <a:pt x="13" y="9"/>
                      </a:moveTo>
                      <a:cubicBezTo>
                        <a:pt x="14" y="8"/>
                        <a:pt x="16" y="7"/>
                        <a:pt x="13" y="9"/>
                      </a:cubicBezTo>
                      <a:cubicBezTo>
                        <a:pt x="12" y="10"/>
                        <a:pt x="12" y="10"/>
                        <a:pt x="11" y="10"/>
                      </a:cubicBezTo>
                      <a:cubicBezTo>
                        <a:pt x="12" y="10"/>
                        <a:pt x="12" y="9"/>
                        <a:pt x="13" y="9"/>
                      </a:cubicBezTo>
                      <a:close/>
                      <a:moveTo>
                        <a:pt x="9" y="11"/>
                      </a:moveTo>
                      <a:cubicBezTo>
                        <a:pt x="9" y="12"/>
                        <a:pt x="9" y="12"/>
                        <a:pt x="8" y="12"/>
                      </a:cubicBezTo>
                      <a:cubicBezTo>
                        <a:pt x="8" y="12"/>
                        <a:pt x="8" y="13"/>
                        <a:pt x="7" y="13"/>
                      </a:cubicBezTo>
                      <a:cubicBezTo>
                        <a:pt x="7" y="13"/>
                        <a:pt x="8" y="13"/>
                        <a:pt x="8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11" y="10"/>
                        <a:pt x="14" y="8"/>
                        <a:pt x="9" y="11"/>
                      </a:cubicBezTo>
                      <a:close/>
                      <a:moveTo>
                        <a:pt x="7" y="9"/>
                      </a:moveTo>
                      <a:cubicBezTo>
                        <a:pt x="6" y="9"/>
                        <a:pt x="6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6" y="10"/>
                        <a:pt x="8" y="8"/>
                        <a:pt x="9" y="7"/>
                      </a:cubicBezTo>
                      <a:cubicBezTo>
                        <a:pt x="9" y="7"/>
                        <a:pt x="10" y="7"/>
                        <a:pt x="10" y="7"/>
                      </a:cubicBezTo>
                      <a:cubicBezTo>
                        <a:pt x="9" y="7"/>
                        <a:pt x="8" y="8"/>
                        <a:pt x="7" y="9"/>
                      </a:cubicBezTo>
                      <a:close/>
                      <a:moveTo>
                        <a:pt x="6" y="11"/>
                      </a:moveTo>
                      <a:cubicBezTo>
                        <a:pt x="7" y="10"/>
                        <a:pt x="9" y="9"/>
                        <a:pt x="10" y="8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0" y="8"/>
                        <a:pt x="9" y="9"/>
                        <a:pt x="8" y="10"/>
                      </a:cubicBezTo>
                      <a:cubicBezTo>
                        <a:pt x="8" y="10"/>
                        <a:pt x="2" y="14"/>
                        <a:pt x="6" y="11"/>
                      </a:cubicBezTo>
                      <a:close/>
                      <a:moveTo>
                        <a:pt x="5" y="13"/>
                      </a:moveTo>
                      <a:cubicBezTo>
                        <a:pt x="4" y="13"/>
                        <a:pt x="4" y="14"/>
                        <a:pt x="4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5" y="13"/>
                        <a:pt x="6" y="12"/>
                        <a:pt x="7" y="12"/>
                      </a:cubicBezTo>
                      <a:cubicBezTo>
                        <a:pt x="7" y="11"/>
                        <a:pt x="8" y="11"/>
                        <a:pt x="9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7" y="11"/>
                        <a:pt x="6" y="12"/>
                        <a:pt x="5" y="13"/>
                      </a:cubicBezTo>
                      <a:close/>
                      <a:moveTo>
                        <a:pt x="6" y="18"/>
                      </a:moveTo>
                      <a:cubicBezTo>
                        <a:pt x="8" y="17"/>
                        <a:pt x="11" y="15"/>
                        <a:pt x="13" y="13"/>
                      </a:cubicBezTo>
                      <a:cubicBezTo>
                        <a:pt x="13" y="13"/>
                        <a:pt x="13" y="14"/>
                        <a:pt x="12" y="14"/>
                      </a:cubicBezTo>
                      <a:cubicBezTo>
                        <a:pt x="10" y="16"/>
                        <a:pt x="7" y="17"/>
                        <a:pt x="5" y="19"/>
                      </a:cubicBezTo>
                      <a:cubicBezTo>
                        <a:pt x="5" y="19"/>
                        <a:pt x="6" y="19"/>
                        <a:pt x="6" y="18"/>
                      </a:cubicBezTo>
                      <a:close/>
                      <a:moveTo>
                        <a:pt x="8" y="18"/>
                      </a:move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6" y="19"/>
                        <a:pt x="4" y="21"/>
                        <a:pt x="3" y="22"/>
                      </a:cubicBezTo>
                      <a:cubicBezTo>
                        <a:pt x="5" y="20"/>
                        <a:pt x="7" y="18"/>
                        <a:pt x="10" y="16"/>
                      </a:cubicBezTo>
                      <a:cubicBezTo>
                        <a:pt x="9" y="17"/>
                        <a:pt x="8" y="18"/>
                        <a:pt x="8" y="18"/>
                      </a:cubicBezTo>
                      <a:close/>
                      <a:moveTo>
                        <a:pt x="9" y="18"/>
                      </a:move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2" y="16"/>
                        <a:pt x="13" y="15"/>
                        <a:pt x="14" y="14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4" y="15"/>
                        <a:pt x="13" y="16"/>
                        <a:pt x="12" y="16"/>
                      </a:cubicBezTo>
                      <a:cubicBezTo>
                        <a:pt x="11" y="17"/>
                        <a:pt x="10" y="17"/>
                        <a:pt x="9" y="18"/>
                      </a:cubicBezTo>
                      <a:close/>
                      <a:moveTo>
                        <a:pt x="3" y="26"/>
                      </a:moveTo>
                      <a:cubicBezTo>
                        <a:pt x="4" y="26"/>
                        <a:pt x="4" y="25"/>
                        <a:pt x="4" y="25"/>
                      </a:cubicBezTo>
                      <a:cubicBezTo>
                        <a:pt x="5" y="24"/>
                        <a:pt x="5" y="24"/>
                        <a:pt x="6" y="23"/>
                      </a:cubicBezTo>
                      <a:cubicBezTo>
                        <a:pt x="5" y="24"/>
                        <a:pt x="4" y="25"/>
                        <a:pt x="3" y="26"/>
                      </a:cubicBezTo>
                      <a:close/>
                      <a:moveTo>
                        <a:pt x="10" y="20"/>
                      </a:moveTo>
                      <a:cubicBezTo>
                        <a:pt x="8" y="22"/>
                        <a:pt x="6" y="23"/>
                        <a:pt x="5" y="25"/>
                      </a:cubicBezTo>
                      <a:cubicBezTo>
                        <a:pt x="6" y="24"/>
                        <a:pt x="7" y="23"/>
                        <a:pt x="8" y="22"/>
                      </a:cubicBezTo>
                      <a:cubicBezTo>
                        <a:pt x="8" y="21"/>
                        <a:pt x="9" y="21"/>
                        <a:pt x="9" y="21"/>
                      </a:cubicBezTo>
                      <a:cubicBezTo>
                        <a:pt x="10" y="20"/>
                        <a:pt x="10" y="20"/>
                        <a:pt x="11" y="19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1" y="20"/>
                        <a:pt x="10" y="20"/>
                        <a:pt x="10" y="20"/>
                      </a:cubicBezTo>
                      <a:close/>
                      <a:moveTo>
                        <a:pt x="10" y="19"/>
                      </a:moveTo>
                      <a:cubicBezTo>
                        <a:pt x="10" y="20"/>
                        <a:pt x="9" y="20"/>
                        <a:pt x="9" y="21"/>
                      </a:cubicBezTo>
                      <a:cubicBezTo>
                        <a:pt x="9" y="20"/>
                        <a:pt x="9" y="20"/>
                        <a:pt x="10" y="20"/>
                      </a:cubicBezTo>
                      <a:cubicBezTo>
                        <a:pt x="11" y="19"/>
                        <a:pt x="12" y="18"/>
                        <a:pt x="13" y="17"/>
                      </a:cubicBezTo>
                      <a:cubicBezTo>
                        <a:pt x="13" y="16"/>
                        <a:pt x="14" y="16"/>
                        <a:pt x="15" y="15"/>
                      </a:cubicBezTo>
                      <a:cubicBezTo>
                        <a:pt x="15" y="15"/>
                        <a:pt x="16" y="14"/>
                        <a:pt x="17" y="14"/>
                      </a:cubicBezTo>
                      <a:cubicBezTo>
                        <a:pt x="17" y="14"/>
                        <a:pt x="17" y="14"/>
                        <a:pt x="17" y="14"/>
                      </a:cubicBezTo>
                      <a:cubicBezTo>
                        <a:pt x="15" y="15"/>
                        <a:pt x="13" y="18"/>
                        <a:pt x="10" y="19"/>
                      </a:cubicBezTo>
                      <a:close/>
                      <a:moveTo>
                        <a:pt x="13" y="18"/>
                      </a:move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4" y="17"/>
                        <a:pt x="15" y="16"/>
                      </a:cubicBezTo>
                      <a:cubicBezTo>
                        <a:pt x="17" y="15"/>
                        <a:pt x="19" y="14"/>
                        <a:pt x="20" y="13"/>
                      </a:cubicBezTo>
                      <a:cubicBezTo>
                        <a:pt x="19" y="14"/>
                        <a:pt x="18" y="14"/>
                        <a:pt x="18" y="15"/>
                      </a:cubicBezTo>
                      <a:cubicBezTo>
                        <a:pt x="16" y="16"/>
                        <a:pt x="15" y="17"/>
                        <a:pt x="13" y="18"/>
                      </a:cubicBezTo>
                      <a:close/>
                      <a:moveTo>
                        <a:pt x="18" y="15"/>
                      </a:moveTo>
                      <a:cubicBezTo>
                        <a:pt x="18" y="15"/>
                        <a:pt x="19" y="15"/>
                        <a:pt x="19" y="14"/>
                      </a:cubicBezTo>
                      <a:cubicBezTo>
                        <a:pt x="22" y="13"/>
                        <a:pt x="18" y="16"/>
                        <a:pt x="16" y="17"/>
                      </a:cubicBezTo>
                      <a:cubicBezTo>
                        <a:pt x="17" y="16"/>
                        <a:pt x="17" y="16"/>
                        <a:pt x="18" y="15"/>
                      </a:cubicBezTo>
                      <a:close/>
                      <a:moveTo>
                        <a:pt x="12" y="20"/>
                      </a:moveTo>
                      <a:cubicBezTo>
                        <a:pt x="13" y="20"/>
                        <a:pt x="13" y="19"/>
                        <a:pt x="14" y="19"/>
                      </a:cubicBezTo>
                      <a:cubicBezTo>
                        <a:pt x="14" y="18"/>
                        <a:pt x="15" y="18"/>
                        <a:pt x="16" y="18"/>
                      </a:cubicBezTo>
                      <a:cubicBezTo>
                        <a:pt x="15" y="18"/>
                        <a:pt x="15" y="18"/>
                        <a:pt x="14" y="19"/>
                      </a:cubicBezTo>
                      <a:cubicBezTo>
                        <a:pt x="14" y="19"/>
                        <a:pt x="14" y="19"/>
                        <a:pt x="13" y="20"/>
                      </a:cubicBezTo>
                      <a:cubicBezTo>
                        <a:pt x="13" y="20"/>
                        <a:pt x="13" y="20"/>
                        <a:pt x="12" y="20"/>
                      </a:cubicBezTo>
                      <a:close/>
                      <a:moveTo>
                        <a:pt x="14" y="19"/>
                      </a:moveTo>
                      <a:cubicBezTo>
                        <a:pt x="14" y="19"/>
                        <a:pt x="14" y="19"/>
                        <a:pt x="15" y="19"/>
                      </a:cubicBezTo>
                      <a:cubicBezTo>
                        <a:pt x="16" y="18"/>
                        <a:pt x="17" y="17"/>
                        <a:pt x="17" y="17"/>
                      </a:cubicBezTo>
                      <a:cubicBezTo>
                        <a:pt x="17" y="18"/>
                        <a:pt x="16" y="18"/>
                        <a:pt x="15" y="19"/>
                      </a:cubicBezTo>
                      <a:cubicBezTo>
                        <a:pt x="15" y="19"/>
                        <a:pt x="15" y="19"/>
                        <a:pt x="15" y="19"/>
                      </a:cubicBezTo>
                      <a:cubicBezTo>
                        <a:pt x="15" y="19"/>
                        <a:pt x="15" y="19"/>
                        <a:pt x="15" y="19"/>
                      </a:cubicBezTo>
                      <a:cubicBezTo>
                        <a:pt x="15" y="20"/>
                        <a:pt x="14" y="20"/>
                        <a:pt x="13" y="21"/>
                      </a:cubicBezTo>
                      <a:cubicBezTo>
                        <a:pt x="11" y="22"/>
                        <a:pt x="10" y="23"/>
                        <a:pt x="8" y="25"/>
                      </a:cubicBezTo>
                      <a:cubicBezTo>
                        <a:pt x="10" y="23"/>
                        <a:pt x="12" y="21"/>
                        <a:pt x="14" y="19"/>
                      </a:cubicBezTo>
                      <a:close/>
                      <a:moveTo>
                        <a:pt x="10" y="24"/>
                      </a:moveTo>
                      <a:cubicBezTo>
                        <a:pt x="9" y="25"/>
                        <a:pt x="9" y="25"/>
                        <a:pt x="8" y="25"/>
                      </a:cubicBezTo>
                      <a:cubicBezTo>
                        <a:pt x="8" y="26"/>
                        <a:pt x="7" y="26"/>
                        <a:pt x="6" y="27"/>
                      </a:cubicBezTo>
                      <a:cubicBezTo>
                        <a:pt x="7" y="26"/>
                        <a:pt x="8" y="25"/>
                        <a:pt x="8" y="25"/>
                      </a:cubicBezTo>
                      <a:cubicBezTo>
                        <a:pt x="9" y="24"/>
                        <a:pt x="10" y="23"/>
                        <a:pt x="12" y="22"/>
                      </a:cubicBezTo>
                      <a:cubicBezTo>
                        <a:pt x="11" y="23"/>
                        <a:pt x="10" y="23"/>
                        <a:pt x="10" y="24"/>
                      </a:cubicBezTo>
                      <a:close/>
                      <a:moveTo>
                        <a:pt x="12" y="22"/>
                      </a:moveTo>
                      <a:cubicBezTo>
                        <a:pt x="13" y="22"/>
                        <a:pt x="13" y="21"/>
                        <a:pt x="14" y="21"/>
                      </a:cubicBezTo>
                      <a:cubicBezTo>
                        <a:pt x="15" y="20"/>
                        <a:pt x="15" y="20"/>
                        <a:pt x="16" y="19"/>
                      </a:cubicBezTo>
                      <a:cubicBezTo>
                        <a:pt x="16" y="19"/>
                        <a:pt x="16" y="20"/>
                        <a:pt x="15" y="20"/>
                      </a:cubicBezTo>
                      <a:cubicBezTo>
                        <a:pt x="14" y="21"/>
                        <a:pt x="13" y="21"/>
                        <a:pt x="12" y="22"/>
                      </a:cubicBezTo>
                      <a:close/>
                      <a:moveTo>
                        <a:pt x="6" y="30"/>
                      </a:moveTo>
                      <a:cubicBezTo>
                        <a:pt x="3" y="33"/>
                        <a:pt x="5" y="31"/>
                        <a:pt x="7" y="29"/>
                      </a:cubicBezTo>
                      <a:cubicBezTo>
                        <a:pt x="6" y="30"/>
                        <a:pt x="6" y="30"/>
                        <a:pt x="6" y="30"/>
                      </a:cubicBezTo>
                      <a:close/>
                      <a:moveTo>
                        <a:pt x="9" y="29"/>
                      </a:moveTo>
                      <a:cubicBezTo>
                        <a:pt x="10" y="28"/>
                        <a:pt x="4" y="34"/>
                        <a:pt x="6" y="31"/>
                      </a:cubicBezTo>
                      <a:cubicBezTo>
                        <a:pt x="8" y="30"/>
                        <a:pt x="9" y="28"/>
                        <a:pt x="11" y="27"/>
                      </a:cubicBezTo>
                      <a:cubicBezTo>
                        <a:pt x="11" y="28"/>
                        <a:pt x="10" y="28"/>
                        <a:pt x="9" y="29"/>
                      </a:cubicBezTo>
                      <a:close/>
                      <a:moveTo>
                        <a:pt x="16" y="23"/>
                      </a:moveTo>
                      <a:cubicBezTo>
                        <a:pt x="15" y="23"/>
                        <a:pt x="14" y="24"/>
                        <a:pt x="13" y="25"/>
                      </a:cubicBezTo>
                      <a:cubicBezTo>
                        <a:pt x="12" y="26"/>
                        <a:pt x="11" y="27"/>
                        <a:pt x="10" y="28"/>
                      </a:cubicBezTo>
                      <a:cubicBezTo>
                        <a:pt x="9" y="28"/>
                        <a:pt x="9" y="28"/>
                        <a:pt x="9" y="28"/>
                      </a:cubicBezTo>
                      <a:cubicBezTo>
                        <a:pt x="11" y="26"/>
                        <a:pt x="12" y="24"/>
                        <a:pt x="14" y="23"/>
                      </a:cubicBezTo>
                      <a:cubicBezTo>
                        <a:pt x="16" y="21"/>
                        <a:pt x="19" y="19"/>
                        <a:pt x="21" y="17"/>
                      </a:cubicBezTo>
                      <a:cubicBezTo>
                        <a:pt x="22" y="16"/>
                        <a:pt x="23" y="16"/>
                        <a:pt x="24" y="15"/>
                      </a:cubicBezTo>
                      <a:cubicBezTo>
                        <a:pt x="27" y="13"/>
                        <a:pt x="23" y="16"/>
                        <a:pt x="22" y="17"/>
                      </a:cubicBezTo>
                      <a:cubicBezTo>
                        <a:pt x="21" y="18"/>
                        <a:pt x="20" y="19"/>
                        <a:pt x="18" y="20"/>
                      </a:cubicBezTo>
                      <a:cubicBezTo>
                        <a:pt x="18" y="20"/>
                        <a:pt x="18" y="20"/>
                        <a:pt x="18" y="20"/>
                      </a:cubicBezTo>
                      <a:cubicBezTo>
                        <a:pt x="19" y="20"/>
                        <a:pt x="19" y="20"/>
                        <a:pt x="19" y="20"/>
                      </a:cubicBezTo>
                      <a:cubicBezTo>
                        <a:pt x="18" y="21"/>
                        <a:pt x="17" y="22"/>
                        <a:pt x="16" y="23"/>
                      </a:cubicBezTo>
                      <a:close/>
                      <a:moveTo>
                        <a:pt x="22" y="18"/>
                      </a:moveTo>
                      <a:cubicBezTo>
                        <a:pt x="21" y="18"/>
                        <a:pt x="21" y="18"/>
                        <a:pt x="20" y="19"/>
                      </a:cubicBezTo>
                      <a:cubicBezTo>
                        <a:pt x="20" y="19"/>
                        <a:pt x="20" y="18"/>
                        <a:pt x="21" y="18"/>
                      </a:cubicBezTo>
                      <a:cubicBezTo>
                        <a:pt x="22" y="17"/>
                        <a:pt x="22" y="17"/>
                        <a:pt x="23" y="16"/>
                      </a:cubicBezTo>
                      <a:cubicBezTo>
                        <a:pt x="23" y="17"/>
                        <a:pt x="22" y="17"/>
                        <a:pt x="22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68" name="Freeform 458"/>
                <p:cNvSpPr/>
                <p:nvPr/>
              </p:nvSpPr>
              <p:spPr bwMode="auto">
                <a:xfrm>
                  <a:off x="1485900" y="2525713"/>
                  <a:ext cx="1588" cy="0"/>
                </a:xfrm>
                <a:custGeom>
                  <a:avLst/>
                  <a:gdLst>
                    <a:gd name="T0" fmla="*/ 1 w 1"/>
                    <a:gd name="T1" fmla="*/ 1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69" name="Freeform 459"/>
                <p:cNvSpPr/>
                <p:nvPr/>
              </p:nvSpPr>
              <p:spPr bwMode="auto">
                <a:xfrm>
                  <a:off x="1506538" y="2533651"/>
                  <a:ext cx="1588" cy="0"/>
                </a:xfrm>
                <a:custGeom>
                  <a:avLst/>
                  <a:gdLst>
                    <a:gd name="T0" fmla="*/ 0 w 1"/>
                    <a:gd name="T1" fmla="*/ 0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0" name="Oval 460"/>
                <p:cNvSpPr>
                  <a:spLocks noChangeArrowheads="1"/>
                </p:cNvSpPr>
                <p:nvPr/>
              </p:nvSpPr>
              <p:spPr bwMode="auto">
                <a:xfrm>
                  <a:off x="1493838" y="2541588"/>
                  <a:ext cx="1588" cy="158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1" name="Freeform 461"/>
                <p:cNvSpPr/>
                <p:nvPr/>
              </p:nvSpPr>
              <p:spPr bwMode="auto">
                <a:xfrm>
                  <a:off x="1500188" y="2533651"/>
                  <a:ext cx="0" cy="1588"/>
                </a:xfrm>
                <a:custGeom>
                  <a:avLst/>
                  <a:gdLst>
                    <a:gd name="T0" fmla="*/ 1 h 1"/>
                    <a:gd name="T1" fmla="*/ 0 h 1"/>
                    <a:gd name="T2" fmla="*/ 0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2" name="Freeform 462"/>
                <p:cNvSpPr/>
                <p:nvPr/>
              </p:nvSpPr>
              <p:spPr bwMode="auto">
                <a:xfrm>
                  <a:off x="1506538" y="2532063"/>
                  <a:ext cx="3175" cy="1588"/>
                </a:xfrm>
                <a:custGeom>
                  <a:avLst/>
                  <a:gdLst>
                    <a:gd name="T0" fmla="*/ 0 w 3"/>
                    <a:gd name="T1" fmla="*/ 2 h 2"/>
                    <a:gd name="T2" fmla="*/ 0 w 3"/>
                    <a:gd name="T3" fmla="*/ 2 h 2"/>
                    <a:gd name="T4" fmla="*/ 0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3" y="0"/>
                        <a:pt x="2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3" name="Freeform 463"/>
                <p:cNvSpPr/>
                <p:nvPr/>
              </p:nvSpPr>
              <p:spPr bwMode="auto">
                <a:xfrm>
                  <a:off x="1506538" y="25304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4" name="Freeform 464"/>
                <p:cNvSpPr/>
                <p:nvPr/>
              </p:nvSpPr>
              <p:spPr bwMode="auto">
                <a:xfrm>
                  <a:off x="1500188" y="2528888"/>
                  <a:ext cx="0" cy="0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1 w 1"/>
                    <a:gd name="T5" fmla="*/ 0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5" name="Freeform 465"/>
                <p:cNvSpPr/>
                <p:nvPr/>
              </p:nvSpPr>
              <p:spPr bwMode="auto">
                <a:xfrm>
                  <a:off x="1498600" y="2528888"/>
                  <a:ext cx="1588" cy="0"/>
                </a:xfrm>
                <a:custGeom>
                  <a:avLst/>
                  <a:gdLst>
                    <a:gd name="T0" fmla="*/ 1 w 1"/>
                    <a:gd name="T1" fmla="*/ 1 w 1"/>
                    <a:gd name="T2" fmla="*/ 0 w 1"/>
                    <a:gd name="T3" fmla="*/ 0 w 1"/>
                    <a:gd name="T4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6" name="Freeform 466"/>
                <p:cNvSpPr/>
                <p:nvPr/>
              </p:nvSpPr>
              <p:spPr bwMode="auto">
                <a:xfrm>
                  <a:off x="1490663" y="2530476"/>
                  <a:ext cx="1588" cy="1588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2 h 2"/>
                    <a:gd name="T4" fmla="*/ 2 w 2"/>
                    <a:gd name="T5" fmla="*/ 1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1"/>
                        <a:pt x="1" y="1"/>
                        <a:pt x="0" y="2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7" name="Freeform 467"/>
                <p:cNvSpPr/>
                <p:nvPr/>
              </p:nvSpPr>
              <p:spPr bwMode="auto">
                <a:xfrm>
                  <a:off x="1485900" y="252888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8" name="Freeform 468"/>
                <p:cNvSpPr/>
                <p:nvPr/>
              </p:nvSpPr>
              <p:spPr bwMode="auto">
                <a:xfrm>
                  <a:off x="1490663" y="2524126"/>
                  <a:ext cx="1588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9" name="Freeform 469"/>
                <p:cNvSpPr/>
                <p:nvPr/>
              </p:nvSpPr>
              <p:spPr bwMode="auto">
                <a:xfrm>
                  <a:off x="1485900" y="2528888"/>
                  <a:ext cx="1588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80" name="Freeform 470"/>
                <p:cNvSpPr/>
                <p:nvPr/>
              </p:nvSpPr>
              <p:spPr bwMode="auto">
                <a:xfrm>
                  <a:off x="1492250" y="2524126"/>
                  <a:ext cx="1588" cy="0"/>
                </a:xfrm>
                <a:custGeom>
                  <a:avLst/>
                  <a:gdLst>
                    <a:gd name="T0" fmla="*/ 0 w 1"/>
                    <a:gd name="T1" fmla="*/ 1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81" name="Freeform 471"/>
                <p:cNvSpPr/>
                <p:nvPr/>
              </p:nvSpPr>
              <p:spPr bwMode="auto">
                <a:xfrm>
                  <a:off x="1485900" y="2530476"/>
                  <a:ext cx="1588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82" name="Freeform 472"/>
                <p:cNvSpPr/>
                <p:nvPr/>
              </p:nvSpPr>
              <p:spPr bwMode="auto">
                <a:xfrm>
                  <a:off x="1487488" y="2532063"/>
                  <a:ext cx="0" cy="0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1 h 1"/>
                    <a:gd name="T4" fmla="*/ 0 w 1"/>
                    <a:gd name="T5" fmla="*/ 1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83" name="Freeform 473"/>
                <p:cNvSpPr/>
                <p:nvPr/>
              </p:nvSpPr>
              <p:spPr bwMode="auto">
                <a:xfrm>
                  <a:off x="1482725" y="2532063"/>
                  <a:ext cx="9525" cy="7938"/>
                </a:xfrm>
                <a:custGeom>
                  <a:avLst/>
                  <a:gdLst>
                    <a:gd name="T0" fmla="*/ 8 w 9"/>
                    <a:gd name="T1" fmla="*/ 1 h 8"/>
                    <a:gd name="T2" fmla="*/ 9 w 9"/>
                    <a:gd name="T3" fmla="*/ 0 h 8"/>
                    <a:gd name="T4" fmla="*/ 5 w 9"/>
                    <a:gd name="T5" fmla="*/ 4 h 8"/>
                    <a:gd name="T6" fmla="*/ 8 w 9"/>
                    <a:gd name="T7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8">
                      <a:moveTo>
                        <a:pt x="8" y="1"/>
                      </a:moveTo>
                      <a:cubicBezTo>
                        <a:pt x="8" y="1"/>
                        <a:pt x="9" y="1"/>
                        <a:pt x="9" y="0"/>
                      </a:cubicBezTo>
                      <a:cubicBezTo>
                        <a:pt x="7" y="1"/>
                        <a:pt x="6" y="2"/>
                        <a:pt x="5" y="4"/>
                      </a:cubicBezTo>
                      <a:cubicBezTo>
                        <a:pt x="0" y="8"/>
                        <a:pt x="6" y="3"/>
                        <a:pt x="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84" name="Rectangle 474"/>
                <p:cNvSpPr>
                  <a:spLocks noChangeArrowheads="1"/>
                </p:cNvSpPr>
                <p:nvPr/>
              </p:nvSpPr>
              <p:spPr bwMode="auto">
                <a:xfrm>
                  <a:off x="1492250" y="2535238"/>
                  <a:ext cx="1588" cy="15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85" name="Freeform 475"/>
                <p:cNvSpPr/>
                <p:nvPr/>
              </p:nvSpPr>
              <p:spPr bwMode="auto">
                <a:xfrm>
                  <a:off x="1497013" y="253523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618" name="组合 1617"/>
              <p:cNvGrpSpPr/>
              <p:nvPr/>
            </p:nvGrpSpPr>
            <p:grpSpPr>
              <a:xfrm>
                <a:off x="817563" y="2030413"/>
                <a:ext cx="765175" cy="765175"/>
                <a:chOff x="817563" y="2030413"/>
                <a:chExt cx="765175" cy="765175"/>
              </a:xfrm>
              <a:grpFill/>
            </p:grpSpPr>
            <p:grpSp>
              <p:nvGrpSpPr>
                <p:cNvPr id="5" name="Group 407"/>
                <p:cNvGrpSpPr/>
                <p:nvPr/>
              </p:nvGrpSpPr>
              <p:grpSpPr bwMode="auto">
                <a:xfrm>
                  <a:off x="817563" y="2030413"/>
                  <a:ext cx="765175" cy="763588"/>
                  <a:chOff x="515" y="1279"/>
                  <a:chExt cx="482" cy="481"/>
                </a:xfrm>
                <a:grpFill/>
              </p:grpSpPr>
              <p:sp>
                <p:nvSpPr>
                  <p:cNvPr id="1217" name="Freeform 207"/>
                  <p:cNvSpPr/>
                  <p:nvPr/>
                </p:nvSpPr>
                <p:spPr bwMode="auto">
                  <a:xfrm>
                    <a:off x="652" y="1424"/>
                    <a:ext cx="7" cy="4"/>
                  </a:xfrm>
                  <a:custGeom>
                    <a:avLst/>
                    <a:gdLst>
                      <a:gd name="T0" fmla="*/ 4 w 11"/>
                      <a:gd name="T1" fmla="*/ 0 h 7"/>
                      <a:gd name="T2" fmla="*/ 1 w 11"/>
                      <a:gd name="T3" fmla="*/ 5 h 7"/>
                      <a:gd name="T4" fmla="*/ 2 w 11"/>
                      <a:gd name="T5" fmla="*/ 7 h 7"/>
                      <a:gd name="T6" fmla="*/ 10 w 11"/>
                      <a:gd name="T7" fmla="*/ 7 h 7"/>
                      <a:gd name="T8" fmla="*/ 11 w 11"/>
                      <a:gd name="T9" fmla="*/ 6 h 7"/>
                      <a:gd name="T10" fmla="*/ 11 w 11"/>
                      <a:gd name="T11" fmla="*/ 2 h 7"/>
                      <a:gd name="T12" fmla="*/ 10 w 11"/>
                      <a:gd name="T13" fmla="*/ 0 h 7"/>
                      <a:gd name="T14" fmla="*/ 4 w 11"/>
                      <a:gd name="T15" fmla="*/ 0 h 7"/>
                      <a:gd name="T16" fmla="*/ 3 w 11"/>
                      <a:gd name="T17" fmla="*/ 3 h 7"/>
                      <a:gd name="T18" fmla="*/ 3 w 11"/>
                      <a:gd name="T19" fmla="*/ 2 h 7"/>
                      <a:gd name="T20" fmla="*/ 2 w 11"/>
                      <a:gd name="T21" fmla="*/ 3 h 7"/>
                      <a:gd name="T22" fmla="*/ 4 w 11"/>
                      <a:gd name="T23" fmla="*/ 5 h 7"/>
                      <a:gd name="T24" fmla="*/ 6 w 11"/>
                      <a:gd name="T25" fmla="*/ 5 h 7"/>
                      <a:gd name="T26" fmla="*/ 4 w 11"/>
                      <a:gd name="T27" fmla="*/ 2 h 7"/>
                      <a:gd name="T28" fmla="*/ 2 w 11"/>
                      <a:gd name="T29" fmla="*/ 3 h 7"/>
                      <a:gd name="T30" fmla="*/ 3 w 11"/>
                      <a:gd name="T31" fmla="*/ 6 h 7"/>
                      <a:gd name="T32" fmla="*/ 7 w 11"/>
                      <a:gd name="T33" fmla="*/ 6 h 7"/>
                      <a:gd name="T34" fmla="*/ 8 w 11"/>
                      <a:gd name="T35" fmla="*/ 3 h 7"/>
                      <a:gd name="T36" fmla="*/ 8 w 11"/>
                      <a:gd name="T37" fmla="*/ 3 h 7"/>
                      <a:gd name="T38" fmla="*/ 5 w 11"/>
                      <a:gd name="T39" fmla="*/ 4 h 7"/>
                      <a:gd name="T40" fmla="*/ 7 w 11"/>
                      <a:gd name="T41" fmla="*/ 6 h 7"/>
                      <a:gd name="T42" fmla="*/ 7 w 11"/>
                      <a:gd name="T43" fmla="*/ 3 h 7"/>
                      <a:gd name="T44" fmla="*/ 3 w 11"/>
                      <a:gd name="T45" fmla="*/ 3 h 7"/>
                      <a:gd name="T46" fmla="*/ 4 w 11"/>
                      <a:gd name="T47" fmla="*/ 6 h 7"/>
                      <a:gd name="T48" fmla="*/ 6 w 11"/>
                      <a:gd name="T49" fmla="*/ 5 h 7"/>
                      <a:gd name="T50" fmla="*/ 4 w 11"/>
                      <a:gd name="T51" fmla="*/ 2 h 7"/>
                      <a:gd name="T52" fmla="*/ 3 w 11"/>
                      <a:gd name="T53" fmla="*/ 3 h 7"/>
                      <a:gd name="T54" fmla="*/ 5 w 11"/>
                      <a:gd name="T55" fmla="*/ 5 h 7"/>
                      <a:gd name="T56" fmla="*/ 4 w 11"/>
                      <a:gd name="T57" fmla="*/ 0 h 7"/>
                      <a:gd name="T58" fmla="*/ 4 w 11"/>
                      <a:gd name="T59" fmla="*/ 3 h 7"/>
                      <a:gd name="T60" fmla="*/ 10 w 11"/>
                      <a:gd name="T61" fmla="*/ 3 h 7"/>
                      <a:gd name="T62" fmla="*/ 8 w 11"/>
                      <a:gd name="T63" fmla="*/ 2 h 7"/>
                      <a:gd name="T64" fmla="*/ 8 w 11"/>
                      <a:gd name="T65" fmla="*/ 6 h 7"/>
                      <a:gd name="T66" fmla="*/ 10 w 11"/>
                      <a:gd name="T67" fmla="*/ 4 h 7"/>
                      <a:gd name="T68" fmla="*/ 2 w 11"/>
                      <a:gd name="T69" fmla="*/ 4 h 7"/>
                      <a:gd name="T70" fmla="*/ 3 w 11"/>
                      <a:gd name="T71" fmla="*/ 5 h 7"/>
                      <a:gd name="T72" fmla="*/ 4 w 11"/>
                      <a:gd name="T73" fmla="*/ 2 h 7"/>
                      <a:gd name="T74" fmla="*/ 4 w 11"/>
                      <a:gd name="T75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1" h="7">
                        <a:moveTo>
                          <a:pt x="4" y="0"/>
                        </a:moveTo>
                        <a:cubicBezTo>
                          <a:pt x="1" y="0"/>
                          <a:pt x="1" y="3"/>
                          <a:pt x="1" y="5"/>
                        </a:cubicBezTo>
                        <a:cubicBezTo>
                          <a:pt x="0" y="6"/>
                          <a:pt x="1" y="6"/>
                          <a:pt x="2" y="7"/>
                        </a:cubicBezTo>
                        <a:cubicBezTo>
                          <a:pt x="4" y="7"/>
                          <a:pt x="7" y="7"/>
                          <a:pt x="10" y="7"/>
                        </a:cubicBezTo>
                        <a:cubicBezTo>
                          <a:pt x="11" y="7"/>
                          <a:pt x="11" y="6"/>
                          <a:pt x="11" y="6"/>
                        </a:cubicBezTo>
                        <a:cubicBezTo>
                          <a:pt x="11" y="4"/>
                          <a:pt x="11" y="3"/>
                          <a:pt x="11" y="2"/>
                        </a:cubicBezTo>
                        <a:cubicBezTo>
                          <a:pt x="11" y="1"/>
                          <a:pt x="11" y="1"/>
                          <a:pt x="10" y="0"/>
                        </a:cubicBezTo>
                        <a:cubicBezTo>
                          <a:pt x="8" y="0"/>
                          <a:pt x="6" y="0"/>
                          <a:pt x="4" y="0"/>
                        </a:cubicBezTo>
                        <a:cubicBezTo>
                          <a:pt x="2" y="0"/>
                          <a:pt x="2" y="2"/>
                          <a:pt x="3" y="3"/>
                        </a:cubicBezTo>
                        <a:cubicBezTo>
                          <a:pt x="3" y="3"/>
                          <a:pt x="3" y="3"/>
                          <a:pt x="3" y="2"/>
                        </a:cubicBezTo>
                        <a:cubicBezTo>
                          <a:pt x="3" y="3"/>
                          <a:pt x="3" y="3"/>
                          <a:pt x="2" y="3"/>
                        </a:cubicBezTo>
                        <a:cubicBezTo>
                          <a:pt x="2" y="5"/>
                          <a:pt x="3" y="6"/>
                          <a:pt x="4" y="5"/>
                        </a:cubicBezTo>
                        <a:cubicBezTo>
                          <a:pt x="5" y="5"/>
                          <a:pt x="5" y="5"/>
                          <a:pt x="6" y="5"/>
                        </a:cubicBezTo>
                        <a:cubicBezTo>
                          <a:pt x="7" y="4"/>
                          <a:pt x="6" y="2"/>
                          <a:pt x="4" y="2"/>
                        </a:cubicBezTo>
                        <a:cubicBezTo>
                          <a:pt x="4" y="3"/>
                          <a:pt x="3" y="3"/>
                          <a:pt x="2" y="3"/>
                        </a:cubicBezTo>
                        <a:cubicBezTo>
                          <a:pt x="1" y="4"/>
                          <a:pt x="2" y="6"/>
                          <a:pt x="3" y="6"/>
                        </a:cubicBezTo>
                        <a:cubicBezTo>
                          <a:pt x="5" y="6"/>
                          <a:pt x="6" y="6"/>
                          <a:pt x="7" y="6"/>
                        </a:cubicBezTo>
                        <a:cubicBezTo>
                          <a:pt x="9" y="6"/>
                          <a:pt x="9" y="4"/>
                          <a:pt x="8" y="3"/>
                        </a:cubicBezTo>
                        <a:cubicBezTo>
                          <a:pt x="8" y="3"/>
                          <a:pt x="8" y="3"/>
                          <a:pt x="8" y="3"/>
                        </a:cubicBezTo>
                        <a:cubicBezTo>
                          <a:pt x="7" y="2"/>
                          <a:pt x="4" y="3"/>
                          <a:pt x="5" y="4"/>
                        </a:cubicBezTo>
                        <a:cubicBezTo>
                          <a:pt x="6" y="5"/>
                          <a:pt x="6" y="5"/>
                          <a:pt x="7" y="6"/>
                        </a:cubicBezTo>
                        <a:cubicBezTo>
                          <a:pt x="7" y="5"/>
                          <a:pt x="7" y="4"/>
                          <a:pt x="7" y="3"/>
                        </a:cubicBezTo>
                        <a:cubicBezTo>
                          <a:pt x="6" y="3"/>
                          <a:pt x="5" y="3"/>
                          <a:pt x="3" y="3"/>
                        </a:cubicBezTo>
                        <a:cubicBezTo>
                          <a:pt x="3" y="4"/>
                          <a:pt x="4" y="5"/>
                          <a:pt x="4" y="6"/>
                        </a:cubicBezTo>
                        <a:cubicBezTo>
                          <a:pt x="5" y="5"/>
                          <a:pt x="5" y="5"/>
                          <a:pt x="6" y="5"/>
                        </a:cubicBezTo>
                        <a:cubicBezTo>
                          <a:pt x="5" y="4"/>
                          <a:pt x="5" y="3"/>
                          <a:pt x="4" y="2"/>
                        </a:cubicBezTo>
                        <a:cubicBezTo>
                          <a:pt x="4" y="3"/>
                          <a:pt x="3" y="3"/>
                          <a:pt x="3" y="3"/>
                        </a:cubicBezTo>
                        <a:cubicBezTo>
                          <a:pt x="4" y="4"/>
                          <a:pt x="4" y="4"/>
                          <a:pt x="5" y="5"/>
                        </a:cubicBezTo>
                        <a:cubicBezTo>
                          <a:pt x="6" y="3"/>
                          <a:pt x="6" y="2"/>
                          <a:pt x="4" y="0"/>
                        </a:cubicBezTo>
                        <a:cubicBezTo>
                          <a:pt x="4" y="1"/>
                          <a:pt x="4" y="2"/>
                          <a:pt x="4" y="3"/>
                        </a:cubicBezTo>
                        <a:cubicBezTo>
                          <a:pt x="6" y="3"/>
                          <a:pt x="8" y="3"/>
                          <a:pt x="10" y="3"/>
                        </a:cubicBezTo>
                        <a:cubicBezTo>
                          <a:pt x="9" y="3"/>
                          <a:pt x="9" y="2"/>
                          <a:pt x="8" y="2"/>
                        </a:cubicBezTo>
                        <a:cubicBezTo>
                          <a:pt x="9" y="3"/>
                          <a:pt x="8" y="4"/>
                          <a:pt x="8" y="6"/>
                        </a:cubicBezTo>
                        <a:cubicBezTo>
                          <a:pt x="9" y="5"/>
                          <a:pt x="9" y="5"/>
                          <a:pt x="10" y="4"/>
                        </a:cubicBezTo>
                        <a:cubicBezTo>
                          <a:pt x="7" y="4"/>
                          <a:pt x="5" y="5"/>
                          <a:pt x="2" y="4"/>
                        </a:cubicBezTo>
                        <a:cubicBezTo>
                          <a:pt x="3" y="4"/>
                          <a:pt x="3" y="5"/>
                          <a:pt x="3" y="5"/>
                        </a:cubicBezTo>
                        <a:cubicBezTo>
                          <a:pt x="4" y="5"/>
                          <a:pt x="4" y="2"/>
                          <a:pt x="4" y="2"/>
                        </a:cubicBezTo>
                        <a:cubicBezTo>
                          <a:pt x="6" y="2"/>
                          <a:pt x="6" y="0"/>
                          <a:pt x="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18" name="Freeform 208"/>
                  <p:cNvSpPr/>
                  <p:nvPr/>
                </p:nvSpPr>
                <p:spPr bwMode="auto">
                  <a:xfrm>
                    <a:off x="654" y="1424"/>
                    <a:ext cx="3" cy="3"/>
                  </a:xfrm>
                  <a:custGeom>
                    <a:avLst/>
                    <a:gdLst>
                      <a:gd name="T0" fmla="*/ 3 w 5"/>
                      <a:gd name="T1" fmla="*/ 3 h 4"/>
                      <a:gd name="T2" fmla="*/ 3 w 5"/>
                      <a:gd name="T3" fmla="*/ 3 h 4"/>
                      <a:gd name="T4" fmla="*/ 2 w 5"/>
                      <a:gd name="T5" fmla="*/ 3 h 4"/>
                      <a:gd name="T6" fmla="*/ 2 w 5"/>
                      <a:gd name="T7" fmla="*/ 3 h 4"/>
                      <a:gd name="T8" fmla="*/ 2 w 5"/>
                      <a:gd name="T9" fmla="*/ 2 h 4"/>
                      <a:gd name="T10" fmla="*/ 2 w 5"/>
                      <a:gd name="T11" fmla="*/ 3 h 4"/>
                      <a:gd name="T12" fmla="*/ 5 w 5"/>
                      <a:gd name="T13" fmla="*/ 2 h 4"/>
                      <a:gd name="T14" fmla="*/ 2 w 5"/>
                      <a:gd name="T15" fmla="*/ 1 h 4"/>
                      <a:gd name="T16" fmla="*/ 3 w 5"/>
                      <a:gd name="T17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" h="4">
                        <a:moveTo>
                          <a:pt x="3" y="3"/>
                        </a:move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2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3" y="4"/>
                          <a:pt x="5" y="4"/>
                          <a:pt x="5" y="2"/>
                        </a:cubicBezTo>
                        <a:cubicBezTo>
                          <a:pt x="4" y="1"/>
                          <a:pt x="3" y="0"/>
                          <a:pt x="2" y="1"/>
                        </a:cubicBezTo>
                        <a:cubicBezTo>
                          <a:pt x="0" y="1"/>
                          <a:pt x="1" y="4"/>
                          <a:pt x="3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19" name="Freeform 209"/>
                  <p:cNvSpPr/>
                  <p:nvPr/>
                </p:nvSpPr>
                <p:spPr bwMode="auto">
                  <a:xfrm>
                    <a:off x="647" y="1402"/>
                    <a:ext cx="20" cy="22"/>
                  </a:xfrm>
                  <a:custGeom>
                    <a:avLst/>
                    <a:gdLst>
                      <a:gd name="T0" fmla="*/ 4 w 30"/>
                      <a:gd name="T1" fmla="*/ 21 h 32"/>
                      <a:gd name="T2" fmla="*/ 8 w 30"/>
                      <a:gd name="T3" fmla="*/ 20 h 32"/>
                      <a:gd name="T4" fmla="*/ 6 w 30"/>
                      <a:gd name="T5" fmla="*/ 19 h 32"/>
                      <a:gd name="T6" fmla="*/ 13 w 30"/>
                      <a:gd name="T7" fmla="*/ 30 h 32"/>
                      <a:gd name="T8" fmla="*/ 23 w 30"/>
                      <a:gd name="T9" fmla="*/ 24 h 32"/>
                      <a:gd name="T10" fmla="*/ 11 w 30"/>
                      <a:gd name="T11" fmla="*/ 16 h 32"/>
                      <a:gd name="T12" fmla="*/ 6 w 30"/>
                      <a:gd name="T13" fmla="*/ 12 h 32"/>
                      <a:gd name="T14" fmla="*/ 14 w 30"/>
                      <a:gd name="T15" fmla="*/ 8 h 32"/>
                      <a:gd name="T16" fmla="*/ 28 w 30"/>
                      <a:gd name="T17" fmla="*/ 10 h 32"/>
                      <a:gd name="T18" fmla="*/ 29 w 30"/>
                      <a:gd name="T19" fmla="*/ 8 h 32"/>
                      <a:gd name="T20" fmla="*/ 29 w 30"/>
                      <a:gd name="T21" fmla="*/ 5 h 32"/>
                      <a:gd name="T22" fmla="*/ 27 w 30"/>
                      <a:gd name="T23" fmla="*/ 4 h 32"/>
                      <a:gd name="T24" fmla="*/ 5 w 30"/>
                      <a:gd name="T25" fmla="*/ 7 h 32"/>
                      <a:gd name="T26" fmla="*/ 8 w 30"/>
                      <a:gd name="T27" fmla="*/ 9 h 32"/>
                      <a:gd name="T28" fmla="*/ 12 w 30"/>
                      <a:gd name="T29" fmla="*/ 6 h 32"/>
                      <a:gd name="T30" fmla="*/ 12 w 30"/>
                      <a:gd name="T31" fmla="*/ 3 h 32"/>
                      <a:gd name="T32" fmla="*/ 3 w 30"/>
                      <a:gd name="T33" fmla="*/ 7 h 32"/>
                      <a:gd name="T34" fmla="*/ 5 w 30"/>
                      <a:gd name="T35" fmla="*/ 9 h 32"/>
                      <a:gd name="T36" fmla="*/ 21 w 30"/>
                      <a:gd name="T37" fmla="*/ 7 h 32"/>
                      <a:gd name="T38" fmla="*/ 29 w 30"/>
                      <a:gd name="T39" fmla="*/ 8 h 32"/>
                      <a:gd name="T40" fmla="*/ 28 w 30"/>
                      <a:gd name="T41" fmla="*/ 6 h 32"/>
                      <a:gd name="T42" fmla="*/ 28 w 30"/>
                      <a:gd name="T43" fmla="*/ 6 h 32"/>
                      <a:gd name="T44" fmla="*/ 26 w 30"/>
                      <a:gd name="T45" fmla="*/ 8 h 32"/>
                      <a:gd name="T46" fmla="*/ 27 w 30"/>
                      <a:gd name="T47" fmla="*/ 8 h 32"/>
                      <a:gd name="T48" fmla="*/ 27 w 30"/>
                      <a:gd name="T49" fmla="*/ 6 h 32"/>
                      <a:gd name="T50" fmla="*/ 15 w 30"/>
                      <a:gd name="T51" fmla="*/ 3 h 32"/>
                      <a:gd name="T52" fmla="*/ 4 w 30"/>
                      <a:gd name="T53" fmla="*/ 7 h 32"/>
                      <a:gd name="T54" fmla="*/ 5 w 30"/>
                      <a:gd name="T55" fmla="*/ 9 h 32"/>
                      <a:gd name="T56" fmla="*/ 12 w 30"/>
                      <a:gd name="T57" fmla="*/ 6 h 32"/>
                      <a:gd name="T58" fmla="*/ 12 w 30"/>
                      <a:gd name="T59" fmla="*/ 3 h 32"/>
                      <a:gd name="T60" fmla="*/ 5 w 30"/>
                      <a:gd name="T61" fmla="*/ 8 h 32"/>
                      <a:gd name="T62" fmla="*/ 8 w 30"/>
                      <a:gd name="T63" fmla="*/ 9 h 32"/>
                      <a:gd name="T64" fmla="*/ 28 w 30"/>
                      <a:gd name="T65" fmla="*/ 7 h 32"/>
                      <a:gd name="T66" fmla="*/ 26 w 30"/>
                      <a:gd name="T67" fmla="*/ 6 h 32"/>
                      <a:gd name="T68" fmla="*/ 27 w 30"/>
                      <a:gd name="T69" fmla="*/ 8 h 32"/>
                      <a:gd name="T70" fmla="*/ 28 w 30"/>
                      <a:gd name="T71" fmla="*/ 7 h 32"/>
                      <a:gd name="T72" fmla="*/ 3 w 30"/>
                      <a:gd name="T73" fmla="*/ 12 h 32"/>
                      <a:gd name="T74" fmla="*/ 13 w 30"/>
                      <a:gd name="T75" fmla="*/ 19 h 32"/>
                      <a:gd name="T76" fmla="*/ 16 w 30"/>
                      <a:gd name="T77" fmla="*/ 20 h 32"/>
                      <a:gd name="T78" fmla="*/ 16 w 30"/>
                      <a:gd name="T79" fmla="*/ 28 h 32"/>
                      <a:gd name="T80" fmla="*/ 9 w 30"/>
                      <a:gd name="T81" fmla="*/ 19 h 32"/>
                      <a:gd name="T82" fmla="*/ 7 w 30"/>
                      <a:gd name="T83" fmla="*/ 18 h 32"/>
                      <a:gd name="T84" fmla="*/ 4 w 30"/>
                      <a:gd name="T85" fmla="*/ 18 h 32"/>
                      <a:gd name="T86" fmla="*/ 4 w 30"/>
                      <a:gd name="T87" fmla="*/ 21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30" h="32">
                        <a:moveTo>
                          <a:pt x="4" y="21"/>
                        </a:moveTo>
                        <a:cubicBezTo>
                          <a:pt x="6" y="21"/>
                          <a:pt x="7" y="21"/>
                          <a:pt x="8" y="20"/>
                        </a:cubicBezTo>
                        <a:cubicBezTo>
                          <a:pt x="8" y="20"/>
                          <a:pt x="7" y="19"/>
                          <a:pt x="6" y="19"/>
                        </a:cubicBezTo>
                        <a:cubicBezTo>
                          <a:pt x="6" y="24"/>
                          <a:pt x="8" y="28"/>
                          <a:pt x="13" y="30"/>
                        </a:cubicBezTo>
                        <a:cubicBezTo>
                          <a:pt x="18" y="32"/>
                          <a:pt x="23" y="28"/>
                          <a:pt x="23" y="24"/>
                        </a:cubicBezTo>
                        <a:cubicBezTo>
                          <a:pt x="24" y="17"/>
                          <a:pt x="15" y="17"/>
                          <a:pt x="11" y="16"/>
                        </a:cubicBezTo>
                        <a:cubicBezTo>
                          <a:pt x="9" y="16"/>
                          <a:pt x="7" y="14"/>
                          <a:pt x="6" y="12"/>
                        </a:cubicBezTo>
                        <a:cubicBezTo>
                          <a:pt x="4" y="8"/>
                          <a:pt x="12" y="8"/>
                          <a:pt x="14" y="8"/>
                        </a:cubicBezTo>
                        <a:cubicBezTo>
                          <a:pt x="18" y="8"/>
                          <a:pt x="23" y="10"/>
                          <a:pt x="28" y="10"/>
                        </a:cubicBezTo>
                        <a:cubicBezTo>
                          <a:pt x="29" y="10"/>
                          <a:pt x="29" y="9"/>
                          <a:pt x="29" y="8"/>
                        </a:cubicBezTo>
                        <a:cubicBezTo>
                          <a:pt x="30" y="6"/>
                          <a:pt x="30" y="7"/>
                          <a:pt x="29" y="5"/>
                        </a:cubicBezTo>
                        <a:cubicBezTo>
                          <a:pt x="29" y="4"/>
                          <a:pt x="28" y="4"/>
                          <a:pt x="27" y="4"/>
                        </a:cubicBezTo>
                        <a:cubicBezTo>
                          <a:pt x="20" y="5"/>
                          <a:pt x="12" y="2"/>
                          <a:pt x="5" y="7"/>
                        </a:cubicBezTo>
                        <a:cubicBezTo>
                          <a:pt x="6" y="8"/>
                          <a:pt x="7" y="8"/>
                          <a:pt x="8" y="9"/>
                        </a:cubicBezTo>
                        <a:cubicBezTo>
                          <a:pt x="9" y="7"/>
                          <a:pt x="11" y="6"/>
                          <a:pt x="12" y="6"/>
                        </a:cubicBezTo>
                        <a:cubicBezTo>
                          <a:pt x="14" y="5"/>
                          <a:pt x="13" y="3"/>
                          <a:pt x="12" y="3"/>
                        </a:cubicBezTo>
                        <a:cubicBezTo>
                          <a:pt x="8" y="4"/>
                          <a:pt x="6" y="4"/>
                          <a:pt x="3" y="7"/>
                        </a:cubicBezTo>
                        <a:cubicBezTo>
                          <a:pt x="2" y="8"/>
                          <a:pt x="4" y="10"/>
                          <a:pt x="5" y="9"/>
                        </a:cubicBezTo>
                        <a:cubicBezTo>
                          <a:pt x="10" y="6"/>
                          <a:pt x="15" y="6"/>
                          <a:pt x="21" y="7"/>
                        </a:cubicBezTo>
                        <a:cubicBezTo>
                          <a:pt x="23" y="8"/>
                          <a:pt x="27" y="10"/>
                          <a:pt x="29" y="8"/>
                        </a:cubicBezTo>
                        <a:cubicBezTo>
                          <a:pt x="29" y="7"/>
                          <a:pt x="29" y="6"/>
                          <a:pt x="28" y="6"/>
                        </a:cubicBezTo>
                        <a:cubicBezTo>
                          <a:pt x="28" y="6"/>
                          <a:pt x="28" y="6"/>
                          <a:pt x="28" y="6"/>
                        </a:cubicBezTo>
                        <a:cubicBezTo>
                          <a:pt x="27" y="5"/>
                          <a:pt x="25" y="7"/>
                          <a:pt x="26" y="8"/>
                        </a:cubicBezTo>
                        <a:cubicBezTo>
                          <a:pt x="26" y="8"/>
                          <a:pt x="27" y="8"/>
                          <a:pt x="27" y="8"/>
                        </a:cubicBezTo>
                        <a:cubicBezTo>
                          <a:pt x="27" y="8"/>
                          <a:pt x="27" y="7"/>
                          <a:pt x="27" y="6"/>
                        </a:cubicBezTo>
                        <a:cubicBezTo>
                          <a:pt x="26" y="6"/>
                          <a:pt x="16" y="3"/>
                          <a:pt x="15" y="3"/>
                        </a:cubicBezTo>
                        <a:cubicBezTo>
                          <a:pt x="11" y="3"/>
                          <a:pt x="7" y="4"/>
                          <a:pt x="4" y="7"/>
                        </a:cubicBezTo>
                        <a:cubicBezTo>
                          <a:pt x="4" y="7"/>
                          <a:pt x="5" y="8"/>
                          <a:pt x="5" y="9"/>
                        </a:cubicBezTo>
                        <a:cubicBezTo>
                          <a:pt x="7" y="7"/>
                          <a:pt x="10" y="6"/>
                          <a:pt x="12" y="6"/>
                        </a:cubicBezTo>
                        <a:cubicBezTo>
                          <a:pt x="12" y="5"/>
                          <a:pt x="12" y="4"/>
                          <a:pt x="12" y="3"/>
                        </a:cubicBezTo>
                        <a:cubicBezTo>
                          <a:pt x="9" y="4"/>
                          <a:pt x="6" y="5"/>
                          <a:pt x="5" y="8"/>
                        </a:cubicBezTo>
                        <a:cubicBezTo>
                          <a:pt x="4" y="10"/>
                          <a:pt x="7" y="10"/>
                          <a:pt x="8" y="9"/>
                        </a:cubicBezTo>
                        <a:cubicBezTo>
                          <a:pt x="13" y="5"/>
                          <a:pt x="21" y="8"/>
                          <a:pt x="28" y="7"/>
                        </a:cubicBezTo>
                        <a:cubicBezTo>
                          <a:pt x="27" y="6"/>
                          <a:pt x="27" y="6"/>
                          <a:pt x="26" y="6"/>
                        </a:cubicBezTo>
                        <a:cubicBezTo>
                          <a:pt x="26" y="6"/>
                          <a:pt x="26" y="7"/>
                          <a:pt x="27" y="8"/>
                        </a:cubicBezTo>
                        <a:cubicBezTo>
                          <a:pt x="27" y="8"/>
                          <a:pt x="27" y="7"/>
                          <a:pt x="28" y="7"/>
                        </a:cubicBezTo>
                        <a:cubicBezTo>
                          <a:pt x="23" y="7"/>
                          <a:pt x="0" y="0"/>
                          <a:pt x="3" y="12"/>
                        </a:cubicBezTo>
                        <a:cubicBezTo>
                          <a:pt x="4" y="16"/>
                          <a:pt x="9" y="19"/>
                          <a:pt x="13" y="19"/>
                        </a:cubicBezTo>
                        <a:cubicBezTo>
                          <a:pt x="14" y="20"/>
                          <a:pt x="15" y="20"/>
                          <a:pt x="16" y="20"/>
                        </a:cubicBezTo>
                        <a:cubicBezTo>
                          <a:pt x="22" y="21"/>
                          <a:pt x="21" y="27"/>
                          <a:pt x="16" y="28"/>
                        </a:cubicBezTo>
                        <a:cubicBezTo>
                          <a:pt x="11" y="29"/>
                          <a:pt x="9" y="22"/>
                          <a:pt x="9" y="19"/>
                        </a:cubicBezTo>
                        <a:cubicBezTo>
                          <a:pt x="9" y="18"/>
                          <a:pt x="8" y="17"/>
                          <a:pt x="7" y="18"/>
                        </a:cubicBezTo>
                        <a:cubicBezTo>
                          <a:pt x="6" y="18"/>
                          <a:pt x="5" y="18"/>
                          <a:pt x="4" y="18"/>
                        </a:cubicBezTo>
                        <a:cubicBezTo>
                          <a:pt x="2" y="19"/>
                          <a:pt x="2" y="21"/>
                          <a:pt x="4" y="2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0" name="Freeform 210"/>
                  <p:cNvSpPr/>
                  <p:nvPr/>
                </p:nvSpPr>
                <p:spPr bwMode="auto">
                  <a:xfrm>
                    <a:off x="649" y="1415"/>
                    <a:ext cx="16" cy="10"/>
                  </a:xfrm>
                  <a:custGeom>
                    <a:avLst/>
                    <a:gdLst>
                      <a:gd name="T0" fmla="*/ 0 w 24"/>
                      <a:gd name="T1" fmla="*/ 2 h 15"/>
                      <a:gd name="T2" fmla="*/ 9 w 24"/>
                      <a:gd name="T3" fmla="*/ 14 h 15"/>
                      <a:gd name="T4" fmla="*/ 10 w 24"/>
                      <a:gd name="T5" fmla="*/ 12 h 15"/>
                      <a:gd name="T6" fmla="*/ 5 w 24"/>
                      <a:gd name="T7" fmla="*/ 2 h 15"/>
                      <a:gd name="T8" fmla="*/ 2 w 24"/>
                      <a:gd name="T9" fmla="*/ 2 h 15"/>
                      <a:gd name="T10" fmla="*/ 12 w 24"/>
                      <a:gd name="T11" fmla="*/ 13 h 15"/>
                      <a:gd name="T12" fmla="*/ 24 w 24"/>
                      <a:gd name="T13" fmla="*/ 4 h 15"/>
                      <a:gd name="T14" fmla="*/ 21 w 24"/>
                      <a:gd name="T15" fmla="*/ 4 h 15"/>
                      <a:gd name="T16" fmla="*/ 5 w 24"/>
                      <a:gd name="T17" fmla="*/ 2 h 15"/>
                      <a:gd name="T18" fmla="*/ 2 w 24"/>
                      <a:gd name="T19" fmla="*/ 2 h 15"/>
                      <a:gd name="T20" fmla="*/ 8 w 24"/>
                      <a:gd name="T21" fmla="*/ 14 h 15"/>
                      <a:gd name="T22" fmla="*/ 9 w 24"/>
                      <a:gd name="T23" fmla="*/ 12 h 15"/>
                      <a:gd name="T24" fmla="*/ 3 w 24"/>
                      <a:gd name="T25" fmla="*/ 2 h 15"/>
                      <a:gd name="T26" fmla="*/ 0 w 24"/>
                      <a:gd name="T27" fmla="*/ 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4" h="15">
                        <a:moveTo>
                          <a:pt x="0" y="2"/>
                        </a:moveTo>
                        <a:cubicBezTo>
                          <a:pt x="2" y="8"/>
                          <a:pt x="2" y="13"/>
                          <a:pt x="9" y="14"/>
                        </a:cubicBezTo>
                        <a:cubicBezTo>
                          <a:pt x="10" y="15"/>
                          <a:pt x="11" y="13"/>
                          <a:pt x="10" y="12"/>
                        </a:cubicBezTo>
                        <a:cubicBezTo>
                          <a:pt x="8" y="9"/>
                          <a:pt x="5" y="6"/>
                          <a:pt x="5" y="2"/>
                        </a:cubicBezTo>
                        <a:cubicBezTo>
                          <a:pt x="4" y="2"/>
                          <a:pt x="3" y="2"/>
                          <a:pt x="2" y="2"/>
                        </a:cubicBezTo>
                        <a:cubicBezTo>
                          <a:pt x="2" y="7"/>
                          <a:pt x="6" y="12"/>
                          <a:pt x="12" y="13"/>
                        </a:cubicBezTo>
                        <a:cubicBezTo>
                          <a:pt x="18" y="14"/>
                          <a:pt x="22" y="10"/>
                          <a:pt x="24" y="4"/>
                        </a:cubicBezTo>
                        <a:cubicBezTo>
                          <a:pt x="24" y="3"/>
                          <a:pt x="21" y="2"/>
                          <a:pt x="21" y="4"/>
                        </a:cubicBezTo>
                        <a:cubicBezTo>
                          <a:pt x="18" y="13"/>
                          <a:pt x="6" y="12"/>
                          <a:pt x="5" y="2"/>
                        </a:cubicBezTo>
                        <a:cubicBezTo>
                          <a:pt x="5" y="0"/>
                          <a:pt x="2" y="0"/>
                          <a:pt x="2" y="2"/>
                        </a:cubicBezTo>
                        <a:cubicBezTo>
                          <a:pt x="2" y="7"/>
                          <a:pt x="5" y="10"/>
                          <a:pt x="8" y="14"/>
                        </a:cubicBezTo>
                        <a:cubicBezTo>
                          <a:pt x="8" y="13"/>
                          <a:pt x="9" y="12"/>
                          <a:pt x="9" y="12"/>
                        </a:cubicBezTo>
                        <a:cubicBezTo>
                          <a:pt x="4" y="10"/>
                          <a:pt x="4" y="6"/>
                          <a:pt x="3" y="2"/>
                        </a:cubicBezTo>
                        <a:cubicBezTo>
                          <a:pt x="2" y="0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1" name="Freeform 211"/>
                  <p:cNvSpPr/>
                  <p:nvPr/>
                </p:nvSpPr>
                <p:spPr bwMode="auto">
                  <a:xfrm>
                    <a:off x="817" y="1326"/>
                    <a:ext cx="18" cy="28"/>
                  </a:xfrm>
                  <a:custGeom>
                    <a:avLst/>
                    <a:gdLst>
                      <a:gd name="T0" fmla="*/ 27 w 28"/>
                      <a:gd name="T1" fmla="*/ 8 h 42"/>
                      <a:gd name="T2" fmla="*/ 5 w 28"/>
                      <a:gd name="T3" fmla="*/ 8 h 42"/>
                      <a:gd name="T4" fmla="*/ 13 w 28"/>
                      <a:gd name="T5" fmla="*/ 18 h 42"/>
                      <a:gd name="T6" fmla="*/ 21 w 28"/>
                      <a:gd name="T7" fmla="*/ 28 h 42"/>
                      <a:gd name="T8" fmla="*/ 12 w 28"/>
                      <a:gd name="T9" fmla="*/ 37 h 42"/>
                      <a:gd name="T10" fmla="*/ 5 w 28"/>
                      <a:gd name="T11" fmla="*/ 24 h 42"/>
                      <a:gd name="T12" fmla="*/ 2 w 28"/>
                      <a:gd name="T13" fmla="*/ 23 h 42"/>
                      <a:gd name="T14" fmla="*/ 10 w 28"/>
                      <a:gd name="T15" fmla="*/ 40 h 42"/>
                      <a:gd name="T16" fmla="*/ 24 w 28"/>
                      <a:gd name="T17" fmla="*/ 30 h 42"/>
                      <a:gd name="T18" fmla="*/ 14 w 28"/>
                      <a:gd name="T19" fmla="*/ 16 h 42"/>
                      <a:gd name="T20" fmla="*/ 11 w 28"/>
                      <a:gd name="T21" fmla="*/ 6 h 42"/>
                      <a:gd name="T22" fmla="*/ 24 w 28"/>
                      <a:gd name="T23" fmla="*/ 8 h 42"/>
                      <a:gd name="T24" fmla="*/ 27 w 28"/>
                      <a:gd name="T25" fmla="*/ 8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8" h="42">
                        <a:moveTo>
                          <a:pt x="27" y="8"/>
                        </a:moveTo>
                        <a:cubicBezTo>
                          <a:pt x="26" y="0"/>
                          <a:pt x="7" y="0"/>
                          <a:pt x="5" y="8"/>
                        </a:cubicBezTo>
                        <a:cubicBezTo>
                          <a:pt x="3" y="12"/>
                          <a:pt x="10" y="16"/>
                          <a:pt x="13" y="18"/>
                        </a:cubicBezTo>
                        <a:cubicBezTo>
                          <a:pt x="17" y="21"/>
                          <a:pt x="21" y="23"/>
                          <a:pt x="21" y="28"/>
                        </a:cubicBezTo>
                        <a:cubicBezTo>
                          <a:pt x="21" y="33"/>
                          <a:pt x="17" y="37"/>
                          <a:pt x="12" y="37"/>
                        </a:cubicBezTo>
                        <a:cubicBezTo>
                          <a:pt x="3" y="38"/>
                          <a:pt x="3" y="29"/>
                          <a:pt x="5" y="24"/>
                        </a:cubicBezTo>
                        <a:cubicBezTo>
                          <a:pt x="6" y="22"/>
                          <a:pt x="3" y="21"/>
                          <a:pt x="2" y="23"/>
                        </a:cubicBezTo>
                        <a:cubicBezTo>
                          <a:pt x="0" y="31"/>
                          <a:pt x="1" y="37"/>
                          <a:pt x="10" y="40"/>
                        </a:cubicBezTo>
                        <a:cubicBezTo>
                          <a:pt x="16" y="42"/>
                          <a:pt x="23" y="36"/>
                          <a:pt x="24" y="30"/>
                        </a:cubicBezTo>
                        <a:cubicBezTo>
                          <a:pt x="25" y="22"/>
                          <a:pt x="20" y="19"/>
                          <a:pt x="14" y="16"/>
                        </a:cubicBezTo>
                        <a:cubicBezTo>
                          <a:pt x="11" y="13"/>
                          <a:pt x="3" y="7"/>
                          <a:pt x="11" y="6"/>
                        </a:cubicBezTo>
                        <a:cubicBezTo>
                          <a:pt x="14" y="5"/>
                          <a:pt x="24" y="4"/>
                          <a:pt x="24" y="8"/>
                        </a:cubicBezTo>
                        <a:cubicBezTo>
                          <a:pt x="25" y="10"/>
                          <a:pt x="28" y="10"/>
                          <a:pt x="27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2" name="Freeform 212"/>
                  <p:cNvSpPr/>
                  <p:nvPr/>
                </p:nvSpPr>
                <p:spPr bwMode="auto">
                  <a:xfrm>
                    <a:off x="817" y="1322"/>
                    <a:ext cx="14" cy="35"/>
                  </a:xfrm>
                  <a:custGeom>
                    <a:avLst/>
                    <a:gdLst>
                      <a:gd name="T0" fmla="*/ 17 w 21"/>
                      <a:gd name="T1" fmla="*/ 2 h 53"/>
                      <a:gd name="T2" fmla="*/ 0 w 21"/>
                      <a:gd name="T3" fmla="*/ 50 h 53"/>
                      <a:gd name="T4" fmla="*/ 3 w 21"/>
                      <a:gd name="T5" fmla="*/ 51 h 53"/>
                      <a:gd name="T6" fmla="*/ 20 w 21"/>
                      <a:gd name="T7" fmla="*/ 3 h 53"/>
                      <a:gd name="T8" fmla="*/ 17 w 21"/>
                      <a:gd name="T9" fmla="*/ 2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53">
                        <a:moveTo>
                          <a:pt x="17" y="2"/>
                        </a:moveTo>
                        <a:cubicBezTo>
                          <a:pt x="8" y="16"/>
                          <a:pt x="8" y="34"/>
                          <a:pt x="0" y="50"/>
                        </a:cubicBezTo>
                        <a:cubicBezTo>
                          <a:pt x="0" y="51"/>
                          <a:pt x="2" y="53"/>
                          <a:pt x="3" y="51"/>
                        </a:cubicBezTo>
                        <a:cubicBezTo>
                          <a:pt x="10" y="36"/>
                          <a:pt x="11" y="17"/>
                          <a:pt x="20" y="3"/>
                        </a:cubicBezTo>
                        <a:cubicBezTo>
                          <a:pt x="21" y="1"/>
                          <a:pt x="18" y="0"/>
                          <a:pt x="17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3" name="Freeform 213"/>
                  <p:cNvSpPr/>
                  <p:nvPr/>
                </p:nvSpPr>
                <p:spPr bwMode="auto">
                  <a:xfrm>
                    <a:off x="820" y="1324"/>
                    <a:ext cx="13" cy="33"/>
                  </a:xfrm>
                  <a:custGeom>
                    <a:avLst/>
                    <a:gdLst>
                      <a:gd name="T0" fmla="*/ 20 w 20"/>
                      <a:gd name="T1" fmla="*/ 2 h 50"/>
                      <a:gd name="T2" fmla="*/ 19 w 20"/>
                      <a:gd name="T3" fmla="*/ 1 h 50"/>
                      <a:gd name="T4" fmla="*/ 17 w 20"/>
                      <a:gd name="T5" fmla="*/ 1 h 50"/>
                      <a:gd name="T6" fmla="*/ 10 w 20"/>
                      <a:gd name="T7" fmla="*/ 20 h 50"/>
                      <a:gd name="T8" fmla="*/ 6 w 20"/>
                      <a:gd name="T9" fmla="*/ 33 h 50"/>
                      <a:gd name="T10" fmla="*/ 1 w 20"/>
                      <a:gd name="T11" fmla="*/ 47 h 50"/>
                      <a:gd name="T12" fmla="*/ 3 w 20"/>
                      <a:gd name="T13" fmla="*/ 48 h 50"/>
                      <a:gd name="T14" fmla="*/ 3 w 20"/>
                      <a:gd name="T15" fmla="*/ 48 h 50"/>
                      <a:gd name="T16" fmla="*/ 0 w 20"/>
                      <a:gd name="T17" fmla="*/ 48 h 50"/>
                      <a:gd name="T18" fmla="*/ 0 w 20"/>
                      <a:gd name="T19" fmla="*/ 48 h 50"/>
                      <a:gd name="T20" fmla="*/ 2 w 20"/>
                      <a:gd name="T21" fmla="*/ 49 h 50"/>
                      <a:gd name="T22" fmla="*/ 4 w 20"/>
                      <a:gd name="T23" fmla="*/ 45 h 50"/>
                      <a:gd name="T24" fmla="*/ 10 w 20"/>
                      <a:gd name="T25" fmla="*/ 30 h 50"/>
                      <a:gd name="T26" fmla="*/ 19 w 20"/>
                      <a:gd name="T27" fmla="*/ 2 h 50"/>
                      <a:gd name="T28" fmla="*/ 17 w 20"/>
                      <a:gd name="T29" fmla="*/ 2 h 50"/>
                      <a:gd name="T30" fmla="*/ 17 w 20"/>
                      <a:gd name="T31" fmla="*/ 2 h 50"/>
                      <a:gd name="T32" fmla="*/ 20 w 20"/>
                      <a:gd name="T33" fmla="*/ 2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20" h="50">
                        <a:moveTo>
                          <a:pt x="20" y="2"/>
                        </a:moveTo>
                        <a:cubicBezTo>
                          <a:pt x="19" y="1"/>
                          <a:pt x="19" y="1"/>
                          <a:pt x="19" y="1"/>
                        </a:cubicBezTo>
                        <a:cubicBezTo>
                          <a:pt x="19" y="0"/>
                          <a:pt x="17" y="0"/>
                          <a:pt x="17" y="1"/>
                        </a:cubicBezTo>
                        <a:cubicBezTo>
                          <a:pt x="14" y="7"/>
                          <a:pt x="12" y="14"/>
                          <a:pt x="10" y="20"/>
                        </a:cubicBezTo>
                        <a:cubicBezTo>
                          <a:pt x="9" y="25"/>
                          <a:pt x="7" y="29"/>
                          <a:pt x="6" y="33"/>
                        </a:cubicBezTo>
                        <a:cubicBezTo>
                          <a:pt x="5" y="35"/>
                          <a:pt x="2" y="46"/>
                          <a:pt x="1" y="47"/>
                        </a:cubicBezTo>
                        <a:cubicBezTo>
                          <a:pt x="1" y="47"/>
                          <a:pt x="2" y="48"/>
                          <a:pt x="3" y="48"/>
                        </a:cubicBezTo>
                        <a:cubicBezTo>
                          <a:pt x="3" y="48"/>
                          <a:pt x="3" y="48"/>
                          <a:pt x="3" y="48"/>
                        </a:cubicBezTo>
                        <a:cubicBezTo>
                          <a:pt x="3" y="46"/>
                          <a:pt x="0" y="46"/>
                          <a:pt x="0" y="48"/>
                        </a:cubicBezTo>
                        <a:cubicBezTo>
                          <a:pt x="0" y="48"/>
                          <a:pt x="0" y="48"/>
                          <a:pt x="0" y="48"/>
                        </a:cubicBezTo>
                        <a:cubicBezTo>
                          <a:pt x="0" y="49"/>
                          <a:pt x="1" y="50"/>
                          <a:pt x="2" y="49"/>
                        </a:cubicBezTo>
                        <a:cubicBezTo>
                          <a:pt x="4" y="49"/>
                          <a:pt x="4" y="46"/>
                          <a:pt x="4" y="45"/>
                        </a:cubicBezTo>
                        <a:cubicBezTo>
                          <a:pt x="6" y="40"/>
                          <a:pt x="8" y="35"/>
                          <a:pt x="10" y="30"/>
                        </a:cubicBezTo>
                        <a:cubicBezTo>
                          <a:pt x="13" y="21"/>
                          <a:pt x="16" y="11"/>
                          <a:pt x="19" y="2"/>
                        </a:cubicBezTo>
                        <a:cubicBezTo>
                          <a:pt x="18" y="2"/>
                          <a:pt x="17" y="2"/>
                          <a:pt x="17" y="2"/>
                        </a:cubicBezTo>
                        <a:cubicBezTo>
                          <a:pt x="17" y="2"/>
                          <a:pt x="17" y="2"/>
                          <a:pt x="17" y="2"/>
                        </a:cubicBezTo>
                        <a:cubicBezTo>
                          <a:pt x="17" y="4"/>
                          <a:pt x="20" y="3"/>
                          <a:pt x="2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4" name="Freeform 214"/>
                  <p:cNvSpPr/>
                  <p:nvPr/>
                </p:nvSpPr>
                <p:spPr bwMode="auto">
                  <a:xfrm>
                    <a:off x="544" y="1510"/>
                    <a:ext cx="26" cy="40"/>
                  </a:xfrm>
                  <a:custGeom>
                    <a:avLst/>
                    <a:gdLst>
                      <a:gd name="T0" fmla="*/ 27 w 39"/>
                      <a:gd name="T1" fmla="*/ 57 h 60"/>
                      <a:gd name="T2" fmla="*/ 16 w 39"/>
                      <a:gd name="T3" fmla="*/ 36 h 60"/>
                      <a:gd name="T4" fmla="*/ 5 w 39"/>
                      <a:gd name="T5" fmla="*/ 22 h 60"/>
                      <a:gd name="T6" fmla="*/ 18 w 39"/>
                      <a:gd name="T7" fmla="*/ 4 h 60"/>
                      <a:gd name="T8" fmla="*/ 33 w 39"/>
                      <a:gd name="T9" fmla="*/ 30 h 60"/>
                      <a:gd name="T10" fmla="*/ 23 w 39"/>
                      <a:gd name="T11" fmla="*/ 57 h 60"/>
                      <a:gd name="T12" fmla="*/ 26 w 39"/>
                      <a:gd name="T13" fmla="*/ 57 h 60"/>
                      <a:gd name="T14" fmla="*/ 37 w 39"/>
                      <a:gd name="T15" fmla="*/ 16 h 60"/>
                      <a:gd name="T16" fmla="*/ 15 w 39"/>
                      <a:gd name="T17" fmla="*/ 1 h 60"/>
                      <a:gd name="T18" fmla="*/ 2 w 39"/>
                      <a:gd name="T19" fmla="*/ 20 h 60"/>
                      <a:gd name="T20" fmla="*/ 9 w 39"/>
                      <a:gd name="T21" fmla="*/ 34 h 60"/>
                      <a:gd name="T22" fmla="*/ 21 w 39"/>
                      <a:gd name="T23" fmla="*/ 48 h 60"/>
                      <a:gd name="T24" fmla="*/ 24 w 39"/>
                      <a:gd name="T25" fmla="*/ 59 h 60"/>
                      <a:gd name="T26" fmla="*/ 27 w 39"/>
                      <a:gd name="T27" fmla="*/ 57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9" h="60">
                        <a:moveTo>
                          <a:pt x="27" y="57"/>
                        </a:moveTo>
                        <a:cubicBezTo>
                          <a:pt x="23" y="49"/>
                          <a:pt x="23" y="43"/>
                          <a:pt x="16" y="36"/>
                        </a:cubicBezTo>
                        <a:cubicBezTo>
                          <a:pt x="11" y="32"/>
                          <a:pt x="7" y="28"/>
                          <a:pt x="5" y="22"/>
                        </a:cubicBezTo>
                        <a:cubicBezTo>
                          <a:pt x="2" y="12"/>
                          <a:pt x="9" y="5"/>
                          <a:pt x="18" y="4"/>
                        </a:cubicBezTo>
                        <a:cubicBezTo>
                          <a:pt x="35" y="1"/>
                          <a:pt x="35" y="20"/>
                          <a:pt x="33" y="30"/>
                        </a:cubicBezTo>
                        <a:cubicBezTo>
                          <a:pt x="30" y="39"/>
                          <a:pt x="24" y="47"/>
                          <a:pt x="23" y="57"/>
                        </a:cubicBezTo>
                        <a:cubicBezTo>
                          <a:pt x="23" y="58"/>
                          <a:pt x="26" y="58"/>
                          <a:pt x="26" y="57"/>
                        </a:cubicBezTo>
                        <a:cubicBezTo>
                          <a:pt x="27" y="43"/>
                          <a:pt x="39" y="31"/>
                          <a:pt x="37" y="16"/>
                        </a:cubicBezTo>
                        <a:cubicBezTo>
                          <a:pt x="35" y="5"/>
                          <a:pt x="27" y="0"/>
                          <a:pt x="15" y="1"/>
                        </a:cubicBezTo>
                        <a:cubicBezTo>
                          <a:pt x="7" y="2"/>
                          <a:pt x="0" y="12"/>
                          <a:pt x="2" y="20"/>
                        </a:cubicBezTo>
                        <a:cubicBezTo>
                          <a:pt x="2" y="26"/>
                          <a:pt x="5" y="30"/>
                          <a:pt x="9" y="34"/>
                        </a:cubicBezTo>
                        <a:cubicBezTo>
                          <a:pt x="14" y="39"/>
                          <a:pt x="19" y="41"/>
                          <a:pt x="21" y="48"/>
                        </a:cubicBezTo>
                        <a:cubicBezTo>
                          <a:pt x="22" y="52"/>
                          <a:pt x="23" y="55"/>
                          <a:pt x="24" y="59"/>
                        </a:cubicBezTo>
                        <a:cubicBezTo>
                          <a:pt x="25" y="60"/>
                          <a:pt x="28" y="59"/>
                          <a:pt x="27" y="5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5" name="Freeform 215"/>
                  <p:cNvSpPr/>
                  <p:nvPr/>
                </p:nvSpPr>
                <p:spPr bwMode="auto">
                  <a:xfrm>
                    <a:off x="549" y="1514"/>
                    <a:ext cx="16" cy="17"/>
                  </a:xfrm>
                  <a:custGeom>
                    <a:avLst/>
                    <a:gdLst>
                      <a:gd name="T0" fmla="*/ 11 w 24"/>
                      <a:gd name="T1" fmla="*/ 22 h 25"/>
                      <a:gd name="T2" fmla="*/ 8 w 24"/>
                      <a:gd name="T3" fmla="*/ 5 h 25"/>
                      <a:gd name="T4" fmla="*/ 20 w 24"/>
                      <a:gd name="T5" fmla="*/ 11 h 25"/>
                      <a:gd name="T6" fmla="*/ 6 w 24"/>
                      <a:gd name="T7" fmla="*/ 19 h 25"/>
                      <a:gd name="T8" fmla="*/ 5 w 24"/>
                      <a:gd name="T9" fmla="*/ 22 h 25"/>
                      <a:gd name="T10" fmla="*/ 23 w 24"/>
                      <a:gd name="T11" fmla="*/ 13 h 25"/>
                      <a:gd name="T12" fmla="*/ 10 w 24"/>
                      <a:gd name="T13" fmla="*/ 1 h 25"/>
                      <a:gd name="T14" fmla="*/ 0 w 24"/>
                      <a:gd name="T15" fmla="*/ 13 h 25"/>
                      <a:gd name="T16" fmla="*/ 11 w 24"/>
                      <a:gd name="T17" fmla="*/ 25 h 25"/>
                      <a:gd name="T18" fmla="*/ 11 w 24"/>
                      <a:gd name="T19" fmla="*/ 22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4" h="25">
                        <a:moveTo>
                          <a:pt x="11" y="22"/>
                        </a:moveTo>
                        <a:cubicBezTo>
                          <a:pt x="2" y="21"/>
                          <a:pt x="1" y="9"/>
                          <a:pt x="8" y="5"/>
                        </a:cubicBezTo>
                        <a:cubicBezTo>
                          <a:pt x="13" y="2"/>
                          <a:pt x="20" y="5"/>
                          <a:pt x="20" y="11"/>
                        </a:cubicBezTo>
                        <a:cubicBezTo>
                          <a:pt x="20" y="19"/>
                          <a:pt x="12" y="20"/>
                          <a:pt x="6" y="19"/>
                        </a:cubicBezTo>
                        <a:cubicBezTo>
                          <a:pt x="4" y="19"/>
                          <a:pt x="3" y="21"/>
                          <a:pt x="5" y="22"/>
                        </a:cubicBezTo>
                        <a:cubicBezTo>
                          <a:pt x="13" y="23"/>
                          <a:pt x="21" y="21"/>
                          <a:pt x="23" y="13"/>
                        </a:cubicBezTo>
                        <a:cubicBezTo>
                          <a:pt x="24" y="5"/>
                          <a:pt x="18" y="0"/>
                          <a:pt x="10" y="1"/>
                        </a:cubicBezTo>
                        <a:cubicBezTo>
                          <a:pt x="4" y="2"/>
                          <a:pt x="1" y="7"/>
                          <a:pt x="0" y="13"/>
                        </a:cubicBezTo>
                        <a:cubicBezTo>
                          <a:pt x="0" y="19"/>
                          <a:pt x="5" y="24"/>
                          <a:pt x="11" y="25"/>
                        </a:cubicBezTo>
                        <a:cubicBezTo>
                          <a:pt x="13" y="25"/>
                          <a:pt x="13" y="22"/>
                          <a:pt x="11" y="2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6" name="Freeform 216"/>
                  <p:cNvSpPr/>
                  <p:nvPr/>
                </p:nvSpPr>
                <p:spPr bwMode="auto">
                  <a:xfrm>
                    <a:off x="549" y="1516"/>
                    <a:ext cx="14" cy="14"/>
                  </a:xfrm>
                  <a:custGeom>
                    <a:avLst/>
                    <a:gdLst>
                      <a:gd name="T0" fmla="*/ 4 w 21"/>
                      <a:gd name="T1" fmla="*/ 5 h 21"/>
                      <a:gd name="T2" fmla="*/ 7 w 21"/>
                      <a:gd name="T3" fmla="*/ 7 h 21"/>
                      <a:gd name="T4" fmla="*/ 5 w 21"/>
                      <a:gd name="T5" fmla="*/ 15 h 21"/>
                      <a:gd name="T6" fmla="*/ 4 w 21"/>
                      <a:gd name="T7" fmla="*/ 14 h 21"/>
                      <a:gd name="T8" fmla="*/ 8 w 21"/>
                      <a:gd name="T9" fmla="*/ 6 h 21"/>
                      <a:gd name="T10" fmla="*/ 12 w 21"/>
                      <a:gd name="T11" fmla="*/ 6 h 21"/>
                      <a:gd name="T12" fmla="*/ 9 w 21"/>
                      <a:gd name="T13" fmla="*/ 18 h 21"/>
                      <a:gd name="T14" fmla="*/ 8 w 21"/>
                      <a:gd name="T15" fmla="*/ 15 h 21"/>
                      <a:gd name="T16" fmla="*/ 13 w 21"/>
                      <a:gd name="T17" fmla="*/ 4 h 21"/>
                      <a:gd name="T18" fmla="*/ 17 w 21"/>
                      <a:gd name="T19" fmla="*/ 3 h 21"/>
                      <a:gd name="T20" fmla="*/ 12 w 21"/>
                      <a:gd name="T21" fmla="*/ 5 h 21"/>
                      <a:gd name="T22" fmla="*/ 11 w 21"/>
                      <a:gd name="T23" fmla="*/ 3 h 21"/>
                      <a:gd name="T24" fmla="*/ 9 w 21"/>
                      <a:gd name="T25" fmla="*/ 10 h 21"/>
                      <a:gd name="T26" fmla="*/ 9 w 21"/>
                      <a:gd name="T27" fmla="*/ 14 h 21"/>
                      <a:gd name="T28" fmla="*/ 12 w 21"/>
                      <a:gd name="T29" fmla="*/ 14 h 21"/>
                      <a:gd name="T30" fmla="*/ 13 w 21"/>
                      <a:gd name="T31" fmla="*/ 13 h 21"/>
                      <a:gd name="T32" fmla="*/ 18 w 21"/>
                      <a:gd name="T33" fmla="*/ 9 h 21"/>
                      <a:gd name="T34" fmla="*/ 17 w 21"/>
                      <a:gd name="T35" fmla="*/ 11 h 21"/>
                      <a:gd name="T36" fmla="*/ 15 w 21"/>
                      <a:gd name="T37" fmla="*/ 8 h 21"/>
                      <a:gd name="T38" fmla="*/ 7 w 21"/>
                      <a:gd name="T39" fmla="*/ 10 h 21"/>
                      <a:gd name="T40" fmla="*/ 7 w 21"/>
                      <a:gd name="T41" fmla="*/ 10 h 21"/>
                      <a:gd name="T42" fmla="*/ 8 w 21"/>
                      <a:gd name="T43" fmla="*/ 14 h 21"/>
                      <a:gd name="T44" fmla="*/ 12 w 21"/>
                      <a:gd name="T45" fmla="*/ 1 h 21"/>
                      <a:gd name="T46" fmla="*/ 17 w 21"/>
                      <a:gd name="T47" fmla="*/ 4 h 21"/>
                      <a:gd name="T48" fmla="*/ 18 w 21"/>
                      <a:gd name="T49" fmla="*/ 10 h 21"/>
                      <a:gd name="T50" fmla="*/ 20 w 21"/>
                      <a:gd name="T51" fmla="*/ 10 h 21"/>
                      <a:gd name="T52" fmla="*/ 21 w 21"/>
                      <a:gd name="T53" fmla="*/ 8 h 21"/>
                      <a:gd name="T54" fmla="*/ 18 w 21"/>
                      <a:gd name="T55" fmla="*/ 8 h 21"/>
                      <a:gd name="T56" fmla="*/ 18 w 21"/>
                      <a:gd name="T57" fmla="*/ 13 h 21"/>
                      <a:gd name="T58" fmla="*/ 15 w 21"/>
                      <a:gd name="T59" fmla="*/ 13 h 21"/>
                      <a:gd name="T60" fmla="*/ 17 w 21"/>
                      <a:gd name="T61" fmla="*/ 6 h 21"/>
                      <a:gd name="T62" fmla="*/ 16 w 21"/>
                      <a:gd name="T63" fmla="*/ 5 h 21"/>
                      <a:gd name="T64" fmla="*/ 11 w 21"/>
                      <a:gd name="T65" fmla="*/ 5 h 21"/>
                      <a:gd name="T66" fmla="*/ 10 w 21"/>
                      <a:gd name="T67" fmla="*/ 13 h 21"/>
                      <a:gd name="T68" fmla="*/ 13 w 21"/>
                      <a:gd name="T69" fmla="*/ 3 h 21"/>
                      <a:gd name="T70" fmla="*/ 14 w 21"/>
                      <a:gd name="T71" fmla="*/ 6 h 21"/>
                      <a:gd name="T72" fmla="*/ 9 w 21"/>
                      <a:gd name="T73" fmla="*/ 17 h 21"/>
                      <a:gd name="T74" fmla="*/ 5 w 21"/>
                      <a:gd name="T75" fmla="*/ 17 h 21"/>
                      <a:gd name="T76" fmla="*/ 8 w 21"/>
                      <a:gd name="T77" fmla="*/ 5 h 21"/>
                      <a:gd name="T78" fmla="*/ 10 w 21"/>
                      <a:gd name="T79" fmla="*/ 4 h 21"/>
                      <a:gd name="T80" fmla="*/ 5 w 21"/>
                      <a:gd name="T81" fmla="*/ 14 h 21"/>
                      <a:gd name="T82" fmla="*/ 1 w 21"/>
                      <a:gd name="T83" fmla="*/ 13 h 21"/>
                      <a:gd name="T84" fmla="*/ 4 w 21"/>
                      <a:gd name="T85" fmla="*/ 5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1" h="21">
                        <a:moveTo>
                          <a:pt x="6" y="11"/>
                        </a:moveTo>
                        <a:cubicBezTo>
                          <a:pt x="6" y="10"/>
                          <a:pt x="6" y="8"/>
                          <a:pt x="7" y="7"/>
                        </a:cubicBezTo>
                        <a:cubicBezTo>
                          <a:pt x="6" y="6"/>
                          <a:pt x="5" y="6"/>
                          <a:pt x="4" y="5"/>
                        </a:cubicBezTo>
                        <a:cubicBezTo>
                          <a:pt x="4" y="8"/>
                          <a:pt x="2" y="11"/>
                          <a:pt x="1" y="13"/>
                        </a:cubicBezTo>
                        <a:cubicBezTo>
                          <a:pt x="2" y="13"/>
                          <a:pt x="3" y="14"/>
                          <a:pt x="3" y="14"/>
                        </a:cubicBezTo>
                        <a:cubicBezTo>
                          <a:pt x="5" y="12"/>
                          <a:pt x="5" y="10"/>
                          <a:pt x="7" y="7"/>
                        </a:cubicBezTo>
                        <a:cubicBezTo>
                          <a:pt x="6" y="7"/>
                          <a:pt x="5" y="7"/>
                          <a:pt x="4" y="7"/>
                        </a:cubicBezTo>
                        <a:cubicBezTo>
                          <a:pt x="4" y="9"/>
                          <a:pt x="3" y="12"/>
                          <a:pt x="2" y="14"/>
                        </a:cubicBezTo>
                        <a:cubicBezTo>
                          <a:pt x="2" y="16"/>
                          <a:pt x="4" y="16"/>
                          <a:pt x="5" y="15"/>
                        </a:cubicBezTo>
                        <a:cubicBezTo>
                          <a:pt x="7" y="12"/>
                          <a:pt x="8" y="8"/>
                          <a:pt x="9" y="5"/>
                        </a:cubicBezTo>
                        <a:cubicBezTo>
                          <a:pt x="9" y="4"/>
                          <a:pt x="8" y="4"/>
                          <a:pt x="7" y="4"/>
                        </a:cubicBezTo>
                        <a:cubicBezTo>
                          <a:pt x="7" y="8"/>
                          <a:pt x="5" y="11"/>
                          <a:pt x="4" y="14"/>
                        </a:cubicBezTo>
                        <a:cubicBezTo>
                          <a:pt x="5" y="14"/>
                          <a:pt x="5" y="15"/>
                          <a:pt x="6" y="15"/>
                        </a:cubicBezTo>
                        <a:cubicBezTo>
                          <a:pt x="8" y="12"/>
                          <a:pt x="9" y="9"/>
                          <a:pt x="11" y="6"/>
                        </a:cubicBezTo>
                        <a:cubicBezTo>
                          <a:pt x="10" y="6"/>
                          <a:pt x="9" y="6"/>
                          <a:pt x="8" y="6"/>
                        </a:cubicBezTo>
                        <a:cubicBezTo>
                          <a:pt x="8" y="10"/>
                          <a:pt x="5" y="13"/>
                          <a:pt x="5" y="17"/>
                        </a:cubicBezTo>
                        <a:cubicBezTo>
                          <a:pt x="5" y="19"/>
                          <a:pt x="8" y="19"/>
                          <a:pt x="8" y="18"/>
                        </a:cubicBezTo>
                        <a:cubicBezTo>
                          <a:pt x="10" y="14"/>
                          <a:pt x="11" y="10"/>
                          <a:pt x="12" y="6"/>
                        </a:cubicBezTo>
                        <a:cubicBezTo>
                          <a:pt x="13" y="4"/>
                          <a:pt x="10" y="3"/>
                          <a:pt x="10" y="5"/>
                        </a:cubicBezTo>
                        <a:cubicBezTo>
                          <a:pt x="8" y="9"/>
                          <a:pt x="6" y="13"/>
                          <a:pt x="6" y="17"/>
                        </a:cubicBezTo>
                        <a:cubicBezTo>
                          <a:pt x="6" y="18"/>
                          <a:pt x="8" y="19"/>
                          <a:pt x="9" y="18"/>
                        </a:cubicBezTo>
                        <a:cubicBezTo>
                          <a:pt x="11" y="14"/>
                          <a:pt x="12" y="10"/>
                          <a:pt x="14" y="6"/>
                        </a:cubicBezTo>
                        <a:cubicBezTo>
                          <a:pt x="13" y="6"/>
                          <a:pt x="12" y="5"/>
                          <a:pt x="11" y="5"/>
                        </a:cubicBezTo>
                        <a:cubicBezTo>
                          <a:pt x="10" y="9"/>
                          <a:pt x="9" y="12"/>
                          <a:pt x="8" y="15"/>
                        </a:cubicBezTo>
                        <a:cubicBezTo>
                          <a:pt x="9" y="16"/>
                          <a:pt x="9" y="16"/>
                          <a:pt x="10" y="16"/>
                        </a:cubicBezTo>
                        <a:cubicBezTo>
                          <a:pt x="12" y="12"/>
                          <a:pt x="12" y="8"/>
                          <a:pt x="15" y="5"/>
                        </a:cubicBezTo>
                        <a:cubicBezTo>
                          <a:pt x="14" y="4"/>
                          <a:pt x="13" y="4"/>
                          <a:pt x="13" y="4"/>
                        </a:cubicBezTo>
                        <a:cubicBezTo>
                          <a:pt x="13" y="7"/>
                          <a:pt x="11" y="10"/>
                          <a:pt x="10" y="13"/>
                        </a:cubicBezTo>
                        <a:cubicBezTo>
                          <a:pt x="11" y="14"/>
                          <a:pt x="12" y="14"/>
                          <a:pt x="13" y="14"/>
                        </a:cubicBezTo>
                        <a:cubicBezTo>
                          <a:pt x="14" y="10"/>
                          <a:pt x="15" y="6"/>
                          <a:pt x="17" y="3"/>
                        </a:cubicBezTo>
                        <a:cubicBezTo>
                          <a:pt x="18" y="1"/>
                          <a:pt x="15" y="0"/>
                          <a:pt x="14" y="1"/>
                        </a:cubicBezTo>
                        <a:cubicBezTo>
                          <a:pt x="13" y="2"/>
                          <a:pt x="13" y="2"/>
                          <a:pt x="12" y="3"/>
                        </a:cubicBezTo>
                        <a:cubicBezTo>
                          <a:pt x="12" y="4"/>
                          <a:pt x="12" y="4"/>
                          <a:pt x="12" y="5"/>
                        </a:cubicBezTo>
                        <a:cubicBezTo>
                          <a:pt x="13" y="5"/>
                          <a:pt x="14" y="4"/>
                          <a:pt x="15" y="5"/>
                        </a:cubicBezTo>
                        <a:cubicBezTo>
                          <a:pt x="15" y="4"/>
                          <a:pt x="14" y="3"/>
                          <a:pt x="14" y="2"/>
                        </a:cubicBezTo>
                        <a:cubicBezTo>
                          <a:pt x="13" y="3"/>
                          <a:pt x="12" y="4"/>
                          <a:pt x="11" y="3"/>
                        </a:cubicBezTo>
                        <a:cubicBezTo>
                          <a:pt x="11" y="4"/>
                          <a:pt x="11" y="5"/>
                          <a:pt x="11" y="6"/>
                        </a:cubicBezTo>
                        <a:cubicBezTo>
                          <a:pt x="12" y="5"/>
                          <a:pt x="15" y="5"/>
                          <a:pt x="14" y="7"/>
                        </a:cubicBezTo>
                        <a:cubicBezTo>
                          <a:pt x="13" y="9"/>
                          <a:pt x="11" y="10"/>
                          <a:pt x="9" y="10"/>
                        </a:cubicBezTo>
                        <a:cubicBezTo>
                          <a:pt x="10" y="11"/>
                          <a:pt x="10" y="12"/>
                          <a:pt x="11" y="13"/>
                        </a:cubicBezTo>
                        <a:cubicBezTo>
                          <a:pt x="12" y="10"/>
                          <a:pt x="13" y="14"/>
                          <a:pt x="11" y="15"/>
                        </a:cubicBezTo>
                        <a:cubicBezTo>
                          <a:pt x="10" y="15"/>
                          <a:pt x="9" y="15"/>
                          <a:pt x="9" y="14"/>
                        </a:cubicBezTo>
                        <a:cubicBezTo>
                          <a:pt x="8" y="13"/>
                          <a:pt x="10" y="12"/>
                          <a:pt x="11" y="11"/>
                        </a:cubicBezTo>
                        <a:cubicBezTo>
                          <a:pt x="12" y="10"/>
                          <a:pt x="14" y="9"/>
                          <a:pt x="15" y="11"/>
                        </a:cubicBezTo>
                        <a:cubicBezTo>
                          <a:pt x="16" y="13"/>
                          <a:pt x="13" y="14"/>
                          <a:pt x="12" y="14"/>
                        </a:cubicBezTo>
                        <a:cubicBezTo>
                          <a:pt x="9" y="15"/>
                          <a:pt x="11" y="11"/>
                          <a:pt x="11" y="10"/>
                        </a:cubicBezTo>
                        <a:cubicBezTo>
                          <a:pt x="12" y="9"/>
                          <a:pt x="13" y="8"/>
                          <a:pt x="14" y="8"/>
                        </a:cubicBezTo>
                        <a:cubicBezTo>
                          <a:pt x="17" y="9"/>
                          <a:pt x="14" y="12"/>
                          <a:pt x="13" y="13"/>
                        </a:cubicBezTo>
                        <a:cubicBezTo>
                          <a:pt x="11" y="14"/>
                          <a:pt x="11" y="11"/>
                          <a:pt x="12" y="10"/>
                        </a:cubicBezTo>
                        <a:cubicBezTo>
                          <a:pt x="12" y="9"/>
                          <a:pt x="14" y="8"/>
                          <a:pt x="15" y="8"/>
                        </a:cubicBezTo>
                        <a:cubicBezTo>
                          <a:pt x="16" y="7"/>
                          <a:pt x="18" y="7"/>
                          <a:pt x="18" y="9"/>
                        </a:cubicBezTo>
                        <a:cubicBezTo>
                          <a:pt x="17" y="11"/>
                          <a:pt x="15" y="13"/>
                          <a:pt x="14" y="13"/>
                        </a:cubicBezTo>
                        <a:cubicBezTo>
                          <a:pt x="10" y="12"/>
                          <a:pt x="14" y="7"/>
                          <a:pt x="16" y="7"/>
                        </a:cubicBezTo>
                        <a:cubicBezTo>
                          <a:pt x="18" y="7"/>
                          <a:pt x="17" y="10"/>
                          <a:pt x="17" y="11"/>
                        </a:cubicBezTo>
                        <a:cubicBezTo>
                          <a:pt x="16" y="13"/>
                          <a:pt x="14" y="14"/>
                          <a:pt x="12" y="14"/>
                        </a:cubicBezTo>
                        <a:cubicBezTo>
                          <a:pt x="7" y="15"/>
                          <a:pt x="10" y="9"/>
                          <a:pt x="11" y="8"/>
                        </a:cubicBezTo>
                        <a:cubicBezTo>
                          <a:pt x="13" y="7"/>
                          <a:pt x="14" y="7"/>
                          <a:pt x="15" y="8"/>
                        </a:cubicBezTo>
                        <a:cubicBezTo>
                          <a:pt x="16" y="10"/>
                          <a:pt x="15" y="12"/>
                          <a:pt x="13" y="14"/>
                        </a:cubicBezTo>
                        <a:cubicBezTo>
                          <a:pt x="12" y="15"/>
                          <a:pt x="10" y="16"/>
                          <a:pt x="8" y="15"/>
                        </a:cubicBezTo>
                        <a:cubicBezTo>
                          <a:pt x="7" y="14"/>
                          <a:pt x="7" y="11"/>
                          <a:pt x="7" y="10"/>
                        </a:cubicBezTo>
                        <a:cubicBezTo>
                          <a:pt x="7" y="7"/>
                          <a:pt x="11" y="3"/>
                          <a:pt x="14" y="5"/>
                        </a:cubicBezTo>
                        <a:cubicBezTo>
                          <a:pt x="17" y="6"/>
                          <a:pt x="17" y="11"/>
                          <a:pt x="15" y="13"/>
                        </a:cubicBezTo>
                        <a:cubicBezTo>
                          <a:pt x="13" y="19"/>
                          <a:pt x="7" y="15"/>
                          <a:pt x="7" y="10"/>
                        </a:cubicBezTo>
                        <a:cubicBezTo>
                          <a:pt x="6" y="7"/>
                          <a:pt x="9" y="4"/>
                          <a:pt x="12" y="4"/>
                        </a:cubicBezTo>
                        <a:cubicBezTo>
                          <a:pt x="17" y="3"/>
                          <a:pt x="18" y="8"/>
                          <a:pt x="16" y="11"/>
                        </a:cubicBezTo>
                        <a:cubicBezTo>
                          <a:pt x="15" y="14"/>
                          <a:pt x="11" y="15"/>
                          <a:pt x="8" y="14"/>
                        </a:cubicBezTo>
                        <a:cubicBezTo>
                          <a:pt x="6" y="13"/>
                          <a:pt x="5" y="15"/>
                          <a:pt x="7" y="16"/>
                        </a:cubicBezTo>
                        <a:cubicBezTo>
                          <a:pt x="12" y="19"/>
                          <a:pt x="19" y="15"/>
                          <a:pt x="20" y="9"/>
                        </a:cubicBezTo>
                        <a:cubicBezTo>
                          <a:pt x="20" y="5"/>
                          <a:pt x="17" y="0"/>
                          <a:pt x="12" y="1"/>
                        </a:cubicBezTo>
                        <a:cubicBezTo>
                          <a:pt x="7" y="2"/>
                          <a:pt x="3" y="7"/>
                          <a:pt x="4" y="12"/>
                        </a:cubicBezTo>
                        <a:cubicBezTo>
                          <a:pt x="5" y="17"/>
                          <a:pt x="11" y="21"/>
                          <a:pt x="16" y="17"/>
                        </a:cubicBezTo>
                        <a:cubicBezTo>
                          <a:pt x="20" y="14"/>
                          <a:pt x="20" y="8"/>
                          <a:pt x="17" y="4"/>
                        </a:cubicBezTo>
                        <a:cubicBezTo>
                          <a:pt x="14" y="0"/>
                          <a:pt x="9" y="1"/>
                          <a:pt x="6" y="5"/>
                        </a:cubicBezTo>
                        <a:cubicBezTo>
                          <a:pt x="3" y="9"/>
                          <a:pt x="3" y="16"/>
                          <a:pt x="8" y="18"/>
                        </a:cubicBezTo>
                        <a:cubicBezTo>
                          <a:pt x="13" y="20"/>
                          <a:pt x="18" y="15"/>
                          <a:pt x="18" y="10"/>
                        </a:cubicBezTo>
                        <a:cubicBezTo>
                          <a:pt x="19" y="5"/>
                          <a:pt x="13" y="2"/>
                          <a:pt x="10" y="5"/>
                        </a:cubicBezTo>
                        <a:cubicBezTo>
                          <a:pt x="6" y="8"/>
                          <a:pt x="5" y="13"/>
                          <a:pt x="9" y="16"/>
                        </a:cubicBezTo>
                        <a:cubicBezTo>
                          <a:pt x="13" y="19"/>
                          <a:pt x="19" y="14"/>
                          <a:pt x="20" y="10"/>
                        </a:cubicBezTo>
                        <a:cubicBezTo>
                          <a:pt x="21" y="6"/>
                          <a:pt x="17" y="3"/>
                          <a:pt x="13" y="5"/>
                        </a:cubicBezTo>
                        <a:cubicBezTo>
                          <a:pt x="9" y="7"/>
                          <a:pt x="8" y="13"/>
                          <a:pt x="12" y="15"/>
                        </a:cubicBezTo>
                        <a:cubicBezTo>
                          <a:pt x="16" y="18"/>
                          <a:pt x="21" y="12"/>
                          <a:pt x="21" y="8"/>
                        </a:cubicBezTo>
                        <a:cubicBezTo>
                          <a:pt x="19" y="3"/>
                          <a:pt x="14" y="5"/>
                          <a:pt x="11" y="7"/>
                        </a:cubicBezTo>
                        <a:cubicBezTo>
                          <a:pt x="8" y="9"/>
                          <a:pt x="7" y="15"/>
                          <a:pt x="12" y="16"/>
                        </a:cubicBezTo>
                        <a:cubicBezTo>
                          <a:pt x="16" y="16"/>
                          <a:pt x="18" y="12"/>
                          <a:pt x="18" y="8"/>
                        </a:cubicBezTo>
                        <a:cubicBezTo>
                          <a:pt x="17" y="4"/>
                          <a:pt x="12" y="5"/>
                          <a:pt x="10" y="7"/>
                        </a:cubicBezTo>
                        <a:cubicBezTo>
                          <a:pt x="8" y="9"/>
                          <a:pt x="6" y="14"/>
                          <a:pt x="8" y="16"/>
                        </a:cubicBezTo>
                        <a:cubicBezTo>
                          <a:pt x="11" y="18"/>
                          <a:pt x="17" y="16"/>
                          <a:pt x="18" y="13"/>
                        </a:cubicBezTo>
                        <a:cubicBezTo>
                          <a:pt x="19" y="10"/>
                          <a:pt x="16" y="6"/>
                          <a:pt x="13" y="7"/>
                        </a:cubicBezTo>
                        <a:cubicBezTo>
                          <a:pt x="9" y="8"/>
                          <a:pt x="3" y="13"/>
                          <a:pt x="7" y="16"/>
                        </a:cubicBezTo>
                        <a:cubicBezTo>
                          <a:pt x="10" y="19"/>
                          <a:pt x="15" y="16"/>
                          <a:pt x="15" y="13"/>
                        </a:cubicBezTo>
                        <a:cubicBezTo>
                          <a:pt x="16" y="8"/>
                          <a:pt x="10" y="8"/>
                          <a:pt x="8" y="11"/>
                        </a:cubicBezTo>
                        <a:cubicBezTo>
                          <a:pt x="8" y="12"/>
                          <a:pt x="9" y="14"/>
                          <a:pt x="10" y="13"/>
                        </a:cubicBezTo>
                        <a:cubicBezTo>
                          <a:pt x="13" y="12"/>
                          <a:pt x="16" y="10"/>
                          <a:pt x="17" y="6"/>
                        </a:cubicBezTo>
                        <a:cubicBezTo>
                          <a:pt x="18" y="2"/>
                          <a:pt x="12" y="3"/>
                          <a:pt x="10" y="3"/>
                        </a:cubicBezTo>
                        <a:cubicBezTo>
                          <a:pt x="8" y="3"/>
                          <a:pt x="9" y="5"/>
                          <a:pt x="10" y="6"/>
                        </a:cubicBezTo>
                        <a:cubicBezTo>
                          <a:pt x="12" y="6"/>
                          <a:pt x="14" y="6"/>
                          <a:pt x="16" y="5"/>
                        </a:cubicBezTo>
                        <a:cubicBezTo>
                          <a:pt x="17" y="4"/>
                          <a:pt x="17" y="2"/>
                          <a:pt x="15" y="2"/>
                        </a:cubicBezTo>
                        <a:cubicBezTo>
                          <a:pt x="14" y="2"/>
                          <a:pt x="12" y="2"/>
                          <a:pt x="11" y="3"/>
                        </a:cubicBezTo>
                        <a:cubicBezTo>
                          <a:pt x="9" y="3"/>
                          <a:pt x="10" y="5"/>
                          <a:pt x="11" y="5"/>
                        </a:cubicBezTo>
                        <a:cubicBezTo>
                          <a:pt x="13" y="6"/>
                          <a:pt x="15" y="5"/>
                          <a:pt x="17" y="3"/>
                        </a:cubicBezTo>
                        <a:cubicBezTo>
                          <a:pt x="16" y="2"/>
                          <a:pt x="15" y="2"/>
                          <a:pt x="14" y="1"/>
                        </a:cubicBezTo>
                        <a:cubicBezTo>
                          <a:pt x="12" y="5"/>
                          <a:pt x="11" y="9"/>
                          <a:pt x="10" y="13"/>
                        </a:cubicBezTo>
                        <a:cubicBezTo>
                          <a:pt x="10" y="15"/>
                          <a:pt x="13" y="16"/>
                          <a:pt x="13" y="14"/>
                        </a:cubicBezTo>
                        <a:cubicBezTo>
                          <a:pt x="14" y="11"/>
                          <a:pt x="16" y="7"/>
                          <a:pt x="16" y="4"/>
                        </a:cubicBezTo>
                        <a:cubicBezTo>
                          <a:pt x="15" y="2"/>
                          <a:pt x="14" y="1"/>
                          <a:pt x="13" y="3"/>
                        </a:cubicBezTo>
                        <a:cubicBezTo>
                          <a:pt x="10" y="6"/>
                          <a:pt x="9" y="11"/>
                          <a:pt x="8" y="16"/>
                        </a:cubicBezTo>
                        <a:cubicBezTo>
                          <a:pt x="7" y="17"/>
                          <a:pt x="9" y="18"/>
                          <a:pt x="10" y="17"/>
                        </a:cubicBezTo>
                        <a:cubicBezTo>
                          <a:pt x="12" y="13"/>
                          <a:pt x="13" y="10"/>
                          <a:pt x="14" y="6"/>
                        </a:cubicBezTo>
                        <a:cubicBezTo>
                          <a:pt x="14" y="4"/>
                          <a:pt x="12" y="3"/>
                          <a:pt x="11" y="5"/>
                        </a:cubicBezTo>
                        <a:cubicBezTo>
                          <a:pt x="10" y="9"/>
                          <a:pt x="8" y="13"/>
                          <a:pt x="6" y="16"/>
                        </a:cubicBezTo>
                        <a:cubicBezTo>
                          <a:pt x="7" y="17"/>
                          <a:pt x="8" y="17"/>
                          <a:pt x="9" y="17"/>
                        </a:cubicBezTo>
                        <a:cubicBezTo>
                          <a:pt x="9" y="13"/>
                          <a:pt x="10" y="10"/>
                          <a:pt x="12" y="6"/>
                        </a:cubicBezTo>
                        <a:cubicBezTo>
                          <a:pt x="11" y="6"/>
                          <a:pt x="10" y="6"/>
                          <a:pt x="9" y="5"/>
                        </a:cubicBezTo>
                        <a:cubicBezTo>
                          <a:pt x="8" y="9"/>
                          <a:pt x="7" y="13"/>
                          <a:pt x="5" y="17"/>
                        </a:cubicBezTo>
                        <a:cubicBezTo>
                          <a:pt x="6" y="17"/>
                          <a:pt x="7" y="17"/>
                          <a:pt x="8" y="17"/>
                        </a:cubicBezTo>
                        <a:cubicBezTo>
                          <a:pt x="8" y="13"/>
                          <a:pt x="10" y="10"/>
                          <a:pt x="11" y="6"/>
                        </a:cubicBezTo>
                        <a:cubicBezTo>
                          <a:pt x="11" y="4"/>
                          <a:pt x="9" y="4"/>
                          <a:pt x="8" y="5"/>
                        </a:cubicBezTo>
                        <a:cubicBezTo>
                          <a:pt x="6" y="8"/>
                          <a:pt x="5" y="11"/>
                          <a:pt x="4" y="14"/>
                        </a:cubicBezTo>
                        <a:cubicBezTo>
                          <a:pt x="3" y="16"/>
                          <a:pt x="5" y="17"/>
                          <a:pt x="6" y="15"/>
                        </a:cubicBezTo>
                        <a:cubicBezTo>
                          <a:pt x="8" y="12"/>
                          <a:pt x="9" y="8"/>
                          <a:pt x="10" y="4"/>
                        </a:cubicBezTo>
                        <a:cubicBezTo>
                          <a:pt x="10" y="2"/>
                          <a:pt x="7" y="2"/>
                          <a:pt x="7" y="4"/>
                        </a:cubicBezTo>
                        <a:cubicBezTo>
                          <a:pt x="5" y="7"/>
                          <a:pt x="4" y="10"/>
                          <a:pt x="2" y="13"/>
                        </a:cubicBezTo>
                        <a:cubicBezTo>
                          <a:pt x="3" y="14"/>
                          <a:pt x="4" y="14"/>
                          <a:pt x="5" y="14"/>
                        </a:cubicBezTo>
                        <a:cubicBezTo>
                          <a:pt x="5" y="12"/>
                          <a:pt x="7" y="9"/>
                          <a:pt x="7" y="7"/>
                        </a:cubicBezTo>
                        <a:cubicBezTo>
                          <a:pt x="7" y="5"/>
                          <a:pt x="5" y="5"/>
                          <a:pt x="4" y="6"/>
                        </a:cubicBezTo>
                        <a:cubicBezTo>
                          <a:pt x="3" y="8"/>
                          <a:pt x="2" y="11"/>
                          <a:pt x="1" y="13"/>
                        </a:cubicBezTo>
                        <a:cubicBezTo>
                          <a:pt x="0" y="15"/>
                          <a:pt x="3" y="16"/>
                          <a:pt x="3" y="14"/>
                        </a:cubicBezTo>
                        <a:cubicBezTo>
                          <a:pt x="5" y="12"/>
                          <a:pt x="6" y="9"/>
                          <a:pt x="7" y="6"/>
                        </a:cubicBezTo>
                        <a:cubicBezTo>
                          <a:pt x="7" y="5"/>
                          <a:pt x="5" y="4"/>
                          <a:pt x="4" y="5"/>
                        </a:cubicBezTo>
                        <a:cubicBezTo>
                          <a:pt x="3" y="7"/>
                          <a:pt x="3" y="9"/>
                          <a:pt x="3" y="11"/>
                        </a:cubicBezTo>
                        <a:cubicBezTo>
                          <a:pt x="3" y="13"/>
                          <a:pt x="6" y="13"/>
                          <a:pt x="6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7" name="Freeform 217"/>
                  <p:cNvSpPr/>
                  <p:nvPr/>
                </p:nvSpPr>
                <p:spPr bwMode="auto">
                  <a:xfrm>
                    <a:off x="530" y="1583"/>
                    <a:ext cx="36" cy="52"/>
                  </a:xfrm>
                  <a:custGeom>
                    <a:avLst/>
                    <a:gdLst>
                      <a:gd name="T0" fmla="*/ 30 w 54"/>
                      <a:gd name="T1" fmla="*/ 2 h 78"/>
                      <a:gd name="T2" fmla="*/ 7 w 54"/>
                      <a:gd name="T3" fmla="*/ 11 h 78"/>
                      <a:gd name="T4" fmla="*/ 5 w 54"/>
                      <a:gd name="T5" fmla="*/ 47 h 78"/>
                      <a:gd name="T6" fmla="*/ 30 w 54"/>
                      <a:gd name="T7" fmla="*/ 74 h 78"/>
                      <a:gd name="T8" fmla="*/ 54 w 54"/>
                      <a:gd name="T9" fmla="*/ 63 h 78"/>
                      <a:gd name="T10" fmla="*/ 54 w 54"/>
                      <a:gd name="T11" fmla="*/ 61 h 78"/>
                      <a:gd name="T12" fmla="*/ 43 w 54"/>
                      <a:gd name="T13" fmla="*/ 50 h 78"/>
                      <a:gd name="T14" fmla="*/ 40 w 54"/>
                      <a:gd name="T15" fmla="*/ 51 h 78"/>
                      <a:gd name="T16" fmla="*/ 17 w 54"/>
                      <a:gd name="T17" fmla="*/ 34 h 78"/>
                      <a:gd name="T18" fmla="*/ 29 w 54"/>
                      <a:gd name="T19" fmla="*/ 20 h 78"/>
                      <a:gd name="T20" fmla="*/ 27 w 54"/>
                      <a:gd name="T21" fmla="*/ 4 h 78"/>
                      <a:gd name="T22" fmla="*/ 25 w 54"/>
                      <a:gd name="T23" fmla="*/ 4 h 78"/>
                      <a:gd name="T24" fmla="*/ 24 w 54"/>
                      <a:gd name="T25" fmla="*/ 20 h 78"/>
                      <a:gd name="T26" fmla="*/ 20 w 54"/>
                      <a:gd name="T27" fmla="*/ 22 h 78"/>
                      <a:gd name="T28" fmla="*/ 15 w 54"/>
                      <a:gd name="T29" fmla="*/ 31 h 78"/>
                      <a:gd name="T30" fmla="*/ 26 w 54"/>
                      <a:gd name="T31" fmla="*/ 55 h 78"/>
                      <a:gd name="T32" fmla="*/ 38 w 54"/>
                      <a:gd name="T33" fmla="*/ 55 h 78"/>
                      <a:gd name="T34" fmla="*/ 49 w 54"/>
                      <a:gd name="T35" fmla="*/ 60 h 78"/>
                      <a:gd name="T36" fmla="*/ 48 w 54"/>
                      <a:gd name="T37" fmla="*/ 68 h 78"/>
                      <a:gd name="T38" fmla="*/ 21 w 54"/>
                      <a:gd name="T39" fmla="*/ 67 h 78"/>
                      <a:gd name="T40" fmla="*/ 5 w 54"/>
                      <a:gd name="T41" fmla="*/ 33 h 78"/>
                      <a:gd name="T42" fmla="*/ 9 w 54"/>
                      <a:gd name="T43" fmla="*/ 12 h 78"/>
                      <a:gd name="T44" fmla="*/ 30 w 54"/>
                      <a:gd name="T45" fmla="*/ 5 h 78"/>
                      <a:gd name="T46" fmla="*/ 30 w 54"/>
                      <a:gd name="T47" fmla="*/ 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54" h="78">
                        <a:moveTo>
                          <a:pt x="30" y="2"/>
                        </a:moveTo>
                        <a:cubicBezTo>
                          <a:pt x="19" y="2"/>
                          <a:pt x="13" y="0"/>
                          <a:pt x="7" y="11"/>
                        </a:cubicBezTo>
                        <a:cubicBezTo>
                          <a:pt x="1" y="22"/>
                          <a:pt x="0" y="36"/>
                          <a:pt x="5" y="47"/>
                        </a:cubicBezTo>
                        <a:cubicBezTo>
                          <a:pt x="10" y="59"/>
                          <a:pt x="17" y="70"/>
                          <a:pt x="30" y="74"/>
                        </a:cubicBezTo>
                        <a:cubicBezTo>
                          <a:pt x="40" y="78"/>
                          <a:pt x="50" y="72"/>
                          <a:pt x="54" y="63"/>
                        </a:cubicBezTo>
                        <a:cubicBezTo>
                          <a:pt x="54" y="62"/>
                          <a:pt x="54" y="62"/>
                          <a:pt x="54" y="61"/>
                        </a:cubicBezTo>
                        <a:cubicBezTo>
                          <a:pt x="51" y="58"/>
                          <a:pt x="48" y="52"/>
                          <a:pt x="43" y="50"/>
                        </a:cubicBezTo>
                        <a:cubicBezTo>
                          <a:pt x="42" y="50"/>
                          <a:pt x="40" y="51"/>
                          <a:pt x="40" y="51"/>
                        </a:cubicBezTo>
                        <a:cubicBezTo>
                          <a:pt x="22" y="56"/>
                          <a:pt x="18" y="46"/>
                          <a:pt x="17" y="34"/>
                        </a:cubicBezTo>
                        <a:cubicBezTo>
                          <a:pt x="16" y="12"/>
                          <a:pt x="28" y="29"/>
                          <a:pt x="29" y="20"/>
                        </a:cubicBezTo>
                        <a:cubicBezTo>
                          <a:pt x="31" y="15"/>
                          <a:pt x="30" y="9"/>
                          <a:pt x="27" y="4"/>
                        </a:cubicBezTo>
                        <a:cubicBezTo>
                          <a:pt x="27" y="2"/>
                          <a:pt x="24" y="3"/>
                          <a:pt x="25" y="4"/>
                        </a:cubicBezTo>
                        <a:cubicBezTo>
                          <a:pt x="26" y="8"/>
                          <a:pt x="30" y="18"/>
                          <a:pt x="24" y="20"/>
                        </a:cubicBezTo>
                        <a:cubicBezTo>
                          <a:pt x="24" y="20"/>
                          <a:pt x="20" y="21"/>
                          <a:pt x="20" y="22"/>
                        </a:cubicBezTo>
                        <a:cubicBezTo>
                          <a:pt x="17" y="25"/>
                          <a:pt x="15" y="27"/>
                          <a:pt x="15" y="31"/>
                        </a:cubicBezTo>
                        <a:cubicBezTo>
                          <a:pt x="14" y="41"/>
                          <a:pt x="16" y="50"/>
                          <a:pt x="26" y="55"/>
                        </a:cubicBezTo>
                        <a:cubicBezTo>
                          <a:pt x="30" y="57"/>
                          <a:pt x="34" y="56"/>
                          <a:pt x="38" y="55"/>
                        </a:cubicBezTo>
                        <a:cubicBezTo>
                          <a:pt x="42" y="54"/>
                          <a:pt x="46" y="57"/>
                          <a:pt x="49" y="60"/>
                        </a:cubicBezTo>
                        <a:cubicBezTo>
                          <a:pt x="49" y="63"/>
                          <a:pt x="48" y="65"/>
                          <a:pt x="48" y="68"/>
                        </a:cubicBezTo>
                        <a:cubicBezTo>
                          <a:pt x="38" y="74"/>
                          <a:pt x="29" y="73"/>
                          <a:pt x="21" y="67"/>
                        </a:cubicBezTo>
                        <a:cubicBezTo>
                          <a:pt x="12" y="59"/>
                          <a:pt x="6" y="44"/>
                          <a:pt x="5" y="33"/>
                        </a:cubicBezTo>
                        <a:cubicBezTo>
                          <a:pt x="4" y="26"/>
                          <a:pt x="6" y="19"/>
                          <a:pt x="9" y="12"/>
                        </a:cubicBezTo>
                        <a:cubicBezTo>
                          <a:pt x="13" y="4"/>
                          <a:pt x="22" y="5"/>
                          <a:pt x="30" y="5"/>
                        </a:cubicBezTo>
                        <a:cubicBezTo>
                          <a:pt x="32" y="5"/>
                          <a:pt x="32" y="2"/>
                          <a:pt x="3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8" name="Freeform 218"/>
                  <p:cNvSpPr/>
                  <p:nvPr/>
                </p:nvSpPr>
                <p:spPr bwMode="auto">
                  <a:xfrm>
                    <a:off x="547" y="1585"/>
                    <a:ext cx="5" cy="14"/>
                  </a:xfrm>
                  <a:custGeom>
                    <a:avLst/>
                    <a:gdLst>
                      <a:gd name="T0" fmla="*/ 3 w 8"/>
                      <a:gd name="T1" fmla="*/ 0 h 21"/>
                      <a:gd name="T2" fmla="*/ 3 w 8"/>
                      <a:gd name="T3" fmla="*/ 0 h 21"/>
                      <a:gd name="T4" fmla="*/ 1 w 8"/>
                      <a:gd name="T5" fmla="*/ 1 h 21"/>
                      <a:gd name="T6" fmla="*/ 1 w 8"/>
                      <a:gd name="T7" fmla="*/ 2 h 21"/>
                      <a:gd name="T8" fmla="*/ 2 w 8"/>
                      <a:gd name="T9" fmla="*/ 3 h 21"/>
                      <a:gd name="T10" fmla="*/ 5 w 8"/>
                      <a:gd name="T11" fmla="*/ 12 h 21"/>
                      <a:gd name="T12" fmla="*/ 5 w 8"/>
                      <a:gd name="T13" fmla="*/ 16 h 21"/>
                      <a:gd name="T14" fmla="*/ 2 w 8"/>
                      <a:gd name="T15" fmla="*/ 18 h 21"/>
                      <a:gd name="T16" fmla="*/ 2 w 8"/>
                      <a:gd name="T17" fmla="*/ 21 h 21"/>
                      <a:gd name="T18" fmla="*/ 8 w 8"/>
                      <a:gd name="T19" fmla="*/ 15 h 21"/>
                      <a:gd name="T20" fmla="*/ 4 w 8"/>
                      <a:gd name="T21" fmla="*/ 1 h 21"/>
                      <a:gd name="T22" fmla="*/ 4 w 8"/>
                      <a:gd name="T23" fmla="*/ 2 h 21"/>
                      <a:gd name="T24" fmla="*/ 4 w 8"/>
                      <a:gd name="T25" fmla="*/ 2 h 21"/>
                      <a:gd name="T26" fmla="*/ 2 w 8"/>
                      <a:gd name="T27" fmla="*/ 3 h 21"/>
                      <a:gd name="T28" fmla="*/ 3 w 8"/>
                      <a:gd name="T29" fmla="*/ 3 h 21"/>
                      <a:gd name="T30" fmla="*/ 3 w 8"/>
                      <a:gd name="T31" fmla="*/ 0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" h="21">
                        <a:moveTo>
                          <a:pt x="3" y="0"/>
                        </a:move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0"/>
                          <a:pt x="2" y="0"/>
                          <a:pt x="1" y="1"/>
                        </a:cubicBezTo>
                        <a:cubicBezTo>
                          <a:pt x="1" y="1"/>
                          <a:pt x="1" y="1"/>
                          <a:pt x="1" y="2"/>
                        </a:cubicBezTo>
                        <a:cubicBezTo>
                          <a:pt x="1" y="2"/>
                          <a:pt x="1" y="3"/>
                          <a:pt x="2" y="3"/>
                        </a:cubicBezTo>
                        <a:cubicBezTo>
                          <a:pt x="4" y="5"/>
                          <a:pt x="5" y="9"/>
                          <a:pt x="5" y="12"/>
                        </a:cubicBezTo>
                        <a:cubicBezTo>
                          <a:pt x="5" y="13"/>
                          <a:pt x="5" y="14"/>
                          <a:pt x="5" y="16"/>
                        </a:cubicBezTo>
                        <a:cubicBezTo>
                          <a:pt x="5" y="18"/>
                          <a:pt x="4" y="18"/>
                          <a:pt x="2" y="18"/>
                        </a:cubicBezTo>
                        <a:cubicBezTo>
                          <a:pt x="0" y="18"/>
                          <a:pt x="0" y="21"/>
                          <a:pt x="2" y="21"/>
                        </a:cubicBezTo>
                        <a:cubicBezTo>
                          <a:pt x="7" y="21"/>
                          <a:pt x="8" y="19"/>
                          <a:pt x="8" y="15"/>
                        </a:cubicBezTo>
                        <a:cubicBezTo>
                          <a:pt x="8" y="10"/>
                          <a:pt x="7" y="5"/>
                          <a:pt x="4" y="1"/>
                        </a:cubicBezTo>
                        <a:cubicBezTo>
                          <a:pt x="4" y="1"/>
                          <a:pt x="4" y="2"/>
                          <a:pt x="4" y="2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3" y="2"/>
                          <a:pt x="3" y="3"/>
                          <a:pt x="2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5" y="3"/>
                          <a:pt x="5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9" name="Freeform 219"/>
                  <p:cNvSpPr/>
                  <p:nvPr/>
                </p:nvSpPr>
                <p:spPr bwMode="auto">
                  <a:xfrm>
                    <a:off x="548" y="1585"/>
                    <a:ext cx="2" cy="3"/>
                  </a:xfrm>
                  <a:custGeom>
                    <a:avLst/>
                    <a:gdLst>
                      <a:gd name="T0" fmla="*/ 0 w 3"/>
                      <a:gd name="T1" fmla="*/ 2 h 4"/>
                      <a:gd name="T2" fmla="*/ 0 w 3"/>
                      <a:gd name="T3" fmla="*/ 2 h 4"/>
                      <a:gd name="T4" fmla="*/ 3 w 3"/>
                      <a:gd name="T5" fmla="*/ 2 h 4"/>
                      <a:gd name="T6" fmla="*/ 3 w 3"/>
                      <a:gd name="T7" fmla="*/ 2 h 4"/>
                      <a:gd name="T8" fmla="*/ 0 w 3"/>
                      <a:gd name="T9" fmla="*/ 2 h 4"/>
                      <a:gd name="T10" fmla="*/ 0 w 3"/>
                      <a:gd name="T11" fmla="*/ 2 h 4"/>
                      <a:gd name="T12" fmla="*/ 3 w 3"/>
                      <a:gd name="T13" fmla="*/ 2 h 4"/>
                      <a:gd name="T14" fmla="*/ 3 w 3"/>
                      <a:gd name="T15" fmla="*/ 2 h 4"/>
                      <a:gd name="T16" fmla="*/ 0 w 3"/>
                      <a:gd name="T17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" h="4">
                        <a:moveTo>
                          <a:pt x="0" y="2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4"/>
                          <a:pt x="3" y="4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0"/>
                          <a:pt x="0" y="0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4"/>
                          <a:pt x="3" y="4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0"/>
                          <a:pt x="0" y="0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0" name="Freeform 220"/>
                  <p:cNvSpPr/>
                  <p:nvPr/>
                </p:nvSpPr>
                <p:spPr bwMode="auto">
                  <a:xfrm>
                    <a:off x="556" y="1615"/>
                    <a:ext cx="13" cy="12"/>
                  </a:xfrm>
                  <a:custGeom>
                    <a:avLst/>
                    <a:gdLst>
                      <a:gd name="T0" fmla="*/ 3 w 20"/>
                      <a:gd name="T1" fmla="*/ 7 h 19"/>
                      <a:gd name="T2" fmla="*/ 6 w 20"/>
                      <a:gd name="T3" fmla="*/ 2 h 19"/>
                      <a:gd name="T4" fmla="*/ 4 w 20"/>
                      <a:gd name="T5" fmla="*/ 3 h 19"/>
                      <a:gd name="T6" fmla="*/ 17 w 20"/>
                      <a:gd name="T7" fmla="*/ 13 h 19"/>
                      <a:gd name="T8" fmla="*/ 17 w 20"/>
                      <a:gd name="T9" fmla="*/ 11 h 19"/>
                      <a:gd name="T10" fmla="*/ 14 w 20"/>
                      <a:gd name="T11" fmla="*/ 16 h 19"/>
                      <a:gd name="T12" fmla="*/ 17 w 20"/>
                      <a:gd name="T13" fmla="*/ 16 h 19"/>
                      <a:gd name="T14" fmla="*/ 12 w 20"/>
                      <a:gd name="T15" fmla="*/ 11 h 19"/>
                      <a:gd name="T16" fmla="*/ 10 w 20"/>
                      <a:gd name="T17" fmla="*/ 13 h 19"/>
                      <a:gd name="T18" fmla="*/ 13 w 20"/>
                      <a:gd name="T19" fmla="*/ 14 h 19"/>
                      <a:gd name="T20" fmla="*/ 15 w 20"/>
                      <a:gd name="T21" fmla="*/ 12 h 19"/>
                      <a:gd name="T22" fmla="*/ 14 w 20"/>
                      <a:gd name="T23" fmla="*/ 10 h 19"/>
                      <a:gd name="T24" fmla="*/ 13 w 20"/>
                      <a:gd name="T25" fmla="*/ 12 h 19"/>
                      <a:gd name="T26" fmla="*/ 14 w 20"/>
                      <a:gd name="T27" fmla="*/ 13 h 19"/>
                      <a:gd name="T28" fmla="*/ 16 w 20"/>
                      <a:gd name="T29" fmla="*/ 11 h 19"/>
                      <a:gd name="T30" fmla="*/ 12 w 20"/>
                      <a:gd name="T31" fmla="*/ 9 h 19"/>
                      <a:gd name="T32" fmla="*/ 11 w 20"/>
                      <a:gd name="T33" fmla="*/ 12 h 19"/>
                      <a:gd name="T34" fmla="*/ 12 w 20"/>
                      <a:gd name="T35" fmla="*/ 13 h 19"/>
                      <a:gd name="T36" fmla="*/ 14 w 20"/>
                      <a:gd name="T37" fmla="*/ 11 h 19"/>
                      <a:gd name="T38" fmla="*/ 12 w 20"/>
                      <a:gd name="T39" fmla="*/ 10 h 19"/>
                      <a:gd name="T40" fmla="*/ 10 w 20"/>
                      <a:gd name="T41" fmla="*/ 12 h 19"/>
                      <a:gd name="T42" fmla="*/ 14 w 20"/>
                      <a:gd name="T43" fmla="*/ 18 h 19"/>
                      <a:gd name="T44" fmla="*/ 17 w 20"/>
                      <a:gd name="T45" fmla="*/ 18 h 19"/>
                      <a:gd name="T46" fmla="*/ 19 w 20"/>
                      <a:gd name="T47" fmla="*/ 13 h 19"/>
                      <a:gd name="T48" fmla="*/ 19 w 20"/>
                      <a:gd name="T49" fmla="*/ 11 h 19"/>
                      <a:gd name="T50" fmla="*/ 5 w 20"/>
                      <a:gd name="T51" fmla="*/ 0 h 19"/>
                      <a:gd name="T52" fmla="*/ 3 w 20"/>
                      <a:gd name="T53" fmla="*/ 1 h 19"/>
                      <a:gd name="T54" fmla="*/ 1 w 20"/>
                      <a:gd name="T55" fmla="*/ 5 h 19"/>
                      <a:gd name="T56" fmla="*/ 3 w 20"/>
                      <a:gd name="T57" fmla="*/ 7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0" h="19">
                        <a:moveTo>
                          <a:pt x="3" y="7"/>
                        </a:moveTo>
                        <a:cubicBezTo>
                          <a:pt x="5" y="5"/>
                          <a:pt x="5" y="4"/>
                          <a:pt x="6" y="2"/>
                        </a:cubicBezTo>
                        <a:cubicBezTo>
                          <a:pt x="5" y="2"/>
                          <a:pt x="4" y="2"/>
                          <a:pt x="4" y="3"/>
                        </a:cubicBezTo>
                        <a:cubicBezTo>
                          <a:pt x="8" y="6"/>
                          <a:pt x="13" y="9"/>
                          <a:pt x="17" y="13"/>
                        </a:cubicBezTo>
                        <a:cubicBezTo>
                          <a:pt x="17" y="12"/>
                          <a:pt x="17" y="12"/>
                          <a:pt x="17" y="11"/>
                        </a:cubicBezTo>
                        <a:cubicBezTo>
                          <a:pt x="16" y="13"/>
                          <a:pt x="15" y="15"/>
                          <a:pt x="14" y="16"/>
                        </a:cubicBezTo>
                        <a:cubicBezTo>
                          <a:pt x="15" y="16"/>
                          <a:pt x="16" y="16"/>
                          <a:pt x="17" y="16"/>
                        </a:cubicBezTo>
                        <a:cubicBezTo>
                          <a:pt x="16" y="14"/>
                          <a:pt x="14" y="13"/>
                          <a:pt x="12" y="11"/>
                        </a:cubicBezTo>
                        <a:cubicBezTo>
                          <a:pt x="12" y="11"/>
                          <a:pt x="11" y="12"/>
                          <a:pt x="10" y="13"/>
                        </a:cubicBezTo>
                        <a:cubicBezTo>
                          <a:pt x="11" y="13"/>
                          <a:pt x="12" y="13"/>
                          <a:pt x="13" y="14"/>
                        </a:cubicBezTo>
                        <a:cubicBezTo>
                          <a:pt x="14" y="14"/>
                          <a:pt x="16" y="13"/>
                          <a:pt x="15" y="12"/>
                        </a:cubicBezTo>
                        <a:cubicBezTo>
                          <a:pt x="15" y="11"/>
                          <a:pt x="14" y="11"/>
                          <a:pt x="14" y="10"/>
                        </a:cubicBezTo>
                        <a:cubicBezTo>
                          <a:pt x="14" y="11"/>
                          <a:pt x="13" y="11"/>
                          <a:pt x="13" y="12"/>
                        </a:cubicBezTo>
                        <a:cubicBezTo>
                          <a:pt x="13" y="12"/>
                          <a:pt x="13" y="12"/>
                          <a:pt x="14" y="13"/>
                        </a:cubicBezTo>
                        <a:cubicBezTo>
                          <a:pt x="15" y="14"/>
                          <a:pt x="17" y="12"/>
                          <a:pt x="16" y="11"/>
                        </a:cubicBezTo>
                        <a:cubicBezTo>
                          <a:pt x="15" y="9"/>
                          <a:pt x="14" y="9"/>
                          <a:pt x="12" y="9"/>
                        </a:cubicBezTo>
                        <a:cubicBezTo>
                          <a:pt x="11" y="10"/>
                          <a:pt x="11" y="11"/>
                          <a:pt x="11" y="12"/>
                        </a:cubicBezTo>
                        <a:cubicBezTo>
                          <a:pt x="12" y="12"/>
                          <a:pt x="12" y="13"/>
                          <a:pt x="12" y="13"/>
                        </a:cubicBezTo>
                        <a:cubicBezTo>
                          <a:pt x="13" y="13"/>
                          <a:pt x="14" y="12"/>
                          <a:pt x="14" y="11"/>
                        </a:cubicBezTo>
                        <a:cubicBezTo>
                          <a:pt x="14" y="11"/>
                          <a:pt x="13" y="11"/>
                          <a:pt x="12" y="10"/>
                        </a:cubicBezTo>
                        <a:cubicBezTo>
                          <a:pt x="11" y="10"/>
                          <a:pt x="9" y="11"/>
                          <a:pt x="10" y="12"/>
                        </a:cubicBezTo>
                        <a:cubicBezTo>
                          <a:pt x="11" y="14"/>
                          <a:pt x="13" y="16"/>
                          <a:pt x="14" y="18"/>
                        </a:cubicBezTo>
                        <a:cubicBezTo>
                          <a:pt x="15" y="19"/>
                          <a:pt x="16" y="19"/>
                          <a:pt x="17" y="18"/>
                        </a:cubicBezTo>
                        <a:cubicBezTo>
                          <a:pt x="17" y="16"/>
                          <a:pt x="18" y="14"/>
                          <a:pt x="19" y="13"/>
                        </a:cubicBezTo>
                        <a:cubicBezTo>
                          <a:pt x="20" y="12"/>
                          <a:pt x="20" y="11"/>
                          <a:pt x="19" y="11"/>
                        </a:cubicBezTo>
                        <a:cubicBezTo>
                          <a:pt x="15" y="7"/>
                          <a:pt x="10" y="4"/>
                          <a:pt x="5" y="0"/>
                        </a:cubicBezTo>
                        <a:cubicBezTo>
                          <a:pt x="4" y="0"/>
                          <a:pt x="3" y="0"/>
                          <a:pt x="3" y="1"/>
                        </a:cubicBezTo>
                        <a:cubicBezTo>
                          <a:pt x="3" y="3"/>
                          <a:pt x="2" y="4"/>
                          <a:pt x="1" y="5"/>
                        </a:cubicBezTo>
                        <a:cubicBezTo>
                          <a:pt x="0" y="6"/>
                          <a:pt x="2" y="8"/>
                          <a:pt x="3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1" name="Freeform 221"/>
                  <p:cNvSpPr/>
                  <p:nvPr/>
                </p:nvSpPr>
                <p:spPr bwMode="auto">
                  <a:xfrm>
                    <a:off x="564" y="1622"/>
                    <a:ext cx="3" cy="3"/>
                  </a:xfrm>
                  <a:custGeom>
                    <a:avLst/>
                    <a:gdLst>
                      <a:gd name="T0" fmla="*/ 3 w 5"/>
                      <a:gd name="T1" fmla="*/ 4 h 5"/>
                      <a:gd name="T2" fmla="*/ 3 w 5"/>
                      <a:gd name="T3" fmla="*/ 3 h 5"/>
                      <a:gd name="T4" fmla="*/ 1 w 5"/>
                      <a:gd name="T5" fmla="*/ 2 h 5"/>
                      <a:gd name="T6" fmla="*/ 1 w 5"/>
                      <a:gd name="T7" fmla="*/ 2 h 5"/>
                      <a:gd name="T8" fmla="*/ 4 w 5"/>
                      <a:gd name="T9" fmla="*/ 3 h 5"/>
                      <a:gd name="T10" fmla="*/ 4 w 5"/>
                      <a:gd name="T11" fmla="*/ 2 h 5"/>
                      <a:gd name="T12" fmla="*/ 2 w 5"/>
                      <a:gd name="T13" fmla="*/ 2 h 5"/>
                      <a:gd name="T14" fmla="*/ 2 w 5"/>
                      <a:gd name="T15" fmla="*/ 2 h 5"/>
                      <a:gd name="T16" fmla="*/ 5 w 5"/>
                      <a:gd name="T17" fmla="*/ 2 h 5"/>
                      <a:gd name="T18" fmla="*/ 5 w 5"/>
                      <a:gd name="T19" fmla="*/ 0 h 5"/>
                      <a:gd name="T20" fmla="*/ 3 w 5"/>
                      <a:gd name="T21" fmla="*/ 0 h 5"/>
                      <a:gd name="T22" fmla="*/ 1 w 5"/>
                      <a:gd name="T23" fmla="*/ 1 h 5"/>
                      <a:gd name="T24" fmla="*/ 4 w 5"/>
                      <a:gd name="T25" fmla="*/ 2 h 5"/>
                      <a:gd name="T26" fmla="*/ 4 w 5"/>
                      <a:gd name="T27" fmla="*/ 1 h 5"/>
                      <a:gd name="T28" fmla="*/ 2 w 5"/>
                      <a:gd name="T29" fmla="*/ 0 h 5"/>
                      <a:gd name="T30" fmla="*/ 0 w 5"/>
                      <a:gd name="T31" fmla="*/ 3 h 5"/>
                      <a:gd name="T32" fmla="*/ 3 w 5"/>
                      <a:gd name="T33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" h="5">
                        <a:moveTo>
                          <a:pt x="3" y="4"/>
                        </a:move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2" y="2"/>
                          <a:pt x="2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2" y="4"/>
                          <a:pt x="3" y="4"/>
                          <a:pt x="4" y="3"/>
                        </a:cubicBezTo>
                        <a:cubicBezTo>
                          <a:pt x="4" y="3"/>
                          <a:pt x="4" y="2"/>
                          <a:pt x="4" y="2"/>
                        </a:cubicBezTo>
                        <a:cubicBezTo>
                          <a:pt x="4" y="2"/>
                          <a:pt x="3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3" y="4"/>
                          <a:pt x="5" y="3"/>
                          <a:pt x="5" y="2"/>
                        </a:cubicBezTo>
                        <a:cubicBezTo>
                          <a:pt x="5" y="1"/>
                          <a:pt x="5" y="1"/>
                          <a:pt x="5" y="0"/>
                        </a:cubicBezTo>
                        <a:cubicBezTo>
                          <a:pt x="4" y="0"/>
                          <a:pt x="3" y="0"/>
                          <a:pt x="3" y="0"/>
                        </a:cubicBezTo>
                        <a:cubicBezTo>
                          <a:pt x="2" y="0"/>
                          <a:pt x="2" y="1"/>
                          <a:pt x="1" y="1"/>
                        </a:cubicBezTo>
                        <a:cubicBezTo>
                          <a:pt x="2" y="1"/>
                          <a:pt x="3" y="1"/>
                          <a:pt x="4" y="2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0"/>
                          <a:pt x="3" y="0"/>
                          <a:pt x="2" y="0"/>
                        </a:cubicBezTo>
                        <a:cubicBezTo>
                          <a:pt x="1" y="1"/>
                          <a:pt x="0" y="2"/>
                          <a:pt x="0" y="3"/>
                        </a:cubicBezTo>
                        <a:cubicBezTo>
                          <a:pt x="0" y="5"/>
                          <a:pt x="2" y="5"/>
                          <a:pt x="3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2" name="Freeform 222"/>
                  <p:cNvSpPr/>
                  <p:nvPr/>
                </p:nvSpPr>
                <p:spPr bwMode="auto">
                  <a:xfrm>
                    <a:off x="553" y="1618"/>
                    <a:ext cx="13" cy="13"/>
                  </a:xfrm>
                  <a:custGeom>
                    <a:avLst/>
                    <a:gdLst>
                      <a:gd name="T0" fmla="*/ 1 w 20"/>
                      <a:gd name="T1" fmla="*/ 3 h 19"/>
                      <a:gd name="T2" fmla="*/ 17 w 20"/>
                      <a:gd name="T3" fmla="*/ 17 h 19"/>
                      <a:gd name="T4" fmla="*/ 18 w 20"/>
                      <a:gd name="T5" fmla="*/ 15 h 19"/>
                      <a:gd name="T6" fmla="*/ 3 w 20"/>
                      <a:gd name="T7" fmla="*/ 1 h 19"/>
                      <a:gd name="T8" fmla="*/ 1 w 20"/>
                      <a:gd name="T9" fmla="*/ 3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9">
                        <a:moveTo>
                          <a:pt x="1" y="3"/>
                        </a:moveTo>
                        <a:cubicBezTo>
                          <a:pt x="6" y="8"/>
                          <a:pt x="11" y="13"/>
                          <a:pt x="17" y="17"/>
                        </a:cubicBezTo>
                        <a:cubicBezTo>
                          <a:pt x="19" y="19"/>
                          <a:pt x="20" y="16"/>
                          <a:pt x="18" y="15"/>
                        </a:cubicBezTo>
                        <a:cubicBezTo>
                          <a:pt x="13" y="11"/>
                          <a:pt x="8" y="6"/>
                          <a:pt x="3" y="1"/>
                        </a:cubicBezTo>
                        <a:cubicBezTo>
                          <a:pt x="2" y="0"/>
                          <a:pt x="0" y="2"/>
                          <a:pt x="1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3" name="Freeform 223"/>
                  <p:cNvSpPr/>
                  <p:nvPr/>
                </p:nvSpPr>
                <p:spPr bwMode="auto">
                  <a:xfrm>
                    <a:off x="542" y="1585"/>
                    <a:ext cx="6" cy="14"/>
                  </a:xfrm>
                  <a:custGeom>
                    <a:avLst/>
                    <a:gdLst>
                      <a:gd name="T0" fmla="*/ 8 w 8"/>
                      <a:gd name="T1" fmla="*/ 19 h 21"/>
                      <a:gd name="T2" fmla="*/ 6 w 8"/>
                      <a:gd name="T3" fmla="*/ 11 h 21"/>
                      <a:gd name="T4" fmla="*/ 3 w 8"/>
                      <a:gd name="T5" fmla="*/ 2 h 21"/>
                      <a:gd name="T6" fmla="*/ 0 w 8"/>
                      <a:gd name="T7" fmla="*/ 2 h 21"/>
                      <a:gd name="T8" fmla="*/ 3 w 8"/>
                      <a:gd name="T9" fmla="*/ 10 h 21"/>
                      <a:gd name="T10" fmla="*/ 5 w 8"/>
                      <a:gd name="T11" fmla="*/ 20 h 21"/>
                      <a:gd name="T12" fmla="*/ 8 w 8"/>
                      <a:gd name="T13" fmla="*/ 19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21">
                        <a:moveTo>
                          <a:pt x="8" y="19"/>
                        </a:moveTo>
                        <a:cubicBezTo>
                          <a:pt x="7" y="16"/>
                          <a:pt x="6" y="14"/>
                          <a:pt x="6" y="11"/>
                        </a:cubicBezTo>
                        <a:cubicBezTo>
                          <a:pt x="5" y="8"/>
                          <a:pt x="3" y="5"/>
                          <a:pt x="3" y="2"/>
                        </a:cubicBezTo>
                        <a:cubicBezTo>
                          <a:pt x="3" y="0"/>
                          <a:pt x="0" y="0"/>
                          <a:pt x="0" y="2"/>
                        </a:cubicBezTo>
                        <a:cubicBezTo>
                          <a:pt x="0" y="5"/>
                          <a:pt x="2" y="8"/>
                          <a:pt x="3" y="10"/>
                        </a:cubicBezTo>
                        <a:cubicBezTo>
                          <a:pt x="4" y="13"/>
                          <a:pt x="4" y="17"/>
                          <a:pt x="5" y="20"/>
                        </a:cubicBezTo>
                        <a:cubicBezTo>
                          <a:pt x="6" y="21"/>
                          <a:pt x="8" y="21"/>
                          <a:pt x="8" y="1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4" name="Freeform 224"/>
                  <p:cNvSpPr/>
                  <p:nvPr/>
                </p:nvSpPr>
                <p:spPr bwMode="auto">
                  <a:xfrm>
                    <a:off x="936" y="1544"/>
                    <a:ext cx="43" cy="44"/>
                  </a:xfrm>
                  <a:custGeom>
                    <a:avLst/>
                    <a:gdLst>
                      <a:gd name="T0" fmla="*/ 42 w 65"/>
                      <a:gd name="T1" fmla="*/ 16 h 65"/>
                      <a:gd name="T2" fmla="*/ 22 w 65"/>
                      <a:gd name="T3" fmla="*/ 24 h 65"/>
                      <a:gd name="T4" fmla="*/ 19 w 65"/>
                      <a:gd name="T5" fmla="*/ 40 h 65"/>
                      <a:gd name="T6" fmla="*/ 32 w 65"/>
                      <a:gd name="T7" fmla="*/ 41 h 65"/>
                      <a:gd name="T8" fmla="*/ 43 w 65"/>
                      <a:gd name="T9" fmla="*/ 16 h 65"/>
                      <a:gd name="T10" fmla="*/ 40 w 65"/>
                      <a:gd name="T11" fmla="*/ 16 h 65"/>
                      <a:gd name="T12" fmla="*/ 50 w 65"/>
                      <a:gd name="T13" fmla="*/ 43 h 65"/>
                      <a:gd name="T14" fmla="*/ 63 w 65"/>
                      <a:gd name="T15" fmla="*/ 22 h 65"/>
                      <a:gd name="T16" fmla="*/ 46 w 65"/>
                      <a:gd name="T17" fmla="*/ 4 h 65"/>
                      <a:gd name="T18" fmla="*/ 4 w 65"/>
                      <a:gd name="T19" fmla="*/ 33 h 65"/>
                      <a:gd name="T20" fmla="*/ 52 w 65"/>
                      <a:gd name="T21" fmla="*/ 49 h 65"/>
                      <a:gd name="T22" fmla="*/ 50 w 65"/>
                      <a:gd name="T23" fmla="*/ 47 h 65"/>
                      <a:gd name="T24" fmla="*/ 10 w 65"/>
                      <a:gd name="T25" fmla="*/ 40 h 65"/>
                      <a:gd name="T26" fmla="*/ 33 w 65"/>
                      <a:gd name="T27" fmla="*/ 6 h 65"/>
                      <a:gd name="T28" fmla="*/ 56 w 65"/>
                      <a:gd name="T29" fmla="*/ 12 h 65"/>
                      <a:gd name="T30" fmla="*/ 49 w 65"/>
                      <a:gd name="T31" fmla="*/ 40 h 65"/>
                      <a:gd name="T32" fmla="*/ 43 w 65"/>
                      <a:gd name="T33" fmla="*/ 16 h 65"/>
                      <a:gd name="T34" fmla="*/ 40 w 65"/>
                      <a:gd name="T35" fmla="*/ 16 h 65"/>
                      <a:gd name="T36" fmla="*/ 32 w 65"/>
                      <a:gd name="T37" fmla="*/ 37 h 65"/>
                      <a:gd name="T38" fmla="*/ 28 w 65"/>
                      <a:gd name="T39" fmla="*/ 40 h 65"/>
                      <a:gd name="T40" fmla="*/ 26 w 65"/>
                      <a:gd name="T41" fmla="*/ 23 h 65"/>
                      <a:gd name="T42" fmla="*/ 42 w 65"/>
                      <a:gd name="T43" fmla="*/ 18 h 65"/>
                      <a:gd name="T44" fmla="*/ 42 w 65"/>
                      <a:gd name="T45" fmla="*/ 16 h 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65" h="65">
                        <a:moveTo>
                          <a:pt x="42" y="16"/>
                        </a:moveTo>
                        <a:cubicBezTo>
                          <a:pt x="33" y="15"/>
                          <a:pt x="27" y="17"/>
                          <a:pt x="22" y="24"/>
                        </a:cubicBezTo>
                        <a:cubicBezTo>
                          <a:pt x="18" y="29"/>
                          <a:pt x="16" y="34"/>
                          <a:pt x="19" y="40"/>
                        </a:cubicBezTo>
                        <a:cubicBezTo>
                          <a:pt x="22" y="45"/>
                          <a:pt x="28" y="43"/>
                          <a:pt x="32" y="41"/>
                        </a:cubicBezTo>
                        <a:cubicBezTo>
                          <a:pt x="39" y="35"/>
                          <a:pt x="39" y="24"/>
                          <a:pt x="43" y="16"/>
                        </a:cubicBezTo>
                        <a:cubicBezTo>
                          <a:pt x="42" y="16"/>
                          <a:pt x="41" y="16"/>
                          <a:pt x="40" y="16"/>
                        </a:cubicBezTo>
                        <a:cubicBezTo>
                          <a:pt x="39" y="23"/>
                          <a:pt x="37" y="46"/>
                          <a:pt x="50" y="43"/>
                        </a:cubicBezTo>
                        <a:cubicBezTo>
                          <a:pt x="59" y="41"/>
                          <a:pt x="63" y="30"/>
                          <a:pt x="63" y="22"/>
                        </a:cubicBezTo>
                        <a:cubicBezTo>
                          <a:pt x="63" y="12"/>
                          <a:pt x="55" y="6"/>
                          <a:pt x="46" y="4"/>
                        </a:cubicBezTo>
                        <a:cubicBezTo>
                          <a:pt x="29" y="0"/>
                          <a:pt x="0" y="14"/>
                          <a:pt x="4" y="33"/>
                        </a:cubicBezTo>
                        <a:cubicBezTo>
                          <a:pt x="9" y="54"/>
                          <a:pt x="36" y="65"/>
                          <a:pt x="52" y="49"/>
                        </a:cubicBezTo>
                        <a:cubicBezTo>
                          <a:pt x="53" y="48"/>
                          <a:pt x="51" y="46"/>
                          <a:pt x="50" y="47"/>
                        </a:cubicBezTo>
                        <a:cubicBezTo>
                          <a:pt x="37" y="60"/>
                          <a:pt x="19" y="54"/>
                          <a:pt x="10" y="40"/>
                        </a:cubicBezTo>
                        <a:cubicBezTo>
                          <a:pt x="0" y="23"/>
                          <a:pt x="19" y="10"/>
                          <a:pt x="33" y="6"/>
                        </a:cubicBezTo>
                        <a:cubicBezTo>
                          <a:pt x="41" y="5"/>
                          <a:pt x="50" y="7"/>
                          <a:pt x="56" y="12"/>
                        </a:cubicBezTo>
                        <a:cubicBezTo>
                          <a:pt x="65" y="20"/>
                          <a:pt x="59" y="36"/>
                          <a:pt x="49" y="40"/>
                        </a:cubicBezTo>
                        <a:cubicBezTo>
                          <a:pt x="40" y="44"/>
                          <a:pt x="42" y="20"/>
                          <a:pt x="43" y="16"/>
                        </a:cubicBezTo>
                        <a:cubicBezTo>
                          <a:pt x="43" y="14"/>
                          <a:pt x="40" y="14"/>
                          <a:pt x="40" y="16"/>
                        </a:cubicBezTo>
                        <a:cubicBezTo>
                          <a:pt x="37" y="23"/>
                          <a:pt x="37" y="30"/>
                          <a:pt x="32" y="37"/>
                        </a:cubicBezTo>
                        <a:cubicBezTo>
                          <a:pt x="30" y="38"/>
                          <a:pt x="29" y="39"/>
                          <a:pt x="28" y="40"/>
                        </a:cubicBezTo>
                        <a:cubicBezTo>
                          <a:pt x="21" y="34"/>
                          <a:pt x="20" y="28"/>
                          <a:pt x="26" y="23"/>
                        </a:cubicBezTo>
                        <a:cubicBezTo>
                          <a:pt x="30" y="18"/>
                          <a:pt x="36" y="18"/>
                          <a:pt x="42" y="18"/>
                        </a:cubicBezTo>
                        <a:cubicBezTo>
                          <a:pt x="44" y="19"/>
                          <a:pt x="44" y="16"/>
                          <a:pt x="42" y="1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5" name="Freeform 225"/>
                  <p:cNvSpPr/>
                  <p:nvPr/>
                </p:nvSpPr>
                <p:spPr bwMode="auto">
                  <a:xfrm>
                    <a:off x="960" y="1515"/>
                    <a:ext cx="35" cy="20"/>
                  </a:xfrm>
                  <a:custGeom>
                    <a:avLst/>
                    <a:gdLst>
                      <a:gd name="T0" fmla="*/ 4 w 52"/>
                      <a:gd name="T1" fmla="*/ 6 h 30"/>
                      <a:gd name="T2" fmla="*/ 31 w 52"/>
                      <a:gd name="T3" fmla="*/ 6 h 30"/>
                      <a:gd name="T4" fmla="*/ 42 w 52"/>
                      <a:gd name="T5" fmla="*/ 5 h 30"/>
                      <a:gd name="T6" fmla="*/ 40 w 52"/>
                      <a:gd name="T7" fmla="*/ 13 h 30"/>
                      <a:gd name="T8" fmla="*/ 32 w 52"/>
                      <a:gd name="T9" fmla="*/ 22 h 30"/>
                      <a:gd name="T10" fmla="*/ 29 w 52"/>
                      <a:gd name="T11" fmla="*/ 25 h 30"/>
                      <a:gd name="T12" fmla="*/ 19 w 52"/>
                      <a:gd name="T13" fmla="*/ 21 h 30"/>
                      <a:gd name="T14" fmla="*/ 2 w 52"/>
                      <a:gd name="T15" fmla="*/ 6 h 30"/>
                      <a:gd name="T16" fmla="*/ 0 w 52"/>
                      <a:gd name="T17" fmla="*/ 7 h 30"/>
                      <a:gd name="T18" fmla="*/ 24 w 52"/>
                      <a:gd name="T19" fmla="*/ 28 h 30"/>
                      <a:gd name="T20" fmla="*/ 32 w 52"/>
                      <a:gd name="T21" fmla="*/ 25 h 30"/>
                      <a:gd name="T22" fmla="*/ 51 w 52"/>
                      <a:gd name="T23" fmla="*/ 6 h 30"/>
                      <a:gd name="T24" fmla="*/ 50 w 52"/>
                      <a:gd name="T25" fmla="*/ 5 h 30"/>
                      <a:gd name="T26" fmla="*/ 3 w 52"/>
                      <a:gd name="T27" fmla="*/ 5 h 30"/>
                      <a:gd name="T28" fmla="*/ 3 w 52"/>
                      <a:gd name="T29" fmla="*/ 7 h 30"/>
                      <a:gd name="T30" fmla="*/ 4 w 52"/>
                      <a:gd name="T31" fmla="*/ 7 h 30"/>
                      <a:gd name="T32" fmla="*/ 4 w 52"/>
                      <a:gd name="T33" fmla="*/ 6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2" h="30">
                        <a:moveTo>
                          <a:pt x="4" y="6"/>
                        </a:moveTo>
                        <a:cubicBezTo>
                          <a:pt x="12" y="9"/>
                          <a:pt x="23" y="7"/>
                          <a:pt x="31" y="6"/>
                        </a:cubicBezTo>
                        <a:cubicBezTo>
                          <a:pt x="35" y="5"/>
                          <a:pt x="39" y="5"/>
                          <a:pt x="42" y="5"/>
                        </a:cubicBezTo>
                        <a:cubicBezTo>
                          <a:pt x="52" y="5"/>
                          <a:pt x="43" y="10"/>
                          <a:pt x="40" y="13"/>
                        </a:cubicBezTo>
                        <a:cubicBezTo>
                          <a:pt x="37" y="16"/>
                          <a:pt x="35" y="19"/>
                          <a:pt x="32" y="22"/>
                        </a:cubicBezTo>
                        <a:cubicBezTo>
                          <a:pt x="31" y="23"/>
                          <a:pt x="30" y="24"/>
                          <a:pt x="29" y="25"/>
                        </a:cubicBezTo>
                        <a:cubicBezTo>
                          <a:pt x="26" y="28"/>
                          <a:pt x="21" y="23"/>
                          <a:pt x="19" y="21"/>
                        </a:cubicBezTo>
                        <a:cubicBezTo>
                          <a:pt x="13" y="17"/>
                          <a:pt x="5" y="13"/>
                          <a:pt x="2" y="6"/>
                        </a:cubicBezTo>
                        <a:cubicBezTo>
                          <a:pt x="2" y="5"/>
                          <a:pt x="0" y="5"/>
                          <a:pt x="0" y="7"/>
                        </a:cubicBezTo>
                        <a:cubicBezTo>
                          <a:pt x="4" y="16"/>
                          <a:pt x="17" y="23"/>
                          <a:pt x="24" y="28"/>
                        </a:cubicBezTo>
                        <a:cubicBezTo>
                          <a:pt x="28" y="30"/>
                          <a:pt x="30" y="27"/>
                          <a:pt x="32" y="25"/>
                        </a:cubicBezTo>
                        <a:cubicBezTo>
                          <a:pt x="38" y="18"/>
                          <a:pt x="44" y="12"/>
                          <a:pt x="51" y="6"/>
                        </a:cubicBezTo>
                        <a:cubicBezTo>
                          <a:pt x="51" y="6"/>
                          <a:pt x="51" y="5"/>
                          <a:pt x="50" y="5"/>
                        </a:cubicBezTo>
                        <a:cubicBezTo>
                          <a:pt x="36" y="0"/>
                          <a:pt x="18" y="5"/>
                          <a:pt x="3" y="5"/>
                        </a:cubicBezTo>
                        <a:cubicBezTo>
                          <a:pt x="2" y="5"/>
                          <a:pt x="2" y="7"/>
                          <a:pt x="3" y="7"/>
                        </a:cubicBezTo>
                        <a:cubicBezTo>
                          <a:pt x="3" y="7"/>
                          <a:pt x="3" y="7"/>
                          <a:pt x="4" y="7"/>
                        </a:cubicBezTo>
                        <a:cubicBezTo>
                          <a:pt x="5" y="8"/>
                          <a:pt x="5" y="6"/>
                          <a:pt x="4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6" name="Freeform 226"/>
                  <p:cNvSpPr/>
                  <p:nvPr/>
                </p:nvSpPr>
                <p:spPr bwMode="auto">
                  <a:xfrm>
                    <a:off x="960" y="1516"/>
                    <a:ext cx="37" cy="27"/>
                  </a:xfrm>
                  <a:custGeom>
                    <a:avLst/>
                    <a:gdLst>
                      <a:gd name="T0" fmla="*/ 3 w 55"/>
                      <a:gd name="T1" fmla="*/ 5 h 40"/>
                      <a:gd name="T2" fmla="*/ 2 w 55"/>
                      <a:gd name="T3" fmla="*/ 4 h 40"/>
                      <a:gd name="T4" fmla="*/ 0 w 55"/>
                      <a:gd name="T5" fmla="*/ 5 h 40"/>
                      <a:gd name="T6" fmla="*/ 2 w 55"/>
                      <a:gd name="T7" fmla="*/ 37 h 40"/>
                      <a:gd name="T8" fmla="*/ 3 w 55"/>
                      <a:gd name="T9" fmla="*/ 38 h 40"/>
                      <a:gd name="T10" fmla="*/ 34 w 55"/>
                      <a:gd name="T11" fmla="*/ 38 h 40"/>
                      <a:gd name="T12" fmla="*/ 51 w 55"/>
                      <a:gd name="T13" fmla="*/ 36 h 40"/>
                      <a:gd name="T14" fmla="*/ 53 w 55"/>
                      <a:gd name="T15" fmla="*/ 23 h 40"/>
                      <a:gd name="T16" fmla="*/ 50 w 55"/>
                      <a:gd name="T17" fmla="*/ 1 h 40"/>
                      <a:gd name="T18" fmla="*/ 48 w 55"/>
                      <a:gd name="T19" fmla="*/ 2 h 40"/>
                      <a:gd name="T20" fmla="*/ 50 w 55"/>
                      <a:gd name="T21" fmla="*/ 13 h 40"/>
                      <a:gd name="T22" fmla="*/ 51 w 55"/>
                      <a:gd name="T23" fmla="*/ 26 h 40"/>
                      <a:gd name="T24" fmla="*/ 47 w 55"/>
                      <a:gd name="T25" fmla="*/ 36 h 40"/>
                      <a:gd name="T26" fmla="*/ 30 w 55"/>
                      <a:gd name="T27" fmla="*/ 36 h 40"/>
                      <a:gd name="T28" fmla="*/ 4 w 55"/>
                      <a:gd name="T29" fmla="*/ 33 h 40"/>
                      <a:gd name="T30" fmla="*/ 3 w 55"/>
                      <a:gd name="T31" fmla="*/ 19 h 40"/>
                      <a:gd name="T32" fmla="*/ 2 w 55"/>
                      <a:gd name="T33" fmla="*/ 6 h 40"/>
                      <a:gd name="T34" fmla="*/ 3 w 55"/>
                      <a:gd name="T35" fmla="*/ 5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55" h="40">
                        <a:moveTo>
                          <a:pt x="3" y="5"/>
                        </a:moveTo>
                        <a:cubicBezTo>
                          <a:pt x="2" y="5"/>
                          <a:pt x="2" y="4"/>
                          <a:pt x="2" y="4"/>
                        </a:cubicBezTo>
                        <a:cubicBezTo>
                          <a:pt x="1" y="4"/>
                          <a:pt x="0" y="4"/>
                          <a:pt x="0" y="5"/>
                        </a:cubicBezTo>
                        <a:cubicBezTo>
                          <a:pt x="0" y="16"/>
                          <a:pt x="2" y="26"/>
                          <a:pt x="2" y="37"/>
                        </a:cubicBezTo>
                        <a:cubicBezTo>
                          <a:pt x="2" y="37"/>
                          <a:pt x="2" y="38"/>
                          <a:pt x="3" y="38"/>
                        </a:cubicBezTo>
                        <a:cubicBezTo>
                          <a:pt x="13" y="37"/>
                          <a:pt x="23" y="37"/>
                          <a:pt x="34" y="38"/>
                        </a:cubicBezTo>
                        <a:cubicBezTo>
                          <a:pt x="38" y="38"/>
                          <a:pt x="47" y="40"/>
                          <a:pt x="51" y="36"/>
                        </a:cubicBezTo>
                        <a:cubicBezTo>
                          <a:pt x="55" y="34"/>
                          <a:pt x="53" y="27"/>
                          <a:pt x="53" y="23"/>
                        </a:cubicBezTo>
                        <a:cubicBezTo>
                          <a:pt x="53" y="17"/>
                          <a:pt x="53" y="6"/>
                          <a:pt x="50" y="1"/>
                        </a:cubicBezTo>
                        <a:cubicBezTo>
                          <a:pt x="49" y="0"/>
                          <a:pt x="48" y="1"/>
                          <a:pt x="48" y="2"/>
                        </a:cubicBezTo>
                        <a:cubicBezTo>
                          <a:pt x="50" y="5"/>
                          <a:pt x="50" y="10"/>
                          <a:pt x="50" y="13"/>
                        </a:cubicBezTo>
                        <a:cubicBezTo>
                          <a:pt x="50" y="17"/>
                          <a:pt x="51" y="22"/>
                          <a:pt x="51" y="26"/>
                        </a:cubicBezTo>
                        <a:cubicBezTo>
                          <a:pt x="51" y="30"/>
                          <a:pt x="52" y="35"/>
                          <a:pt x="47" y="36"/>
                        </a:cubicBezTo>
                        <a:cubicBezTo>
                          <a:pt x="42" y="37"/>
                          <a:pt x="36" y="36"/>
                          <a:pt x="30" y="36"/>
                        </a:cubicBezTo>
                        <a:cubicBezTo>
                          <a:pt x="28" y="35"/>
                          <a:pt x="4" y="36"/>
                          <a:pt x="4" y="33"/>
                        </a:cubicBezTo>
                        <a:cubicBezTo>
                          <a:pt x="4" y="28"/>
                          <a:pt x="4" y="24"/>
                          <a:pt x="3" y="19"/>
                        </a:cubicBezTo>
                        <a:cubicBezTo>
                          <a:pt x="3" y="17"/>
                          <a:pt x="3" y="7"/>
                          <a:pt x="2" y="6"/>
                        </a:cubicBezTo>
                        <a:cubicBezTo>
                          <a:pt x="3" y="7"/>
                          <a:pt x="4" y="5"/>
                          <a:pt x="3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7" name="Freeform 227"/>
                  <p:cNvSpPr/>
                  <p:nvPr/>
                </p:nvSpPr>
                <p:spPr bwMode="auto">
                  <a:xfrm>
                    <a:off x="959" y="1504"/>
                    <a:ext cx="36" cy="17"/>
                  </a:xfrm>
                  <a:custGeom>
                    <a:avLst/>
                    <a:gdLst>
                      <a:gd name="T0" fmla="*/ 3 w 53"/>
                      <a:gd name="T1" fmla="*/ 25 h 26"/>
                      <a:gd name="T2" fmla="*/ 11 w 53"/>
                      <a:gd name="T3" fmla="*/ 17 h 26"/>
                      <a:gd name="T4" fmla="*/ 22 w 53"/>
                      <a:gd name="T5" fmla="*/ 7 h 26"/>
                      <a:gd name="T6" fmla="*/ 34 w 53"/>
                      <a:gd name="T7" fmla="*/ 7 h 26"/>
                      <a:gd name="T8" fmla="*/ 51 w 53"/>
                      <a:gd name="T9" fmla="*/ 22 h 26"/>
                      <a:gd name="T10" fmla="*/ 52 w 53"/>
                      <a:gd name="T11" fmla="*/ 21 h 26"/>
                      <a:gd name="T12" fmla="*/ 39 w 53"/>
                      <a:gd name="T13" fmla="*/ 9 h 26"/>
                      <a:gd name="T14" fmla="*/ 26 w 53"/>
                      <a:gd name="T15" fmla="*/ 0 h 26"/>
                      <a:gd name="T16" fmla="*/ 20 w 53"/>
                      <a:gd name="T17" fmla="*/ 6 h 26"/>
                      <a:gd name="T18" fmla="*/ 12 w 53"/>
                      <a:gd name="T19" fmla="*/ 14 h 26"/>
                      <a:gd name="T20" fmla="*/ 2 w 53"/>
                      <a:gd name="T21" fmla="*/ 24 h 26"/>
                      <a:gd name="T22" fmla="*/ 3 w 53"/>
                      <a:gd name="T23" fmla="*/ 25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53" h="26">
                        <a:moveTo>
                          <a:pt x="3" y="25"/>
                        </a:moveTo>
                        <a:cubicBezTo>
                          <a:pt x="6" y="23"/>
                          <a:pt x="8" y="20"/>
                          <a:pt x="11" y="17"/>
                        </a:cubicBezTo>
                        <a:cubicBezTo>
                          <a:pt x="15" y="14"/>
                          <a:pt x="19" y="11"/>
                          <a:pt x="22" y="7"/>
                        </a:cubicBezTo>
                        <a:cubicBezTo>
                          <a:pt x="26" y="1"/>
                          <a:pt x="29" y="4"/>
                          <a:pt x="34" y="7"/>
                        </a:cubicBezTo>
                        <a:cubicBezTo>
                          <a:pt x="40" y="12"/>
                          <a:pt x="47" y="16"/>
                          <a:pt x="51" y="22"/>
                        </a:cubicBezTo>
                        <a:cubicBezTo>
                          <a:pt x="51" y="23"/>
                          <a:pt x="53" y="22"/>
                          <a:pt x="52" y="21"/>
                        </a:cubicBezTo>
                        <a:cubicBezTo>
                          <a:pt x="49" y="16"/>
                          <a:pt x="44" y="12"/>
                          <a:pt x="39" y="9"/>
                        </a:cubicBezTo>
                        <a:cubicBezTo>
                          <a:pt x="36" y="6"/>
                          <a:pt x="31" y="1"/>
                          <a:pt x="26" y="0"/>
                        </a:cubicBezTo>
                        <a:cubicBezTo>
                          <a:pt x="24" y="0"/>
                          <a:pt x="21" y="4"/>
                          <a:pt x="20" y="6"/>
                        </a:cubicBezTo>
                        <a:cubicBezTo>
                          <a:pt x="18" y="9"/>
                          <a:pt x="15" y="11"/>
                          <a:pt x="12" y="14"/>
                        </a:cubicBezTo>
                        <a:cubicBezTo>
                          <a:pt x="8" y="17"/>
                          <a:pt x="6" y="21"/>
                          <a:pt x="2" y="24"/>
                        </a:cubicBezTo>
                        <a:cubicBezTo>
                          <a:pt x="0" y="24"/>
                          <a:pt x="1" y="26"/>
                          <a:pt x="3" y="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8" name="Freeform 228"/>
                  <p:cNvSpPr/>
                  <p:nvPr/>
                </p:nvSpPr>
                <p:spPr bwMode="auto">
                  <a:xfrm>
                    <a:off x="911" y="1456"/>
                    <a:ext cx="8" cy="58"/>
                  </a:xfrm>
                  <a:custGeom>
                    <a:avLst/>
                    <a:gdLst>
                      <a:gd name="T0" fmla="*/ 3 w 13"/>
                      <a:gd name="T1" fmla="*/ 2 h 87"/>
                      <a:gd name="T2" fmla="*/ 2 w 13"/>
                      <a:gd name="T3" fmla="*/ 40 h 87"/>
                      <a:gd name="T4" fmla="*/ 4 w 13"/>
                      <a:gd name="T5" fmla="*/ 82 h 87"/>
                      <a:gd name="T6" fmla="*/ 6 w 13"/>
                      <a:gd name="T7" fmla="*/ 83 h 87"/>
                      <a:gd name="T8" fmla="*/ 11 w 13"/>
                      <a:gd name="T9" fmla="*/ 76 h 87"/>
                      <a:gd name="T10" fmla="*/ 8 w 13"/>
                      <a:gd name="T11" fmla="*/ 32 h 87"/>
                      <a:gd name="T12" fmla="*/ 2 w 13"/>
                      <a:gd name="T13" fmla="*/ 2 h 87"/>
                      <a:gd name="T14" fmla="*/ 1 w 13"/>
                      <a:gd name="T15" fmla="*/ 4 h 87"/>
                      <a:gd name="T16" fmla="*/ 3 w 13"/>
                      <a:gd name="T17" fmla="*/ 6 h 87"/>
                      <a:gd name="T18" fmla="*/ 5 w 13"/>
                      <a:gd name="T19" fmla="*/ 4 h 87"/>
                      <a:gd name="T20" fmla="*/ 6 w 13"/>
                      <a:gd name="T21" fmla="*/ 32 h 87"/>
                      <a:gd name="T22" fmla="*/ 8 w 13"/>
                      <a:gd name="T23" fmla="*/ 59 h 87"/>
                      <a:gd name="T24" fmla="*/ 8 w 13"/>
                      <a:gd name="T25" fmla="*/ 71 h 87"/>
                      <a:gd name="T26" fmla="*/ 8 w 13"/>
                      <a:gd name="T27" fmla="*/ 69 h 87"/>
                      <a:gd name="T28" fmla="*/ 7 w 13"/>
                      <a:gd name="T29" fmla="*/ 39 h 87"/>
                      <a:gd name="T30" fmla="*/ 4 w 13"/>
                      <a:gd name="T31" fmla="*/ 38 h 87"/>
                      <a:gd name="T32" fmla="*/ 3 w 13"/>
                      <a:gd name="T33" fmla="*/ 63 h 87"/>
                      <a:gd name="T34" fmla="*/ 6 w 13"/>
                      <a:gd name="T35" fmla="*/ 63 h 87"/>
                      <a:gd name="T36" fmla="*/ 6 w 13"/>
                      <a:gd name="T37" fmla="*/ 51 h 87"/>
                      <a:gd name="T38" fmla="*/ 5 w 13"/>
                      <a:gd name="T39" fmla="*/ 49 h 87"/>
                      <a:gd name="T40" fmla="*/ 5 w 13"/>
                      <a:gd name="T41" fmla="*/ 81 h 87"/>
                      <a:gd name="T42" fmla="*/ 8 w 13"/>
                      <a:gd name="T43" fmla="*/ 81 h 87"/>
                      <a:gd name="T44" fmla="*/ 10 w 13"/>
                      <a:gd name="T45" fmla="*/ 52 h 87"/>
                      <a:gd name="T46" fmla="*/ 8 w 13"/>
                      <a:gd name="T47" fmla="*/ 2 h 87"/>
                      <a:gd name="T48" fmla="*/ 6 w 13"/>
                      <a:gd name="T49" fmla="*/ 1 h 87"/>
                      <a:gd name="T50" fmla="*/ 3 w 13"/>
                      <a:gd name="T51" fmla="*/ 1 h 87"/>
                      <a:gd name="T52" fmla="*/ 1 w 13"/>
                      <a:gd name="T53" fmla="*/ 3 h 87"/>
                      <a:gd name="T54" fmla="*/ 7 w 13"/>
                      <a:gd name="T55" fmla="*/ 56 h 87"/>
                      <a:gd name="T56" fmla="*/ 8 w 13"/>
                      <a:gd name="T57" fmla="*/ 76 h 87"/>
                      <a:gd name="T58" fmla="*/ 6 w 13"/>
                      <a:gd name="T59" fmla="*/ 67 h 87"/>
                      <a:gd name="T60" fmla="*/ 6 w 13"/>
                      <a:gd name="T61" fmla="*/ 58 h 87"/>
                      <a:gd name="T62" fmla="*/ 5 w 13"/>
                      <a:gd name="T63" fmla="*/ 3 h 87"/>
                      <a:gd name="T64" fmla="*/ 3 w 13"/>
                      <a:gd name="T65" fmla="*/ 2 h 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3" h="87">
                        <a:moveTo>
                          <a:pt x="3" y="2"/>
                        </a:moveTo>
                        <a:cubicBezTo>
                          <a:pt x="1" y="14"/>
                          <a:pt x="2" y="28"/>
                          <a:pt x="2" y="40"/>
                        </a:cubicBezTo>
                        <a:cubicBezTo>
                          <a:pt x="3" y="54"/>
                          <a:pt x="2" y="69"/>
                          <a:pt x="4" y="82"/>
                        </a:cubicBezTo>
                        <a:cubicBezTo>
                          <a:pt x="4" y="83"/>
                          <a:pt x="5" y="83"/>
                          <a:pt x="6" y="83"/>
                        </a:cubicBezTo>
                        <a:cubicBezTo>
                          <a:pt x="10" y="82"/>
                          <a:pt x="11" y="80"/>
                          <a:pt x="11" y="76"/>
                        </a:cubicBezTo>
                        <a:cubicBezTo>
                          <a:pt x="11" y="61"/>
                          <a:pt x="9" y="46"/>
                          <a:pt x="8" y="32"/>
                        </a:cubicBezTo>
                        <a:cubicBezTo>
                          <a:pt x="7" y="26"/>
                          <a:pt x="10" y="3"/>
                          <a:pt x="2" y="2"/>
                        </a:cubicBezTo>
                        <a:cubicBezTo>
                          <a:pt x="1" y="1"/>
                          <a:pt x="0" y="3"/>
                          <a:pt x="1" y="4"/>
                        </a:cubicBezTo>
                        <a:cubicBezTo>
                          <a:pt x="1" y="5"/>
                          <a:pt x="2" y="5"/>
                          <a:pt x="3" y="6"/>
                        </a:cubicBezTo>
                        <a:cubicBezTo>
                          <a:pt x="4" y="7"/>
                          <a:pt x="6" y="6"/>
                          <a:pt x="5" y="4"/>
                        </a:cubicBezTo>
                        <a:cubicBezTo>
                          <a:pt x="9" y="10"/>
                          <a:pt x="6" y="25"/>
                          <a:pt x="6" y="32"/>
                        </a:cubicBezTo>
                        <a:cubicBezTo>
                          <a:pt x="6" y="41"/>
                          <a:pt x="7" y="50"/>
                          <a:pt x="8" y="59"/>
                        </a:cubicBezTo>
                        <a:cubicBezTo>
                          <a:pt x="8" y="63"/>
                          <a:pt x="8" y="67"/>
                          <a:pt x="8" y="71"/>
                        </a:cubicBezTo>
                        <a:cubicBezTo>
                          <a:pt x="8" y="87"/>
                          <a:pt x="8" y="71"/>
                          <a:pt x="8" y="69"/>
                        </a:cubicBezTo>
                        <a:cubicBezTo>
                          <a:pt x="8" y="59"/>
                          <a:pt x="7" y="49"/>
                          <a:pt x="7" y="39"/>
                        </a:cubicBezTo>
                        <a:cubicBezTo>
                          <a:pt x="7" y="37"/>
                          <a:pt x="4" y="37"/>
                          <a:pt x="4" y="38"/>
                        </a:cubicBezTo>
                        <a:cubicBezTo>
                          <a:pt x="2" y="46"/>
                          <a:pt x="3" y="55"/>
                          <a:pt x="3" y="63"/>
                        </a:cubicBezTo>
                        <a:cubicBezTo>
                          <a:pt x="3" y="65"/>
                          <a:pt x="6" y="65"/>
                          <a:pt x="6" y="63"/>
                        </a:cubicBezTo>
                        <a:cubicBezTo>
                          <a:pt x="6" y="59"/>
                          <a:pt x="6" y="55"/>
                          <a:pt x="6" y="51"/>
                        </a:cubicBezTo>
                        <a:cubicBezTo>
                          <a:pt x="6" y="49"/>
                          <a:pt x="4" y="37"/>
                          <a:pt x="5" y="49"/>
                        </a:cubicBezTo>
                        <a:cubicBezTo>
                          <a:pt x="5" y="59"/>
                          <a:pt x="4" y="70"/>
                          <a:pt x="5" y="81"/>
                        </a:cubicBezTo>
                        <a:cubicBezTo>
                          <a:pt x="5" y="82"/>
                          <a:pt x="7" y="83"/>
                          <a:pt x="8" y="81"/>
                        </a:cubicBezTo>
                        <a:cubicBezTo>
                          <a:pt x="13" y="73"/>
                          <a:pt x="11" y="62"/>
                          <a:pt x="10" y="52"/>
                        </a:cubicBezTo>
                        <a:cubicBezTo>
                          <a:pt x="8" y="36"/>
                          <a:pt x="11" y="18"/>
                          <a:pt x="8" y="2"/>
                        </a:cubicBezTo>
                        <a:cubicBezTo>
                          <a:pt x="8" y="1"/>
                          <a:pt x="7" y="1"/>
                          <a:pt x="6" y="1"/>
                        </a:cubicBezTo>
                        <a:cubicBezTo>
                          <a:pt x="5" y="1"/>
                          <a:pt x="4" y="1"/>
                          <a:pt x="3" y="1"/>
                        </a:cubicBezTo>
                        <a:cubicBezTo>
                          <a:pt x="2" y="1"/>
                          <a:pt x="1" y="2"/>
                          <a:pt x="1" y="3"/>
                        </a:cubicBezTo>
                        <a:cubicBezTo>
                          <a:pt x="4" y="20"/>
                          <a:pt x="6" y="38"/>
                          <a:pt x="7" y="56"/>
                        </a:cubicBezTo>
                        <a:cubicBezTo>
                          <a:pt x="8" y="62"/>
                          <a:pt x="7" y="69"/>
                          <a:pt x="8" y="76"/>
                        </a:cubicBezTo>
                        <a:cubicBezTo>
                          <a:pt x="5" y="74"/>
                          <a:pt x="5" y="71"/>
                          <a:pt x="6" y="67"/>
                        </a:cubicBezTo>
                        <a:cubicBezTo>
                          <a:pt x="6" y="64"/>
                          <a:pt x="6" y="61"/>
                          <a:pt x="6" y="58"/>
                        </a:cubicBezTo>
                        <a:cubicBezTo>
                          <a:pt x="6" y="39"/>
                          <a:pt x="3" y="21"/>
                          <a:pt x="5" y="3"/>
                        </a:cubicBezTo>
                        <a:cubicBezTo>
                          <a:pt x="6" y="1"/>
                          <a:pt x="3" y="0"/>
                          <a:pt x="3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9" name="Freeform 229"/>
                  <p:cNvSpPr/>
                  <p:nvPr/>
                </p:nvSpPr>
                <p:spPr bwMode="auto">
                  <a:xfrm>
                    <a:off x="913" y="1457"/>
                    <a:ext cx="31" cy="8"/>
                  </a:xfrm>
                  <a:custGeom>
                    <a:avLst/>
                    <a:gdLst>
                      <a:gd name="T0" fmla="*/ 1 w 47"/>
                      <a:gd name="T1" fmla="*/ 7 h 12"/>
                      <a:gd name="T2" fmla="*/ 15 w 47"/>
                      <a:gd name="T3" fmla="*/ 7 h 12"/>
                      <a:gd name="T4" fmla="*/ 30 w 47"/>
                      <a:gd name="T5" fmla="*/ 11 h 12"/>
                      <a:gd name="T6" fmla="*/ 46 w 47"/>
                      <a:gd name="T7" fmla="*/ 3 h 12"/>
                      <a:gd name="T8" fmla="*/ 44 w 47"/>
                      <a:gd name="T9" fmla="*/ 2 h 12"/>
                      <a:gd name="T10" fmla="*/ 18 w 47"/>
                      <a:gd name="T11" fmla="*/ 5 h 12"/>
                      <a:gd name="T12" fmla="*/ 2 w 47"/>
                      <a:gd name="T13" fmla="*/ 4 h 12"/>
                      <a:gd name="T14" fmla="*/ 1 w 47"/>
                      <a:gd name="T15" fmla="*/ 7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7" h="12">
                        <a:moveTo>
                          <a:pt x="1" y="7"/>
                        </a:moveTo>
                        <a:cubicBezTo>
                          <a:pt x="6" y="8"/>
                          <a:pt x="10" y="6"/>
                          <a:pt x="15" y="7"/>
                        </a:cubicBezTo>
                        <a:cubicBezTo>
                          <a:pt x="20" y="8"/>
                          <a:pt x="24" y="11"/>
                          <a:pt x="30" y="11"/>
                        </a:cubicBezTo>
                        <a:cubicBezTo>
                          <a:pt x="36" y="11"/>
                          <a:pt x="44" y="9"/>
                          <a:pt x="46" y="3"/>
                        </a:cubicBezTo>
                        <a:cubicBezTo>
                          <a:pt x="47" y="1"/>
                          <a:pt x="44" y="0"/>
                          <a:pt x="44" y="2"/>
                        </a:cubicBezTo>
                        <a:cubicBezTo>
                          <a:pt x="40" y="12"/>
                          <a:pt x="25" y="8"/>
                          <a:pt x="18" y="5"/>
                        </a:cubicBezTo>
                        <a:cubicBezTo>
                          <a:pt x="12" y="3"/>
                          <a:pt x="8" y="6"/>
                          <a:pt x="2" y="4"/>
                        </a:cubicBezTo>
                        <a:cubicBezTo>
                          <a:pt x="0" y="4"/>
                          <a:pt x="0" y="6"/>
                          <a:pt x="1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0" name="Freeform 230"/>
                  <p:cNvSpPr/>
                  <p:nvPr/>
                </p:nvSpPr>
                <p:spPr bwMode="auto">
                  <a:xfrm>
                    <a:off x="912" y="1474"/>
                    <a:ext cx="32" cy="8"/>
                  </a:xfrm>
                  <a:custGeom>
                    <a:avLst/>
                    <a:gdLst>
                      <a:gd name="T0" fmla="*/ 3 w 48"/>
                      <a:gd name="T1" fmla="*/ 10 h 11"/>
                      <a:gd name="T2" fmla="*/ 34 w 48"/>
                      <a:gd name="T3" fmla="*/ 10 h 11"/>
                      <a:gd name="T4" fmla="*/ 47 w 48"/>
                      <a:gd name="T5" fmla="*/ 2 h 11"/>
                      <a:gd name="T6" fmla="*/ 44 w 48"/>
                      <a:gd name="T7" fmla="*/ 2 h 11"/>
                      <a:gd name="T8" fmla="*/ 19 w 48"/>
                      <a:gd name="T9" fmla="*/ 5 h 11"/>
                      <a:gd name="T10" fmla="*/ 2 w 48"/>
                      <a:gd name="T11" fmla="*/ 8 h 11"/>
                      <a:gd name="T12" fmla="*/ 3 w 48"/>
                      <a:gd name="T13" fmla="*/ 1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8" h="11">
                        <a:moveTo>
                          <a:pt x="3" y="10"/>
                        </a:moveTo>
                        <a:cubicBezTo>
                          <a:pt x="14" y="3"/>
                          <a:pt x="23" y="11"/>
                          <a:pt x="34" y="10"/>
                        </a:cubicBezTo>
                        <a:cubicBezTo>
                          <a:pt x="39" y="9"/>
                          <a:pt x="45" y="8"/>
                          <a:pt x="47" y="2"/>
                        </a:cubicBezTo>
                        <a:cubicBezTo>
                          <a:pt x="48" y="1"/>
                          <a:pt x="45" y="0"/>
                          <a:pt x="44" y="2"/>
                        </a:cubicBezTo>
                        <a:cubicBezTo>
                          <a:pt x="42" y="10"/>
                          <a:pt x="25" y="7"/>
                          <a:pt x="19" y="5"/>
                        </a:cubicBezTo>
                        <a:cubicBezTo>
                          <a:pt x="13" y="4"/>
                          <a:pt x="8" y="4"/>
                          <a:pt x="2" y="8"/>
                        </a:cubicBezTo>
                        <a:cubicBezTo>
                          <a:pt x="0" y="9"/>
                          <a:pt x="2" y="11"/>
                          <a:pt x="3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1" name="Freeform 231"/>
                  <p:cNvSpPr/>
                  <p:nvPr/>
                </p:nvSpPr>
                <p:spPr bwMode="auto">
                  <a:xfrm>
                    <a:off x="941" y="1458"/>
                    <a:ext cx="3" cy="20"/>
                  </a:xfrm>
                  <a:custGeom>
                    <a:avLst/>
                    <a:gdLst>
                      <a:gd name="T0" fmla="*/ 1 w 5"/>
                      <a:gd name="T1" fmla="*/ 2 h 30"/>
                      <a:gd name="T2" fmla="*/ 1 w 5"/>
                      <a:gd name="T3" fmla="*/ 14 h 30"/>
                      <a:gd name="T4" fmla="*/ 1 w 5"/>
                      <a:gd name="T5" fmla="*/ 28 h 30"/>
                      <a:gd name="T6" fmla="*/ 4 w 5"/>
                      <a:gd name="T7" fmla="*/ 28 h 30"/>
                      <a:gd name="T8" fmla="*/ 4 w 5"/>
                      <a:gd name="T9" fmla="*/ 15 h 30"/>
                      <a:gd name="T10" fmla="*/ 4 w 5"/>
                      <a:gd name="T11" fmla="*/ 3 h 30"/>
                      <a:gd name="T12" fmla="*/ 1 w 5"/>
                      <a:gd name="T13" fmla="*/ 2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" h="30">
                        <a:moveTo>
                          <a:pt x="1" y="2"/>
                        </a:moveTo>
                        <a:cubicBezTo>
                          <a:pt x="0" y="6"/>
                          <a:pt x="0" y="10"/>
                          <a:pt x="1" y="14"/>
                        </a:cubicBezTo>
                        <a:cubicBezTo>
                          <a:pt x="1" y="19"/>
                          <a:pt x="1" y="23"/>
                          <a:pt x="1" y="28"/>
                        </a:cubicBezTo>
                        <a:cubicBezTo>
                          <a:pt x="1" y="30"/>
                          <a:pt x="4" y="30"/>
                          <a:pt x="4" y="28"/>
                        </a:cubicBezTo>
                        <a:cubicBezTo>
                          <a:pt x="4" y="24"/>
                          <a:pt x="4" y="19"/>
                          <a:pt x="4" y="15"/>
                        </a:cubicBezTo>
                        <a:cubicBezTo>
                          <a:pt x="3" y="11"/>
                          <a:pt x="3" y="7"/>
                          <a:pt x="4" y="3"/>
                        </a:cubicBezTo>
                        <a:cubicBezTo>
                          <a:pt x="5" y="1"/>
                          <a:pt x="2" y="0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2" name="Freeform 232"/>
                  <p:cNvSpPr/>
                  <p:nvPr/>
                </p:nvSpPr>
                <p:spPr bwMode="auto">
                  <a:xfrm>
                    <a:off x="914" y="1460"/>
                    <a:ext cx="8" cy="4"/>
                  </a:xfrm>
                  <a:custGeom>
                    <a:avLst/>
                    <a:gdLst>
                      <a:gd name="T0" fmla="*/ 2 w 12"/>
                      <a:gd name="T1" fmla="*/ 6 h 7"/>
                      <a:gd name="T2" fmla="*/ 5 w 12"/>
                      <a:gd name="T3" fmla="*/ 6 h 7"/>
                      <a:gd name="T4" fmla="*/ 10 w 12"/>
                      <a:gd name="T5" fmla="*/ 3 h 7"/>
                      <a:gd name="T6" fmla="*/ 9 w 12"/>
                      <a:gd name="T7" fmla="*/ 1 h 7"/>
                      <a:gd name="T8" fmla="*/ 6 w 12"/>
                      <a:gd name="T9" fmla="*/ 3 h 7"/>
                      <a:gd name="T10" fmla="*/ 4 w 12"/>
                      <a:gd name="T11" fmla="*/ 3 h 7"/>
                      <a:gd name="T12" fmla="*/ 3 w 12"/>
                      <a:gd name="T13" fmla="*/ 4 h 7"/>
                      <a:gd name="T14" fmla="*/ 2 w 12"/>
                      <a:gd name="T15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" h="7">
                        <a:moveTo>
                          <a:pt x="2" y="6"/>
                        </a:moveTo>
                        <a:cubicBezTo>
                          <a:pt x="3" y="7"/>
                          <a:pt x="4" y="6"/>
                          <a:pt x="5" y="6"/>
                        </a:cubicBezTo>
                        <a:cubicBezTo>
                          <a:pt x="7" y="5"/>
                          <a:pt x="9" y="4"/>
                          <a:pt x="10" y="3"/>
                        </a:cubicBezTo>
                        <a:cubicBezTo>
                          <a:pt x="12" y="3"/>
                          <a:pt x="11" y="0"/>
                          <a:pt x="9" y="1"/>
                        </a:cubicBezTo>
                        <a:cubicBezTo>
                          <a:pt x="8" y="1"/>
                          <a:pt x="7" y="2"/>
                          <a:pt x="6" y="3"/>
                        </a:cubicBezTo>
                        <a:cubicBezTo>
                          <a:pt x="5" y="3"/>
                          <a:pt x="4" y="3"/>
                          <a:pt x="4" y="3"/>
                        </a:cubicBezTo>
                        <a:cubicBezTo>
                          <a:pt x="3" y="3"/>
                          <a:pt x="3" y="3"/>
                          <a:pt x="3" y="4"/>
                        </a:cubicBezTo>
                        <a:cubicBezTo>
                          <a:pt x="2" y="3"/>
                          <a:pt x="0" y="5"/>
                          <a:pt x="2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3" name="Freeform 233"/>
                  <p:cNvSpPr/>
                  <p:nvPr/>
                </p:nvSpPr>
                <p:spPr bwMode="auto">
                  <a:xfrm>
                    <a:off x="913" y="1462"/>
                    <a:ext cx="10" cy="6"/>
                  </a:xfrm>
                  <a:custGeom>
                    <a:avLst/>
                    <a:gdLst>
                      <a:gd name="T0" fmla="*/ 3 w 14"/>
                      <a:gd name="T1" fmla="*/ 9 h 9"/>
                      <a:gd name="T2" fmla="*/ 12 w 14"/>
                      <a:gd name="T3" fmla="*/ 3 h 9"/>
                      <a:gd name="T4" fmla="*/ 11 w 14"/>
                      <a:gd name="T5" fmla="*/ 1 h 9"/>
                      <a:gd name="T6" fmla="*/ 1 w 14"/>
                      <a:gd name="T7" fmla="*/ 6 h 9"/>
                      <a:gd name="T8" fmla="*/ 3 w 14"/>
                      <a:gd name="T9" fmla="*/ 9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9">
                        <a:moveTo>
                          <a:pt x="3" y="9"/>
                        </a:moveTo>
                        <a:cubicBezTo>
                          <a:pt x="6" y="7"/>
                          <a:pt x="9" y="5"/>
                          <a:pt x="12" y="3"/>
                        </a:cubicBezTo>
                        <a:cubicBezTo>
                          <a:pt x="14" y="2"/>
                          <a:pt x="12" y="0"/>
                          <a:pt x="11" y="1"/>
                        </a:cubicBezTo>
                        <a:cubicBezTo>
                          <a:pt x="7" y="2"/>
                          <a:pt x="4" y="4"/>
                          <a:pt x="1" y="6"/>
                        </a:cubicBezTo>
                        <a:cubicBezTo>
                          <a:pt x="0" y="7"/>
                          <a:pt x="1" y="9"/>
                          <a:pt x="3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4" name="Freeform 234"/>
                  <p:cNvSpPr/>
                  <p:nvPr/>
                </p:nvSpPr>
                <p:spPr bwMode="auto">
                  <a:xfrm>
                    <a:off x="914" y="1463"/>
                    <a:ext cx="10" cy="5"/>
                  </a:xfrm>
                  <a:custGeom>
                    <a:avLst/>
                    <a:gdLst>
                      <a:gd name="T0" fmla="*/ 3 w 15"/>
                      <a:gd name="T1" fmla="*/ 8 h 8"/>
                      <a:gd name="T2" fmla="*/ 13 w 15"/>
                      <a:gd name="T3" fmla="*/ 4 h 8"/>
                      <a:gd name="T4" fmla="*/ 12 w 15"/>
                      <a:gd name="T5" fmla="*/ 1 h 8"/>
                      <a:gd name="T6" fmla="*/ 2 w 15"/>
                      <a:gd name="T7" fmla="*/ 5 h 8"/>
                      <a:gd name="T8" fmla="*/ 3 w 15"/>
                      <a:gd name="T9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" h="8">
                        <a:moveTo>
                          <a:pt x="3" y="8"/>
                        </a:moveTo>
                        <a:cubicBezTo>
                          <a:pt x="6" y="7"/>
                          <a:pt x="10" y="5"/>
                          <a:pt x="13" y="4"/>
                        </a:cubicBezTo>
                        <a:cubicBezTo>
                          <a:pt x="15" y="3"/>
                          <a:pt x="14" y="0"/>
                          <a:pt x="12" y="1"/>
                        </a:cubicBezTo>
                        <a:cubicBezTo>
                          <a:pt x="9" y="2"/>
                          <a:pt x="5" y="4"/>
                          <a:pt x="2" y="5"/>
                        </a:cubicBezTo>
                        <a:cubicBezTo>
                          <a:pt x="0" y="6"/>
                          <a:pt x="1" y="8"/>
                          <a:pt x="3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5" name="Freeform 235"/>
                  <p:cNvSpPr/>
                  <p:nvPr/>
                </p:nvSpPr>
                <p:spPr bwMode="auto">
                  <a:xfrm>
                    <a:off x="913" y="1464"/>
                    <a:ext cx="14" cy="9"/>
                  </a:xfrm>
                  <a:custGeom>
                    <a:avLst/>
                    <a:gdLst>
                      <a:gd name="T0" fmla="*/ 3 w 21"/>
                      <a:gd name="T1" fmla="*/ 13 h 14"/>
                      <a:gd name="T2" fmla="*/ 19 w 21"/>
                      <a:gd name="T3" fmla="*/ 3 h 14"/>
                      <a:gd name="T4" fmla="*/ 18 w 21"/>
                      <a:gd name="T5" fmla="*/ 1 h 14"/>
                      <a:gd name="T6" fmla="*/ 2 w 21"/>
                      <a:gd name="T7" fmla="*/ 10 h 14"/>
                      <a:gd name="T8" fmla="*/ 3 w 21"/>
                      <a:gd name="T9" fmla="*/ 13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14">
                        <a:moveTo>
                          <a:pt x="3" y="13"/>
                        </a:moveTo>
                        <a:cubicBezTo>
                          <a:pt x="8" y="9"/>
                          <a:pt x="14" y="6"/>
                          <a:pt x="19" y="3"/>
                        </a:cubicBezTo>
                        <a:cubicBezTo>
                          <a:pt x="21" y="2"/>
                          <a:pt x="19" y="0"/>
                          <a:pt x="18" y="1"/>
                        </a:cubicBezTo>
                        <a:cubicBezTo>
                          <a:pt x="12" y="4"/>
                          <a:pt x="7" y="7"/>
                          <a:pt x="2" y="10"/>
                        </a:cubicBezTo>
                        <a:cubicBezTo>
                          <a:pt x="0" y="11"/>
                          <a:pt x="2" y="14"/>
                          <a:pt x="3" y="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6" name="Freeform 236"/>
                  <p:cNvSpPr/>
                  <p:nvPr/>
                </p:nvSpPr>
                <p:spPr bwMode="auto">
                  <a:xfrm>
                    <a:off x="914" y="1464"/>
                    <a:ext cx="15" cy="10"/>
                  </a:xfrm>
                  <a:custGeom>
                    <a:avLst/>
                    <a:gdLst>
                      <a:gd name="T0" fmla="*/ 3 w 23"/>
                      <a:gd name="T1" fmla="*/ 14 h 15"/>
                      <a:gd name="T2" fmla="*/ 22 w 23"/>
                      <a:gd name="T3" fmla="*/ 4 h 15"/>
                      <a:gd name="T4" fmla="*/ 20 w 23"/>
                      <a:gd name="T5" fmla="*/ 1 h 15"/>
                      <a:gd name="T6" fmla="*/ 2 w 23"/>
                      <a:gd name="T7" fmla="*/ 12 h 15"/>
                      <a:gd name="T8" fmla="*/ 3 w 23"/>
                      <a:gd name="T9" fmla="*/ 14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3" h="15">
                        <a:moveTo>
                          <a:pt x="3" y="14"/>
                        </a:moveTo>
                        <a:cubicBezTo>
                          <a:pt x="10" y="12"/>
                          <a:pt x="16" y="7"/>
                          <a:pt x="22" y="4"/>
                        </a:cubicBezTo>
                        <a:cubicBezTo>
                          <a:pt x="23" y="3"/>
                          <a:pt x="22" y="0"/>
                          <a:pt x="20" y="1"/>
                        </a:cubicBezTo>
                        <a:cubicBezTo>
                          <a:pt x="14" y="5"/>
                          <a:pt x="8" y="9"/>
                          <a:pt x="2" y="12"/>
                        </a:cubicBezTo>
                        <a:cubicBezTo>
                          <a:pt x="0" y="13"/>
                          <a:pt x="2" y="15"/>
                          <a:pt x="3" y="1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7" name="Freeform 237"/>
                  <p:cNvSpPr/>
                  <p:nvPr/>
                </p:nvSpPr>
                <p:spPr bwMode="auto">
                  <a:xfrm>
                    <a:off x="915" y="1464"/>
                    <a:ext cx="19" cy="12"/>
                  </a:xfrm>
                  <a:custGeom>
                    <a:avLst/>
                    <a:gdLst>
                      <a:gd name="T0" fmla="*/ 3 w 28"/>
                      <a:gd name="T1" fmla="*/ 16 h 17"/>
                      <a:gd name="T2" fmla="*/ 26 w 28"/>
                      <a:gd name="T3" fmla="*/ 3 h 17"/>
                      <a:gd name="T4" fmla="*/ 24 w 28"/>
                      <a:gd name="T5" fmla="*/ 1 h 17"/>
                      <a:gd name="T6" fmla="*/ 2 w 28"/>
                      <a:gd name="T7" fmla="*/ 14 h 17"/>
                      <a:gd name="T8" fmla="*/ 3 w 28"/>
                      <a:gd name="T9" fmla="*/ 1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" h="17">
                        <a:moveTo>
                          <a:pt x="3" y="16"/>
                        </a:moveTo>
                        <a:cubicBezTo>
                          <a:pt x="11" y="12"/>
                          <a:pt x="18" y="7"/>
                          <a:pt x="26" y="3"/>
                        </a:cubicBezTo>
                        <a:cubicBezTo>
                          <a:pt x="28" y="2"/>
                          <a:pt x="26" y="0"/>
                          <a:pt x="24" y="1"/>
                        </a:cubicBezTo>
                        <a:cubicBezTo>
                          <a:pt x="16" y="4"/>
                          <a:pt x="10" y="10"/>
                          <a:pt x="2" y="14"/>
                        </a:cubicBezTo>
                        <a:cubicBezTo>
                          <a:pt x="0" y="15"/>
                          <a:pt x="2" y="17"/>
                          <a:pt x="3" y="1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8" name="Freeform 238"/>
                  <p:cNvSpPr/>
                  <p:nvPr/>
                </p:nvSpPr>
                <p:spPr bwMode="auto">
                  <a:xfrm>
                    <a:off x="915" y="1468"/>
                    <a:ext cx="19" cy="12"/>
                  </a:xfrm>
                  <a:custGeom>
                    <a:avLst/>
                    <a:gdLst>
                      <a:gd name="T0" fmla="*/ 3 w 29"/>
                      <a:gd name="T1" fmla="*/ 18 h 19"/>
                      <a:gd name="T2" fmla="*/ 27 w 29"/>
                      <a:gd name="T3" fmla="*/ 3 h 19"/>
                      <a:gd name="T4" fmla="*/ 26 w 29"/>
                      <a:gd name="T5" fmla="*/ 1 h 19"/>
                      <a:gd name="T6" fmla="*/ 2 w 29"/>
                      <a:gd name="T7" fmla="*/ 15 h 19"/>
                      <a:gd name="T8" fmla="*/ 3 w 29"/>
                      <a:gd name="T9" fmla="*/ 18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9" h="19">
                        <a:moveTo>
                          <a:pt x="3" y="18"/>
                        </a:moveTo>
                        <a:cubicBezTo>
                          <a:pt x="11" y="13"/>
                          <a:pt x="19" y="8"/>
                          <a:pt x="27" y="3"/>
                        </a:cubicBezTo>
                        <a:cubicBezTo>
                          <a:pt x="29" y="2"/>
                          <a:pt x="27" y="0"/>
                          <a:pt x="26" y="1"/>
                        </a:cubicBezTo>
                        <a:cubicBezTo>
                          <a:pt x="18" y="6"/>
                          <a:pt x="10" y="11"/>
                          <a:pt x="2" y="15"/>
                        </a:cubicBezTo>
                        <a:cubicBezTo>
                          <a:pt x="0" y="16"/>
                          <a:pt x="1" y="19"/>
                          <a:pt x="3" y="1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9" name="Freeform 239"/>
                  <p:cNvSpPr/>
                  <p:nvPr/>
                </p:nvSpPr>
                <p:spPr bwMode="auto">
                  <a:xfrm>
                    <a:off x="920" y="1468"/>
                    <a:ext cx="16" cy="11"/>
                  </a:xfrm>
                  <a:custGeom>
                    <a:avLst/>
                    <a:gdLst>
                      <a:gd name="T0" fmla="*/ 3 w 24"/>
                      <a:gd name="T1" fmla="*/ 16 h 17"/>
                      <a:gd name="T2" fmla="*/ 22 w 24"/>
                      <a:gd name="T3" fmla="*/ 3 h 17"/>
                      <a:gd name="T4" fmla="*/ 21 w 24"/>
                      <a:gd name="T5" fmla="*/ 1 h 17"/>
                      <a:gd name="T6" fmla="*/ 2 w 24"/>
                      <a:gd name="T7" fmla="*/ 13 h 17"/>
                      <a:gd name="T8" fmla="*/ 3 w 24"/>
                      <a:gd name="T9" fmla="*/ 1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" h="17">
                        <a:moveTo>
                          <a:pt x="3" y="16"/>
                        </a:moveTo>
                        <a:cubicBezTo>
                          <a:pt x="10" y="12"/>
                          <a:pt x="16" y="8"/>
                          <a:pt x="22" y="3"/>
                        </a:cubicBezTo>
                        <a:cubicBezTo>
                          <a:pt x="24" y="2"/>
                          <a:pt x="23" y="0"/>
                          <a:pt x="21" y="1"/>
                        </a:cubicBezTo>
                        <a:cubicBezTo>
                          <a:pt x="15" y="5"/>
                          <a:pt x="8" y="9"/>
                          <a:pt x="2" y="13"/>
                        </a:cubicBezTo>
                        <a:cubicBezTo>
                          <a:pt x="0" y="14"/>
                          <a:pt x="2" y="17"/>
                          <a:pt x="3" y="1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0" name="Freeform 240"/>
                  <p:cNvSpPr/>
                  <p:nvPr/>
                </p:nvSpPr>
                <p:spPr bwMode="auto">
                  <a:xfrm>
                    <a:off x="922" y="1470"/>
                    <a:ext cx="14" cy="10"/>
                  </a:xfrm>
                  <a:custGeom>
                    <a:avLst/>
                    <a:gdLst>
                      <a:gd name="T0" fmla="*/ 3 w 21"/>
                      <a:gd name="T1" fmla="*/ 14 h 15"/>
                      <a:gd name="T2" fmla="*/ 19 w 21"/>
                      <a:gd name="T3" fmla="*/ 4 h 15"/>
                      <a:gd name="T4" fmla="*/ 18 w 21"/>
                      <a:gd name="T5" fmla="*/ 1 h 15"/>
                      <a:gd name="T6" fmla="*/ 2 w 21"/>
                      <a:gd name="T7" fmla="*/ 12 h 15"/>
                      <a:gd name="T8" fmla="*/ 3 w 21"/>
                      <a:gd name="T9" fmla="*/ 14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15">
                        <a:moveTo>
                          <a:pt x="3" y="14"/>
                        </a:moveTo>
                        <a:cubicBezTo>
                          <a:pt x="8" y="11"/>
                          <a:pt x="14" y="7"/>
                          <a:pt x="19" y="4"/>
                        </a:cubicBezTo>
                        <a:cubicBezTo>
                          <a:pt x="21" y="3"/>
                          <a:pt x="19" y="0"/>
                          <a:pt x="18" y="1"/>
                        </a:cubicBezTo>
                        <a:cubicBezTo>
                          <a:pt x="12" y="4"/>
                          <a:pt x="7" y="8"/>
                          <a:pt x="2" y="12"/>
                        </a:cubicBezTo>
                        <a:cubicBezTo>
                          <a:pt x="0" y="13"/>
                          <a:pt x="2" y="15"/>
                          <a:pt x="3" y="1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1" name="Freeform 241"/>
                  <p:cNvSpPr/>
                  <p:nvPr/>
                </p:nvSpPr>
                <p:spPr bwMode="auto">
                  <a:xfrm>
                    <a:off x="926" y="1472"/>
                    <a:ext cx="11" cy="8"/>
                  </a:xfrm>
                  <a:custGeom>
                    <a:avLst/>
                    <a:gdLst>
                      <a:gd name="T0" fmla="*/ 3 w 17"/>
                      <a:gd name="T1" fmla="*/ 12 h 13"/>
                      <a:gd name="T2" fmla="*/ 15 w 17"/>
                      <a:gd name="T3" fmla="*/ 4 h 13"/>
                      <a:gd name="T4" fmla="*/ 14 w 17"/>
                      <a:gd name="T5" fmla="*/ 1 h 13"/>
                      <a:gd name="T6" fmla="*/ 1 w 17"/>
                      <a:gd name="T7" fmla="*/ 10 h 13"/>
                      <a:gd name="T8" fmla="*/ 3 w 17"/>
                      <a:gd name="T9" fmla="*/ 12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13">
                        <a:moveTo>
                          <a:pt x="3" y="12"/>
                        </a:moveTo>
                        <a:cubicBezTo>
                          <a:pt x="7" y="9"/>
                          <a:pt x="11" y="6"/>
                          <a:pt x="15" y="4"/>
                        </a:cubicBezTo>
                        <a:cubicBezTo>
                          <a:pt x="17" y="3"/>
                          <a:pt x="15" y="0"/>
                          <a:pt x="14" y="1"/>
                        </a:cubicBezTo>
                        <a:cubicBezTo>
                          <a:pt x="9" y="4"/>
                          <a:pt x="5" y="6"/>
                          <a:pt x="1" y="10"/>
                        </a:cubicBezTo>
                        <a:cubicBezTo>
                          <a:pt x="0" y="11"/>
                          <a:pt x="2" y="13"/>
                          <a:pt x="3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2" name="Freeform 242"/>
                  <p:cNvSpPr/>
                  <p:nvPr/>
                </p:nvSpPr>
                <p:spPr bwMode="auto">
                  <a:xfrm>
                    <a:off x="929" y="1472"/>
                    <a:ext cx="11" cy="8"/>
                  </a:xfrm>
                  <a:custGeom>
                    <a:avLst/>
                    <a:gdLst>
                      <a:gd name="T0" fmla="*/ 3 w 17"/>
                      <a:gd name="T1" fmla="*/ 11 h 11"/>
                      <a:gd name="T2" fmla="*/ 15 w 17"/>
                      <a:gd name="T3" fmla="*/ 3 h 11"/>
                      <a:gd name="T4" fmla="*/ 14 w 17"/>
                      <a:gd name="T5" fmla="*/ 1 h 11"/>
                      <a:gd name="T6" fmla="*/ 2 w 17"/>
                      <a:gd name="T7" fmla="*/ 8 h 11"/>
                      <a:gd name="T8" fmla="*/ 3 w 17"/>
                      <a:gd name="T9" fmla="*/ 1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11">
                        <a:moveTo>
                          <a:pt x="3" y="11"/>
                        </a:moveTo>
                        <a:cubicBezTo>
                          <a:pt x="8" y="9"/>
                          <a:pt x="11" y="6"/>
                          <a:pt x="15" y="3"/>
                        </a:cubicBezTo>
                        <a:cubicBezTo>
                          <a:pt x="17" y="2"/>
                          <a:pt x="15" y="0"/>
                          <a:pt x="14" y="1"/>
                        </a:cubicBezTo>
                        <a:cubicBezTo>
                          <a:pt x="10" y="3"/>
                          <a:pt x="6" y="6"/>
                          <a:pt x="2" y="8"/>
                        </a:cubicBezTo>
                        <a:cubicBezTo>
                          <a:pt x="0" y="9"/>
                          <a:pt x="1" y="11"/>
                          <a:pt x="3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3" name="Freeform 243"/>
                  <p:cNvSpPr/>
                  <p:nvPr/>
                </p:nvSpPr>
                <p:spPr bwMode="auto">
                  <a:xfrm>
                    <a:off x="931" y="1472"/>
                    <a:ext cx="10" cy="8"/>
                  </a:xfrm>
                  <a:custGeom>
                    <a:avLst/>
                    <a:gdLst>
                      <a:gd name="T0" fmla="*/ 4 w 14"/>
                      <a:gd name="T1" fmla="*/ 10 h 11"/>
                      <a:gd name="T2" fmla="*/ 13 w 14"/>
                      <a:gd name="T3" fmla="*/ 4 h 11"/>
                      <a:gd name="T4" fmla="*/ 11 w 14"/>
                      <a:gd name="T5" fmla="*/ 1 h 11"/>
                      <a:gd name="T6" fmla="*/ 2 w 14"/>
                      <a:gd name="T7" fmla="*/ 8 h 11"/>
                      <a:gd name="T8" fmla="*/ 4 w 14"/>
                      <a:gd name="T9" fmla="*/ 1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11">
                        <a:moveTo>
                          <a:pt x="4" y="10"/>
                        </a:moveTo>
                        <a:cubicBezTo>
                          <a:pt x="6" y="7"/>
                          <a:pt x="10" y="6"/>
                          <a:pt x="13" y="4"/>
                        </a:cubicBezTo>
                        <a:cubicBezTo>
                          <a:pt x="14" y="3"/>
                          <a:pt x="13" y="0"/>
                          <a:pt x="11" y="1"/>
                        </a:cubicBezTo>
                        <a:cubicBezTo>
                          <a:pt x="8" y="3"/>
                          <a:pt x="4" y="5"/>
                          <a:pt x="2" y="8"/>
                        </a:cubicBezTo>
                        <a:cubicBezTo>
                          <a:pt x="0" y="9"/>
                          <a:pt x="2" y="11"/>
                          <a:pt x="4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4" name="Freeform 244"/>
                  <p:cNvSpPr/>
                  <p:nvPr/>
                </p:nvSpPr>
                <p:spPr bwMode="auto">
                  <a:xfrm>
                    <a:off x="932" y="1474"/>
                    <a:ext cx="11" cy="6"/>
                  </a:xfrm>
                  <a:custGeom>
                    <a:avLst/>
                    <a:gdLst>
                      <a:gd name="T0" fmla="*/ 3 w 16"/>
                      <a:gd name="T1" fmla="*/ 9 h 10"/>
                      <a:gd name="T2" fmla="*/ 15 w 16"/>
                      <a:gd name="T3" fmla="*/ 3 h 10"/>
                      <a:gd name="T4" fmla="*/ 13 w 16"/>
                      <a:gd name="T5" fmla="*/ 1 h 10"/>
                      <a:gd name="T6" fmla="*/ 2 w 16"/>
                      <a:gd name="T7" fmla="*/ 7 h 10"/>
                      <a:gd name="T8" fmla="*/ 3 w 16"/>
                      <a:gd name="T9" fmla="*/ 9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10">
                        <a:moveTo>
                          <a:pt x="3" y="9"/>
                        </a:moveTo>
                        <a:cubicBezTo>
                          <a:pt x="7" y="7"/>
                          <a:pt x="11" y="6"/>
                          <a:pt x="15" y="3"/>
                        </a:cubicBezTo>
                        <a:cubicBezTo>
                          <a:pt x="16" y="2"/>
                          <a:pt x="14" y="0"/>
                          <a:pt x="13" y="1"/>
                        </a:cubicBezTo>
                        <a:cubicBezTo>
                          <a:pt x="9" y="3"/>
                          <a:pt x="6" y="5"/>
                          <a:pt x="2" y="7"/>
                        </a:cubicBezTo>
                        <a:cubicBezTo>
                          <a:pt x="0" y="7"/>
                          <a:pt x="2" y="10"/>
                          <a:pt x="3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5" name="Freeform 245"/>
                  <p:cNvSpPr/>
                  <p:nvPr/>
                </p:nvSpPr>
                <p:spPr bwMode="auto">
                  <a:xfrm>
                    <a:off x="935" y="1476"/>
                    <a:ext cx="5" cy="4"/>
                  </a:xfrm>
                  <a:custGeom>
                    <a:avLst/>
                    <a:gdLst>
                      <a:gd name="T0" fmla="*/ 3 w 8"/>
                      <a:gd name="T1" fmla="*/ 6 h 7"/>
                      <a:gd name="T2" fmla="*/ 7 w 8"/>
                      <a:gd name="T3" fmla="*/ 3 h 7"/>
                      <a:gd name="T4" fmla="*/ 5 w 8"/>
                      <a:gd name="T5" fmla="*/ 1 h 7"/>
                      <a:gd name="T6" fmla="*/ 2 w 8"/>
                      <a:gd name="T7" fmla="*/ 3 h 7"/>
                      <a:gd name="T8" fmla="*/ 3 w 8"/>
                      <a:gd name="T9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7">
                        <a:moveTo>
                          <a:pt x="3" y="6"/>
                        </a:moveTo>
                        <a:cubicBezTo>
                          <a:pt x="5" y="5"/>
                          <a:pt x="6" y="4"/>
                          <a:pt x="7" y="3"/>
                        </a:cubicBezTo>
                        <a:cubicBezTo>
                          <a:pt x="8" y="2"/>
                          <a:pt x="6" y="0"/>
                          <a:pt x="5" y="1"/>
                        </a:cubicBezTo>
                        <a:cubicBezTo>
                          <a:pt x="4" y="2"/>
                          <a:pt x="3" y="3"/>
                          <a:pt x="2" y="3"/>
                        </a:cubicBezTo>
                        <a:cubicBezTo>
                          <a:pt x="0" y="4"/>
                          <a:pt x="2" y="7"/>
                          <a:pt x="3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6" name="Freeform 246"/>
                  <p:cNvSpPr/>
                  <p:nvPr/>
                </p:nvSpPr>
                <p:spPr bwMode="auto">
                  <a:xfrm>
                    <a:off x="935" y="1468"/>
                    <a:ext cx="8" cy="8"/>
                  </a:xfrm>
                  <a:custGeom>
                    <a:avLst/>
                    <a:gdLst>
                      <a:gd name="T0" fmla="*/ 4 w 12"/>
                      <a:gd name="T1" fmla="*/ 10 h 12"/>
                      <a:gd name="T2" fmla="*/ 10 w 12"/>
                      <a:gd name="T3" fmla="*/ 4 h 12"/>
                      <a:gd name="T4" fmla="*/ 9 w 12"/>
                      <a:gd name="T5" fmla="*/ 1 h 12"/>
                      <a:gd name="T6" fmla="*/ 1 w 12"/>
                      <a:gd name="T7" fmla="*/ 9 h 12"/>
                      <a:gd name="T8" fmla="*/ 4 w 12"/>
                      <a:gd name="T9" fmla="*/ 1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2">
                        <a:moveTo>
                          <a:pt x="4" y="10"/>
                        </a:moveTo>
                        <a:cubicBezTo>
                          <a:pt x="6" y="8"/>
                          <a:pt x="8" y="5"/>
                          <a:pt x="10" y="4"/>
                        </a:cubicBezTo>
                        <a:cubicBezTo>
                          <a:pt x="12" y="3"/>
                          <a:pt x="10" y="0"/>
                          <a:pt x="9" y="1"/>
                        </a:cubicBezTo>
                        <a:cubicBezTo>
                          <a:pt x="6" y="3"/>
                          <a:pt x="3" y="6"/>
                          <a:pt x="1" y="9"/>
                        </a:cubicBezTo>
                        <a:cubicBezTo>
                          <a:pt x="0" y="10"/>
                          <a:pt x="3" y="12"/>
                          <a:pt x="4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7" name="Freeform 247"/>
                  <p:cNvSpPr/>
                  <p:nvPr/>
                </p:nvSpPr>
                <p:spPr bwMode="auto">
                  <a:xfrm>
                    <a:off x="933" y="1466"/>
                    <a:ext cx="8" cy="9"/>
                  </a:xfrm>
                  <a:custGeom>
                    <a:avLst/>
                    <a:gdLst>
                      <a:gd name="T0" fmla="*/ 3 w 13"/>
                      <a:gd name="T1" fmla="*/ 12 h 13"/>
                      <a:gd name="T2" fmla="*/ 12 w 13"/>
                      <a:gd name="T3" fmla="*/ 3 h 13"/>
                      <a:gd name="T4" fmla="*/ 9 w 13"/>
                      <a:gd name="T5" fmla="*/ 2 h 13"/>
                      <a:gd name="T6" fmla="*/ 1 w 13"/>
                      <a:gd name="T7" fmla="*/ 10 h 13"/>
                      <a:gd name="T8" fmla="*/ 3 w 13"/>
                      <a:gd name="T9" fmla="*/ 12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13">
                        <a:moveTo>
                          <a:pt x="3" y="12"/>
                        </a:moveTo>
                        <a:cubicBezTo>
                          <a:pt x="6" y="9"/>
                          <a:pt x="10" y="7"/>
                          <a:pt x="12" y="3"/>
                        </a:cubicBezTo>
                        <a:cubicBezTo>
                          <a:pt x="13" y="2"/>
                          <a:pt x="10" y="0"/>
                          <a:pt x="9" y="2"/>
                        </a:cubicBezTo>
                        <a:cubicBezTo>
                          <a:pt x="8" y="5"/>
                          <a:pt x="4" y="7"/>
                          <a:pt x="1" y="10"/>
                        </a:cubicBezTo>
                        <a:cubicBezTo>
                          <a:pt x="0" y="11"/>
                          <a:pt x="2" y="13"/>
                          <a:pt x="3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8" name="Freeform 248"/>
                  <p:cNvSpPr/>
                  <p:nvPr/>
                </p:nvSpPr>
                <p:spPr bwMode="auto">
                  <a:xfrm>
                    <a:off x="930" y="1465"/>
                    <a:ext cx="9" cy="9"/>
                  </a:xfrm>
                  <a:custGeom>
                    <a:avLst/>
                    <a:gdLst>
                      <a:gd name="T0" fmla="*/ 4 w 14"/>
                      <a:gd name="T1" fmla="*/ 12 h 13"/>
                      <a:gd name="T2" fmla="*/ 13 w 14"/>
                      <a:gd name="T3" fmla="*/ 3 h 13"/>
                      <a:gd name="T4" fmla="*/ 11 w 14"/>
                      <a:gd name="T5" fmla="*/ 1 h 13"/>
                      <a:gd name="T6" fmla="*/ 1 w 14"/>
                      <a:gd name="T7" fmla="*/ 11 h 13"/>
                      <a:gd name="T8" fmla="*/ 4 w 14"/>
                      <a:gd name="T9" fmla="*/ 12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13">
                        <a:moveTo>
                          <a:pt x="4" y="12"/>
                        </a:moveTo>
                        <a:cubicBezTo>
                          <a:pt x="6" y="8"/>
                          <a:pt x="10" y="6"/>
                          <a:pt x="13" y="3"/>
                        </a:cubicBezTo>
                        <a:cubicBezTo>
                          <a:pt x="14" y="2"/>
                          <a:pt x="12" y="0"/>
                          <a:pt x="11" y="1"/>
                        </a:cubicBezTo>
                        <a:cubicBezTo>
                          <a:pt x="8" y="4"/>
                          <a:pt x="4" y="7"/>
                          <a:pt x="1" y="11"/>
                        </a:cubicBezTo>
                        <a:cubicBezTo>
                          <a:pt x="0" y="12"/>
                          <a:pt x="3" y="13"/>
                          <a:pt x="4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9" name="Freeform 249"/>
                  <p:cNvSpPr/>
                  <p:nvPr/>
                </p:nvSpPr>
                <p:spPr bwMode="auto">
                  <a:xfrm>
                    <a:off x="931" y="1464"/>
                    <a:ext cx="10" cy="8"/>
                  </a:xfrm>
                  <a:custGeom>
                    <a:avLst/>
                    <a:gdLst>
                      <a:gd name="T0" fmla="*/ 3 w 15"/>
                      <a:gd name="T1" fmla="*/ 12 h 13"/>
                      <a:gd name="T2" fmla="*/ 14 w 15"/>
                      <a:gd name="T3" fmla="*/ 3 h 13"/>
                      <a:gd name="T4" fmla="*/ 12 w 15"/>
                      <a:gd name="T5" fmla="*/ 1 h 13"/>
                      <a:gd name="T6" fmla="*/ 1 w 15"/>
                      <a:gd name="T7" fmla="*/ 11 h 13"/>
                      <a:gd name="T8" fmla="*/ 3 w 15"/>
                      <a:gd name="T9" fmla="*/ 12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" h="13">
                        <a:moveTo>
                          <a:pt x="3" y="12"/>
                        </a:moveTo>
                        <a:cubicBezTo>
                          <a:pt x="6" y="8"/>
                          <a:pt x="11" y="6"/>
                          <a:pt x="14" y="3"/>
                        </a:cubicBezTo>
                        <a:cubicBezTo>
                          <a:pt x="15" y="2"/>
                          <a:pt x="13" y="0"/>
                          <a:pt x="12" y="1"/>
                        </a:cubicBezTo>
                        <a:cubicBezTo>
                          <a:pt x="8" y="5"/>
                          <a:pt x="4" y="7"/>
                          <a:pt x="1" y="11"/>
                        </a:cubicBezTo>
                        <a:cubicBezTo>
                          <a:pt x="0" y="12"/>
                          <a:pt x="2" y="13"/>
                          <a:pt x="3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60" name="Freeform 250"/>
                  <p:cNvSpPr/>
                  <p:nvPr/>
                </p:nvSpPr>
                <p:spPr bwMode="auto">
                  <a:xfrm>
                    <a:off x="934" y="1463"/>
                    <a:ext cx="6" cy="4"/>
                  </a:xfrm>
                  <a:custGeom>
                    <a:avLst/>
                    <a:gdLst>
                      <a:gd name="T0" fmla="*/ 3 w 9"/>
                      <a:gd name="T1" fmla="*/ 5 h 6"/>
                      <a:gd name="T2" fmla="*/ 7 w 9"/>
                      <a:gd name="T3" fmla="*/ 3 h 6"/>
                      <a:gd name="T4" fmla="*/ 7 w 9"/>
                      <a:gd name="T5" fmla="*/ 0 h 6"/>
                      <a:gd name="T6" fmla="*/ 2 w 9"/>
                      <a:gd name="T7" fmla="*/ 3 h 6"/>
                      <a:gd name="T8" fmla="*/ 3 w 9"/>
                      <a:gd name="T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6">
                        <a:moveTo>
                          <a:pt x="3" y="5"/>
                        </a:moveTo>
                        <a:cubicBezTo>
                          <a:pt x="5" y="4"/>
                          <a:pt x="6" y="4"/>
                          <a:pt x="7" y="3"/>
                        </a:cubicBezTo>
                        <a:cubicBezTo>
                          <a:pt x="9" y="3"/>
                          <a:pt x="8" y="0"/>
                          <a:pt x="7" y="0"/>
                        </a:cubicBezTo>
                        <a:cubicBezTo>
                          <a:pt x="5" y="1"/>
                          <a:pt x="4" y="2"/>
                          <a:pt x="2" y="3"/>
                        </a:cubicBezTo>
                        <a:cubicBezTo>
                          <a:pt x="0" y="3"/>
                          <a:pt x="2" y="6"/>
                          <a:pt x="3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61" name="Freeform 251"/>
                  <p:cNvSpPr/>
                  <p:nvPr/>
                </p:nvSpPr>
                <p:spPr bwMode="auto">
                  <a:xfrm>
                    <a:off x="925" y="1465"/>
                    <a:ext cx="10" cy="8"/>
                  </a:xfrm>
                  <a:custGeom>
                    <a:avLst/>
                    <a:gdLst>
                      <a:gd name="T0" fmla="*/ 4 w 14"/>
                      <a:gd name="T1" fmla="*/ 10 h 12"/>
                      <a:gd name="T2" fmla="*/ 12 w 14"/>
                      <a:gd name="T3" fmla="*/ 4 h 12"/>
                      <a:gd name="T4" fmla="*/ 11 w 14"/>
                      <a:gd name="T5" fmla="*/ 1 h 12"/>
                      <a:gd name="T6" fmla="*/ 2 w 14"/>
                      <a:gd name="T7" fmla="*/ 8 h 12"/>
                      <a:gd name="T8" fmla="*/ 4 w 14"/>
                      <a:gd name="T9" fmla="*/ 1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12">
                        <a:moveTo>
                          <a:pt x="4" y="10"/>
                        </a:moveTo>
                        <a:cubicBezTo>
                          <a:pt x="6" y="8"/>
                          <a:pt x="9" y="6"/>
                          <a:pt x="12" y="4"/>
                        </a:cubicBezTo>
                        <a:cubicBezTo>
                          <a:pt x="14" y="2"/>
                          <a:pt x="13" y="0"/>
                          <a:pt x="11" y="1"/>
                        </a:cubicBezTo>
                        <a:cubicBezTo>
                          <a:pt x="8" y="3"/>
                          <a:pt x="4" y="5"/>
                          <a:pt x="2" y="8"/>
                        </a:cubicBezTo>
                        <a:cubicBezTo>
                          <a:pt x="0" y="10"/>
                          <a:pt x="2" y="12"/>
                          <a:pt x="4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62" name="Freeform 252"/>
                  <p:cNvSpPr/>
                  <p:nvPr/>
                </p:nvSpPr>
                <p:spPr bwMode="auto">
                  <a:xfrm>
                    <a:off x="922" y="1467"/>
                    <a:ext cx="9" cy="7"/>
                  </a:xfrm>
                  <a:custGeom>
                    <a:avLst/>
                    <a:gdLst>
                      <a:gd name="T0" fmla="*/ 3 w 14"/>
                      <a:gd name="T1" fmla="*/ 10 h 11"/>
                      <a:gd name="T2" fmla="*/ 13 w 14"/>
                      <a:gd name="T3" fmla="*/ 3 h 11"/>
                      <a:gd name="T4" fmla="*/ 11 w 14"/>
                      <a:gd name="T5" fmla="*/ 1 h 11"/>
                      <a:gd name="T6" fmla="*/ 2 w 14"/>
                      <a:gd name="T7" fmla="*/ 7 h 11"/>
                      <a:gd name="T8" fmla="*/ 3 w 14"/>
                      <a:gd name="T9" fmla="*/ 1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11">
                        <a:moveTo>
                          <a:pt x="3" y="10"/>
                        </a:moveTo>
                        <a:cubicBezTo>
                          <a:pt x="6" y="8"/>
                          <a:pt x="10" y="6"/>
                          <a:pt x="13" y="3"/>
                        </a:cubicBezTo>
                        <a:cubicBezTo>
                          <a:pt x="14" y="2"/>
                          <a:pt x="13" y="0"/>
                          <a:pt x="11" y="1"/>
                        </a:cubicBezTo>
                        <a:cubicBezTo>
                          <a:pt x="8" y="3"/>
                          <a:pt x="5" y="5"/>
                          <a:pt x="2" y="7"/>
                        </a:cubicBezTo>
                        <a:cubicBezTo>
                          <a:pt x="0" y="8"/>
                          <a:pt x="2" y="11"/>
                          <a:pt x="3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63" name="Freeform 253"/>
                  <p:cNvSpPr/>
                  <p:nvPr/>
                </p:nvSpPr>
                <p:spPr bwMode="auto">
                  <a:xfrm>
                    <a:off x="921" y="1461"/>
                    <a:ext cx="6" cy="5"/>
                  </a:xfrm>
                  <a:custGeom>
                    <a:avLst/>
                    <a:gdLst>
                      <a:gd name="T0" fmla="*/ 3 w 9"/>
                      <a:gd name="T1" fmla="*/ 6 h 7"/>
                      <a:gd name="T2" fmla="*/ 7 w 9"/>
                      <a:gd name="T3" fmla="*/ 4 h 7"/>
                      <a:gd name="T4" fmla="*/ 7 w 9"/>
                      <a:gd name="T5" fmla="*/ 1 h 7"/>
                      <a:gd name="T6" fmla="*/ 1 w 9"/>
                      <a:gd name="T7" fmla="*/ 3 h 7"/>
                      <a:gd name="T8" fmla="*/ 3 w 9"/>
                      <a:gd name="T9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7">
                        <a:moveTo>
                          <a:pt x="3" y="6"/>
                        </a:moveTo>
                        <a:cubicBezTo>
                          <a:pt x="4" y="5"/>
                          <a:pt x="6" y="4"/>
                          <a:pt x="7" y="4"/>
                        </a:cubicBezTo>
                        <a:cubicBezTo>
                          <a:pt x="9" y="3"/>
                          <a:pt x="8" y="0"/>
                          <a:pt x="7" y="1"/>
                        </a:cubicBezTo>
                        <a:cubicBezTo>
                          <a:pt x="5" y="2"/>
                          <a:pt x="3" y="2"/>
                          <a:pt x="1" y="3"/>
                        </a:cubicBezTo>
                        <a:cubicBezTo>
                          <a:pt x="0" y="4"/>
                          <a:pt x="1" y="7"/>
                          <a:pt x="3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64" name="Freeform 254"/>
                  <p:cNvSpPr/>
                  <p:nvPr/>
                </p:nvSpPr>
                <p:spPr bwMode="auto">
                  <a:xfrm>
                    <a:off x="726" y="1379"/>
                    <a:ext cx="40" cy="25"/>
                  </a:xfrm>
                  <a:custGeom>
                    <a:avLst/>
                    <a:gdLst>
                      <a:gd name="T0" fmla="*/ 2 w 59"/>
                      <a:gd name="T1" fmla="*/ 5 h 37"/>
                      <a:gd name="T2" fmla="*/ 3 w 59"/>
                      <a:gd name="T3" fmla="*/ 34 h 37"/>
                      <a:gd name="T4" fmla="*/ 4 w 59"/>
                      <a:gd name="T5" fmla="*/ 35 h 37"/>
                      <a:gd name="T6" fmla="*/ 36 w 59"/>
                      <a:gd name="T7" fmla="*/ 34 h 37"/>
                      <a:gd name="T8" fmla="*/ 57 w 59"/>
                      <a:gd name="T9" fmla="*/ 35 h 37"/>
                      <a:gd name="T10" fmla="*/ 58 w 59"/>
                      <a:gd name="T11" fmla="*/ 34 h 37"/>
                      <a:gd name="T12" fmla="*/ 57 w 59"/>
                      <a:gd name="T13" fmla="*/ 7 h 37"/>
                      <a:gd name="T14" fmla="*/ 54 w 59"/>
                      <a:gd name="T15" fmla="*/ 1 h 37"/>
                      <a:gd name="T16" fmla="*/ 33 w 59"/>
                      <a:gd name="T17" fmla="*/ 4 h 37"/>
                      <a:gd name="T18" fmla="*/ 2 w 59"/>
                      <a:gd name="T19" fmla="*/ 2 h 37"/>
                      <a:gd name="T20" fmla="*/ 2 w 59"/>
                      <a:gd name="T21" fmla="*/ 5 h 37"/>
                      <a:gd name="T22" fmla="*/ 41 w 59"/>
                      <a:gd name="T23" fmla="*/ 6 h 37"/>
                      <a:gd name="T24" fmla="*/ 54 w 59"/>
                      <a:gd name="T25" fmla="*/ 7 h 37"/>
                      <a:gd name="T26" fmla="*/ 56 w 59"/>
                      <a:gd name="T27" fmla="*/ 26 h 37"/>
                      <a:gd name="T28" fmla="*/ 24 w 59"/>
                      <a:gd name="T29" fmla="*/ 32 h 37"/>
                      <a:gd name="T30" fmla="*/ 5 w 59"/>
                      <a:gd name="T31" fmla="*/ 30 h 37"/>
                      <a:gd name="T32" fmla="*/ 5 w 59"/>
                      <a:gd name="T33" fmla="*/ 5 h 37"/>
                      <a:gd name="T34" fmla="*/ 2 w 59"/>
                      <a:gd name="T35" fmla="*/ 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59" h="37">
                        <a:moveTo>
                          <a:pt x="2" y="5"/>
                        </a:moveTo>
                        <a:cubicBezTo>
                          <a:pt x="2" y="15"/>
                          <a:pt x="2" y="24"/>
                          <a:pt x="3" y="34"/>
                        </a:cubicBezTo>
                        <a:cubicBezTo>
                          <a:pt x="3" y="34"/>
                          <a:pt x="3" y="35"/>
                          <a:pt x="4" y="35"/>
                        </a:cubicBezTo>
                        <a:cubicBezTo>
                          <a:pt x="15" y="35"/>
                          <a:pt x="25" y="34"/>
                          <a:pt x="36" y="34"/>
                        </a:cubicBezTo>
                        <a:cubicBezTo>
                          <a:pt x="43" y="35"/>
                          <a:pt x="50" y="36"/>
                          <a:pt x="57" y="35"/>
                        </a:cubicBezTo>
                        <a:cubicBezTo>
                          <a:pt x="58" y="35"/>
                          <a:pt x="58" y="34"/>
                          <a:pt x="58" y="34"/>
                        </a:cubicBezTo>
                        <a:cubicBezTo>
                          <a:pt x="59" y="25"/>
                          <a:pt x="58" y="16"/>
                          <a:pt x="57" y="7"/>
                        </a:cubicBezTo>
                        <a:cubicBezTo>
                          <a:pt x="57" y="5"/>
                          <a:pt x="57" y="2"/>
                          <a:pt x="54" y="1"/>
                        </a:cubicBezTo>
                        <a:cubicBezTo>
                          <a:pt x="48" y="0"/>
                          <a:pt x="39" y="3"/>
                          <a:pt x="33" y="4"/>
                        </a:cubicBezTo>
                        <a:cubicBezTo>
                          <a:pt x="23" y="4"/>
                          <a:pt x="12" y="3"/>
                          <a:pt x="2" y="2"/>
                        </a:cubicBezTo>
                        <a:cubicBezTo>
                          <a:pt x="0" y="2"/>
                          <a:pt x="0" y="5"/>
                          <a:pt x="2" y="5"/>
                        </a:cubicBezTo>
                        <a:cubicBezTo>
                          <a:pt x="15" y="6"/>
                          <a:pt x="28" y="7"/>
                          <a:pt x="41" y="6"/>
                        </a:cubicBezTo>
                        <a:cubicBezTo>
                          <a:pt x="45" y="5"/>
                          <a:pt x="53" y="1"/>
                          <a:pt x="54" y="7"/>
                        </a:cubicBezTo>
                        <a:cubicBezTo>
                          <a:pt x="55" y="14"/>
                          <a:pt x="56" y="20"/>
                          <a:pt x="56" y="26"/>
                        </a:cubicBezTo>
                        <a:cubicBezTo>
                          <a:pt x="56" y="37"/>
                          <a:pt x="32" y="31"/>
                          <a:pt x="24" y="32"/>
                        </a:cubicBezTo>
                        <a:cubicBezTo>
                          <a:pt x="21" y="32"/>
                          <a:pt x="5" y="35"/>
                          <a:pt x="5" y="30"/>
                        </a:cubicBezTo>
                        <a:cubicBezTo>
                          <a:pt x="5" y="22"/>
                          <a:pt x="5" y="14"/>
                          <a:pt x="5" y="5"/>
                        </a:cubicBezTo>
                        <a:cubicBezTo>
                          <a:pt x="5" y="4"/>
                          <a:pt x="2" y="4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65" name="Freeform 255"/>
                  <p:cNvSpPr/>
                  <p:nvPr/>
                </p:nvSpPr>
                <p:spPr bwMode="auto">
                  <a:xfrm>
                    <a:off x="738" y="1400"/>
                    <a:ext cx="4" cy="8"/>
                  </a:xfrm>
                  <a:custGeom>
                    <a:avLst/>
                    <a:gdLst>
                      <a:gd name="T0" fmla="*/ 3 w 6"/>
                      <a:gd name="T1" fmla="*/ 3 h 12"/>
                      <a:gd name="T2" fmla="*/ 3 w 6"/>
                      <a:gd name="T3" fmla="*/ 4 h 12"/>
                      <a:gd name="T4" fmla="*/ 3 w 6"/>
                      <a:gd name="T5" fmla="*/ 6 h 12"/>
                      <a:gd name="T6" fmla="*/ 2 w 6"/>
                      <a:gd name="T7" fmla="*/ 9 h 12"/>
                      <a:gd name="T8" fmla="*/ 4 w 6"/>
                      <a:gd name="T9" fmla="*/ 11 h 12"/>
                      <a:gd name="T10" fmla="*/ 6 w 6"/>
                      <a:gd name="T11" fmla="*/ 6 h 12"/>
                      <a:gd name="T12" fmla="*/ 4 w 6"/>
                      <a:gd name="T13" fmla="*/ 1 h 12"/>
                      <a:gd name="T14" fmla="*/ 3 w 6"/>
                      <a:gd name="T15" fmla="*/ 3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6" h="12">
                        <a:moveTo>
                          <a:pt x="3" y="3"/>
                        </a:moveTo>
                        <a:cubicBezTo>
                          <a:pt x="2" y="3"/>
                          <a:pt x="3" y="3"/>
                          <a:pt x="3" y="4"/>
                        </a:cubicBezTo>
                        <a:cubicBezTo>
                          <a:pt x="3" y="5"/>
                          <a:pt x="3" y="5"/>
                          <a:pt x="3" y="6"/>
                        </a:cubicBezTo>
                        <a:cubicBezTo>
                          <a:pt x="3" y="7"/>
                          <a:pt x="3" y="9"/>
                          <a:pt x="2" y="9"/>
                        </a:cubicBezTo>
                        <a:cubicBezTo>
                          <a:pt x="0" y="10"/>
                          <a:pt x="2" y="12"/>
                          <a:pt x="4" y="11"/>
                        </a:cubicBezTo>
                        <a:cubicBezTo>
                          <a:pt x="6" y="11"/>
                          <a:pt x="6" y="8"/>
                          <a:pt x="6" y="6"/>
                        </a:cubicBezTo>
                        <a:cubicBezTo>
                          <a:pt x="6" y="4"/>
                          <a:pt x="6" y="2"/>
                          <a:pt x="4" y="1"/>
                        </a:cubicBezTo>
                        <a:cubicBezTo>
                          <a:pt x="3" y="0"/>
                          <a:pt x="1" y="2"/>
                          <a:pt x="3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66" name="Freeform 256"/>
                  <p:cNvSpPr/>
                  <p:nvPr/>
                </p:nvSpPr>
                <p:spPr bwMode="auto">
                  <a:xfrm>
                    <a:off x="749" y="1400"/>
                    <a:ext cx="5" cy="8"/>
                  </a:xfrm>
                  <a:custGeom>
                    <a:avLst/>
                    <a:gdLst>
                      <a:gd name="T0" fmla="*/ 1 w 8"/>
                      <a:gd name="T1" fmla="*/ 2 h 12"/>
                      <a:gd name="T2" fmla="*/ 5 w 8"/>
                      <a:gd name="T3" fmla="*/ 11 h 12"/>
                      <a:gd name="T4" fmla="*/ 6 w 8"/>
                      <a:gd name="T5" fmla="*/ 8 h 12"/>
                      <a:gd name="T6" fmla="*/ 4 w 8"/>
                      <a:gd name="T7" fmla="*/ 2 h 12"/>
                      <a:gd name="T8" fmla="*/ 1 w 8"/>
                      <a:gd name="T9" fmla="*/ 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12">
                        <a:moveTo>
                          <a:pt x="1" y="2"/>
                        </a:moveTo>
                        <a:cubicBezTo>
                          <a:pt x="1" y="6"/>
                          <a:pt x="0" y="10"/>
                          <a:pt x="5" y="11"/>
                        </a:cubicBezTo>
                        <a:cubicBezTo>
                          <a:pt x="7" y="12"/>
                          <a:pt x="8" y="9"/>
                          <a:pt x="6" y="8"/>
                        </a:cubicBezTo>
                        <a:cubicBezTo>
                          <a:pt x="3" y="8"/>
                          <a:pt x="4" y="4"/>
                          <a:pt x="4" y="2"/>
                        </a:cubicBezTo>
                        <a:cubicBezTo>
                          <a:pt x="4" y="0"/>
                          <a:pt x="1" y="0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67" name="Freeform 257"/>
                  <p:cNvSpPr/>
                  <p:nvPr/>
                </p:nvSpPr>
                <p:spPr bwMode="auto">
                  <a:xfrm>
                    <a:off x="738" y="1407"/>
                    <a:ext cx="16" cy="3"/>
                  </a:xfrm>
                  <a:custGeom>
                    <a:avLst/>
                    <a:gdLst>
                      <a:gd name="T0" fmla="*/ 3 w 23"/>
                      <a:gd name="T1" fmla="*/ 4 h 5"/>
                      <a:gd name="T2" fmla="*/ 11 w 23"/>
                      <a:gd name="T3" fmla="*/ 3 h 5"/>
                      <a:gd name="T4" fmla="*/ 21 w 23"/>
                      <a:gd name="T5" fmla="*/ 4 h 5"/>
                      <a:gd name="T6" fmla="*/ 21 w 23"/>
                      <a:gd name="T7" fmla="*/ 1 h 5"/>
                      <a:gd name="T8" fmla="*/ 10 w 23"/>
                      <a:gd name="T9" fmla="*/ 0 h 5"/>
                      <a:gd name="T10" fmla="*/ 1 w 23"/>
                      <a:gd name="T11" fmla="*/ 1 h 5"/>
                      <a:gd name="T12" fmla="*/ 3 w 23"/>
                      <a:gd name="T13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3" h="5">
                        <a:moveTo>
                          <a:pt x="3" y="4"/>
                        </a:moveTo>
                        <a:cubicBezTo>
                          <a:pt x="5" y="2"/>
                          <a:pt x="9" y="3"/>
                          <a:pt x="11" y="3"/>
                        </a:cubicBezTo>
                        <a:cubicBezTo>
                          <a:pt x="15" y="3"/>
                          <a:pt x="18" y="4"/>
                          <a:pt x="21" y="4"/>
                        </a:cubicBezTo>
                        <a:cubicBezTo>
                          <a:pt x="23" y="4"/>
                          <a:pt x="23" y="1"/>
                          <a:pt x="21" y="1"/>
                        </a:cubicBezTo>
                        <a:cubicBezTo>
                          <a:pt x="18" y="1"/>
                          <a:pt x="14" y="0"/>
                          <a:pt x="10" y="0"/>
                        </a:cubicBezTo>
                        <a:cubicBezTo>
                          <a:pt x="7" y="0"/>
                          <a:pt x="4" y="0"/>
                          <a:pt x="1" y="1"/>
                        </a:cubicBezTo>
                        <a:cubicBezTo>
                          <a:pt x="0" y="2"/>
                          <a:pt x="1" y="5"/>
                          <a:pt x="3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68" name="Freeform 258"/>
                  <p:cNvSpPr/>
                  <p:nvPr/>
                </p:nvSpPr>
                <p:spPr bwMode="auto">
                  <a:xfrm>
                    <a:off x="951" y="1465"/>
                    <a:ext cx="35" cy="35"/>
                  </a:xfrm>
                  <a:custGeom>
                    <a:avLst/>
                    <a:gdLst>
                      <a:gd name="T0" fmla="*/ 29 w 53"/>
                      <a:gd name="T1" fmla="*/ 8 h 53"/>
                      <a:gd name="T2" fmla="*/ 3 w 53"/>
                      <a:gd name="T3" fmla="*/ 28 h 53"/>
                      <a:gd name="T4" fmla="*/ 30 w 53"/>
                      <a:gd name="T5" fmla="*/ 51 h 53"/>
                      <a:gd name="T6" fmla="*/ 50 w 53"/>
                      <a:gd name="T7" fmla="*/ 25 h 53"/>
                      <a:gd name="T8" fmla="*/ 24 w 53"/>
                      <a:gd name="T9" fmla="*/ 10 h 53"/>
                      <a:gd name="T10" fmla="*/ 25 w 53"/>
                      <a:gd name="T11" fmla="*/ 11 h 53"/>
                      <a:gd name="T12" fmla="*/ 38 w 53"/>
                      <a:gd name="T13" fmla="*/ 12 h 53"/>
                      <a:gd name="T14" fmla="*/ 49 w 53"/>
                      <a:gd name="T15" fmla="*/ 29 h 53"/>
                      <a:gd name="T16" fmla="*/ 27 w 53"/>
                      <a:gd name="T17" fmla="*/ 49 h 53"/>
                      <a:gd name="T18" fmla="*/ 6 w 53"/>
                      <a:gd name="T19" fmla="*/ 23 h 53"/>
                      <a:gd name="T20" fmla="*/ 29 w 53"/>
                      <a:gd name="T21" fmla="*/ 10 h 53"/>
                      <a:gd name="T22" fmla="*/ 29 w 53"/>
                      <a:gd name="T23" fmla="*/ 8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53" h="53">
                        <a:moveTo>
                          <a:pt x="29" y="8"/>
                        </a:moveTo>
                        <a:cubicBezTo>
                          <a:pt x="18" y="9"/>
                          <a:pt x="4" y="17"/>
                          <a:pt x="3" y="28"/>
                        </a:cubicBezTo>
                        <a:cubicBezTo>
                          <a:pt x="2" y="41"/>
                          <a:pt x="17" y="53"/>
                          <a:pt x="30" y="51"/>
                        </a:cubicBezTo>
                        <a:cubicBezTo>
                          <a:pt x="43" y="49"/>
                          <a:pt x="53" y="38"/>
                          <a:pt x="50" y="25"/>
                        </a:cubicBezTo>
                        <a:cubicBezTo>
                          <a:pt x="48" y="17"/>
                          <a:pt x="33" y="0"/>
                          <a:pt x="24" y="10"/>
                        </a:cubicBezTo>
                        <a:cubicBezTo>
                          <a:pt x="23" y="11"/>
                          <a:pt x="25" y="12"/>
                          <a:pt x="25" y="11"/>
                        </a:cubicBezTo>
                        <a:cubicBezTo>
                          <a:pt x="29" y="7"/>
                          <a:pt x="35" y="10"/>
                          <a:pt x="38" y="12"/>
                        </a:cubicBezTo>
                        <a:cubicBezTo>
                          <a:pt x="45" y="15"/>
                          <a:pt x="48" y="23"/>
                          <a:pt x="49" y="29"/>
                        </a:cubicBezTo>
                        <a:cubicBezTo>
                          <a:pt x="50" y="41"/>
                          <a:pt x="37" y="49"/>
                          <a:pt x="27" y="49"/>
                        </a:cubicBezTo>
                        <a:cubicBezTo>
                          <a:pt x="13" y="50"/>
                          <a:pt x="0" y="36"/>
                          <a:pt x="6" y="23"/>
                        </a:cubicBezTo>
                        <a:cubicBezTo>
                          <a:pt x="10" y="15"/>
                          <a:pt x="20" y="11"/>
                          <a:pt x="29" y="10"/>
                        </a:cubicBezTo>
                        <a:cubicBezTo>
                          <a:pt x="30" y="10"/>
                          <a:pt x="30" y="8"/>
                          <a:pt x="29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69" name="Freeform 259"/>
                  <p:cNvSpPr/>
                  <p:nvPr/>
                </p:nvSpPr>
                <p:spPr bwMode="auto">
                  <a:xfrm>
                    <a:off x="965" y="1474"/>
                    <a:ext cx="4" cy="4"/>
                  </a:xfrm>
                  <a:custGeom>
                    <a:avLst/>
                    <a:gdLst>
                      <a:gd name="T0" fmla="*/ 4 w 6"/>
                      <a:gd name="T1" fmla="*/ 0 h 6"/>
                      <a:gd name="T2" fmla="*/ 1 w 6"/>
                      <a:gd name="T3" fmla="*/ 4 h 6"/>
                      <a:gd name="T4" fmla="*/ 2 w 6"/>
                      <a:gd name="T5" fmla="*/ 5 h 6"/>
                      <a:gd name="T6" fmla="*/ 5 w 6"/>
                      <a:gd name="T7" fmla="*/ 2 h 6"/>
                      <a:gd name="T8" fmla="*/ 4 w 6"/>
                      <a:gd name="T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6">
                        <a:moveTo>
                          <a:pt x="4" y="0"/>
                        </a:moveTo>
                        <a:cubicBezTo>
                          <a:pt x="3" y="2"/>
                          <a:pt x="2" y="3"/>
                          <a:pt x="1" y="4"/>
                        </a:cubicBezTo>
                        <a:cubicBezTo>
                          <a:pt x="0" y="5"/>
                          <a:pt x="1" y="6"/>
                          <a:pt x="2" y="5"/>
                        </a:cubicBezTo>
                        <a:cubicBezTo>
                          <a:pt x="3" y="4"/>
                          <a:pt x="4" y="3"/>
                          <a:pt x="5" y="2"/>
                        </a:cubicBezTo>
                        <a:cubicBezTo>
                          <a:pt x="6" y="1"/>
                          <a:pt x="5" y="0"/>
                          <a:pt x="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70" name="Freeform 260"/>
                  <p:cNvSpPr/>
                  <p:nvPr/>
                </p:nvSpPr>
                <p:spPr bwMode="auto">
                  <a:xfrm>
                    <a:off x="965" y="1476"/>
                    <a:ext cx="4" cy="12"/>
                  </a:xfrm>
                  <a:custGeom>
                    <a:avLst/>
                    <a:gdLst>
                      <a:gd name="T0" fmla="*/ 0 w 6"/>
                      <a:gd name="T1" fmla="*/ 2 h 17"/>
                      <a:gd name="T2" fmla="*/ 3 w 6"/>
                      <a:gd name="T3" fmla="*/ 10 h 17"/>
                      <a:gd name="T4" fmla="*/ 4 w 6"/>
                      <a:gd name="T5" fmla="*/ 16 h 17"/>
                      <a:gd name="T6" fmla="*/ 6 w 6"/>
                      <a:gd name="T7" fmla="*/ 16 h 17"/>
                      <a:gd name="T8" fmla="*/ 5 w 6"/>
                      <a:gd name="T9" fmla="*/ 10 h 17"/>
                      <a:gd name="T10" fmla="*/ 2 w 6"/>
                      <a:gd name="T11" fmla="*/ 1 h 17"/>
                      <a:gd name="T12" fmla="*/ 0 w 6"/>
                      <a:gd name="T13" fmla="*/ 2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" h="17">
                        <a:moveTo>
                          <a:pt x="0" y="2"/>
                        </a:moveTo>
                        <a:cubicBezTo>
                          <a:pt x="1" y="4"/>
                          <a:pt x="2" y="7"/>
                          <a:pt x="3" y="10"/>
                        </a:cubicBezTo>
                        <a:cubicBezTo>
                          <a:pt x="4" y="12"/>
                          <a:pt x="3" y="14"/>
                          <a:pt x="4" y="16"/>
                        </a:cubicBezTo>
                        <a:cubicBezTo>
                          <a:pt x="5" y="17"/>
                          <a:pt x="6" y="17"/>
                          <a:pt x="6" y="16"/>
                        </a:cubicBezTo>
                        <a:cubicBezTo>
                          <a:pt x="5" y="14"/>
                          <a:pt x="5" y="12"/>
                          <a:pt x="5" y="10"/>
                        </a:cubicBezTo>
                        <a:cubicBezTo>
                          <a:pt x="4" y="7"/>
                          <a:pt x="2" y="4"/>
                          <a:pt x="2" y="1"/>
                        </a:cubicBezTo>
                        <a:cubicBezTo>
                          <a:pt x="2" y="0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71" name="Freeform 261"/>
                  <p:cNvSpPr/>
                  <p:nvPr/>
                </p:nvSpPr>
                <p:spPr bwMode="auto">
                  <a:xfrm>
                    <a:off x="967" y="1476"/>
                    <a:ext cx="4" cy="11"/>
                  </a:xfrm>
                  <a:custGeom>
                    <a:avLst/>
                    <a:gdLst>
                      <a:gd name="T0" fmla="*/ 2 w 5"/>
                      <a:gd name="T1" fmla="*/ 15 h 16"/>
                      <a:gd name="T2" fmla="*/ 4 w 5"/>
                      <a:gd name="T3" fmla="*/ 2 h 16"/>
                      <a:gd name="T4" fmla="*/ 3 w 5"/>
                      <a:gd name="T5" fmla="*/ 1 h 16"/>
                      <a:gd name="T6" fmla="*/ 0 w 5"/>
                      <a:gd name="T7" fmla="*/ 15 h 16"/>
                      <a:gd name="T8" fmla="*/ 2 w 5"/>
                      <a:gd name="T9" fmla="*/ 15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16">
                        <a:moveTo>
                          <a:pt x="2" y="15"/>
                        </a:moveTo>
                        <a:cubicBezTo>
                          <a:pt x="4" y="11"/>
                          <a:pt x="3" y="6"/>
                          <a:pt x="4" y="2"/>
                        </a:cubicBezTo>
                        <a:cubicBezTo>
                          <a:pt x="5" y="1"/>
                          <a:pt x="3" y="0"/>
                          <a:pt x="3" y="1"/>
                        </a:cubicBezTo>
                        <a:cubicBezTo>
                          <a:pt x="2" y="6"/>
                          <a:pt x="2" y="11"/>
                          <a:pt x="0" y="15"/>
                        </a:cubicBezTo>
                        <a:cubicBezTo>
                          <a:pt x="0" y="16"/>
                          <a:pt x="2" y="16"/>
                          <a:pt x="2" y="1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72" name="Freeform 262"/>
                  <p:cNvSpPr/>
                  <p:nvPr/>
                </p:nvSpPr>
                <p:spPr bwMode="auto">
                  <a:xfrm>
                    <a:off x="967" y="1474"/>
                    <a:ext cx="4" cy="4"/>
                  </a:xfrm>
                  <a:custGeom>
                    <a:avLst/>
                    <a:gdLst>
                      <a:gd name="T0" fmla="*/ 2 w 6"/>
                      <a:gd name="T1" fmla="*/ 1 h 7"/>
                      <a:gd name="T2" fmla="*/ 2 w 6"/>
                      <a:gd name="T3" fmla="*/ 1 h 7"/>
                      <a:gd name="T4" fmla="*/ 0 w 6"/>
                      <a:gd name="T5" fmla="*/ 2 h 7"/>
                      <a:gd name="T6" fmla="*/ 4 w 6"/>
                      <a:gd name="T7" fmla="*/ 6 h 7"/>
                      <a:gd name="T8" fmla="*/ 5 w 6"/>
                      <a:gd name="T9" fmla="*/ 5 h 7"/>
                      <a:gd name="T10" fmla="*/ 2 w 6"/>
                      <a:gd name="T11" fmla="*/ 1 h 7"/>
                      <a:gd name="T12" fmla="*/ 0 w 6"/>
                      <a:gd name="T13" fmla="*/ 1 h 7"/>
                      <a:gd name="T14" fmla="*/ 1 w 6"/>
                      <a:gd name="T15" fmla="*/ 2 h 7"/>
                      <a:gd name="T16" fmla="*/ 2 w 6"/>
                      <a:gd name="T17" fmla="*/ 1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" h="7">
                        <a:moveTo>
                          <a:pt x="2" y="1"/>
                        </a:move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1" y="1"/>
                          <a:pt x="1" y="1"/>
                          <a:pt x="0" y="2"/>
                        </a:cubicBezTo>
                        <a:cubicBezTo>
                          <a:pt x="2" y="3"/>
                          <a:pt x="3" y="5"/>
                          <a:pt x="4" y="6"/>
                        </a:cubicBezTo>
                        <a:cubicBezTo>
                          <a:pt x="5" y="7"/>
                          <a:pt x="6" y="6"/>
                          <a:pt x="5" y="5"/>
                        </a:cubicBezTo>
                        <a:cubicBezTo>
                          <a:pt x="4" y="4"/>
                          <a:pt x="3" y="2"/>
                          <a:pt x="2" y="1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ubicBezTo>
                          <a:pt x="0" y="2"/>
                          <a:pt x="1" y="2"/>
                          <a:pt x="1" y="2"/>
                        </a:cubicBezTo>
                        <a:cubicBezTo>
                          <a:pt x="2" y="3"/>
                          <a:pt x="3" y="2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73" name="Freeform 263"/>
                  <p:cNvSpPr/>
                  <p:nvPr/>
                </p:nvSpPr>
                <p:spPr bwMode="auto">
                  <a:xfrm>
                    <a:off x="967" y="1484"/>
                    <a:ext cx="7" cy="4"/>
                  </a:xfrm>
                  <a:custGeom>
                    <a:avLst/>
                    <a:gdLst>
                      <a:gd name="T0" fmla="*/ 2 w 10"/>
                      <a:gd name="T1" fmla="*/ 5 h 6"/>
                      <a:gd name="T2" fmla="*/ 9 w 10"/>
                      <a:gd name="T3" fmla="*/ 2 h 6"/>
                      <a:gd name="T4" fmla="*/ 8 w 10"/>
                      <a:gd name="T5" fmla="*/ 0 h 6"/>
                      <a:gd name="T6" fmla="*/ 1 w 10"/>
                      <a:gd name="T7" fmla="*/ 3 h 6"/>
                      <a:gd name="T8" fmla="*/ 2 w 10"/>
                      <a:gd name="T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6">
                        <a:moveTo>
                          <a:pt x="2" y="5"/>
                        </a:moveTo>
                        <a:cubicBezTo>
                          <a:pt x="4" y="3"/>
                          <a:pt x="7" y="3"/>
                          <a:pt x="9" y="2"/>
                        </a:cubicBezTo>
                        <a:cubicBezTo>
                          <a:pt x="10" y="1"/>
                          <a:pt x="9" y="0"/>
                          <a:pt x="8" y="0"/>
                        </a:cubicBezTo>
                        <a:cubicBezTo>
                          <a:pt x="6" y="2"/>
                          <a:pt x="3" y="2"/>
                          <a:pt x="1" y="3"/>
                        </a:cubicBezTo>
                        <a:cubicBezTo>
                          <a:pt x="0" y="4"/>
                          <a:pt x="1" y="6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74" name="Freeform 264"/>
                  <p:cNvSpPr/>
                  <p:nvPr/>
                </p:nvSpPr>
                <p:spPr bwMode="auto">
                  <a:xfrm>
                    <a:off x="972" y="1484"/>
                    <a:ext cx="4" cy="4"/>
                  </a:xfrm>
                  <a:custGeom>
                    <a:avLst/>
                    <a:gdLst>
                      <a:gd name="T0" fmla="*/ 0 w 6"/>
                      <a:gd name="T1" fmla="*/ 2 h 6"/>
                      <a:gd name="T2" fmla="*/ 4 w 6"/>
                      <a:gd name="T3" fmla="*/ 5 h 6"/>
                      <a:gd name="T4" fmla="*/ 5 w 6"/>
                      <a:gd name="T5" fmla="*/ 4 h 6"/>
                      <a:gd name="T6" fmla="*/ 2 w 6"/>
                      <a:gd name="T7" fmla="*/ 1 h 6"/>
                      <a:gd name="T8" fmla="*/ 0 w 6"/>
                      <a:gd name="T9" fmla="*/ 2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6">
                        <a:moveTo>
                          <a:pt x="0" y="2"/>
                        </a:moveTo>
                        <a:cubicBezTo>
                          <a:pt x="1" y="3"/>
                          <a:pt x="3" y="4"/>
                          <a:pt x="4" y="5"/>
                        </a:cubicBezTo>
                        <a:cubicBezTo>
                          <a:pt x="5" y="6"/>
                          <a:pt x="6" y="4"/>
                          <a:pt x="5" y="4"/>
                        </a:cubicBezTo>
                        <a:cubicBezTo>
                          <a:pt x="4" y="3"/>
                          <a:pt x="3" y="2"/>
                          <a:pt x="2" y="1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75" name="Freeform 265"/>
                  <p:cNvSpPr/>
                  <p:nvPr/>
                </p:nvSpPr>
                <p:spPr bwMode="auto">
                  <a:xfrm>
                    <a:off x="967" y="1487"/>
                    <a:ext cx="6" cy="3"/>
                  </a:xfrm>
                  <a:custGeom>
                    <a:avLst/>
                    <a:gdLst>
                      <a:gd name="T0" fmla="*/ 1 w 9"/>
                      <a:gd name="T1" fmla="*/ 2 h 4"/>
                      <a:gd name="T2" fmla="*/ 7 w 9"/>
                      <a:gd name="T3" fmla="*/ 4 h 4"/>
                      <a:gd name="T4" fmla="*/ 8 w 9"/>
                      <a:gd name="T5" fmla="*/ 2 h 4"/>
                      <a:gd name="T6" fmla="*/ 1 w 9"/>
                      <a:gd name="T7" fmla="*/ 0 h 4"/>
                      <a:gd name="T8" fmla="*/ 1 w 9"/>
                      <a:gd name="T9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4">
                        <a:moveTo>
                          <a:pt x="1" y="2"/>
                        </a:moveTo>
                        <a:cubicBezTo>
                          <a:pt x="3" y="1"/>
                          <a:pt x="5" y="3"/>
                          <a:pt x="7" y="4"/>
                        </a:cubicBezTo>
                        <a:cubicBezTo>
                          <a:pt x="8" y="4"/>
                          <a:pt x="9" y="2"/>
                          <a:pt x="8" y="2"/>
                        </a:cubicBezTo>
                        <a:cubicBezTo>
                          <a:pt x="6" y="2"/>
                          <a:pt x="4" y="0"/>
                          <a:pt x="1" y="0"/>
                        </a:cubicBezTo>
                        <a:cubicBezTo>
                          <a:pt x="0" y="0"/>
                          <a:pt x="0" y="2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76" name="Freeform 266"/>
                  <p:cNvSpPr/>
                  <p:nvPr/>
                </p:nvSpPr>
                <p:spPr bwMode="auto">
                  <a:xfrm>
                    <a:off x="971" y="1486"/>
                    <a:ext cx="5" cy="4"/>
                  </a:xfrm>
                  <a:custGeom>
                    <a:avLst/>
                    <a:gdLst>
                      <a:gd name="T0" fmla="*/ 2 w 7"/>
                      <a:gd name="T1" fmla="*/ 5 h 5"/>
                      <a:gd name="T2" fmla="*/ 6 w 7"/>
                      <a:gd name="T3" fmla="*/ 2 h 5"/>
                      <a:gd name="T4" fmla="*/ 5 w 7"/>
                      <a:gd name="T5" fmla="*/ 1 h 5"/>
                      <a:gd name="T6" fmla="*/ 1 w 7"/>
                      <a:gd name="T7" fmla="*/ 3 h 5"/>
                      <a:gd name="T8" fmla="*/ 2 w 7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5">
                        <a:moveTo>
                          <a:pt x="2" y="5"/>
                        </a:moveTo>
                        <a:cubicBezTo>
                          <a:pt x="3" y="4"/>
                          <a:pt x="4" y="3"/>
                          <a:pt x="6" y="2"/>
                        </a:cubicBezTo>
                        <a:cubicBezTo>
                          <a:pt x="7" y="2"/>
                          <a:pt x="6" y="0"/>
                          <a:pt x="5" y="1"/>
                        </a:cubicBezTo>
                        <a:cubicBezTo>
                          <a:pt x="4" y="2"/>
                          <a:pt x="2" y="2"/>
                          <a:pt x="1" y="3"/>
                        </a:cubicBezTo>
                        <a:cubicBezTo>
                          <a:pt x="0" y="4"/>
                          <a:pt x="1" y="5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77" name="Freeform 267"/>
                  <p:cNvSpPr/>
                  <p:nvPr/>
                </p:nvSpPr>
                <p:spPr bwMode="auto">
                  <a:xfrm>
                    <a:off x="965" y="1478"/>
                    <a:ext cx="2" cy="3"/>
                  </a:xfrm>
                  <a:custGeom>
                    <a:avLst/>
                    <a:gdLst>
                      <a:gd name="T0" fmla="*/ 0 w 3"/>
                      <a:gd name="T1" fmla="*/ 1 h 5"/>
                      <a:gd name="T2" fmla="*/ 1 w 3"/>
                      <a:gd name="T3" fmla="*/ 4 h 5"/>
                      <a:gd name="T4" fmla="*/ 3 w 3"/>
                      <a:gd name="T5" fmla="*/ 3 h 5"/>
                      <a:gd name="T6" fmla="*/ 2 w 3"/>
                      <a:gd name="T7" fmla="*/ 1 h 5"/>
                      <a:gd name="T8" fmla="*/ 0 w 3"/>
                      <a:gd name="T9" fmla="*/ 1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5">
                        <a:moveTo>
                          <a:pt x="0" y="1"/>
                        </a:moveTo>
                        <a:cubicBezTo>
                          <a:pt x="0" y="2"/>
                          <a:pt x="1" y="3"/>
                          <a:pt x="1" y="4"/>
                        </a:cubicBezTo>
                        <a:cubicBezTo>
                          <a:pt x="1" y="5"/>
                          <a:pt x="3" y="4"/>
                          <a:pt x="3" y="3"/>
                        </a:cubicBezTo>
                        <a:cubicBezTo>
                          <a:pt x="2" y="2"/>
                          <a:pt x="2" y="2"/>
                          <a:pt x="2" y="1"/>
                        </a:cubicBezTo>
                        <a:cubicBezTo>
                          <a:pt x="2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78" name="Freeform 268"/>
                  <p:cNvSpPr/>
                  <p:nvPr/>
                </p:nvSpPr>
                <p:spPr bwMode="auto">
                  <a:xfrm>
                    <a:off x="965" y="1476"/>
                    <a:ext cx="2" cy="6"/>
                  </a:xfrm>
                  <a:custGeom>
                    <a:avLst/>
                    <a:gdLst>
                      <a:gd name="T0" fmla="*/ 2 w 3"/>
                      <a:gd name="T1" fmla="*/ 1 h 9"/>
                      <a:gd name="T2" fmla="*/ 2 w 3"/>
                      <a:gd name="T3" fmla="*/ 0 h 9"/>
                      <a:gd name="T4" fmla="*/ 1 w 3"/>
                      <a:gd name="T5" fmla="*/ 2 h 9"/>
                      <a:gd name="T6" fmla="*/ 1 w 3"/>
                      <a:gd name="T7" fmla="*/ 2 h 9"/>
                      <a:gd name="T8" fmla="*/ 1 w 3"/>
                      <a:gd name="T9" fmla="*/ 3 h 9"/>
                      <a:gd name="T10" fmla="*/ 1 w 3"/>
                      <a:gd name="T11" fmla="*/ 5 h 9"/>
                      <a:gd name="T12" fmla="*/ 2 w 3"/>
                      <a:gd name="T13" fmla="*/ 8 h 9"/>
                      <a:gd name="T14" fmla="*/ 3 w 3"/>
                      <a:gd name="T15" fmla="*/ 8 h 9"/>
                      <a:gd name="T16" fmla="*/ 3 w 3"/>
                      <a:gd name="T17" fmla="*/ 3 h 9"/>
                      <a:gd name="T18" fmla="*/ 1 w 3"/>
                      <a:gd name="T19" fmla="*/ 0 h 9"/>
                      <a:gd name="T20" fmla="*/ 0 w 3"/>
                      <a:gd name="T21" fmla="*/ 1 h 9"/>
                      <a:gd name="T22" fmla="*/ 1 w 3"/>
                      <a:gd name="T23" fmla="*/ 2 h 9"/>
                      <a:gd name="T24" fmla="*/ 2 w 3"/>
                      <a:gd name="T25" fmla="*/ 1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" h="9">
                        <a:moveTo>
                          <a:pt x="2" y="1"/>
                        </a:moveTo>
                        <a:cubicBezTo>
                          <a:pt x="2" y="1"/>
                          <a:pt x="2" y="1"/>
                          <a:pt x="2" y="0"/>
                        </a:cubicBezTo>
                        <a:cubicBezTo>
                          <a:pt x="2" y="1"/>
                          <a:pt x="1" y="1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3"/>
                          <a:pt x="1" y="3"/>
                        </a:cubicBezTo>
                        <a:cubicBezTo>
                          <a:pt x="1" y="3"/>
                          <a:pt x="1" y="4"/>
                          <a:pt x="1" y="5"/>
                        </a:cubicBezTo>
                        <a:cubicBezTo>
                          <a:pt x="2" y="6"/>
                          <a:pt x="2" y="7"/>
                          <a:pt x="2" y="8"/>
                        </a:cubicBezTo>
                        <a:cubicBezTo>
                          <a:pt x="2" y="9"/>
                          <a:pt x="3" y="9"/>
                          <a:pt x="3" y="8"/>
                        </a:cubicBezTo>
                        <a:cubicBezTo>
                          <a:pt x="3" y="6"/>
                          <a:pt x="3" y="5"/>
                          <a:pt x="3" y="3"/>
                        </a:cubicBezTo>
                        <a:cubicBezTo>
                          <a:pt x="3" y="2"/>
                          <a:pt x="2" y="0"/>
                          <a:pt x="1" y="0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1" y="2"/>
                        </a:cubicBezTo>
                        <a:cubicBezTo>
                          <a:pt x="1" y="3"/>
                          <a:pt x="2" y="2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79" name="Freeform 269"/>
                  <p:cNvSpPr/>
                  <p:nvPr/>
                </p:nvSpPr>
                <p:spPr bwMode="auto">
                  <a:xfrm>
                    <a:off x="967" y="1476"/>
                    <a:ext cx="1" cy="6"/>
                  </a:xfrm>
                  <a:custGeom>
                    <a:avLst/>
                    <a:gdLst>
                      <a:gd name="T0" fmla="*/ 0 w 2"/>
                      <a:gd name="T1" fmla="*/ 1 h 10"/>
                      <a:gd name="T2" fmla="*/ 0 w 2"/>
                      <a:gd name="T3" fmla="*/ 9 h 10"/>
                      <a:gd name="T4" fmla="*/ 2 w 2"/>
                      <a:gd name="T5" fmla="*/ 9 h 10"/>
                      <a:gd name="T6" fmla="*/ 1 w 2"/>
                      <a:gd name="T7" fmla="*/ 1 h 10"/>
                      <a:gd name="T8" fmla="*/ 0 w 2"/>
                      <a:gd name="T9" fmla="*/ 1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10">
                        <a:moveTo>
                          <a:pt x="0" y="1"/>
                        </a:moveTo>
                        <a:cubicBezTo>
                          <a:pt x="0" y="4"/>
                          <a:pt x="0" y="6"/>
                          <a:pt x="0" y="9"/>
                        </a:cubicBezTo>
                        <a:cubicBezTo>
                          <a:pt x="0" y="10"/>
                          <a:pt x="2" y="10"/>
                          <a:pt x="2" y="9"/>
                        </a:cubicBezTo>
                        <a:cubicBezTo>
                          <a:pt x="2" y="6"/>
                          <a:pt x="1" y="4"/>
                          <a:pt x="1" y="1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80" name="Freeform 270"/>
                  <p:cNvSpPr/>
                  <p:nvPr/>
                </p:nvSpPr>
                <p:spPr bwMode="auto">
                  <a:xfrm>
                    <a:off x="966" y="1476"/>
                    <a:ext cx="3" cy="8"/>
                  </a:xfrm>
                  <a:custGeom>
                    <a:avLst/>
                    <a:gdLst>
                      <a:gd name="T0" fmla="*/ 1 w 4"/>
                      <a:gd name="T1" fmla="*/ 2 h 13"/>
                      <a:gd name="T2" fmla="*/ 1 w 4"/>
                      <a:gd name="T3" fmla="*/ 2 h 13"/>
                      <a:gd name="T4" fmla="*/ 2 w 4"/>
                      <a:gd name="T5" fmla="*/ 4 h 13"/>
                      <a:gd name="T6" fmla="*/ 2 w 4"/>
                      <a:gd name="T7" fmla="*/ 7 h 13"/>
                      <a:gd name="T8" fmla="*/ 2 w 4"/>
                      <a:gd name="T9" fmla="*/ 11 h 13"/>
                      <a:gd name="T10" fmla="*/ 3 w 4"/>
                      <a:gd name="T11" fmla="*/ 11 h 13"/>
                      <a:gd name="T12" fmla="*/ 3 w 4"/>
                      <a:gd name="T13" fmla="*/ 5 h 13"/>
                      <a:gd name="T14" fmla="*/ 2 w 4"/>
                      <a:gd name="T15" fmla="*/ 0 h 13"/>
                      <a:gd name="T16" fmla="*/ 1 w 4"/>
                      <a:gd name="T17" fmla="*/ 2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" h="13">
                        <a:moveTo>
                          <a:pt x="1" y="2"/>
                        </a:move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2" y="3"/>
                          <a:pt x="2" y="3"/>
                          <a:pt x="2" y="4"/>
                        </a:cubicBezTo>
                        <a:cubicBezTo>
                          <a:pt x="2" y="5"/>
                          <a:pt x="2" y="6"/>
                          <a:pt x="2" y="7"/>
                        </a:cubicBezTo>
                        <a:cubicBezTo>
                          <a:pt x="2" y="8"/>
                          <a:pt x="2" y="10"/>
                          <a:pt x="2" y="11"/>
                        </a:cubicBezTo>
                        <a:cubicBezTo>
                          <a:pt x="2" y="13"/>
                          <a:pt x="3" y="13"/>
                          <a:pt x="3" y="11"/>
                        </a:cubicBezTo>
                        <a:cubicBezTo>
                          <a:pt x="3" y="9"/>
                          <a:pt x="3" y="7"/>
                          <a:pt x="3" y="5"/>
                        </a:cubicBezTo>
                        <a:cubicBezTo>
                          <a:pt x="3" y="4"/>
                          <a:pt x="4" y="1"/>
                          <a:pt x="2" y="0"/>
                        </a:cubicBezTo>
                        <a:cubicBezTo>
                          <a:pt x="1" y="0"/>
                          <a:pt x="0" y="1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81" name="Freeform 271"/>
                  <p:cNvSpPr/>
                  <p:nvPr/>
                </p:nvSpPr>
                <p:spPr bwMode="auto">
                  <a:xfrm>
                    <a:off x="967" y="1476"/>
                    <a:ext cx="2" cy="7"/>
                  </a:xfrm>
                  <a:custGeom>
                    <a:avLst/>
                    <a:gdLst>
                      <a:gd name="T0" fmla="*/ 0 w 2"/>
                      <a:gd name="T1" fmla="*/ 1 h 10"/>
                      <a:gd name="T2" fmla="*/ 0 w 2"/>
                      <a:gd name="T3" fmla="*/ 9 h 10"/>
                      <a:gd name="T4" fmla="*/ 2 w 2"/>
                      <a:gd name="T5" fmla="*/ 9 h 10"/>
                      <a:gd name="T6" fmla="*/ 2 w 2"/>
                      <a:gd name="T7" fmla="*/ 1 h 10"/>
                      <a:gd name="T8" fmla="*/ 0 w 2"/>
                      <a:gd name="T9" fmla="*/ 1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10">
                        <a:moveTo>
                          <a:pt x="0" y="1"/>
                        </a:moveTo>
                        <a:cubicBezTo>
                          <a:pt x="0" y="4"/>
                          <a:pt x="0" y="7"/>
                          <a:pt x="0" y="9"/>
                        </a:cubicBezTo>
                        <a:cubicBezTo>
                          <a:pt x="0" y="10"/>
                          <a:pt x="2" y="10"/>
                          <a:pt x="2" y="9"/>
                        </a:cubicBezTo>
                        <a:cubicBezTo>
                          <a:pt x="2" y="7"/>
                          <a:pt x="2" y="4"/>
                          <a:pt x="2" y="1"/>
                        </a:cubicBezTo>
                        <a:cubicBezTo>
                          <a:pt x="2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82" name="Freeform 272"/>
                  <p:cNvSpPr/>
                  <p:nvPr/>
                </p:nvSpPr>
                <p:spPr bwMode="auto">
                  <a:xfrm>
                    <a:off x="967" y="1474"/>
                    <a:ext cx="3" cy="6"/>
                  </a:xfrm>
                  <a:custGeom>
                    <a:avLst/>
                    <a:gdLst>
                      <a:gd name="T0" fmla="*/ 2 w 5"/>
                      <a:gd name="T1" fmla="*/ 3 h 8"/>
                      <a:gd name="T2" fmla="*/ 1 w 5"/>
                      <a:gd name="T3" fmla="*/ 3 h 8"/>
                      <a:gd name="T4" fmla="*/ 1 w 5"/>
                      <a:gd name="T5" fmla="*/ 3 h 8"/>
                      <a:gd name="T6" fmla="*/ 2 w 5"/>
                      <a:gd name="T7" fmla="*/ 5 h 8"/>
                      <a:gd name="T8" fmla="*/ 3 w 5"/>
                      <a:gd name="T9" fmla="*/ 7 h 8"/>
                      <a:gd name="T10" fmla="*/ 4 w 5"/>
                      <a:gd name="T11" fmla="*/ 7 h 8"/>
                      <a:gd name="T12" fmla="*/ 3 w 5"/>
                      <a:gd name="T13" fmla="*/ 3 h 8"/>
                      <a:gd name="T14" fmla="*/ 0 w 5"/>
                      <a:gd name="T15" fmla="*/ 2 h 8"/>
                      <a:gd name="T16" fmla="*/ 2 w 5"/>
                      <a:gd name="T17" fmla="*/ 3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" h="8">
                        <a:moveTo>
                          <a:pt x="2" y="3"/>
                        </a:moveTo>
                        <a:cubicBezTo>
                          <a:pt x="1" y="4"/>
                          <a:pt x="0" y="2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4"/>
                          <a:pt x="2" y="4"/>
                          <a:pt x="2" y="5"/>
                        </a:cubicBezTo>
                        <a:cubicBezTo>
                          <a:pt x="2" y="6"/>
                          <a:pt x="3" y="7"/>
                          <a:pt x="3" y="7"/>
                        </a:cubicBezTo>
                        <a:cubicBezTo>
                          <a:pt x="3" y="8"/>
                          <a:pt x="5" y="8"/>
                          <a:pt x="4" y="7"/>
                        </a:cubicBezTo>
                        <a:cubicBezTo>
                          <a:pt x="4" y="6"/>
                          <a:pt x="3" y="4"/>
                          <a:pt x="3" y="3"/>
                        </a:cubicBezTo>
                        <a:cubicBezTo>
                          <a:pt x="2" y="2"/>
                          <a:pt x="1" y="0"/>
                          <a:pt x="0" y="2"/>
                        </a:cubicBezTo>
                        <a:cubicBezTo>
                          <a:pt x="0" y="3"/>
                          <a:pt x="1" y="4"/>
                          <a:pt x="2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83" name="Freeform 273"/>
                  <p:cNvSpPr/>
                  <p:nvPr/>
                </p:nvSpPr>
                <p:spPr bwMode="auto">
                  <a:xfrm>
                    <a:off x="968" y="1486"/>
                    <a:ext cx="4" cy="2"/>
                  </a:xfrm>
                  <a:custGeom>
                    <a:avLst/>
                    <a:gdLst>
                      <a:gd name="T0" fmla="*/ 2 w 6"/>
                      <a:gd name="T1" fmla="*/ 2 h 2"/>
                      <a:gd name="T2" fmla="*/ 5 w 6"/>
                      <a:gd name="T3" fmla="*/ 1 h 2"/>
                      <a:gd name="T4" fmla="*/ 5 w 6"/>
                      <a:gd name="T5" fmla="*/ 0 h 2"/>
                      <a:gd name="T6" fmla="*/ 1 w 6"/>
                      <a:gd name="T7" fmla="*/ 0 h 2"/>
                      <a:gd name="T8" fmla="*/ 2 w 6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2">
                        <a:moveTo>
                          <a:pt x="2" y="2"/>
                        </a:moveTo>
                        <a:cubicBezTo>
                          <a:pt x="3" y="2"/>
                          <a:pt x="4" y="1"/>
                          <a:pt x="5" y="1"/>
                        </a:cubicBezTo>
                        <a:cubicBezTo>
                          <a:pt x="6" y="1"/>
                          <a:pt x="6" y="0"/>
                          <a:pt x="5" y="0"/>
                        </a:cubicBezTo>
                        <a:cubicBezTo>
                          <a:pt x="4" y="0"/>
                          <a:pt x="3" y="0"/>
                          <a:pt x="1" y="0"/>
                        </a:cubicBezTo>
                        <a:cubicBezTo>
                          <a:pt x="0" y="1"/>
                          <a:pt x="1" y="2"/>
                          <a:pt x="2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84" name="Freeform 274"/>
                  <p:cNvSpPr/>
                  <p:nvPr/>
                </p:nvSpPr>
                <p:spPr bwMode="auto">
                  <a:xfrm>
                    <a:off x="969" y="1486"/>
                    <a:ext cx="4" cy="2"/>
                  </a:xfrm>
                  <a:custGeom>
                    <a:avLst/>
                    <a:gdLst>
                      <a:gd name="T0" fmla="*/ 1 w 6"/>
                      <a:gd name="T1" fmla="*/ 3 h 3"/>
                      <a:gd name="T2" fmla="*/ 5 w 6"/>
                      <a:gd name="T3" fmla="*/ 2 h 3"/>
                      <a:gd name="T4" fmla="*/ 5 w 6"/>
                      <a:gd name="T5" fmla="*/ 0 h 3"/>
                      <a:gd name="T6" fmla="*/ 1 w 6"/>
                      <a:gd name="T7" fmla="*/ 1 h 3"/>
                      <a:gd name="T8" fmla="*/ 1 w 6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3">
                        <a:moveTo>
                          <a:pt x="1" y="3"/>
                        </a:moveTo>
                        <a:cubicBezTo>
                          <a:pt x="3" y="3"/>
                          <a:pt x="4" y="3"/>
                          <a:pt x="5" y="2"/>
                        </a:cubicBezTo>
                        <a:cubicBezTo>
                          <a:pt x="6" y="2"/>
                          <a:pt x="6" y="0"/>
                          <a:pt x="5" y="0"/>
                        </a:cubicBezTo>
                        <a:cubicBezTo>
                          <a:pt x="3" y="1"/>
                          <a:pt x="2" y="1"/>
                          <a:pt x="1" y="1"/>
                        </a:cubicBezTo>
                        <a:cubicBezTo>
                          <a:pt x="0" y="2"/>
                          <a:pt x="0" y="3"/>
                          <a:pt x="1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85" name="Freeform 275"/>
                  <p:cNvSpPr/>
                  <p:nvPr/>
                </p:nvSpPr>
                <p:spPr bwMode="auto">
                  <a:xfrm>
                    <a:off x="970" y="1486"/>
                    <a:ext cx="5" cy="2"/>
                  </a:xfrm>
                  <a:custGeom>
                    <a:avLst/>
                    <a:gdLst>
                      <a:gd name="T0" fmla="*/ 1 w 8"/>
                      <a:gd name="T1" fmla="*/ 2 h 4"/>
                      <a:gd name="T2" fmla="*/ 4 w 8"/>
                      <a:gd name="T3" fmla="*/ 2 h 4"/>
                      <a:gd name="T4" fmla="*/ 4 w 8"/>
                      <a:gd name="T5" fmla="*/ 0 h 4"/>
                      <a:gd name="T6" fmla="*/ 3 w 8"/>
                      <a:gd name="T7" fmla="*/ 0 h 4"/>
                      <a:gd name="T8" fmla="*/ 3 w 8"/>
                      <a:gd name="T9" fmla="*/ 1 h 4"/>
                      <a:gd name="T10" fmla="*/ 2 w 8"/>
                      <a:gd name="T11" fmla="*/ 2 h 4"/>
                      <a:gd name="T12" fmla="*/ 2 w 8"/>
                      <a:gd name="T13" fmla="*/ 4 h 4"/>
                      <a:gd name="T14" fmla="*/ 4 w 8"/>
                      <a:gd name="T15" fmla="*/ 3 h 4"/>
                      <a:gd name="T16" fmla="*/ 4 w 8"/>
                      <a:gd name="T17" fmla="*/ 2 h 4"/>
                      <a:gd name="T18" fmla="*/ 1 w 8"/>
                      <a:gd name="T19" fmla="*/ 2 h 4"/>
                      <a:gd name="T20" fmla="*/ 1 w 8"/>
                      <a:gd name="T21" fmla="*/ 4 h 4"/>
                      <a:gd name="T22" fmla="*/ 3 w 8"/>
                      <a:gd name="T23" fmla="*/ 4 h 4"/>
                      <a:gd name="T24" fmla="*/ 3 w 8"/>
                      <a:gd name="T25" fmla="*/ 3 h 4"/>
                      <a:gd name="T26" fmla="*/ 2 w 8"/>
                      <a:gd name="T27" fmla="*/ 2 h 4"/>
                      <a:gd name="T28" fmla="*/ 1 w 8"/>
                      <a:gd name="T29" fmla="*/ 3 h 4"/>
                      <a:gd name="T30" fmla="*/ 6 w 8"/>
                      <a:gd name="T31" fmla="*/ 1 h 4"/>
                      <a:gd name="T32" fmla="*/ 4 w 8"/>
                      <a:gd name="T33" fmla="*/ 2 h 4"/>
                      <a:gd name="T34" fmla="*/ 5 w 8"/>
                      <a:gd name="T35" fmla="*/ 2 h 4"/>
                      <a:gd name="T36" fmla="*/ 6 w 8"/>
                      <a:gd name="T37" fmla="*/ 2 h 4"/>
                      <a:gd name="T38" fmla="*/ 7 w 8"/>
                      <a:gd name="T39" fmla="*/ 1 h 4"/>
                      <a:gd name="T40" fmla="*/ 6 w 8"/>
                      <a:gd name="T41" fmla="*/ 1 h 4"/>
                      <a:gd name="T42" fmla="*/ 6 w 8"/>
                      <a:gd name="T43" fmla="*/ 1 h 4"/>
                      <a:gd name="T44" fmla="*/ 4 w 8"/>
                      <a:gd name="T45" fmla="*/ 1 h 4"/>
                      <a:gd name="T46" fmla="*/ 2 w 8"/>
                      <a:gd name="T47" fmla="*/ 2 h 4"/>
                      <a:gd name="T48" fmla="*/ 1 w 8"/>
                      <a:gd name="T49" fmla="*/ 3 h 4"/>
                      <a:gd name="T50" fmla="*/ 2 w 8"/>
                      <a:gd name="T51" fmla="*/ 4 h 4"/>
                      <a:gd name="T52" fmla="*/ 3 w 8"/>
                      <a:gd name="T53" fmla="*/ 2 h 4"/>
                      <a:gd name="T54" fmla="*/ 1 w 8"/>
                      <a:gd name="T55" fmla="*/ 2 h 4"/>
                      <a:gd name="T56" fmla="*/ 2 w 8"/>
                      <a:gd name="T57" fmla="*/ 4 h 4"/>
                      <a:gd name="T58" fmla="*/ 4 w 8"/>
                      <a:gd name="T59" fmla="*/ 3 h 4"/>
                      <a:gd name="T60" fmla="*/ 4 w 8"/>
                      <a:gd name="T61" fmla="*/ 2 h 4"/>
                      <a:gd name="T62" fmla="*/ 2 w 8"/>
                      <a:gd name="T63" fmla="*/ 2 h 4"/>
                      <a:gd name="T64" fmla="*/ 3 w 8"/>
                      <a:gd name="T65" fmla="*/ 3 h 4"/>
                      <a:gd name="T66" fmla="*/ 4 w 8"/>
                      <a:gd name="T67" fmla="*/ 0 h 4"/>
                      <a:gd name="T68" fmla="*/ 3 w 8"/>
                      <a:gd name="T69" fmla="*/ 1 h 4"/>
                      <a:gd name="T70" fmla="*/ 4 w 8"/>
                      <a:gd name="T71" fmla="*/ 1 h 4"/>
                      <a:gd name="T72" fmla="*/ 4 w 8"/>
                      <a:gd name="T73" fmla="*/ 0 h 4"/>
                      <a:gd name="T74" fmla="*/ 1 w 8"/>
                      <a:gd name="T75" fmla="*/ 0 h 4"/>
                      <a:gd name="T76" fmla="*/ 1 w 8"/>
                      <a:gd name="T77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8" h="4">
                        <a:moveTo>
                          <a:pt x="1" y="2"/>
                        </a:moveTo>
                        <a:cubicBezTo>
                          <a:pt x="2" y="2"/>
                          <a:pt x="3" y="2"/>
                          <a:pt x="4" y="2"/>
                        </a:cubicBezTo>
                        <a:cubicBezTo>
                          <a:pt x="5" y="1"/>
                          <a:pt x="5" y="0"/>
                          <a:pt x="4" y="0"/>
                        </a:cubicBezTo>
                        <a:cubicBezTo>
                          <a:pt x="4" y="0"/>
                          <a:pt x="4" y="0"/>
                          <a:pt x="3" y="0"/>
                        </a:cubicBezTo>
                        <a:cubicBezTo>
                          <a:pt x="2" y="0"/>
                          <a:pt x="2" y="1"/>
                          <a:pt x="3" y="1"/>
                        </a:cubicBezTo>
                        <a:cubicBezTo>
                          <a:pt x="3" y="1"/>
                          <a:pt x="2" y="2"/>
                          <a:pt x="2" y="2"/>
                        </a:cubicBezTo>
                        <a:cubicBezTo>
                          <a:pt x="1" y="3"/>
                          <a:pt x="2" y="4"/>
                          <a:pt x="2" y="4"/>
                        </a:cubicBezTo>
                        <a:cubicBezTo>
                          <a:pt x="3" y="4"/>
                          <a:pt x="4" y="4"/>
                          <a:pt x="4" y="3"/>
                        </a:cubicBezTo>
                        <a:cubicBezTo>
                          <a:pt x="4" y="3"/>
                          <a:pt x="4" y="2"/>
                          <a:pt x="4" y="2"/>
                        </a:cubicBezTo>
                        <a:cubicBezTo>
                          <a:pt x="3" y="2"/>
                          <a:pt x="2" y="2"/>
                          <a:pt x="1" y="2"/>
                        </a:cubicBezTo>
                        <a:cubicBezTo>
                          <a:pt x="0" y="3"/>
                          <a:pt x="0" y="4"/>
                          <a:pt x="1" y="4"/>
                        </a:cubicBezTo>
                        <a:cubicBezTo>
                          <a:pt x="2" y="4"/>
                          <a:pt x="2" y="4"/>
                          <a:pt x="3" y="4"/>
                        </a:cubicBezTo>
                        <a:cubicBezTo>
                          <a:pt x="4" y="4"/>
                          <a:pt x="4" y="3"/>
                          <a:pt x="3" y="3"/>
                        </a:cubicBezTo>
                        <a:cubicBezTo>
                          <a:pt x="3" y="2"/>
                          <a:pt x="2" y="2"/>
                          <a:pt x="2" y="2"/>
                        </a:cubicBezTo>
                        <a:cubicBezTo>
                          <a:pt x="1" y="2"/>
                          <a:pt x="1" y="3"/>
                          <a:pt x="1" y="3"/>
                        </a:cubicBezTo>
                        <a:cubicBezTo>
                          <a:pt x="3" y="4"/>
                          <a:pt x="6" y="4"/>
                          <a:pt x="6" y="1"/>
                        </a:cubicBezTo>
                        <a:cubicBezTo>
                          <a:pt x="5" y="1"/>
                          <a:pt x="5" y="1"/>
                          <a:pt x="4" y="2"/>
                        </a:cubicBezTo>
                        <a:cubicBezTo>
                          <a:pt x="4" y="2"/>
                          <a:pt x="5" y="2"/>
                          <a:pt x="5" y="2"/>
                        </a:cubicBezTo>
                        <a:cubicBezTo>
                          <a:pt x="5" y="2"/>
                          <a:pt x="6" y="2"/>
                          <a:pt x="6" y="2"/>
                        </a:cubicBezTo>
                        <a:cubicBezTo>
                          <a:pt x="7" y="3"/>
                          <a:pt x="8" y="1"/>
                          <a:pt x="7" y="1"/>
                        </a:cubicBezTo>
                        <a:cubicBezTo>
                          <a:pt x="6" y="1"/>
                          <a:pt x="6" y="1"/>
                          <a:pt x="6" y="1"/>
                        </a:cubicBezTo>
                        <a:cubicBezTo>
                          <a:pt x="6" y="1"/>
                          <a:pt x="6" y="1"/>
                          <a:pt x="6" y="1"/>
                        </a:cubicBezTo>
                        <a:cubicBezTo>
                          <a:pt x="5" y="0"/>
                          <a:pt x="4" y="0"/>
                          <a:pt x="4" y="1"/>
                        </a:cubicBezTo>
                        <a:cubicBezTo>
                          <a:pt x="4" y="2"/>
                          <a:pt x="2" y="2"/>
                          <a:pt x="2" y="2"/>
                        </a:cubicBezTo>
                        <a:cubicBezTo>
                          <a:pt x="0" y="2"/>
                          <a:pt x="0" y="3"/>
                          <a:pt x="1" y="3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3"/>
                          <a:pt x="3" y="3"/>
                          <a:pt x="3" y="2"/>
                        </a:cubicBezTo>
                        <a:cubicBezTo>
                          <a:pt x="2" y="2"/>
                          <a:pt x="2" y="2"/>
                          <a:pt x="1" y="2"/>
                        </a:cubicBezTo>
                        <a:cubicBezTo>
                          <a:pt x="2" y="3"/>
                          <a:pt x="2" y="4"/>
                          <a:pt x="2" y="4"/>
                        </a:cubicBezTo>
                        <a:cubicBezTo>
                          <a:pt x="2" y="4"/>
                          <a:pt x="3" y="4"/>
                          <a:pt x="4" y="3"/>
                        </a:cubicBezTo>
                        <a:cubicBezTo>
                          <a:pt x="5" y="3"/>
                          <a:pt x="5" y="2"/>
                          <a:pt x="4" y="2"/>
                        </a:cubicBezTo>
                        <a:cubicBezTo>
                          <a:pt x="3" y="2"/>
                          <a:pt x="3" y="2"/>
                          <a:pt x="2" y="2"/>
                        </a:cubicBezTo>
                        <a:cubicBezTo>
                          <a:pt x="3" y="2"/>
                          <a:pt x="3" y="3"/>
                          <a:pt x="3" y="3"/>
                        </a:cubicBezTo>
                        <a:cubicBezTo>
                          <a:pt x="4" y="2"/>
                          <a:pt x="5" y="1"/>
                          <a:pt x="4" y="0"/>
                        </a:cubicBezTo>
                        <a:cubicBezTo>
                          <a:pt x="4" y="0"/>
                          <a:pt x="3" y="1"/>
                          <a:pt x="3" y="1"/>
                        </a:cubicBezTo>
                        <a:cubicBezTo>
                          <a:pt x="3" y="1"/>
                          <a:pt x="4" y="1"/>
                          <a:pt x="4" y="1"/>
                        </a:cubicBezTo>
                        <a:cubicBezTo>
                          <a:pt x="4" y="1"/>
                          <a:pt x="4" y="0"/>
                          <a:pt x="4" y="0"/>
                        </a:cubicBezTo>
                        <a:cubicBezTo>
                          <a:pt x="3" y="0"/>
                          <a:pt x="2" y="0"/>
                          <a:pt x="1" y="0"/>
                        </a:cubicBezTo>
                        <a:cubicBezTo>
                          <a:pt x="0" y="0"/>
                          <a:pt x="0" y="2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86" name="Freeform 276"/>
                  <p:cNvSpPr/>
                  <p:nvPr/>
                </p:nvSpPr>
                <p:spPr bwMode="auto">
                  <a:xfrm>
                    <a:off x="843" y="1328"/>
                    <a:ext cx="58" cy="40"/>
                  </a:xfrm>
                  <a:custGeom>
                    <a:avLst/>
                    <a:gdLst>
                      <a:gd name="T0" fmla="*/ 13 w 88"/>
                      <a:gd name="T1" fmla="*/ 57 h 60"/>
                      <a:gd name="T2" fmla="*/ 42 w 88"/>
                      <a:gd name="T3" fmla="*/ 7 h 60"/>
                      <a:gd name="T4" fmla="*/ 75 w 88"/>
                      <a:gd name="T5" fmla="*/ 54 h 60"/>
                      <a:gd name="T6" fmla="*/ 78 w 88"/>
                      <a:gd name="T7" fmla="*/ 55 h 60"/>
                      <a:gd name="T8" fmla="*/ 49 w 88"/>
                      <a:gd name="T9" fmla="*/ 4 h 60"/>
                      <a:gd name="T10" fmla="*/ 11 w 88"/>
                      <a:gd name="T11" fmla="*/ 58 h 60"/>
                      <a:gd name="T12" fmla="*/ 13 w 88"/>
                      <a:gd name="T13" fmla="*/ 57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8" h="60">
                        <a:moveTo>
                          <a:pt x="13" y="57"/>
                        </a:moveTo>
                        <a:cubicBezTo>
                          <a:pt x="4" y="37"/>
                          <a:pt x="23" y="13"/>
                          <a:pt x="42" y="7"/>
                        </a:cubicBezTo>
                        <a:cubicBezTo>
                          <a:pt x="65" y="0"/>
                          <a:pt x="86" y="36"/>
                          <a:pt x="75" y="54"/>
                        </a:cubicBezTo>
                        <a:cubicBezTo>
                          <a:pt x="74" y="55"/>
                          <a:pt x="77" y="57"/>
                          <a:pt x="78" y="55"/>
                        </a:cubicBezTo>
                        <a:cubicBezTo>
                          <a:pt x="88" y="38"/>
                          <a:pt x="71" y="4"/>
                          <a:pt x="49" y="4"/>
                        </a:cubicBezTo>
                        <a:cubicBezTo>
                          <a:pt x="24" y="4"/>
                          <a:pt x="0" y="35"/>
                          <a:pt x="11" y="58"/>
                        </a:cubicBezTo>
                        <a:cubicBezTo>
                          <a:pt x="11" y="60"/>
                          <a:pt x="14" y="58"/>
                          <a:pt x="13" y="5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87" name="Freeform 277"/>
                  <p:cNvSpPr/>
                  <p:nvPr/>
                </p:nvSpPr>
                <p:spPr bwMode="auto">
                  <a:xfrm>
                    <a:off x="849" y="1346"/>
                    <a:ext cx="10" cy="27"/>
                  </a:xfrm>
                  <a:custGeom>
                    <a:avLst/>
                    <a:gdLst>
                      <a:gd name="T0" fmla="*/ 4 w 15"/>
                      <a:gd name="T1" fmla="*/ 10 h 40"/>
                      <a:gd name="T2" fmla="*/ 10 w 15"/>
                      <a:gd name="T3" fmla="*/ 20 h 40"/>
                      <a:gd name="T4" fmla="*/ 11 w 15"/>
                      <a:gd name="T5" fmla="*/ 26 h 40"/>
                      <a:gd name="T6" fmla="*/ 10 w 15"/>
                      <a:gd name="T7" fmla="*/ 32 h 40"/>
                      <a:gd name="T8" fmla="*/ 5 w 15"/>
                      <a:gd name="T9" fmla="*/ 33 h 40"/>
                      <a:gd name="T10" fmla="*/ 4 w 15"/>
                      <a:gd name="T11" fmla="*/ 30 h 40"/>
                      <a:gd name="T12" fmla="*/ 1 w 15"/>
                      <a:gd name="T13" fmla="*/ 31 h 40"/>
                      <a:gd name="T14" fmla="*/ 11 w 15"/>
                      <a:gd name="T15" fmla="*/ 37 h 40"/>
                      <a:gd name="T16" fmla="*/ 13 w 15"/>
                      <a:gd name="T17" fmla="*/ 23 h 40"/>
                      <a:gd name="T18" fmla="*/ 2 w 15"/>
                      <a:gd name="T19" fmla="*/ 8 h 40"/>
                      <a:gd name="T20" fmla="*/ 4 w 15"/>
                      <a:gd name="T21" fmla="*/ 10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5" h="40">
                        <a:moveTo>
                          <a:pt x="4" y="10"/>
                        </a:moveTo>
                        <a:cubicBezTo>
                          <a:pt x="8" y="6"/>
                          <a:pt x="10" y="18"/>
                          <a:pt x="10" y="20"/>
                        </a:cubicBezTo>
                        <a:cubicBezTo>
                          <a:pt x="10" y="22"/>
                          <a:pt x="11" y="24"/>
                          <a:pt x="11" y="26"/>
                        </a:cubicBezTo>
                        <a:cubicBezTo>
                          <a:pt x="11" y="28"/>
                          <a:pt x="11" y="30"/>
                          <a:pt x="10" y="32"/>
                        </a:cubicBezTo>
                        <a:cubicBezTo>
                          <a:pt x="8" y="35"/>
                          <a:pt x="6" y="36"/>
                          <a:pt x="5" y="33"/>
                        </a:cubicBezTo>
                        <a:cubicBezTo>
                          <a:pt x="4" y="32"/>
                          <a:pt x="4" y="31"/>
                          <a:pt x="4" y="30"/>
                        </a:cubicBezTo>
                        <a:cubicBezTo>
                          <a:pt x="3" y="28"/>
                          <a:pt x="0" y="29"/>
                          <a:pt x="1" y="31"/>
                        </a:cubicBezTo>
                        <a:cubicBezTo>
                          <a:pt x="2" y="35"/>
                          <a:pt x="6" y="40"/>
                          <a:pt x="11" y="37"/>
                        </a:cubicBezTo>
                        <a:cubicBezTo>
                          <a:pt x="15" y="34"/>
                          <a:pt x="14" y="27"/>
                          <a:pt x="13" y="23"/>
                        </a:cubicBezTo>
                        <a:cubicBezTo>
                          <a:pt x="13" y="18"/>
                          <a:pt x="10" y="0"/>
                          <a:pt x="2" y="8"/>
                        </a:cubicBezTo>
                        <a:cubicBezTo>
                          <a:pt x="0" y="9"/>
                          <a:pt x="2" y="11"/>
                          <a:pt x="4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88" name="Freeform 278"/>
                  <p:cNvSpPr/>
                  <p:nvPr/>
                </p:nvSpPr>
                <p:spPr bwMode="auto">
                  <a:xfrm>
                    <a:off x="886" y="1346"/>
                    <a:ext cx="10" cy="21"/>
                  </a:xfrm>
                  <a:custGeom>
                    <a:avLst/>
                    <a:gdLst>
                      <a:gd name="T0" fmla="*/ 14 w 15"/>
                      <a:gd name="T1" fmla="*/ 3 h 32"/>
                      <a:gd name="T2" fmla="*/ 5 w 15"/>
                      <a:gd name="T3" fmla="*/ 4 h 32"/>
                      <a:gd name="T4" fmla="*/ 0 w 15"/>
                      <a:gd name="T5" fmla="*/ 18 h 32"/>
                      <a:gd name="T6" fmla="*/ 6 w 15"/>
                      <a:gd name="T7" fmla="*/ 30 h 32"/>
                      <a:gd name="T8" fmla="*/ 14 w 15"/>
                      <a:gd name="T9" fmla="*/ 26 h 32"/>
                      <a:gd name="T10" fmla="*/ 11 w 15"/>
                      <a:gd name="T11" fmla="*/ 25 h 32"/>
                      <a:gd name="T12" fmla="*/ 3 w 15"/>
                      <a:gd name="T13" fmla="*/ 22 h 32"/>
                      <a:gd name="T14" fmla="*/ 3 w 15"/>
                      <a:gd name="T15" fmla="*/ 17 h 32"/>
                      <a:gd name="T16" fmla="*/ 4 w 15"/>
                      <a:gd name="T17" fmla="*/ 11 h 32"/>
                      <a:gd name="T18" fmla="*/ 11 w 15"/>
                      <a:gd name="T19" fmla="*/ 5 h 32"/>
                      <a:gd name="T20" fmla="*/ 14 w 15"/>
                      <a:gd name="T21" fmla="*/ 3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5" h="32">
                        <a:moveTo>
                          <a:pt x="14" y="3"/>
                        </a:moveTo>
                        <a:cubicBezTo>
                          <a:pt x="11" y="0"/>
                          <a:pt x="8" y="1"/>
                          <a:pt x="5" y="4"/>
                        </a:cubicBezTo>
                        <a:cubicBezTo>
                          <a:pt x="1" y="7"/>
                          <a:pt x="1" y="13"/>
                          <a:pt x="0" y="18"/>
                        </a:cubicBezTo>
                        <a:cubicBezTo>
                          <a:pt x="0" y="23"/>
                          <a:pt x="1" y="28"/>
                          <a:pt x="6" y="30"/>
                        </a:cubicBezTo>
                        <a:cubicBezTo>
                          <a:pt x="9" y="32"/>
                          <a:pt x="13" y="29"/>
                          <a:pt x="14" y="26"/>
                        </a:cubicBezTo>
                        <a:cubicBezTo>
                          <a:pt x="15" y="24"/>
                          <a:pt x="12" y="24"/>
                          <a:pt x="11" y="25"/>
                        </a:cubicBezTo>
                        <a:cubicBezTo>
                          <a:pt x="9" y="32"/>
                          <a:pt x="4" y="26"/>
                          <a:pt x="3" y="22"/>
                        </a:cubicBezTo>
                        <a:cubicBezTo>
                          <a:pt x="3" y="20"/>
                          <a:pt x="3" y="18"/>
                          <a:pt x="3" y="17"/>
                        </a:cubicBezTo>
                        <a:cubicBezTo>
                          <a:pt x="3" y="15"/>
                          <a:pt x="4" y="13"/>
                          <a:pt x="4" y="11"/>
                        </a:cubicBezTo>
                        <a:cubicBezTo>
                          <a:pt x="5" y="9"/>
                          <a:pt x="8" y="1"/>
                          <a:pt x="11" y="5"/>
                        </a:cubicBezTo>
                        <a:cubicBezTo>
                          <a:pt x="12" y="6"/>
                          <a:pt x="15" y="5"/>
                          <a:pt x="14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89" name="Freeform 279"/>
                  <p:cNvSpPr/>
                  <p:nvPr/>
                </p:nvSpPr>
                <p:spPr bwMode="auto">
                  <a:xfrm>
                    <a:off x="850" y="1353"/>
                    <a:ext cx="4" cy="16"/>
                  </a:xfrm>
                  <a:custGeom>
                    <a:avLst/>
                    <a:gdLst>
                      <a:gd name="T0" fmla="*/ 3 w 6"/>
                      <a:gd name="T1" fmla="*/ 0 h 24"/>
                      <a:gd name="T2" fmla="*/ 1 w 6"/>
                      <a:gd name="T3" fmla="*/ 9 h 24"/>
                      <a:gd name="T4" fmla="*/ 3 w 6"/>
                      <a:gd name="T5" fmla="*/ 22 h 24"/>
                      <a:gd name="T6" fmla="*/ 6 w 6"/>
                      <a:gd name="T7" fmla="*/ 21 h 24"/>
                      <a:gd name="T8" fmla="*/ 4 w 6"/>
                      <a:gd name="T9" fmla="*/ 12 h 24"/>
                      <a:gd name="T10" fmla="*/ 4 w 6"/>
                      <a:gd name="T11" fmla="*/ 3 h 24"/>
                      <a:gd name="T12" fmla="*/ 3 w 6"/>
                      <a:gd name="T13" fmla="*/ 0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" h="24">
                        <a:moveTo>
                          <a:pt x="3" y="0"/>
                        </a:moveTo>
                        <a:cubicBezTo>
                          <a:pt x="0" y="1"/>
                          <a:pt x="1" y="6"/>
                          <a:pt x="1" y="9"/>
                        </a:cubicBezTo>
                        <a:cubicBezTo>
                          <a:pt x="1" y="13"/>
                          <a:pt x="2" y="18"/>
                          <a:pt x="3" y="22"/>
                        </a:cubicBezTo>
                        <a:cubicBezTo>
                          <a:pt x="4" y="24"/>
                          <a:pt x="6" y="23"/>
                          <a:pt x="6" y="21"/>
                        </a:cubicBezTo>
                        <a:cubicBezTo>
                          <a:pt x="5" y="18"/>
                          <a:pt x="5" y="15"/>
                          <a:pt x="4" y="12"/>
                        </a:cubicBezTo>
                        <a:cubicBezTo>
                          <a:pt x="4" y="11"/>
                          <a:pt x="3" y="3"/>
                          <a:pt x="4" y="3"/>
                        </a:cubicBezTo>
                        <a:cubicBezTo>
                          <a:pt x="6" y="2"/>
                          <a:pt x="5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90" name="Freeform 280"/>
                  <p:cNvSpPr/>
                  <p:nvPr/>
                </p:nvSpPr>
                <p:spPr bwMode="auto">
                  <a:xfrm>
                    <a:off x="849" y="1352"/>
                    <a:ext cx="5" cy="16"/>
                  </a:xfrm>
                  <a:custGeom>
                    <a:avLst/>
                    <a:gdLst>
                      <a:gd name="T0" fmla="*/ 3 w 7"/>
                      <a:gd name="T1" fmla="*/ 1 h 24"/>
                      <a:gd name="T2" fmla="*/ 4 w 7"/>
                      <a:gd name="T3" fmla="*/ 22 h 24"/>
                      <a:gd name="T4" fmla="*/ 6 w 7"/>
                      <a:gd name="T5" fmla="*/ 22 h 24"/>
                      <a:gd name="T6" fmla="*/ 7 w 7"/>
                      <a:gd name="T7" fmla="*/ 20 h 24"/>
                      <a:gd name="T8" fmla="*/ 4 w 7"/>
                      <a:gd name="T9" fmla="*/ 20 h 24"/>
                      <a:gd name="T10" fmla="*/ 4 w 7"/>
                      <a:gd name="T11" fmla="*/ 22 h 24"/>
                      <a:gd name="T12" fmla="*/ 6 w 7"/>
                      <a:gd name="T13" fmla="*/ 22 h 24"/>
                      <a:gd name="T14" fmla="*/ 6 w 7"/>
                      <a:gd name="T15" fmla="*/ 3 h 24"/>
                      <a:gd name="T16" fmla="*/ 3 w 7"/>
                      <a:gd name="T17" fmla="*/ 1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" h="24">
                        <a:moveTo>
                          <a:pt x="3" y="1"/>
                        </a:moveTo>
                        <a:cubicBezTo>
                          <a:pt x="0" y="8"/>
                          <a:pt x="2" y="16"/>
                          <a:pt x="4" y="22"/>
                        </a:cubicBezTo>
                        <a:cubicBezTo>
                          <a:pt x="4" y="24"/>
                          <a:pt x="6" y="24"/>
                          <a:pt x="6" y="22"/>
                        </a:cubicBezTo>
                        <a:cubicBezTo>
                          <a:pt x="7" y="22"/>
                          <a:pt x="7" y="21"/>
                          <a:pt x="7" y="20"/>
                        </a:cubicBezTo>
                        <a:cubicBezTo>
                          <a:pt x="7" y="19"/>
                          <a:pt x="4" y="18"/>
                          <a:pt x="4" y="20"/>
                        </a:cubicBezTo>
                        <a:cubicBezTo>
                          <a:pt x="4" y="20"/>
                          <a:pt x="4" y="21"/>
                          <a:pt x="4" y="22"/>
                        </a:cubicBezTo>
                        <a:cubicBezTo>
                          <a:pt x="5" y="22"/>
                          <a:pt x="6" y="22"/>
                          <a:pt x="6" y="22"/>
                        </a:cubicBezTo>
                        <a:cubicBezTo>
                          <a:pt x="5" y="16"/>
                          <a:pt x="3" y="8"/>
                          <a:pt x="6" y="3"/>
                        </a:cubicBezTo>
                        <a:cubicBezTo>
                          <a:pt x="6" y="1"/>
                          <a:pt x="4" y="0"/>
                          <a:pt x="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91" name="Freeform 281"/>
                  <p:cNvSpPr/>
                  <p:nvPr/>
                </p:nvSpPr>
                <p:spPr bwMode="auto">
                  <a:xfrm>
                    <a:off x="848" y="1353"/>
                    <a:ext cx="11" cy="16"/>
                  </a:xfrm>
                  <a:custGeom>
                    <a:avLst/>
                    <a:gdLst>
                      <a:gd name="T0" fmla="*/ 7 w 17"/>
                      <a:gd name="T1" fmla="*/ 5 h 24"/>
                      <a:gd name="T2" fmla="*/ 6 w 17"/>
                      <a:gd name="T3" fmla="*/ 4 h 24"/>
                      <a:gd name="T4" fmla="*/ 4 w 17"/>
                      <a:gd name="T5" fmla="*/ 3 h 24"/>
                      <a:gd name="T6" fmla="*/ 3 w 17"/>
                      <a:gd name="T7" fmla="*/ 22 h 24"/>
                      <a:gd name="T8" fmla="*/ 6 w 17"/>
                      <a:gd name="T9" fmla="*/ 23 h 24"/>
                      <a:gd name="T10" fmla="*/ 6 w 17"/>
                      <a:gd name="T11" fmla="*/ 2 h 24"/>
                      <a:gd name="T12" fmla="*/ 4 w 17"/>
                      <a:gd name="T13" fmla="*/ 2 h 24"/>
                      <a:gd name="T14" fmla="*/ 6 w 17"/>
                      <a:gd name="T15" fmla="*/ 22 h 24"/>
                      <a:gd name="T16" fmla="*/ 9 w 17"/>
                      <a:gd name="T17" fmla="*/ 21 h 24"/>
                      <a:gd name="T18" fmla="*/ 9 w 17"/>
                      <a:gd name="T19" fmla="*/ 3 h 24"/>
                      <a:gd name="T20" fmla="*/ 6 w 17"/>
                      <a:gd name="T21" fmla="*/ 3 h 24"/>
                      <a:gd name="T22" fmla="*/ 7 w 17"/>
                      <a:gd name="T23" fmla="*/ 21 h 24"/>
                      <a:gd name="T24" fmla="*/ 10 w 17"/>
                      <a:gd name="T25" fmla="*/ 20 h 24"/>
                      <a:gd name="T26" fmla="*/ 9 w 17"/>
                      <a:gd name="T27" fmla="*/ 3 h 24"/>
                      <a:gd name="T28" fmla="*/ 7 w 17"/>
                      <a:gd name="T29" fmla="*/ 4 h 24"/>
                      <a:gd name="T30" fmla="*/ 8 w 17"/>
                      <a:gd name="T31" fmla="*/ 20 h 24"/>
                      <a:gd name="T32" fmla="*/ 10 w 17"/>
                      <a:gd name="T33" fmla="*/ 19 h 24"/>
                      <a:gd name="T34" fmla="*/ 7 w 17"/>
                      <a:gd name="T35" fmla="*/ 5 h 24"/>
                      <a:gd name="T36" fmla="*/ 5 w 17"/>
                      <a:gd name="T37" fmla="*/ 20 h 24"/>
                      <a:gd name="T38" fmla="*/ 5 w 17"/>
                      <a:gd name="T39" fmla="*/ 23 h 24"/>
                      <a:gd name="T40" fmla="*/ 8 w 17"/>
                      <a:gd name="T41" fmla="*/ 2 h 24"/>
                      <a:gd name="T42" fmla="*/ 9 w 17"/>
                      <a:gd name="T43" fmla="*/ 22 h 24"/>
                      <a:gd name="T44" fmla="*/ 11 w 17"/>
                      <a:gd name="T45" fmla="*/ 21 h 24"/>
                      <a:gd name="T46" fmla="*/ 8 w 17"/>
                      <a:gd name="T47" fmla="*/ 2 h 24"/>
                      <a:gd name="T48" fmla="*/ 6 w 17"/>
                      <a:gd name="T49" fmla="*/ 3 h 24"/>
                      <a:gd name="T50" fmla="*/ 7 w 17"/>
                      <a:gd name="T51" fmla="*/ 21 h 24"/>
                      <a:gd name="T52" fmla="*/ 10 w 17"/>
                      <a:gd name="T53" fmla="*/ 21 h 24"/>
                      <a:gd name="T54" fmla="*/ 9 w 17"/>
                      <a:gd name="T55" fmla="*/ 2 h 24"/>
                      <a:gd name="T56" fmla="*/ 6 w 17"/>
                      <a:gd name="T57" fmla="*/ 2 h 24"/>
                      <a:gd name="T58" fmla="*/ 6 w 17"/>
                      <a:gd name="T59" fmla="*/ 21 h 24"/>
                      <a:gd name="T60" fmla="*/ 9 w 17"/>
                      <a:gd name="T61" fmla="*/ 21 h 24"/>
                      <a:gd name="T62" fmla="*/ 6 w 17"/>
                      <a:gd name="T63" fmla="*/ 1 h 24"/>
                      <a:gd name="T64" fmla="*/ 4 w 17"/>
                      <a:gd name="T65" fmla="*/ 1 h 24"/>
                      <a:gd name="T66" fmla="*/ 3 w 17"/>
                      <a:gd name="T67" fmla="*/ 21 h 24"/>
                      <a:gd name="T68" fmla="*/ 6 w 17"/>
                      <a:gd name="T69" fmla="*/ 22 h 24"/>
                      <a:gd name="T70" fmla="*/ 6 w 17"/>
                      <a:gd name="T71" fmla="*/ 5 h 24"/>
                      <a:gd name="T72" fmla="*/ 4 w 17"/>
                      <a:gd name="T73" fmla="*/ 5 h 24"/>
                      <a:gd name="T74" fmla="*/ 4 w 17"/>
                      <a:gd name="T75" fmla="*/ 6 h 24"/>
                      <a:gd name="T76" fmla="*/ 7 w 17"/>
                      <a:gd name="T77" fmla="*/ 5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7" h="24">
                        <a:moveTo>
                          <a:pt x="7" y="5"/>
                        </a:moveTo>
                        <a:cubicBezTo>
                          <a:pt x="7" y="4"/>
                          <a:pt x="7" y="4"/>
                          <a:pt x="6" y="4"/>
                        </a:cubicBezTo>
                        <a:cubicBezTo>
                          <a:pt x="6" y="3"/>
                          <a:pt x="4" y="2"/>
                          <a:pt x="4" y="3"/>
                        </a:cubicBezTo>
                        <a:cubicBezTo>
                          <a:pt x="1" y="9"/>
                          <a:pt x="1" y="16"/>
                          <a:pt x="3" y="22"/>
                        </a:cubicBezTo>
                        <a:cubicBezTo>
                          <a:pt x="3" y="23"/>
                          <a:pt x="5" y="24"/>
                          <a:pt x="6" y="23"/>
                        </a:cubicBezTo>
                        <a:cubicBezTo>
                          <a:pt x="10" y="16"/>
                          <a:pt x="3" y="9"/>
                          <a:pt x="6" y="2"/>
                        </a:cubicBezTo>
                        <a:cubicBezTo>
                          <a:pt x="6" y="2"/>
                          <a:pt x="5" y="2"/>
                          <a:pt x="4" y="2"/>
                        </a:cubicBezTo>
                        <a:cubicBezTo>
                          <a:pt x="7" y="8"/>
                          <a:pt x="5" y="15"/>
                          <a:pt x="6" y="22"/>
                        </a:cubicBezTo>
                        <a:cubicBezTo>
                          <a:pt x="7" y="23"/>
                          <a:pt x="9" y="23"/>
                          <a:pt x="9" y="21"/>
                        </a:cubicBezTo>
                        <a:cubicBezTo>
                          <a:pt x="10" y="15"/>
                          <a:pt x="8" y="9"/>
                          <a:pt x="9" y="3"/>
                        </a:cubicBezTo>
                        <a:cubicBezTo>
                          <a:pt x="8" y="3"/>
                          <a:pt x="7" y="3"/>
                          <a:pt x="6" y="3"/>
                        </a:cubicBezTo>
                        <a:cubicBezTo>
                          <a:pt x="9" y="8"/>
                          <a:pt x="8" y="15"/>
                          <a:pt x="7" y="21"/>
                        </a:cubicBezTo>
                        <a:cubicBezTo>
                          <a:pt x="8" y="20"/>
                          <a:pt x="9" y="20"/>
                          <a:pt x="10" y="20"/>
                        </a:cubicBezTo>
                        <a:cubicBezTo>
                          <a:pt x="8" y="15"/>
                          <a:pt x="7" y="9"/>
                          <a:pt x="9" y="3"/>
                        </a:cubicBezTo>
                        <a:cubicBezTo>
                          <a:pt x="8" y="4"/>
                          <a:pt x="8" y="4"/>
                          <a:pt x="7" y="4"/>
                        </a:cubicBezTo>
                        <a:cubicBezTo>
                          <a:pt x="11" y="7"/>
                          <a:pt x="9" y="17"/>
                          <a:pt x="8" y="20"/>
                        </a:cubicBezTo>
                        <a:cubicBezTo>
                          <a:pt x="9" y="20"/>
                          <a:pt x="9" y="20"/>
                          <a:pt x="10" y="19"/>
                        </a:cubicBezTo>
                        <a:cubicBezTo>
                          <a:pt x="7" y="18"/>
                          <a:pt x="4" y="5"/>
                          <a:pt x="7" y="5"/>
                        </a:cubicBezTo>
                        <a:cubicBezTo>
                          <a:pt x="13" y="6"/>
                          <a:pt x="11" y="20"/>
                          <a:pt x="5" y="20"/>
                        </a:cubicBezTo>
                        <a:cubicBezTo>
                          <a:pt x="3" y="20"/>
                          <a:pt x="3" y="23"/>
                          <a:pt x="5" y="23"/>
                        </a:cubicBezTo>
                        <a:cubicBezTo>
                          <a:pt x="14" y="23"/>
                          <a:pt x="17" y="5"/>
                          <a:pt x="8" y="2"/>
                        </a:cubicBezTo>
                        <a:cubicBezTo>
                          <a:pt x="0" y="0"/>
                          <a:pt x="3" y="20"/>
                          <a:pt x="9" y="22"/>
                        </a:cubicBezTo>
                        <a:cubicBezTo>
                          <a:pt x="10" y="22"/>
                          <a:pt x="11" y="22"/>
                          <a:pt x="11" y="21"/>
                        </a:cubicBezTo>
                        <a:cubicBezTo>
                          <a:pt x="13" y="16"/>
                          <a:pt x="13" y="5"/>
                          <a:pt x="8" y="2"/>
                        </a:cubicBezTo>
                        <a:cubicBezTo>
                          <a:pt x="7" y="1"/>
                          <a:pt x="7" y="2"/>
                          <a:pt x="6" y="3"/>
                        </a:cubicBezTo>
                        <a:cubicBezTo>
                          <a:pt x="4" y="9"/>
                          <a:pt x="5" y="16"/>
                          <a:pt x="7" y="21"/>
                        </a:cubicBezTo>
                        <a:cubicBezTo>
                          <a:pt x="8" y="23"/>
                          <a:pt x="10" y="22"/>
                          <a:pt x="10" y="21"/>
                        </a:cubicBezTo>
                        <a:cubicBezTo>
                          <a:pt x="11" y="15"/>
                          <a:pt x="12" y="8"/>
                          <a:pt x="9" y="2"/>
                        </a:cubicBezTo>
                        <a:cubicBezTo>
                          <a:pt x="8" y="1"/>
                          <a:pt x="6" y="1"/>
                          <a:pt x="6" y="2"/>
                        </a:cubicBezTo>
                        <a:cubicBezTo>
                          <a:pt x="5" y="9"/>
                          <a:pt x="7" y="15"/>
                          <a:pt x="6" y="21"/>
                        </a:cubicBezTo>
                        <a:cubicBezTo>
                          <a:pt x="7" y="21"/>
                          <a:pt x="8" y="21"/>
                          <a:pt x="9" y="21"/>
                        </a:cubicBezTo>
                        <a:cubicBezTo>
                          <a:pt x="8" y="14"/>
                          <a:pt x="10" y="7"/>
                          <a:pt x="6" y="1"/>
                        </a:cubicBezTo>
                        <a:cubicBezTo>
                          <a:pt x="6" y="0"/>
                          <a:pt x="4" y="0"/>
                          <a:pt x="4" y="1"/>
                        </a:cubicBezTo>
                        <a:cubicBezTo>
                          <a:pt x="1" y="7"/>
                          <a:pt x="7" y="15"/>
                          <a:pt x="3" y="21"/>
                        </a:cubicBezTo>
                        <a:cubicBezTo>
                          <a:pt x="4" y="21"/>
                          <a:pt x="5" y="21"/>
                          <a:pt x="6" y="22"/>
                        </a:cubicBezTo>
                        <a:cubicBezTo>
                          <a:pt x="4" y="16"/>
                          <a:pt x="4" y="10"/>
                          <a:pt x="6" y="5"/>
                        </a:cubicBezTo>
                        <a:cubicBezTo>
                          <a:pt x="5" y="5"/>
                          <a:pt x="5" y="5"/>
                          <a:pt x="4" y="5"/>
                        </a:cubicBezTo>
                        <a:cubicBezTo>
                          <a:pt x="4" y="5"/>
                          <a:pt x="4" y="6"/>
                          <a:pt x="4" y="6"/>
                        </a:cubicBezTo>
                        <a:cubicBezTo>
                          <a:pt x="5" y="8"/>
                          <a:pt x="8" y="6"/>
                          <a:pt x="7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92" name="Freeform 282"/>
                  <p:cNvSpPr/>
                  <p:nvPr/>
                </p:nvSpPr>
                <p:spPr bwMode="auto">
                  <a:xfrm>
                    <a:off x="886" y="1349"/>
                    <a:ext cx="11" cy="17"/>
                  </a:xfrm>
                  <a:custGeom>
                    <a:avLst/>
                    <a:gdLst>
                      <a:gd name="T0" fmla="*/ 7 w 17"/>
                      <a:gd name="T1" fmla="*/ 8 h 26"/>
                      <a:gd name="T2" fmla="*/ 3 w 17"/>
                      <a:gd name="T3" fmla="*/ 20 h 26"/>
                      <a:gd name="T4" fmla="*/ 7 w 17"/>
                      <a:gd name="T5" fmla="*/ 7 h 26"/>
                      <a:gd name="T6" fmla="*/ 6 w 17"/>
                      <a:gd name="T7" fmla="*/ 17 h 26"/>
                      <a:gd name="T8" fmla="*/ 8 w 17"/>
                      <a:gd name="T9" fmla="*/ 3 h 26"/>
                      <a:gd name="T10" fmla="*/ 6 w 17"/>
                      <a:gd name="T11" fmla="*/ 21 h 26"/>
                      <a:gd name="T12" fmla="*/ 10 w 17"/>
                      <a:gd name="T13" fmla="*/ 3 h 26"/>
                      <a:gd name="T14" fmla="*/ 7 w 17"/>
                      <a:gd name="T15" fmla="*/ 20 h 26"/>
                      <a:gd name="T16" fmla="*/ 8 w 17"/>
                      <a:gd name="T17" fmla="*/ 6 h 26"/>
                      <a:gd name="T18" fmla="*/ 11 w 17"/>
                      <a:gd name="T19" fmla="*/ 11 h 26"/>
                      <a:gd name="T20" fmla="*/ 10 w 17"/>
                      <a:gd name="T21" fmla="*/ 19 h 26"/>
                      <a:gd name="T22" fmla="*/ 8 w 17"/>
                      <a:gd name="T23" fmla="*/ 2 h 26"/>
                      <a:gd name="T24" fmla="*/ 9 w 17"/>
                      <a:gd name="T25" fmla="*/ 20 h 26"/>
                      <a:gd name="T26" fmla="*/ 7 w 17"/>
                      <a:gd name="T27" fmla="*/ 5 h 26"/>
                      <a:gd name="T28" fmla="*/ 9 w 17"/>
                      <a:gd name="T29" fmla="*/ 18 h 26"/>
                      <a:gd name="T30" fmla="*/ 9 w 17"/>
                      <a:gd name="T31" fmla="*/ 26 h 26"/>
                      <a:gd name="T32" fmla="*/ 10 w 17"/>
                      <a:gd name="T33" fmla="*/ 23 h 26"/>
                      <a:gd name="T34" fmla="*/ 12 w 17"/>
                      <a:gd name="T35" fmla="*/ 23 h 26"/>
                      <a:gd name="T36" fmla="*/ 8 w 17"/>
                      <a:gd name="T37" fmla="*/ 23 h 26"/>
                      <a:gd name="T38" fmla="*/ 8 w 17"/>
                      <a:gd name="T39" fmla="*/ 26 h 26"/>
                      <a:gd name="T40" fmla="*/ 9 w 17"/>
                      <a:gd name="T41" fmla="*/ 23 h 26"/>
                      <a:gd name="T42" fmla="*/ 12 w 17"/>
                      <a:gd name="T43" fmla="*/ 15 h 26"/>
                      <a:gd name="T44" fmla="*/ 10 w 17"/>
                      <a:gd name="T45" fmla="*/ 0 h 26"/>
                      <a:gd name="T46" fmla="*/ 8 w 17"/>
                      <a:gd name="T47" fmla="*/ 23 h 26"/>
                      <a:gd name="T48" fmla="*/ 8 w 17"/>
                      <a:gd name="T49" fmla="*/ 0 h 26"/>
                      <a:gd name="T50" fmla="*/ 10 w 17"/>
                      <a:gd name="T51" fmla="*/ 21 h 26"/>
                      <a:gd name="T52" fmla="*/ 7 w 17"/>
                      <a:gd name="T53" fmla="*/ 21 h 26"/>
                      <a:gd name="T54" fmla="*/ 11 w 17"/>
                      <a:gd name="T55" fmla="*/ 2 h 26"/>
                      <a:gd name="T56" fmla="*/ 7 w 17"/>
                      <a:gd name="T57" fmla="*/ 23 h 26"/>
                      <a:gd name="T58" fmla="*/ 9 w 17"/>
                      <a:gd name="T59" fmla="*/ 1 h 26"/>
                      <a:gd name="T60" fmla="*/ 6 w 17"/>
                      <a:gd name="T61" fmla="*/ 19 h 26"/>
                      <a:gd name="T62" fmla="*/ 7 w 17"/>
                      <a:gd name="T63" fmla="*/ 5 h 26"/>
                      <a:gd name="T64" fmla="*/ 3 w 17"/>
                      <a:gd name="T65" fmla="*/ 21 h 26"/>
                      <a:gd name="T66" fmla="*/ 7 w 17"/>
                      <a:gd name="T67" fmla="*/ 7 h 26"/>
                      <a:gd name="T68" fmla="*/ 4 w 17"/>
                      <a:gd name="T69" fmla="*/ 1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17" h="26">
                        <a:moveTo>
                          <a:pt x="6" y="15"/>
                        </a:moveTo>
                        <a:cubicBezTo>
                          <a:pt x="5" y="13"/>
                          <a:pt x="5" y="11"/>
                          <a:pt x="7" y="8"/>
                        </a:cubicBezTo>
                        <a:cubicBezTo>
                          <a:pt x="6" y="8"/>
                          <a:pt x="5" y="8"/>
                          <a:pt x="4" y="8"/>
                        </a:cubicBezTo>
                        <a:cubicBezTo>
                          <a:pt x="5" y="11"/>
                          <a:pt x="6" y="18"/>
                          <a:pt x="3" y="20"/>
                        </a:cubicBezTo>
                        <a:cubicBezTo>
                          <a:pt x="4" y="20"/>
                          <a:pt x="5" y="20"/>
                          <a:pt x="5" y="20"/>
                        </a:cubicBezTo>
                        <a:cubicBezTo>
                          <a:pt x="4" y="16"/>
                          <a:pt x="4" y="10"/>
                          <a:pt x="7" y="7"/>
                        </a:cubicBezTo>
                        <a:cubicBezTo>
                          <a:pt x="6" y="7"/>
                          <a:pt x="6" y="7"/>
                          <a:pt x="5" y="7"/>
                        </a:cubicBezTo>
                        <a:cubicBezTo>
                          <a:pt x="7" y="9"/>
                          <a:pt x="8" y="15"/>
                          <a:pt x="6" y="17"/>
                        </a:cubicBezTo>
                        <a:cubicBezTo>
                          <a:pt x="7" y="17"/>
                          <a:pt x="7" y="17"/>
                          <a:pt x="8" y="17"/>
                        </a:cubicBezTo>
                        <a:cubicBezTo>
                          <a:pt x="6" y="13"/>
                          <a:pt x="5" y="7"/>
                          <a:pt x="8" y="3"/>
                        </a:cubicBezTo>
                        <a:cubicBezTo>
                          <a:pt x="8" y="3"/>
                          <a:pt x="7" y="3"/>
                          <a:pt x="6" y="3"/>
                        </a:cubicBezTo>
                        <a:cubicBezTo>
                          <a:pt x="10" y="8"/>
                          <a:pt x="9" y="16"/>
                          <a:pt x="6" y="21"/>
                        </a:cubicBezTo>
                        <a:cubicBezTo>
                          <a:pt x="7" y="21"/>
                          <a:pt x="7" y="20"/>
                          <a:pt x="8" y="20"/>
                        </a:cubicBezTo>
                        <a:cubicBezTo>
                          <a:pt x="4" y="18"/>
                          <a:pt x="7" y="5"/>
                          <a:pt x="10" y="3"/>
                        </a:cubicBezTo>
                        <a:cubicBezTo>
                          <a:pt x="10" y="3"/>
                          <a:pt x="9" y="3"/>
                          <a:pt x="8" y="3"/>
                        </a:cubicBezTo>
                        <a:cubicBezTo>
                          <a:pt x="11" y="7"/>
                          <a:pt x="10" y="15"/>
                          <a:pt x="7" y="20"/>
                        </a:cubicBezTo>
                        <a:cubicBezTo>
                          <a:pt x="8" y="20"/>
                          <a:pt x="9" y="20"/>
                          <a:pt x="10" y="20"/>
                        </a:cubicBezTo>
                        <a:cubicBezTo>
                          <a:pt x="7" y="16"/>
                          <a:pt x="7" y="10"/>
                          <a:pt x="8" y="6"/>
                        </a:cubicBezTo>
                        <a:cubicBezTo>
                          <a:pt x="8" y="4"/>
                          <a:pt x="10" y="6"/>
                          <a:pt x="11" y="7"/>
                        </a:cubicBezTo>
                        <a:cubicBezTo>
                          <a:pt x="11" y="8"/>
                          <a:pt x="11" y="10"/>
                          <a:pt x="11" y="11"/>
                        </a:cubicBezTo>
                        <a:cubicBezTo>
                          <a:pt x="11" y="14"/>
                          <a:pt x="10" y="17"/>
                          <a:pt x="8" y="19"/>
                        </a:cubicBezTo>
                        <a:cubicBezTo>
                          <a:pt x="9" y="19"/>
                          <a:pt x="10" y="19"/>
                          <a:pt x="10" y="19"/>
                        </a:cubicBezTo>
                        <a:cubicBezTo>
                          <a:pt x="7" y="16"/>
                          <a:pt x="7" y="6"/>
                          <a:pt x="10" y="2"/>
                        </a:cubicBezTo>
                        <a:cubicBezTo>
                          <a:pt x="10" y="2"/>
                          <a:pt x="9" y="2"/>
                          <a:pt x="8" y="2"/>
                        </a:cubicBezTo>
                        <a:cubicBezTo>
                          <a:pt x="11" y="5"/>
                          <a:pt x="13" y="18"/>
                          <a:pt x="8" y="20"/>
                        </a:cubicBezTo>
                        <a:cubicBezTo>
                          <a:pt x="8" y="20"/>
                          <a:pt x="9" y="20"/>
                          <a:pt x="9" y="20"/>
                        </a:cubicBezTo>
                        <a:cubicBezTo>
                          <a:pt x="7" y="18"/>
                          <a:pt x="7" y="14"/>
                          <a:pt x="7" y="10"/>
                        </a:cubicBezTo>
                        <a:cubicBezTo>
                          <a:pt x="7" y="9"/>
                          <a:pt x="7" y="7"/>
                          <a:pt x="7" y="5"/>
                        </a:cubicBezTo>
                        <a:cubicBezTo>
                          <a:pt x="9" y="0"/>
                          <a:pt x="10" y="8"/>
                          <a:pt x="10" y="9"/>
                        </a:cubicBezTo>
                        <a:cubicBezTo>
                          <a:pt x="10" y="12"/>
                          <a:pt x="10" y="15"/>
                          <a:pt x="9" y="18"/>
                        </a:cubicBezTo>
                        <a:cubicBezTo>
                          <a:pt x="8" y="20"/>
                          <a:pt x="8" y="20"/>
                          <a:pt x="6" y="22"/>
                        </a:cubicBezTo>
                        <a:cubicBezTo>
                          <a:pt x="4" y="24"/>
                          <a:pt x="7" y="26"/>
                          <a:pt x="9" y="26"/>
                        </a:cubicBezTo>
                        <a:cubicBezTo>
                          <a:pt x="10" y="26"/>
                          <a:pt x="11" y="25"/>
                          <a:pt x="10" y="24"/>
                        </a:cubicBezTo>
                        <a:cubicBezTo>
                          <a:pt x="10" y="24"/>
                          <a:pt x="10" y="23"/>
                          <a:pt x="10" y="23"/>
                        </a:cubicBezTo>
                        <a:cubicBezTo>
                          <a:pt x="10" y="24"/>
                          <a:pt x="10" y="25"/>
                          <a:pt x="10" y="25"/>
                        </a:cubicBezTo>
                        <a:cubicBezTo>
                          <a:pt x="11" y="24"/>
                          <a:pt x="11" y="24"/>
                          <a:pt x="12" y="23"/>
                        </a:cubicBezTo>
                        <a:cubicBezTo>
                          <a:pt x="13" y="21"/>
                          <a:pt x="10" y="20"/>
                          <a:pt x="9" y="21"/>
                        </a:cubicBezTo>
                        <a:cubicBezTo>
                          <a:pt x="9" y="22"/>
                          <a:pt x="8" y="23"/>
                          <a:pt x="8" y="23"/>
                        </a:cubicBezTo>
                        <a:cubicBezTo>
                          <a:pt x="7" y="24"/>
                          <a:pt x="7" y="25"/>
                          <a:pt x="8" y="25"/>
                        </a:cubicBezTo>
                        <a:cubicBezTo>
                          <a:pt x="8" y="25"/>
                          <a:pt x="8" y="26"/>
                          <a:pt x="8" y="26"/>
                        </a:cubicBezTo>
                        <a:cubicBezTo>
                          <a:pt x="9" y="25"/>
                          <a:pt x="9" y="24"/>
                          <a:pt x="10" y="23"/>
                        </a:cubicBezTo>
                        <a:cubicBezTo>
                          <a:pt x="8" y="23"/>
                          <a:pt x="8" y="24"/>
                          <a:pt x="9" y="23"/>
                        </a:cubicBezTo>
                        <a:cubicBezTo>
                          <a:pt x="10" y="23"/>
                          <a:pt x="10" y="22"/>
                          <a:pt x="11" y="22"/>
                        </a:cubicBezTo>
                        <a:cubicBezTo>
                          <a:pt x="12" y="19"/>
                          <a:pt x="12" y="17"/>
                          <a:pt x="12" y="15"/>
                        </a:cubicBezTo>
                        <a:cubicBezTo>
                          <a:pt x="13" y="10"/>
                          <a:pt x="13" y="5"/>
                          <a:pt x="11" y="0"/>
                        </a:cubicBezTo>
                        <a:cubicBezTo>
                          <a:pt x="11" y="0"/>
                          <a:pt x="10" y="0"/>
                          <a:pt x="10" y="0"/>
                        </a:cubicBezTo>
                        <a:cubicBezTo>
                          <a:pt x="1" y="1"/>
                          <a:pt x="3" y="17"/>
                          <a:pt x="7" y="22"/>
                        </a:cubicBezTo>
                        <a:cubicBezTo>
                          <a:pt x="7" y="22"/>
                          <a:pt x="8" y="23"/>
                          <a:pt x="8" y="23"/>
                        </a:cubicBezTo>
                        <a:cubicBezTo>
                          <a:pt x="16" y="20"/>
                          <a:pt x="15" y="5"/>
                          <a:pt x="10" y="0"/>
                        </a:cubicBezTo>
                        <a:cubicBezTo>
                          <a:pt x="10" y="0"/>
                          <a:pt x="9" y="0"/>
                          <a:pt x="8" y="0"/>
                        </a:cubicBezTo>
                        <a:cubicBezTo>
                          <a:pt x="4" y="5"/>
                          <a:pt x="3" y="17"/>
                          <a:pt x="8" y="21"/>
                        </a:cubicBezTo>
                        <a:cubicBezTo>
                          <a:pt x="9" y="21"/>
                          <a:pt x="10" y="21"/>
                          <a:pt x="10" y="21"/>
                        </a:cubicBezTo>
                        <a:cubicBezTo>
                          <a:pt x="14" y="18"/>
                          <a:pt x="17" y="2"/>
                          <a:pt x="9" y="2"/>
                        </a:cubicBezTo>
                        <a:cubicBezTo>
                          <a:pt x="1" y="2"/>
                          <a:pt x="4" y="17"/>
                          <a:pt x="7" y="21"/>
                        </a:cubicBezTo>
                        <a:cubicBezTo>
                          <a:pt x="8" y="22"/>
                          <a:pt x="9" y="22"/>
                          <a:pt x="10" y="21"/>
                        </a:cubicBezTo>
                        <a:cubicBezTo>
                          <a:pt x="13" y="16"/>
                          <a:pt x="14" y="7"/>
                          <a:pt x="11" y="2"/>
                        </a:cubicBezTo>
                        <a:cubicBezTo>
                          <a:pt x="10" y="1"/>
                          <a:pt x="10" y="1"/>
                          <a:pt x="9" y="1"/>
                        </a:cubicBezTo>
                        <a:cubicBezTo>
                          <a:pt x="3" y="4"/>
                          <a:pt x="0" y="20"/>
                          <a:pt x="7" y="23"/>
                        </a:cubicBezTo>
                        <a:cubicBezTo>
                          <a:pt x="7" y="23"/>
                          <a:pt x="8" y="23"/>
                          <a:pt x="9" y="22"/>
                        </a:cubicBezTo>
                        <a:cubicBezTo>
                          <a:pt x="12" y="16"/>
                          <a:pt x="13" y="7"/>
                          <a:pt x="9" y="1"/>
                        </a:cubicBezTo>
                        <a:cubicBezTo>
                          <a:pt x="8" y="1"/>
                          <a:pt x="7" y="1"/>
                          <a:pt x="6" y="1"/>
                        </a:cubicBezTo>
                        <a:cubicBezTo>
                          <a:pt x="2" y="6"/>
                          <a:pt x="3" y="14"/>
                          <a:pt x="6" y="19"/>
                        </a:cubicBezTo>
                        <a:cubicBezTo>
                          <a:pt x="6" y="19"/>
                          <a:pt x="7" y="20"/>
                          <a:pt x="8" y="19"/>
                        </a:cubicBezTo>
                        <a:cubicBezTo>
                          <a:pt x="11" y="15"/>
                          <a:pt x="10" y="9"/>
                          <a:pt x="7" y="5"/>
                        </a:cubicBezTo>
                        <a:cubicBezTo>
                          <a:pt x="7" y="4"/>
                          <a:pt x="6" y="5"/>
                          <a:pt x="5" y="5"/>
                        </a:cubicBezTo>
                        <a:cubicBezTo>
                          <a:pt x="1" y="9"/>
                          <a:pt x="0" y="16"/>
                          <a:pt x="3" y="21"/>
                        </a:cubicBezTo>
                        <a:cubicBezTo>
                          <a:pt x="3" y="22"/>
                          <a:pt x="4" y="23"/>
                          <a:pt x="5" y="22"/>
                        </a:cubicBezTo>
                        <a:cubicBezTo>
                          <a:pt x="9" y="19"/>
                          <a:pt x="8" y="12"/>
                          <a:pt x="7" y="7"/>
                        </a:cubicBezTo>
                        <a:cubicBezTo>
                          <a:pt x="6" y="6"/>
                          <a:pt x="5" y="6"/>
                          <a:pt x="4" y="7"/>
                        </a:cubicBezTo>
                        <a:cubicBezTo>
                          <a:pt x="2" y="10"/>
                          <a:pt x="2" y="13"/>
                          <a:pt x="4" y="16"/>
                        </a:cubicBezTo>
                        <a:cubicBezTo>
                          <a:pt x="4" y="18"/>
                          <a:pt x="7" y="17"/>
                          <a:pt x="6" y="1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93" name="Freeform 283"/>
                  <p:cNvSpPr/>
                  <p:nvPr/>
                </p:nvSpPr>
                <p:spPr bwMode="auto">
                  <a:xfrm>
                    <a:off x="852" y="1366"/>
                    <a:ext cx="4" cy="4"/>
                  </a:xfrm>
                  <a:custGeom>
                    <a:avLst/>
                    <a:gdLst>
                      <a:gd name="T0" fmla="*/ 3 w 6"/>
                      <a:gd name="T1" fmla="*/ 5 h 6"/>
                      <a:gd name="T2" fmla="*/ 2 w 6"/>
                      <a:gd name="T3" fmla="*/ 5 h 6"/>
                      <a:gd name="T4" fmla="*/ 3 w 6"/>
                      <a:gd name="T5" fmla="*/ 5 h 6"/>
                      <a:gd name="T6" fmla="*/ 5 w 6"/>
                      <a:gd name="T7" fmla="*/ 5 h 6"/>
                      <a:gd name="T8" fmla="*/ 6 w 6"/>
                      <a:gd name="T9" fmla="*/ 3 h 6"/>
                      <a:gd name="T10" fmla="*/ 5 w 6"/>
                      <a:gd name="T11" fmla="*/ 1 h 6"/>
                      <a:gd name="T12" fmla="*/ 2 w 6"/>
                      <a:gd name="T13" fmla="*/ 3 h 6"/>
                      <a:gd name="T14" fmla="*/ 3 w 6"/>
                      <a:gd name="T15" fmla="*/ 4 h 6"/>
                      <a:gd name="T16" fmla="*/ 4 w 6"/>
                      <a:gd name="T17" fmla="*/ 2 h 6"/>
                      <a:gd name="T18" fmla="*/ 0 w 6"/>
                      <a:gd name="T19" fmla="*/ 5 h 6"/>
                      <a:gd name="T20" fmla="*/ 3 w 6"/>
                      <a:gd name="T21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" h="6">
                        <a:moveTo>
                          <a:pt x="3" y="5"/>
                        </a:move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4" y="5"/>
                          <a:pt x="4" y="5"/>
                          <a:pt x="5" y="5"/>
                        </a:cubicBezTo>
                        <a:cubicBezTo>
                          <a:pt x="5" y="4"/>
                          <a:pt x="6" y="4"/>
                          <a:pt x="6" y="3"/>
                        </a:cubicBezTo>
                        <a:cubicBezTo>
                          <a:pt x="5" y="2"/>
                          <a:pt x="5" y="2"/>
                          <a:pt x="5" y="1"/>
                        </a:cubicBezTo>
                        <a:cubicBezTo>
                          <a:pt x="3" y="0"/>
                          <a:pt x="1" y="2"/>
                          <a:pt x="2" y="3"/>
                        </a:cubicBezTo>
                        <a:cubicBezTo>
                          <a:pt x="3" y="3"/>
                          <a:pt x="3" y="3"/>
                          <a:pt x="3" y="4"/>
                        </a:cubicBezTo>
                        <a:cubicBezTo>
                          <a:pt x="3" y="3"/>
                          <a:pt x="3" y="2"/>
                          <a:pt x="4" y="2"/>
                        </a:cubicBezTo>
                        <a:cubicBezTo>
                          <a:pt x="2" y="2"/>
                          <a:pt x="0" y="2"/>
                          <a:pt x="0" y="5"/>
                        </a:cubicBezTo>
                        <a:cubicBezTo>
                          <a:pt x="0" y="6"/>
                          <a:pt x="3" y="6"/>
                          <a:pt x="3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94" name="Freeform 284"/>
                  <p:cNvSpPr/>
                  <p:nvPr/>
                </p:nvSpPr>
                <p:spPr bwMode="auto">
                  <a:xfrm>
                    <a:off x="849" y="1350"/>
                    <a:ext cx="8" cy="7"/>
                  </a:xfrm>
                  <a:custGeom>
                    <a:avLst/>
                    <a:gdLst>
                      <a:gd name="T0" fmla="*/ 3 w 12"/>
                      <a:gd name="T1" fmla="*/ 6 h 11"/>
                      <a:gd name="T2" fmla="*/ 9 w 12"/>
                      <a:gd name="T3" fmla="*/ 9 h 11"/>
                      <a:gd name="T4" fmla="*/ 11 w 12"/>
                      <a:gd name="T5" fmla="*/ 8 h 11"/>
                      <a:gd name="T6" fmla="*/ 1 w 12"/>
                      <a:gd name="T7" fmla="*/ 5 h 11"/>
                      <a:gd name="T8" fmla="*/ 3 w 12"/>
                      <a:gd name="T9" fmla="*/ 6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1">
                        <a:moveTo>
                          <a:pt x="3" y="6"/>
                        </a:moveTo>
                        <a:cubicBezTo>
                          <a:pt x="5" y="3"/>
                          <a:pt x="8" y="7"/>
                          <a:pt x="9" y="9"/>
                        </a:cubicBezTo>
                        <a:cubicBezTo>
                          <a:pt x="10" y="11"/>
                          <a:pt x="12" y="9"/>
                          <a:pt x="11" y="8"/>
                        </a:cubicBezTo>
                        <a:cubicBezTo>
                          <a:pt x="9" y="4"/>
                          <a:pt x="3" y="0"/>
                          <a:pt x="1" y="5"/>
                        </a:cubicBezTo>
                        <a:cubicBezTo>
                          <a:pt x="0" y="7"/>
                          <a:pt x="2" y="8"/>
                          <a:pt x="3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95" name="Freeform 285"/>
                  <p:cNvSpPr/>
                  <p:nvPr/>
                </p:nvSpPr>
                <p:spPr bwMode="auto">
                  <a:xfrm>
                    <a:off x="901" y="1608"/>
                    <a:ext cx="54" cy="49"/>
                  </a:xfrm>
                  <a:custGeom>
                    <a:avLst/>
                    <a:gdLst>
                      <a:gd name="T0" fmla="*/ 44 w 80"/>
                      <a:gd name="T1" fmla="*/ 67 h 74"/>
                      <a:gd name="T2" fmla="*/ 6 w 80"/>
                      <a:gd name="T3" fmla="*/ 44 h 74"/>
                      <a:gd name="T4" fmla="*/ 27 w 80"/>
                      <a:gd name="T5" fmla="*/ 11 h 74"/>
                      <a:gd name="T6" fmla="*/ 39 w 80"/>
                      <a:gd name="T7" fmla="*/ 66 h 74"/>
                      <a:gd name="T8" fmla="*/ 39 w 80"/>
                      <a:gd name="T9" fmla="*/ 69 h 74"/>
                      <a:gd name="T10" fmla="*/ 66 w 80"/>
                      <a:gd name="T11" fmla="*/ 34 h 74"/>
                      <a:gd name="T12" fmla="*/ 32 w 80"/>
                      <a:gd name="T13" fmla="*/ 8 h 74"/>
                      <a:gd name="T14" fmla="*/ 3 w 80"/>
                      <a:gd name="T15" fmla="*/ 42 h 74"/>
                      <a:gd name="T16" fmla="*/ 44 w 80"/>
                      <a:gd name="T17" fmla="*/ 69 h 74"/>
                      <a:gd name="T18" fmla="*/ 44 w 80"/>
                      <a:gd name="T19" fmla="*/ 67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80" h="74">
                        <a:moveTo>
                          <a:pt x="44" y="67"/>
                        </a:moveTo>
                        <a:cubicBezTo>
                          <a:pt x="29" y="71"/>
                          <a:pt x="11" y="57"/>
                          <a:pt x="6" y="44"/>
                        </a:cubicBezTo>
                        <a:cubicBezTo>
                          <a:pt x="0" y="29"/>
                          <a:pt x="13" y="16"/>
                          <a:pt x="27" y="11"/>
                        </a:cubicBezTo>
                        <a:cubicBezTo>
                          <a:pt x="66" y="0"/>
                          <a:pt x="80" y="63"/>
                          <a:pt x="39" y="66"/>
                        </a:cubicBezTo>
                        <a:cubicBezTo>
                          <a:pt x="37" y="66"/>
                          <a:pt x="37" y="69"/>
                          <a:pt x="39" y="69"/>
                        </a:cubicBezTo>
                        <a:cubicBezTo>
                          <a:pt x="58" y="67"/>
                          <a:pt x="69" y="51"/>
                          <a:pt x="66" y="34"/>
                        </a:cubicBezTo>
                        <a:cubicBezTo>
                          <a:pt x="63" y="17"/>
                          <a:pt x="49" y="5"/>
                          <a:pt x="32" y="8"/>
                        </a:cubicBezTo>
                        <a:cubicBezTo>
                          <a:pt x="14" y="11"/>
                          <a:pt x="1" y="24"/>
                          <a:pt x="3" y="42"/>
                        </a:cubicBezTo>
                        <a:cubicBezTo>
                          <a:pt x="6" y="58"/>
                          <a:pt x="28" y="74"/>
                          <a:pt x="44" y="69"/>
                        </a:cubicBezTo>
                        <a:cubicBezTo>
                          <a:pt x="46" y="68"/>
                          <a:pt x="45" y="66"/>
                          <a:pt x="44" y="6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96" name="Freeform 286"/>
                  <p:cNvSpPr/>
                  <p:nvPr/>
                </p:nvSpPr>
                <p:spPr bwMode="auto">
                  <a:xfrm>
                    <a:off x="929" y="1652"/>
                    <a:ext cx="12" cy="8"/>
                  </a:xfrm>
                  <a:custGeom>
                    <a:avLst/>
                    <a:gdLst>
                      <a:gd name="T0" fmla="*/ 1 w 18"/>
                      <a:gd name="T1" fmla="*/ 2 h 12"/>
                      <a:gd name="T2" fmla="*/ 16 w 18"/>
                      <a:gd name="T3" fmla="*/ 11 h 12"/>
                      <a:gd name="T4" fmla="*/ 16 w 18"/>
                      <a:gd name="T5" fmla="*/ 9 h 12"/>
                      <a:gd name="T6" fmla="*/ 3 w 18"/>
                      <a:gd name="T7" fmla="*/ 1 h 12"/>
                      <a:gd name="T8" fmla="*/ 1 w 18"/>
                      <a:gd name="T9" fmla="*/ 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" h="12">
                        <a:moveTo>
                          <a:pt x="1" y="2"/>
                        </a:moveTo>
                        <a:cubicBezTo>
                          <a:pt x="4" y="8"/>
                          <a:pt x="10" y="12"/>
                          <a:pt x="16" y="11"/>
                        </a:cubicBezTo>
                        <a:cubicBezTo>
                          <a:pt x="18" y="11"/>
                          <a:pt x="18" y="9"/>
                          <a:pt x="16" y="9"/>
                        </a:cubicBezTo>
                        <a:cubicBezTo>
                          <a:pt x="10" y="9"/>
                          <a:pt x="6" y="6"/>
                          <a:pt x="3" y="1"/>
                        </a:cubicBezTo>
                        <a:cubicBezTo>
                          <a:pt x="2" y="0"/>
                          <a:pt x="0" y="1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97" name="Freeform 287"/>
                  <p:cNvSpPr/>
                  <p:nvPr/>
                </p:nvSpPr>
                <p:spPr bwMode="auto">
                  <a:xfrm>
                    <a:off x="933" y="1651"/>
                    <a:ext cx="8" cy="8"/>
                  </a:xfrm>
                  <a:custGeom>
                    <a:avLst/>
                    <a:gdLst>
                      <a:gd name="T0" fmla="*/ 0 w 12"/>
                      <a:gd name="T1" fmla="*/ 2 h 12"/>
                      <a:gd name="T2" fmla="*/ 10 w 12"/>
                      <a:gd name="T3" fmla="*/ 12 h 12"/>
                      <a:gd name="T4" fmla="*/ 10 w 12"/>
                      <a:gd name="T5" fmla="*/ 10 h 12"/>
                      <a:gd name="T6" fmla="*/ 2 w 12"/>
                      <a:gd name="T7" fmla="*/ 2 h 12"/>
                      <a:gd name="T8" fmla="*/ 0 w 12"/>
                      <a:gd name="T9" fmla="*/ 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2">
                        <a:moveTo>
                          <a:pt x="0" y="2"/>
                        </a:moveTo>
                        <a:cubicBezTo>
                          <a:pt x="0" y="7"/>
                          <a:pt x="4" y="12"/>
                          <a:pt x="10" y="12"/>
                        </a:cubicBezTo>
                        <a:cubicBezTo>
                          <a:pt x="12" y="12"/>
                          <a:pt x="12" y="10"/>
                          <a:pt x="10" y="10"/>
                        </a:cubicBezTo>
                        <a:cubicBezTo>
                          <a:pt x="6" y="10"/>
                          <a:pt x="2" y="6"/>
                          <a:pt x="2" y="2"/>
                        </a:cubicBezTo>
                        <a:cubicBezTo>
                          <a:pt x="2" y="0"/>
                          <a:pt x="0" y="0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98" name="Freeform 288"/>
                  <p:cNvSpPr/>
                  <p:nvPr/>
                </p:nvSpPr>
                <p:spPr bwMode="auto">
                  <a:xfrm>
                    <a:off x="930" y="1651"/>
                    <a:ext cx="7" cy="7"/>
                  </a:xfrm>
                  <a:custGeom>
                    <a:avLst/>
                    <a:gdLst>
                      <a:gd name="T0" fmla="*/ 2 w 10"/>
                      <a:gd name="T1" fmla="*/ 3 h 10"/>
                      <a:gd name="T2" fmla="*/ 7 w 10"/>
                      <a:gd name="T3" fmla="*/ 7 h 10"/>
                      <a:gd name="T4" fmla="*/ 8 w 10"/>
                      <a:gd name="T5" fmla="*/ 6 h 10"/>
                      <a:gd name="T6" fmla="*/ 5 w 10"/>
                      <a:gd name="T7" fmla="*/ 3 h 10"/>
                      <a:gd name="T8" fmla="*/ 3 w 10"/>
                      <a:gd name="T9" fmla="*/ 5 h 10"/>
                      <a:gd name="T10" fmla="*/ 8 w 10"/>
                      <a:gd name="T11" fmla="*/ 9 h 10"/>
                      <a:gd name="T12" fmla="*/ 9 w 10"/>
                      <a:gd name="T13" fmla="*/ 7 h 10"/>
                      <a:gd name="T14" fmla="*/ 5 w 10"/>
                      <a:gd name="T15" fmla="*/ 4 h 10"/>
                      <a:gd name="T16" fmla="*/ 3 w 10"/>
                      <a:gd name="T17" fmla="*/ 6 h 10"/>
                      <a:gd name="T18" fmla="*/ 8 w 10"/>
                      <a:gd name="T19" fmla="*/ 10 h 10"/>
                      <a:gd name="T20" fmla="*/ 9 w 10"/>
                      <a:gd name="T21" fmla="*/ 8 h 10"/>
                      <a:gd name="T22" fmla="*/ 2 w 10"/>
                      <a:gd name="T23" fmla="*/ 2 h 10"/>
                      <a:gd name="T24" fmla="*/ 2 w 10"/>
                      <a:gd name="T25" fmla="*/ 3 h 10"/>
                      <a:gd name="T26" fmla="*/ 5 w 10"/>
                      <a:gd name="T27" fmla="*/ 4 h 10"/>
                      <a:gd name="T28" fmla="*/ 6 w 10"/>
                      <a:gd name="T29" fmla="*/ 3 h 10"/>
                      <a:gd name="T30" fmla="*/ 6 w 10"/>
                      <a:gd name="T31" fmla="*/ 1 h 10"/>
                      <a:gd name="T32" fmla="*/ 4 w 10"/>
                      <a:gd name="T33" fmla="*/ 2 h 10"/>
                      <a:gd name="T34" fmla="*/ 4 w 10"/>
                      <a:gd name="T35" fmla="*/ 3 h 10"/>
                      <a:gd name="T36" fmla="*/ 6 w 10"/>
                      <a:gd name="T37" fmla="*/ 2 h 10"/>
                      <a:gd name="T38" fmla="*/ 1 w 10"/>
                      <a:gd name="T39" fmla="*/ 1 h 10"/>
                      <a:gd name="T40" fmla="*/ 0 w 10"/>
                      <a:gd name="T41" fmla="*/ 3 h 10"/>
                      <a:gd name="T42" fmla="*/ 8 w 10"/>
                      <a:gd name="T43" fmla="*/ 10 h 10"/>
                      <a:gd name="T44" fmla="*/ 9 w 10"/>
                      <a:gd name="T45" fmla="*/ 8 h 10"/>
                      <a:gd name="T46" fmla="*/ 5 w 10"/>
                      <a:gd name="T47" fmla="*/ 4 h 10"/>
                      <a:gd name="T48" fmla="*/ 3 w 10"/>
                      <a:gd name="T49" fmla="*/ 6 h 10"/>
                      <a:gd name="T50" fmla="*/ 8 w 10"/>
                      <a:gd name="T51" fmla="*/ 9 h 10"/>
                      <a:gd name="T52" fmla="*/ 9 w 10"/>
                      <a:gd name="T53" fmla="*/ 8 h 10"/>
                      <a:gd name="T54" fmla="*/ 5 w 10"/>
                      <a:gd name="T55" fmla="*/ 4 h 10"/>
                      <a:gd name="T56" fmla="*/ 4 w 10"/>
                      <a:gd name="T57" fmla="*/ 5 h 10"/>
                      <a:gd name="T58" fmla="*/ 7 w 10"/>
                      <a:gd name="T59" fmla="*/ 8 h 10"/>
                      <a:gd name="T60" fmla="*/ 9 w 10"/>
                      <a:gd name="T61" fmla="*/ 6 h 10"/>
                      <a:gd name="T62" fmla="*/ 4 w 10"/>
                      <a:gd name="T63" fmla="*/ 1 h 10"/>
                      <a:gd name="T64" fmla="*/ 2 w 10"/>
                      <a:gd name="T65" fmla="*/ 3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0" h="10">
                        <a:moveTo>
                          <a:pt x="2" y="3"/>
                        </a:moveTo>
                        <a:cubicBezTo>
                          <a:pt x="4" y="5"/>
                          <a:pt x="5" y="6"/>
                          <a:pt x="7" y="7"/>
                        </a:cubicBezTo>
                        <a:cubicBezTo>
                          <a:pt x="8" y="7"/>
                          <a:pt x="8" y="6"/>
                          <a:pt x="8" y="6"/>
                        </a:cubicBezTo>
                        <a:cubicBezTo>
                          <a:pt x="7" y="5"/>
                          <a:pt x="6" y="4"/>
                          <a:pt x="5" y="3"/>
                        </a:cubicBezTo>
                        <a:cubicBezTo>
                          <a:pt x="4" y="3"/>
                          <a:pt x="2" y="4"/>
                          <a:pt x="3" y="5"/>
                        </a:cubicBezTo>
                        <a:cubicBezTo>
                          <a:pt x="4" y="7"/>
                          <a:pt x="6" y="8"/>
                          <a:pt x="8" y="9"/>
                        </a:cubicBezTo>
                        <a:cubicBezTo>
                          <a:pt x="8" y="9"/>
                          <a:pt x="9" y="8"/>
                          <a:pt x="9" y="7"/>
                        </a:cubicBezTo>
                        <a:cubicBezTo>
                          <a:pt x="7" y="7"/>
                          <a:pt x="6" y="5"/>
                          <a:pt x="5" y="4"/>
                        </a:cubicBezTo>
                        <a:cubicBezTo>
                          <a:pt x="4" y="5"/>
                          <a:pt x="4" y="5"/>
                          <a:pt x="3" y="6"/>
                        </a:cubicBezTo>
                        <a:cubicBezTo>
                          <a:pt x="5" y="7"/>
                          <a:pt x="6" y="8"/>
                          <a:pt x="8" y="10"/>
                        </a:cubicBezTo>
                        <a:cubicBezTo>
                          <a:pt x="8" y="9"/>
                          <a:pt x="9" y="9"/>
                          <a:pt x="9" y="8"/>
                        </a:cubicBezTo>
                        <a:cubicBezTo>
                          <a:pt x="6" y="7"/>
                          <a:pt x="4" y="4"/>
                          <a:pt x="2" y="2"/>
                        </a:cubicBezTo>
                        <a:cubicBezTo>
                          <a:pt x="2" y="2"/>
                          <a:pt x="2" y="3"/>
                          <a:pt x="2" y="3"/>
                        </a:cubicBezTo>
                        <a:cubicBezTo>
                          <a:pt x="3" y="3"/>
                          <a:pt x="4" y="3"/>
                          <a:pt x="5" y="4"/>
                        </a:cubicBezTo>
                        <a:cubicBezTo>
                          <a:pt x="5" y="4"/>
                          <a:pt x="6" y="3"/>
                          <a:pt x="6" y="3"/>
                        </a:cubicBezTo>
                        <a:cubicBezTo>
                          <a:pt x="6" y="2"/>
                          <a:pt x="6" y="2"/>
                          <a:pt x="6" y="1"/>
                        </a:cubicBezTo>
                        <a:cubicBezTo>
                          <a:pt x="6" y="0"/>
                          <a:pt x="4" y="0"/>
                          <a:pt x="4" y="2"/>
                        </a:cubicBezTo>
                        <a:cubicBezTo>
                          <a:pt x="4" y="2"/>
                          <a:pt x="4" y="2"/>
                          <a:pt x="4" y="3"/>
                        </a:cubicBezTo>
                        <a:cubicBezTo>
                          <a:pt x="5" y="2"/>
                          <a:pt x="5" y="2"/>
                          <a:pt x="6" y="2"/>
                        </a:cubicBezTo>
                        <a:cubicBezTo>
                          <a:pt x="4" y="1"/>
                          <a:pt x="3" y="1"/>
                          <a:pt x="1" y="1"/>
                        </a:cubicBezTo>
                        <a:cubicBezTo>
                          <a:pt x="0" y="2"/>
                          <a:pt x="0" y="2"/>
                          <a:pt x="0" y="3"/>
                        </a:cubicBezTo>
                        <a:cubicBezTo>
                          <a:pt x="2" y="6"/>
                          <a:pt x="5" y="9"/>
                          <a:pt x="8" y="10"/>
                        </a:cubicBezTo>
                        <a:cubicBezTo>
                          <a:pt x="9" y="10"/>
                          <a:pt x="10" y="9"/>
                          <a:pt x="9" y="8"/>
                        </a:cubicBezTo>
                        <a:cubicBezTo>
                          <a:pt x="8" y="7"/>
                          <a:pt x="6" y="5"/>
                          <a:pt x="5" y="4"/>
                        </a:cubicBezTo>
                        <a:cubicBezTo>
                          <a:pt x="4" y="3"/>
                          <a:pt x="2" y="5"/>
                          <a:pt x="3" y="6"/>
                        </a:cubicBezTo>
                        <a:cubicBezTo>
                          <a:pt x="5" y="7"/>
                          <a:pt x="6" y="9"/>
                          <a:pt x="8" y="9"/>
                        </a:cubicBezTo>
                        <a:cubicBezTo>
                          <a:pt x="9" y="10"/>
                          <a:pt x="10" y="9"/>
                          <a:pt x="9" y="8"/>
                        </a:cubicBezTo>
                        <a:cubicBezTo>
                          <a:pt x="8" y="6"/>
                          <a:pt x="6" y="5"/>
                          <a:pt x="5" y="4"/>
                        </a:cubicBezTo>
                        <a:cubicBezTo>
                          <a:pt x="5" y="4"/>
                          <a:pt x="4" y="5"/>
                          <a:pt x="4" y="5"/>
                        </a:cubicBezTo>
                        <a:cubicBezTo>
                          <a:pt x="5" y="6"/>
                          <a:pt x="6" y="7"/>
                          <a:pt x="7" y="8"/>
                        </a:cubicBezTo>
                        <a:cubicBezTo>
                          <a:pt x="8" y="8"/>
                          <a:pt x="10" y="7"/>
                          <a:pt x="9" y="6"/>
                        </a:cubicBezTo>
                        <a:cubicBezTo>
                          <a:pt x="7" y="4"/>
                          <a:pt x="5" y="3"/>
                          <a:pt x="4" y="1"/>
                        </a:cubicBezTo>
                        <a:cubicBezTo>
                          <a:pt x="3" y="0"/>
                          <a:pt x="1" y="2"/>
                          <a:pt x="2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99" name="Freeform 289"/>
                  <p:cNvSpPr/>
                  <p:nvPr/>
                </p:nvSpPr>
                <p:spPr bwMode="auto">
                  <a:xfrm>
                    <a:off x="905" y="1627"/>
                    <a:ext cx="4" cy="7"/>
                  </a:xfrm>
                  <a:custGeom>
                    <a:avLst/>
                    <a:gdLst>
                      <a:gd name="T0" fmla="*/ 3 w 6"/>
                      <a:gd name="T1" fmla="*/ 1 h 11"/>
                      <a:gd name="T2" fmla="*/ 1 w 6"/>
                      <a:gd name="T3" fmla="*/ 10 h 11"/>
                      <a:gd name="T4" fmla="*/ 3 w 6"/>
                      <a:gd name="T5" fmla="*/ 11 h 11"/>
                      <a:gd name="T6" fmla="*/ 5 w 6"/>
                      <a:gd name="T7" fmla="*/ 5 h 11"/>
                      <a:gd name="T8" fmla="*/ 3 w 6"/>
                      <a:gd name="T9" fmla="*/ 5 h 11"/>
                      <a:gd name="T10" fmla="*/ 1 w 6"/>
                      <a:gd name="T11" fmla="*/ 9 h 11"/>
                      <a:gd name="T12" fmla="*/ 3 w 6"/>
                      <a:gd name="T13" fmla="*/ 10 h 11"/>
                      <a:gd name="T14" fmla="*/ 5 w 6"/>
                      <a:gd name="T15" fmla="*/ 2 h 11"/>
                      <a:gd name="T16" fmla="*/ 3 w 6"/>
                      <a:gd name="T17" fmla="*/ 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" h="11">
                        <a:moveTo>
                          <a:pt x="3" y="1"/>
                        </a:moveTo>
                        <a:cubicBezTo>
                          <a:pt x="2" y="4"/>
                          <a:pt x="0" y="7"/>
                          <a:pt x="1" y="10"/>
                        </a:cubicBezTo>
                        <a:cubicBezTo>
                          <a:pt x="1" y="11"/>
                          <a:pt x="2" y="11"/>
                          <a:pt x="3" y="11"/>
                        </a:cubicBezTo>
                        <a:cubicBezTo>
                          <a:pt x="4" y="9"/>
                          <a:pt x="5" y="7"/>
                          <a:pt x="5" y="5"/>
                        </a:cubicBezTo>
                        <a:cubicBezTo>
                          <a:pt x="6" y="4"/>
                          <a:pt x="3" y="3"/>
                          <a:pt x="3" y="5"/>
                        </a:cubicBezTo>
                        <a:cubicBezTo>
                          <a:pt x="2" y="6"/>
                          <a:pt x="2" y="8"/>
                          <a:pt x="1" y="9"/>
                        </a:cubicBezTo>
                        <a:cubicBezTo>
                          <a:pt x="2" y="10"/>
                          <a:pt x="2" y="10"/>
                          <a:pt x="3" y="10"/>
                        </a:cubicBezTo>
                        <a:cubicBezTo>
                          <a:pt x="2" y="7"/>
                          <a:pt x="4" y="4"/>
                          <a:pt x="5" y="2"/>
                        </a:cubicBezTo>
                        <a:cubicBezTo>
                          <a:pt x="6" y="0"/>
                          <a:pt x="3" y="0"/>
                          <a:pt x="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00" name="Freeform 290"/>
                  <p:cNvSpPr/>
                  <p:nvPr/>
                </p:nvSpPr>
                <p:spPr bwMode="auto">
                  <a:xfrm>
                    <a:off x="905" y="1623"/>
                    <a:ext cx="4" cy="11"/>
                  </a:xfrm>
                  <a:custGeom>
                    <a:avLst/>
                    <a:gdLst>
                      <a:gd name="T0" fmla="*/ 3 w 6"/>
                      <a:gd name="T1" fmla="*/ 2 h 17"/>
                      <a:gd name="T2" fmla="*/ 1 w 6"/>
                      <a:gd name="T3" fmla="*/ 15 h 17"/>
                      <a:gd name="T4" fmla="*/ 3 w 6"/>
                      <a:gd name="T5" fmla="*/ 15 h 17"/>
                      <a:gd name="T6" fmla="*/ 3 w 6"/>
                      <a:gd name="T7" fmla="*/ 12 h 17"/>
                      <a:gd name="T8" fmla="*/ 1 w 6"/>
                      <a:gd name="T9" fmla="*/ 12 h 17"/>
                      <a:gd name="T10" fmla="*/ 0 w 6"/>
                      <a:gd name="T11" fmla="*/ 15 h 17"/>
                      <a:gd name="T12" fmla="*/ 3 w 6"/>
                      <a:gd name="T13" fmla="*/ 15 h 17"/>
                      <a:gd name="T14" fmla="*/ 5 w 6"/>
                      <a:gd name="T15" fmla="*/ 3 h 17"/>
                      <a:gd name="T16" fmla="*/ 3 w 6"/>
                      <a:gd name="T17" fmla="*/ 2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" h="17">
                        <a:moveTo>
                          <a:pt x="3" y="2"/>
                        </a:moveTo>
                        <a:cubicBezTo>
                          <a:pt x="1" y="6"/>
                          <a:pt x="1" y="10"/>
                          <a:pt x="1" y="15"/>
                        </a:cubicBezTo>
                        <a:cubicBezTo>
                          <a:pt x="1" y="15"/>
                          <a:pt x="2" y="15"/>
                          <a:pt x="3" y="15"/>
                        </a:cubicBezTo>
                        <a:cubicBezTo>
                          <a:pt x="3" y="14"/>
                          <a:pt x="3" y="13"/>
                          <a:pt x="3" y="12"/>
                        </a:cubicBezTo>
                        <a:cubicBezTo>
                          <a:pt x="3" y="11"/>
                          <a:pt x="1" y="10"/>
                          <a:pt x="1" y="12"/>
                        </a:cubicBezTo>
                        <a:cubicBezTo>
                          <a:pt x="1" y="13"/>
                          <a:pt x="0" y="14"/>
                          <a:pt x="0" y="15"/>
                        </a:cubicBezTo>
                        <a:cubicBezTo>
                          <a:pt x="1" y="16"/>
                          <a:pt x="3" y="17"/>
                          <a:pt x="3" y="15"/>
                        </a:cubicBezTo>
                        <a:cubicBezTo>
                          <a:pt x="4" y="11"/>
                          <a:pt x="3" y="7"/>
                          <a:pt x="5" y="3"/>
                        </a:cubicBezTo>
                        <a:cubicBezTo>
                          <a:pt x="6" y="2"/>
                          <a:pt x="4" y="0"/>
                          <a:pt x="3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01" name="Freeform 291"/>
                  <p:cNvSpPr/>
                  <p:nvPr/>
                </p:nvSpPr>
                <p:spPr bwMode="auto">
                  <a:xfrm>
                    <a:off x="905" y="1625"/>
                    <a:ext cx="3" cy="11"/>
                  </a:xfrm>
                  <a:custGeom>
                    <a:avLst/>
                    <a:gdLst>
                      <a:gd name="T0" fmla="*/ 2 w 5"/>
                      <a:gd name="T1" fmla="*/ 1 h 16"/>
                      <a:gd name="T2" fmla="*/ 0 w 5"/>
                      <a:gd name="T3" fmla="*/ 15 h 16"/>
                      <a:gd name="T4" fmla="*/ 2 w 5"/>
                      <a:gd name="T5" fmla="*/ 15 h 16"/>
                      <a:gd name="T6" fmla="*/ 3 w 5"/>
                      <a:gd name="T7" fmla="*/ 10 h 16"/>
                      <a:gd name="T8" fmla="*/ 0 w 5"/>
                      <a:gd name="T9" fmla="*/ 10 h 16"/>
                      <a:gd name="T10" fmla="*/ 0 w 5"/>
                      <a:gd name="T11" fmla="*/ 15 h 16"/>
                      <a:gd name="T12" fmla="*/ 2 w 5"/>
                      <a:gd name="T13" fmla="*/ 15 h 16"/>
                      <a:gd name="T14" fmla="*/ 4 w 5"/>
                      <a:gd name="T15" fmla="*/ 2 h 16"/>
                      <a:gd name="T16" fmla="*/ 2 w 5"/>
                      <a:gd name="T17" fmla="*/ 1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" h="16">
                        <a:moveTo>
                          <a:pt x="2" y="1"/>
                        </a:moveTo>
                        <a:cubicBezTo>
                          <a:pt x="0" y="5"/>
                          <a:pt x="0" y="10"/>
                          <a:pt x="0" y="15"/>
                        </a:cubicBezTo>
                        <a:cubicBezTo>
                          <a:pt x="0" y="16"/>
                          <a:pt x="2" y="16"/>
                          <a:pt x="2" y="15"/>
                        </a:cubicBezTo>
                        <a:cubicBezTo>
                          <a:pt x="2" y="13"/>
                          <a:pt x="2" y="11"/>
                          <a:pt x="3" y="10"/>
                        </a:cubicBezTo>
                        <a:cubicBezTo>
                          <a:pt x="3" y="8"/>
                          <a:pt x="0" y="8"/>
                          <a:pt x="0" y="10"/>
                        </a:cubicBezTo>
                        <a:cubicBezTo>
                          <a:pt x="0" y="11"/>
                          <a:pt x="0" y="13"/>
                          <a:pt x="0" y="15"/>
                        </a:cubicBezTo>
                        <a:cubicBezTo>
                          <a:pt x="1" y="15"/>
                          <a:pt x="1" y="15"/>
                          <a:pt x="2" y="15"/>
                        </a:cubicBezTo>
                        <a:cubicBezTo>
                          <a:pt x="2" y="10"/>
                          <a:pt x="2" y="6"/>
                          <a:pt x="4" y="2"/>
                        </a:cubicBezTo>
                        <a:cubicBezTo>
                          <a:pt x="5" y="1"/>
                          <a:pt x="3" y="0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02" name="Freeform 292"/>
                  <p:cNvSpPr/>
                  <p:nvPr/>
                </p:nvSpPr>
                <p:spPr bwMode="auto">
                  <a:xfrm>
                    <a:off x="903" y="1627"/>
                    <a:ext cx="4" cy="8"/>
                  </a:xfrm>
                  <a:custGeom>
                    <a:avLst/>
                    <a:gdLst>
                      <a:gd name="T0" fmla="*/ 2 w 5"/>
                      <a:gd name="T1" fmla="*/ 1 h 11"/>
                      <a:gd name="T2" fmla="*/ 2 w 5"/>
                      <a:gd name="T3" fmla="*/ 11 h 11"/>
                      <a:gd name="T4" fmla="*/ 4 w 5"/>
                      <a:gd name="T5" fmla="*/ 11 h 11"/>
                      <a:gd name="T6" fmla="*/ 4 w 5"/>
                      <a:gd name="T7" fmla="*/ 10 h 11"/>
                      <a:gd name="T8" fmla="*/ 2 w 5"/>
                      <a:gd name="T9" fmla="*/ 9 h 11"/>
                      <a:gd name="T10" fmla="*/ 2 w 5"/>
                      <a:gd name="T11" fmla="*/ 9 h 11"/>
                      <a:gd name="T12" fmla="*/ 4 w 5"/>
                      <a:gd name="T13" fmla="*/ 9 h 11"/>
                      <a:gd name="T14" fmla="*/ 4 w 5"/>
                      <a:gd name="T15" fmla="*/ 2 h 11"/>
                      <a:gd name="T16" fmla="*/ 2 w 5"/>
                      <a:gd name="T17" fmla="*/ 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" h="11">
                        <a:moveTo>
                          <a:pt x="2" y="1"/>
                        </a:moveTo>
                        <a:cubicBezTo>
                          <a:pt x="1" y="4"/>
                          <a:pt x="0" y="8"/>
                          <a:pt x="2" y="11"/>
                        </a:cubicBezTo>
                        <a:cubicBezTo>
                          <a:pt x="2" y="11"/>
                          <a:pt x="3" y="11"/>
                          <a:pt x="4" y="11"/>
                        </a:cubicBezTo>
                        <a:cubicBezTo>
                          <a:pt x="4" y="10"/>
                          <a:pt x="4" y="10"/>
                          <a:pt x="4" y="10"/>
                        </a:cubicBezTo>
                        <a:cubicBezTo>
                          <a:pt x="5" y="8"/>
                          <a:pt x="3" y="7"/>
                          <a:pt x="2" y="9"/>
                        </a:cubicBezTo>
                        <a:cubicBezTo>
                          <a:pt x="2" y="9"/>
                          <a:pt x="2" y="9"/>
                          <a:pt x="2" y="9"/>
                        </a:cubicBezTo>
                        <a:cubicBezTo>
                          <a:pt x="3" y="9"/>
                          <a:pt x="3" y="9"/>
                          <a:pt x="4" y="9"/>
                        </a:cubicBezTo>
                        <a:cubicBezTo>
                          <a:pt x="2" y="7"/>
                          <a:pt x="3" y="4"/>
                          <a:pt x="4" y="2"/>
                        </a:cubicBezTo>
                        <a:cubicBezTo>
                          <a:pt x="4" y="0"/>
                          <a:pt x="2" y="0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03" name="Freeform 293"/>
                  <p:cNvSpPr/>
                  <p:nvPr/>
                </p:nvSpPr>
                <p:spPr bwMode="auto">
                  <a:xfrm>
                    <a:off x="905" y="1627"/>
                    <a:ext cx="3" cy="10"/>
                  </a:xfrm>
                  <a:custGeom>
                    <a:avLst/>
                    <a:gdLst>
                      <a:gd name="T0" fmla="*/ 1 w 4"/>
                      <a:gd name="T1" fmla="*/ 1 h 16"/>
                      <a:gd name="T2" fmla="*/ 0 w 4"/>
                      <a:gd name="T3" fmla="*/ 14 h 16"/>
                      <a:gd name="T4" fmla="*/ 2 w 4"/>
                      <a:gd name="T5" fmla="*/ 14 h 16"/>
                      <a:gd name="T6" fmla="*/ 4 w 4"/>
                      <a:gd name="T7" fmla="*/ 7 h 16"/>
                      <a:gd name="T8" fmla="*/ 2 w 4"/>
                      <a:gd name="T9" fmla="*/ 6 h 16"/>
                      <a:gd name="T10" fmla="*/ 0 w 4"/>
                      <a:gd name="T11" fmla="*/ 14 h 16"/>
                      <a:gd name="T12" fmla="*/ 2 w 4"/>
                      <a:gd name="T13" fmla="*/ 14 h 16"/>
                      <a:gd name="T14" fmla="*/ 4 w 4"/>
                      <a:gd name="T15" fmla="*/ 1 h 16"/>
                      <a:gd name="T16" fmla="*/ 1 w 4"/>
                      <a:gd name="T17" fmla="*/ 1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" h="16">
                        <a:moveTo>
                          <a:pt x="1" y="1"/>
                        </a:moveTo>
                        <a:cubicBezTo>
                          <a:pt x="2" y="5"/>
                          <a:pt x="1" y="10"/>
                          <a:pt x="0" y="14"/>
                        </a:cubicBezTo>
                        <a:cubicBezTo>
                          <a:pt x="0" y="15"/>
                          <a:pt x="2" y="16"/>
                          <a:pt x="2" y="14"/>
                        </a:cubicBezTo>
                        <a:cubicBezTo>
                          <a:pt x="3" y="12"/>
                          <a:pt x="4" y="9"/>
                          <a:pt x="4" y="7"/>
                        </a:cubicBezTo>
                        <a:cubicBezTo>
                          <a:pt x="4" y="6"/>
                          <a:pt x="2" y="5"/>
                          <a:pt x="2" y="6"/>
                        </a:cubicBezTo>
                        <a:cubicBezTo>
                          <a:pt x="1" y="9"/>
                          <a:pt x="1" y="11"/>
                          <a:pt x="0" y="14"/>
                        </a:cubicBezTo>
                        <a:cubicBezTo>
                          <a:pt x="1" y="14"/>
                          <a:pt x="2" y="14"/>
                          <a:pt x="2" y="14"/>
                        </a:cubicBezTo>
                        <a:cubicBezTo>
                          <a:pt x="3" y="10"/>
                          <a:pt x="4" y="5"/>
                          <a:pt x="4" y="1"/>
                        </a:cubicBezTo>
                        <a:cubicBezTo>
                          <a:pt x="4" y="0"/>
                          <a:pt x="1" y="0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04" name="Freeform 294"/>
                  <p:cNvSpPr/>
                  <p:nvPr/>
                </p:nvSpPr>
                <p:spPr bwMode="auto">
                  <a:xfrm>
                    <a:off x="905" y="1626"/>
                    <a:ext cx="3" cy="13"/>
                  </a:xfrm>
                  <a:custGeom>
                    <a:avLst/>
                    <a:gdLst>
                      <a:gd name="T0" fmla="*/ 2 w 5"/>
                      <a:gd name="T1" fmla="*/ 2 h 20"/>
                      <a:gd name="T2" fmla="*/ 2 w 5"/>
                      <a:gd name="T3" fmla="*/ 18 h 20"/>
                      <a:gd name="T4" fmla="*/ 4 w 5"/>
                      <a:gd name="T5" fmla="*/ 18 h 20"/>
                      <a:gd name="T6" fmla="*/ 5 w 5"/>
                      <a:gd name="T7" fmla="*/ 10 h 20"/>
                      <a:gd name="T8" fmla="*/ 3 w 5"/>
                      <a:gd name="T9" fmla="*/ 9 h 20"/>
                      <a:gd name="T10" fmla="*/ 2 w 5"/>
                      <a:gd name="T11" fmla="*/ 18 h 20"/>
                      <a:gd name="T12" fmla="*/ 4 w 5"/>
                      <a:gd name="T13" fmla="*/ 18 h 20"/>
                      <a:gd name="T14" fmla="*/ 4 w 5"/>
                      <a:gd name="T15" fmla="*/ 15 h 20"/>
                      <a:gd name="T16" fmla="*/ 2 w 5"/>
                      <a:gd name="T17" fmla="*/ 15 h 20"/>
                      <a:gd name="T18" fmla="*/ 2 w 5"/>
                      <a:gd name="T19" fmla="*/ 18 h 20"/>
                      <a:gd name="T20" fmla="*/ 4 w 5"/>
                      <a:gd name="T21" fmla="*/ 18 h 20"/>
                      <a:gd name="T22" fmla="*/ 5 w 5"/>
                      <a:gd name="T23" fmla="*/ 10 h 20"/>
                      <a:gd name="T24" fmla="*/ 3 w 5"/>
                      <a:gd name="T25" fmla="*/ 10 h 20"/>
                      <a:gd name="T26" fmla="*/ 2 w 5"/>
                      <a:gd name="T27" fmla="*/ 17 h 20"/>
                      <a:gd name="T28" fmla="*/ 4 w 5"/>
                      <a:gd name="T29" fmla="*/ 17 h 20"/>
                      <a:gd name="T30" fmla="*/ 5 w 5"/>
                      <a:gd name="T31" fmla="*/ 2 h 20"/>
                      <a:gd name="T32" fmla="*/ 2 w 5"/>
                      <a:gd name="T33" fmla="*/ 2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" h="20">
                        <a:moveTo>
                          <a:pt x="2" y="2"/>
                        </a:moveTo>
                        <a:cubicBezTo>
                          <a:pt x="3" y="7"/>
                          <a:pt x="0" y="13"/>
                          <a:pt x="2" y="18"/>
                        </a:cubicBezTo>
                        <a:cubicBezTo>
                          <a:pt x="3" y="19"/>
                          <a:pt x="4" y="18"/>
                          <a:pt x="4" y="18"/>
                        </a:cubicBezTo>
                        <a:cubicBezTo>
                          <a:pt x="5" y="15"/>
                          <a:pt x="5" y="12"/>
                          <a:pt x="5" y="10"/>
                        </a:cubicBezTo>
                        <a:cubicBezTo>
                          <a:pt x="5" y="9"/>
                          <a:pt x="3" y="8"/>
                          <a:pt x="3" y="9"/>
                        </a:cubicBezTo>
                        <a:cubicBezTo>
                          <a:pt x="3" y="12"/>
                          <a:pt x="2" y="15"/>
                          <a:pt x="2" y="18"/>
                        </a:cubicBezTo>
                        <a:cubicBezTo>
                          <a:pt x="2" y="18"/>
                          <a:pt x="3" y="18"/>
                          <a:pt x="4" y="18"/>
                        </a:cubicBezTo>
                        <a:cubicBezTo>
                          <a:pt x="4" y="17"/>
                          <a:pt x="4" y="16"/>
                          <a:pt x="4" y="15"/>
                        </a:cubicBezTo>
                        <a:cubicBezTo>
                          <a:pt x="4" y="14"/>
                          <a:pt x="2" y="14"/>
                          <a:pt x="2" y="15"/>
                        </a:cubicBezTo>
                        <a:cubicBezTo>
                          <a:pt x="1" y="16"/>
                          <a:pt x="2" y="17"/>
                          <a:pt x="2" y="18"/>
                        </a:cubicBezTo>
                        <a:cubicBezTo>
                          <a:pt x="2" y="19"/>
                          <a:pt x="4" y="20"/>
                          <a:pt x="4" y="18"/>
                        </a:cubicBezTo>
                        <a:cubicBezTo>
                          <a:pt x="4" y="15"/>
                          <a:pt x="5" y="13"/>
                          <a:pt x="5" y="10"/>
                        </a:cubicBezTo>
                        <a:cubicBezTo>
                          <a:pt x="5" y="10"/>
                          <a:pt x="4" y="10"/>
                          <a:pt x="3" y="10"/>
                        </a:cubicBezTo>
                        <a:cubicBezTo>
                          <a:pt x="3" y="12"/>
                          <a:pt x="3" y="15"/>
                          <a:pt x="2" y="17"/>
                        </a:cubicBezTo>
                        <a:cubicBezTo>
                          <a:pt x="3" y="17"/>
                          <a:pt x="4" y="17"/>
                          <a:pt x="4" y="17"/>
                        </a:cubicBezTo>
                        <a:cubicBezTo>
                          <a:pt x="2" y="12"/>
                          <a:pt x="5" y="6"/>
                          <a:pt x="5" y="2"/>
                        </a:cubicBezTo>
                        <a:cubicBezTo>
                          <a:pt x="5" y="0"/>
                          <a:pt x="2" y="0"/>
                          <a:pt x="2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05" name="Freeform 295"/>
                  <p:cNvSpPr/>
                  <p:nvPr/>
                </p:nvSpPr>
                <p:spPr bwMode="auto">
                  <a:xfrm>
                    <a:off x="905" y="1632"/>
                    <a:ext cx="2" cy="7"/>
                  </a:xfrm>
                  <a:custGeom>
                    <a:avLst/>
                    <a:gdLst>
                      <a:gd name="T0" fmla="*/ 1 w 4"/>
                      <a:gd name="T1" fmla="*/ 1 h 11"/>
                      <a:gd name="T2" fmla="*/ 1 w 4"/>
                      <a:gd name="T3" fmla="*/ 9 h 11"/>
                      <a:gd name="T4" fmla="*/ 3 w 4"/>
                      <a:gd name="T5" fmla="*/ 10 h 11"/>
                      <a:gd name="T6" fmla="*/ 4 w 4"/>
                      <a:gd name="T7" fmla="*/ 4 h 11"/>
                      <a:gd name="T8" fmla="*/ 2 w 4"/>
                      <a:gd name="T9" fmla="*/ 3 h 11"/>
                      <a:gd name="T10" fmla="*/ 1 w 4"/>
                      <a:gd name="T11" fmla="*/ 8 h 11"/>
                      <a:gd name="T12" fmla="*/ 3 w 4"/>
                      <a:gd name="T13" fmla="*/ 9 h 11"/>
                      <a:gd name="T14" fmla="*/ 3 w 4"/>
                      <a:gd name="T15" fmla="*/ 2 h 11"/>
                      <a:gd name="T16" fmla="*/ 1 w 4"/>
                      <a:gd name="T17" fmla="*/ 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" h="11">
                        <a:moveTo>
                          <a:pt x="1" y="1"/>
                        </a:moveTo>
                        <a:cubicBezTo>
                          <a:pt x="0" y="4"/>
                          <a:pt x="0" y="7"/>
                          <a:pt x="1" y="9"/>
                        </a:cubicBezTo>
                        <a:cubicBezTo>
                          <a:pt x="1" y="10"/>
                          <a:pt x="2" y="11"/>
                          <a:pt x="3" y="10"/>
                        </a:cubicBezTo>
                        <a:cubicBezTo>
                          <a:pt x="4" y="8"/>
                          <a:pt x="4" y="6"/>
                          <a:pt x="4" y="4"/>
                        </a:cubicBezTo>
                        <a:cubicBezTo>
                          <a:pt x="4" y="3"/>
                          <a:pt x="2" y="2"/>
                          <a:pt x="2" y="3"/>
                        </a:cubicBezTo>
                        <a:cubicBezTo>
                          <a:pt x="2" y="5"/>
                          <a:pt x="1" y="7"/>
                          <a:pt x="1" y="8"/>
                        </a:cubicBezTo>
                        <a:cubicBezTo>
                          <a:pt x="1" y="9"/>
                          <a:pt x="2" y="9"/>
                          <a:pt x="3" y="9"/>
                        </a:cubicBezTo>
                        <a:cubicBezTo>
                          <a:pt x="2" y="6"/>
                          <a:pt x="2" y="4"/>
                          <a:pt x="3" y="2"/>
                        </a:cubicBezTo>
                        <a:cubicBezTo>
                          <a:pt x="3" y="0"/>
                          <a:pt x="1" y="0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06" name="Freeform 296"/>
                  <p:cNvSpPr/>
                  <p:nvPr/>
                </p:nvSpPr>
                <p:spPr bwMode="auto">
                  <a:xfrm>
                    <a:off x="905" y="1616"/>
                    <a:ext cx="32" cy="38"/>
                  </a:xfrm>
                  <a:custGeom>
                    <a:avLst/>
                    <a:gdLst>
                      <a:gd name="T0" fmla="*/ 15 w 48"/>
                      <a:gd name="T1" fmla="*/ 44 h 57"/>
                      <a:gd name="T2" fmla="*/ 3 w 48"/>
                      <a:gd name="T3" fmla="*/ 35 h 57"/>
                      <a:gd name="T4" fmla="*/ 26 w 48"/>
                      <a:gd name="T5" fmla="*/ 53 h 57"/>
                      <a:gd name="T6" fmla="*/ 22 w 48"/>
                      <a:gd name="T7" fmla="*/ 51 h 57"/>
                      <a:gd name="T8" fmla="*/ 20 w 48"/>
                      <a:gd name="T9" fmla="*/ 48 h 57"/>
                      <a:gd name="T10" fmla="*/ 12 w 48"/>
                      <a:gd name="T11" fmla="*/ 15 h 57"/>
                      <a:gd name="T12" fmla="*/ 10 w 48"/>
                      <a:gd name="T13" fmla="*/ 26 h 57"/>
                      <a:gd name="T14" fmla="*/ 18 w 48"/>
                      <a:gd name="T15" fmla="*/ 44 h 57"/>
                      <a:gd name="T16" fmla="*/ 6 w 48"/>
                      <a:gd name="T17" fmla="*/ 34 h 57"/>
                      <a:gd name="T18" fmla="*/ 13 w 48"/>
                      <a:gd name="T19" fmla="*/ 10 h 57"/>
                      <a:gd name="T20" fmla="*/ 19 w 48"/>
                      <a:gd name="T21" fmla="*/ 14 h 57"/>
                      <a:gd name="T22" fmla="*/ 10 w 48"/>
                      <a:gd name="T23" fmla="*/ 21 h 57"/>
                      <a:gd name="T24" fmla="*/ 20 w 48"/>
                      <a:gd name="T25" fmla="*/ 17 h 57"/>
                      <a:gd name="T26" fmla="*/ 31 w 48"/>
                      <a:gd name="T27" fmla="*/ 22 h 57"/>
                      <a:gd name="T28" fmla="*/ 33 w 48"/>
                      <a:gd name="T29" fmla="*/ 17 h 57"/>
                      <a:gd name="T30" fmla="*/ 19 w 48"/>
                      <a:gd name="T31" fmla="*/ 38 h 57"/>
                      <a:gd name="T32" fmla="*/ 15 w 48"/>
                      <a:gd name="T33" fmla="*/ 22 h 57"/>
                      <a:gd name="T34" fmla="*/ 24 w 48"/>
                      <a:gd name="T35" fmla="*/ 44 h 57"/>
                      <a:gd name="T36" fmla="*/ 32 w 48"/>
                      <a:gd name="T37" fmla="*/ 37 h 57"/>
                      <a:gd name="T38" fmla="*/ 35 w 48"/>
                      <a:gd name="T39" fmla="*/ 53 h 57"/>
                      <a:gd name="T40" fmla="*/ 34 w 48"/>
                      <a:gd name="T41" fmla="*/ 52 h 57"/>
                      <a:gd name="T42" fmla="*/ 42 w 48"/>
                      <a:gd name="T43" fmla="*/ 35 h 57"/>
                      <a:gd name="T44" fmla="*/ 40 w 48"/>
                      <a:gd name="T45" fmla="*/ 52 h 57"/>
                      <a:gd name="T46" fmla="*/ 43 w 48"/>
                      <a:gd name="T47" fmla="*/ 28 h 57"/>
                      <a:gd name="T48" fmla="*/ 37 w 48"/>
                      <a:gd name="T49" fmla="*/ 35 h 57"/>
                      <a:gd name="T50" fmla="*/ 37 w 48"/>
                      <a:gd name="T51" fmla="*/ 10 h 57"/>
                      <a:gd name="T52" fmla="*/ 26 w 48"/>
                      <a:gd name="T53" fmla="*/ 27 h 57"/>
                      <a:gd name="T54" fmla="*/ 23 w 48"/>
                      <a:gd name="T55" fmla="*/ 7 h 57"/>
                      <a:gd name="T56" fmla="*/ 21 w 48"/>
                      <a:gd name="T57" fmla="*/ 24 h 57"/>
                      <a:gd name="T58" fmla="*/ 32 w 48"/>
                      <a:gd name="T59" fmla="*/ 13 h 57"/>
                      <a:gd name="T60" fmla="*/ 35 w 48"/>
                      <a:gd name="T61" fmla="*/ 32 h 57"/>
                      <a:gd name="T62" fmla="*/ 43 w 48"/>
                      <a:gd name="T63" fmla="*/ 19 h 57"/>
                      <a:gd name="T64" fmla="*/ 44 w 48"/>
                      <a:gd name="T65" fmla="*/ 49 h 57"/>
                      <a:gd name="T66" fmla="*/ 44 w 48"/>
                      <a:gd name="T67" fmla="*/ 37 h 57"/>
                      <a:gd name="T68" fmla="*/ 39 w 48"/>
                      <a:gd name="T69" fmla="*/ 44 h 57"/>
                      <a:gd name="T70" fmla="*/ 25 w 48"/>
                      <a:gd name="T71" fmla="*/ 44 h 57"/>
                      <a:gd name="T72" fmla="*/ 35 w 48"/>
                      <a:gd name="T73" fmla="*/ 37 h 57"/>
                      <a:gd name="T74" fmla="*/ 27 w 48"/>
                      <a:gd name="T75" fmla="*/ 37 h 57"/>
                      <a:gd name="T76" fmla="*/ 20 w 48"/>
                      <a:gd name="T77" fmla="*/ 21 h 57"/>
                      <a:gd name="T78" fmla="*/ 24 w 48"/>
                      <a:gd name="T79" fmla="*/ 15 h 57"/>
                      <a:gd name="T80" fmla="*/ 32 w 48"/>
                      <a:gd name="T81" fmla="*/ 17 h 57"/>
                      <a:gd name="T82" fmla="*/ 23 w 48"/>
                      <a:gd name="T83" fmla="*/ 38 h 57"/>
                      <a:gd name="T84" fmla="*/ 20 w 48"/>
                      <a:gd name="T85" fmla="*/ 28 h 57"/>
                      <a:gd name="T86" fmla="*/ 20 w 48"/>
                      <a:gd name="T87" fmla="*/ 19 h 57"/>
                      <a:gd name="T88" fmla="*/ 17 w 48"/>
                      <a:gd name="T89" fmla="*/ 8 h 57"/>
                      <a:gd name="T90" fmla="*/ 16 w 48"/>
                      <a:gd name="T91" fmla="*/ 35 h 57"/>
                      <a:gd name="T92" fmla="*/ 20 w 48"/>
                      <a:gd name="T93" fmla="*/ 3 h 57"/>
                      <a:gd name="T94" fmla="*/ 5 w 48"/>
                      <a:gd name="T95" fmla="*/ 20 h 57"/>
                      <a:gd name="T96" fmla="*/ 8 w 48"/>
                      <a:gd name="T97" fmla="*/ 33 h 57"/>
                      <a:gd name="T98" fmla="*/ 16 w 48"/>
                      <a:gd name="T99" fmla="*/ 46 h 57"/>
                      <a:gd name="T100" fmla="*/ 7 w 48"/>
                      <a:gd name="T101" fmla="*/ 19 h 57"/>
                      <a:gd name="T102" fmla="*/ 7 w 48"/>
                      <a:gd name="T103" fmla="*/ 31 h 57"/>
                      <a:gd name="T104" fmla="*/ 16 w 48"/>
                      <a:gd name="T105" fmla="*/ 25 h 57"/>
                      <a:gd name="T106" fmla="*/ 23 w 48"/>
                      <a:gd name="T107" fmla="*/ 48 h 57"/>
                      <a:gd name="T108" fmla="*/ 27 w 48"/>
                      <a:gd name="T109" fmla="*/ 52 h 57"/>
                      <a:gd name="T110" fmla="*/ 15 w 48"/>
                      <a:gd name="T111" fmla="*/ 48 h 57"/>
                      <a:gd name="T112" fmla="*/ 16 w 48"/>
                      <a:gd name="T113" fmla="*/ 45 h 57"/>
                      <a:gd name="T114" fmla="*/ 3 w 48"/>
                      <a:gd name="T115" fmla="*/ 37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48" h="57">
                        <a:moveTo>
                          <a:pt x="1" y="26"/>
                        </a:moveTo>
                        <a:cubicBezTo>
                          <a:pt x="1" y="30"/>
                          <a:pt x="1" y="33"/>
                          <a:pt x="3" y="37"/>
                        </a:cubicBezTo>
                        <a:cubicBezTo>
                          <a:pt x="3" y="39"/>
                          <a:pt x="5" y="38"/>
                          <a:pt x="5" y="37"/>
                        </a:cubicBezTo>
                        <a:cubicBezTo>
                          <a:pt x="5" y="35"/>
                          <a:pt x="5" y="33"/>
                          <a:pt x="5" y="31"/>
                        </a:cubicBezTo>
                        <a:cubicBezTo>
                          <a:pt x="4" y="31"/>
                          <a:pt x="4" y="31"/>
                          <a:pt x="3" y="31"/>
                        </a:cubicBezTo>
                        <a:cubicBezTo>
                          <a:pt x="4" y="34"/>
                          <a:pt x="5" y="37"/>
                          <a:pt x="7" y="40"/>
                        </a:cubicBezTo>
                        <a:cubicBezTo>
                          <a:pt x="8" y="41"/>
                          <a:pt x="10" y="40"/>
                          <a:pt x="9" y="39"/>
                        </a:cubicBezTo>
                        <a:cubicBezTo>
                          <a:pt x="8" y="37"/>
                          <a:pt x="7" y="35"/>
                          <a:pt x="7" y="33"/>
                        </a:cubicBezTo>
                        <a:cubicBezTo>
                          <a:pt x="6" y="33"/>
                          <a:pt x="5" y="34"/>
                          <a:pt x="5" y="34"/>
                        </a:cubicBezTo>
                        <a:cubicBezTo>
                          <a:pt x="8" y="37"/>
                          <a:pt x="11" y="41"/>
                          <a:pt x="15" y="44"/>
                        </a:cubicBezTo>
                        <a:cubicBezTo>
                          <a:pt x="16" y="45"/>
                          <a:pt x="17" y="44"/>
                          <a:pt x="16" y="43"/>
                        </a:cubicBezTo>
                        <a:cubicBezTo>
                          <a:pt x="14" y="40"/>
                          <a:pt x="12" y="38"/>
                          <a:pt x="8" y="36"/>
                        </a:cubicBezTo>
                        <a:cubicBezTo>
                          <a:pt x="7" y="36"/>
                          <a:pt x="6" y="37"/>
                          <a:pt x="7" y="38"/>
                        </a:cubicBezTo>
                        <a:cubicBezTo>
                          <a:pt x="8" y="42"/>
                          <a:pt x="12" y="44"/>
                          <a:pt x="15" y="47"/>
                        </a:cubicBezTo>
                        <a:cubicBezTo>
                          <a:pt x="16" y="46"/>
                          <a:pt x="16" y="45"/>
                          <a:pt x="16" y="45"/>
                        </a:cubicBezTo>
                        <a:cubicBezTo>
                          <a:pt x="13" y="43"/>
                          <a:pt x="11" y="41"/>
                          <a:pt x="8" y="39"/>
                        </a:cubicBezTo>
                        <a:cubicBezTo>
                          <a:pt x="8" y="39"/>
                          <a:pt x="7" y="40"/>
                          <a:pt x="7" y="41"/>
                        </a:cubicBezTo>
                        <a:cubicBezTo>
                          <a:pt x="10" y="42"/>
                          <a:pt x="13" y="44"/>
                          <a:pt x="15" y="47"/>
                        </a:cubicBezTo>
                        <a:cubicBezTo>
                          <a:pt x="16" y="46"/>
                          <a:pt x="16" y="45"/>
                          <a:pt x="17" y="45"/>
                        </a:cubicBezTo>
                        <a:cubicBezTo>
                          <a:pt x="11" y="43"/>
                          <a:pt x="8" y="38"/>
                          <a:pt x="3" y="35"/>
                        </a:cubicBezTo>
                        <a:cubicBezTo>
                          <a:pt x="2" y="34"/>
                          <a:pt x="1" y="36"/>
                          <a:pt x="2" y="37"/>
                        </a:cubicBezTo>
                        <a:cubicBezTo>
                          <a:pt x="7" y="45"/>
                          <a:pt x="14" y="49"/>
                          <a:pt x="23" y="52"/>
                        </a:cubicBezTo>
                        <a:cubicBezTo>
                          <a:pt x="25" y="52"/>
                          <a:pt x="26" y="51"/>
                          <a:pt x="24" y="50"/>
                        </a:cubicBezTo>
                        <a:cubicBezTo>
                          <a:pt x="22" y="49"/>
                          <a:pt x="19" y="48"/>
                          <a:pt x="17" y="46"/>
                        </a:cubicBezTo>
                        <a:cubicBezTo>
                          <a:pt x="16" y="47"/>
                          <a:pt x="16" y="47"/>
                          <a:pt x="16" y="48"/>
                        </a:cubicBezTo>
                        <a:cubicBezTo>
                          <a:pt x="20" y="49"/>
                          <a:pt x="23" y="51"/>
                          <a:pt x="27" y="53"/>
                        </a:cubicBezTo>
                        <a:cubicBezTo>
                          <a:pt x="27" y="52"/>
                          <a:pt x="28" y="52"/>
                          <a:pt x="28" y="51"/>
                        </a:cubicBezTo>
                        <a:cubicBezTo>
                          <a:pt x="25" y="51"/>
                          <a:pt x="22" y="50"/>
                          <a:pt x="19" y="48"/>
                        </a:cubicBezTo>
                        <a:cubicBezTo>
                          <a:pt x="19" y="48"/>
                          <a:pt x="18" y="49"/>
                          <a:pt x="18" y="50"/>
                        </a:cubicBezTo>
                        <a:cubicBezTo>
                          <a:pt x="21" y="51"/>
                          <a:pt x="23" y="52"/>
                          <a:pt x="26" y="53"/>
                        </a:cubicBezTo>
                        <a:cubicBezTo>
                          <a:pt x="28" y="54"/>
                          <a:pt x="28" y="52"/>
                          <a:pt x="27" y="51"/>
                        </a:cubicBezTo>
                        <a:cubicBezTo>
                          <a:pt x="25" y="50"/>
                          <a:pt x="26" y="50"/>
                          <a:pt x="23" y="49"/>
                        </a:cubicBezTo>
                        <a:cubicBezTo>
                          <a:pt x="21" y="49"/>
                          <a:pt x="21" y="51"/>
                          <a:pt x="22" y="52"/>
                        </a:cubicBezTo>
                        <a:cubicBezTo>
                          <a:pt x="23" y="53"/>
                          <a:pt x="24" y="53"/>
                          <a:pt x="26" y="54"/>
                        </a:cubicBezTo>
                        <a:cubicBezTo>
                          <a:pt x="26" y="53"/>
                          <a:pt x="27" y="53"/>
                          <a:pt x="27" y="52"/>
                        </a:cubicBezTo>
                        <a:cubicBezTo>
                          <a:pt x="23" y="51"/>
                          <a:pt x="24" y="51"/>
                          <a:pt x="21" y="51"/>
                        </a:cubicBezTo>
                        <a:cubicBezTo>
                          <a:pt x="20" y="51"/>
                          <a:pt x="19" y="52"/>
                          <a:pt x="20" y="53"/>
                        </a:cubicBezTo>
                        <a:cubicBezTo>
                          <a:pt x="22" y="55"/>
                          <a:pt x="23" y="55"/>
                          <a:pt x="25" y="55"/>
                        </a:cubicBezTo>
                        <a:cubicBezTo>
                          <a:pt x="27" y="55"/>
                          <a:pt x="27" y="54"/>
                          <a:pt x="26" y="53"/>
                        </a:cubicBezTo>
                        <a:cubicBezTo>
                          <a:pt x="24" y="52"/>
                          <a:pt x="24" y="52"/>
                          <a:pt x="22" y="51"/>
                        </a:cubicBezTo>
                        <a:cubicBezTo>
                          <a:pt x="21" y="52"/>
                          <a:pt x="21" y="53"/>
                          <a:pt x="21" y="54"/>
                        </a:cubicBezTo>
                        <a:cubicBezTo>
                          <a:pt x="26" y="54"/>
                          <a:pt x="29" y="55"/>
                          <a:pt x="33" y="56"/>
                        </a:cubicBezTo>
                        <a:cubicBezTo>
                          <a:pt x="35" y="56"/>
                          <a:pt x="35" y="54"/>
                          <a:pt x="34" y="54"/>
                        </a:cubicBezTo>
                        <a:cubicBezTo>
                          <a:pt x="31" y="52"/>
                          <a:pt x="29" y="52"/>
                          <a:pt x="26" y="52"/>
                        </a:cubicBezTo>
                        <a:cubicBezTo>
                          <a:pt x="25" y="52"/>
                          <a:pt x="24" y="54"/>
                          <a:pt x="26" y="54"/>
                        </a:cubicBezTo>
                        <a:cubicBezTo>
                          <a:pt x="29" y="56"/>
                          <a:pt x="28" y="55"/>
                          <a:pt x="32" y="56"/>
                        </a:cubicBezTo>
                        <a:cubicBezTo>
                          <a:pt x="33" y="56"/>
                          <a:pt x="34" y="55"/>
                          <a:pt x="33" y="54"/>
                        </a:cubicBezTo>
                        <a:cubicBezTo>
                          <a:pt x="30" y="49"/>
                          <a:pt x="23" y="47"/>
                          <a:pt x="20" y="41"/>
                        </a:cubicBezTo>
                        <a:cubicBezTo>
                          <a:pt x="19" y="40"/>
                          <a:pt x="17" y="41"/>
                          <a:pt x="18" y="42"/>
                        </a:cubicBezTo>
                        <a:cubicBezTo>
                          <a:pt x="19" y="44"/>
                          <a:pt x="19" y="46"/>
                          <a:pt x="20" y="48"/>
                        </a:cubicBezTo>
                        <a:cubicBezTo>
                          <a:pt x="21" y="49"/>
                          <a:pt x="23" y="49"/>
                          <a:pt x="23" y="47"/>
                        </a:cubicBezTo>
                        <a:cubicBezTo>
                          <a:pt x="21" y="42"/>
                          <a:pt x="19" y="38"/>
                          <a:pt x="18" y="33"/>
                        </a:cubicBezTo>
                        <a:cubicBezTo>
                          <a:pt x="17" y="33"/>
                          <a:pt x="16" y="33"/>
                          <a:pt x="16" y="34"/>
                        </a:cubicBezTo>
                        <a:cubicBezTo>
                          <a:pt x="18" y="39"/>
                          <a:pt x="18" y="39"/>
                          <a:pt x="16" y="36"/>
                        </a:cubicBezTo>
                        <a:cubicBezTo>
                          <a:pt x="15" y="32"/>
                          <a:pt x="15" y="29"/>
                          <a:pt x="16" y="25"/>
                        </a:cubicBezTo>
                        <a:cubicBezTo>
                          <a:pt x="16" y="24"/>
                          <a:pt x="14" y="23"/>
                          <a:pt x="13" y="25"/>
                        </a:cubicBezTo>
                        <a:cubicBezTo>
                          <a:pt x="10" y="28"/>
                          <a:pt x="9" y="27"/>
                          <a:pt x="10" y="22"/>
                        </a:cubicBezTo>
                        <a:cubicBezTo>
                          <a:pt x="12" y="20"/>
                          <a:pt x="13" y="21"/>
                          <a:pt x="11" y="25"/>
                        </a:cubicBezTo>
                        <a:cubicBezTo>
                          <a:pt x="10" y="28"/>
                          <a:pt x="9" y="28"/>
                          <a:pt x="10" y="25"/>
                        </a:cubicBezTo>
                        <a:cubicBezTo>
                          <a:pt x="10" y="21"/>
                          <a:pt x="10" y="18"/>
                          <a:pt x="12" y="15"/>
                        </a:cubicBezTo>
                        <a:cubicBezTo>
                          <a:pt x="11" y="14"/>
                          <a:pt x="10" y="14"/>
                          <a:pt x="10" y="14"/>
                        </a:cubicBezTo>
                        <a:cubicBezTo>
                          <a:pt x="9" y="20"/>
                          <a:pt x="9" y="25"/>
                          <a:pt x="7" y="30"/>
                        </a:cubicBezTo>
                        <a:cubicBezTo>
                          <a:pt x="8" y="30"/>
                          <a:pt x="9" y="30"/>
                          <a:pt x="10" y="31"/>
                        </a:cubicBezTo>
                        <a:cubicBezTo>
                          <a:pt x="10" y="26"/>
                          <a:pt x="11" y="21"/>
                          <a:pt x="11" y="16"/>
                        </a:cubicBezTo>
                        <a:cubicBezTo>
                          <a:pt x="11" y="15"/>
                          <a:pt x="9" y="14"/>
                          <a:pt x="8" y="16"/>
                        </a:cubicBezTo>
                        <a:cubicBezTo>
                          <a:pt x="7" y="21"/>
                          <a:pt x="7" y="26"/>
                          <a:pt x="6" y="31"/>
                        </a:cubicBezTo>
                        <a:cubicBezTo>
                          <a:pt x="7" y="31"/>
                          <a:pt x="7" y="31"/>
                          <a:pt x="8" y="31"/>
                        </a:cubicBezTo>
                        <a:cubicBezTo>
                          <a:pt x="8" y="29"/>
                          <a:pt x="7" y="26"/>
                          <a:pt x="7" y="23"/>
                        </a:cubicBezTo>
                        <a:cubicBezTo>
                          <a:pt x="7" y="21"/>
                          <a:pt x="9" y="12"/>
                          <a:pt x="9" y="22"/>
                        </a:cubicBezTo>
                        <a:cubicBezTo>
                          <a:pt x="9" y="35"/>
                          <a:pt x="2" y="13"/>
                          <a:pt x="10" y="26"/>
                        </a:cubicBezTo>
                        <a:cubicBezTo>
                          <a:pt x="13" y="30"/>
                          <a:pt x="14" y="35"/>
                          <a:pt x="15" y="39"/>
                        </a:cubicBezTo>
                        <a:cubicBezTo>
                          <a:pt x="16" y="39"/>
                          <a:pt x="17" y="38"/>
                          <a:pt x="17" y="38"/>
                        </a:cubicBezTo>
                        <a:cubicBezTo>
                          <a:pt x="14" y="35"/>
                          <a:pt x="12" y="31"/>
                          <a:pt x="10" y="27"/>
                        </a:cubicBezTo>
                        <a:cubicBezTo>
                          <a:pt x="9" y="27"/>
                          <a:pt x="8" y="28"/>
                          <a:pt x="8" y="28"/>
                        </a:cubicBezTo>
                        <a:cubicBezTo>
                          <a:pt x="11" y="32"/>
                          <a:pt x="16" y="37"/>
                          <a:pt x="18" y="41"/>
                        </a:cubicBezTo>
                        <a:cubicBezTo>
                          <a:pt x="19" y="41"/>
                          <a:pt x="19" y="40"/>
                          <a:pt x="20" y="39"/>
                        </a:cubicBezTo>
                        <a:cubicBezTo>
                          <a:pt x="16" y="36"/>
                          <a:pt x="13" y="33"/>
                          <a:pt x="10" y="29"/>
                        </a:cubicBezTo>
                        <a:cubicBezTo>
                          <a:pt x="9" y="28"/>
                          <a:pt x="7" y="29"/>
                          <a:pt x="8" y="30"/>
                        </a:cubicBezTo>
                        <a:cubicBezTo>
                          <a:pt x="10" y="35"/>
                          <a:pt x="14" y="40"/>
                          <a:pt x="16" y="46"/>
                        </a:cubicBezTo>
                        <a:cubicBezTo>
                          <a:pt x="17" y="45"/>
                          <a:pt x="17" y="45"/>
                          <a:pt x="18" y="44"/>
                        </a:cubicBezTo>
                        <a:cubicBezTo>
                          <a:pt x="14" y="41"/>
                          <a:pt x="12" y="37"/>
                          <a:pt x="10" y="33"/>
                        </a:cubicBezTo>
                        <a:cubicBezTo>
                          <a:pt x="9" y="33"/>
                          <a:pt x="9" y="34"/>
                          <a:pt x="8" y="34"/>
                        </a:cubicBezTo>
                        <a:cubicBezTo>
                          <a:pt x="14" y="38"/>
                          <a:pt x="17" y="43"/>
                          <a:pt x="21" y="48"/>
                        </a:cubicBezTo>
                        <a:cubicBezTo>
                          <a:pt x="21" y="47"/>
                          <a:pt x="22" y="47"/>
                          <a:pt x="22" y="47"/>
                        </a:cubicBezTo>
                        <a:cubicBezTo>
                          <a:pt x="17" y="42"/>
                          <a:pt x="13" y="37"/>
                          <a:pt x="9" y="31"/>
                        </a:cubicBezTo>
                        <a:cubicBezTo>
                          <a:pt x="8" y="31"/>
                          <a:pt x="8" y="32"/>
                          <a:pt x="7" y="32"/>
                        </a:cubicBezTo>
                        <a:cubicBezTo>
                          <a:pt x="10" y="36"/>
                          <a:pt x="14" y="39"/>
                          <a:pt x="16" y="44"/>
                        </a:cubicBezTo>
                        <a:cubicBezTo>
                          <a:pt x="17" y="43"/>
                          <a:pt x="17" y="43"/>
                          <a:pt x="18" y="42"/>
                        </a:cubicBezTo>
                        <a:cubicBezTo>
                          <a:pt x="14" y="40"/>
                          <a:pt x="11" y="36"/>
                          <a:pt x="8" y="33"/>
                        </a:cubicBezTo>
                        <a:cubicBezTo>
                          <a:pt x="8" y="31"/>
                          <a:pt x="6" y="32"/>
                          <a:pt x="6" y="34"/>
                        </a:cubicBezTo>
                        <a:cubicBezTo>
                          <a:pt x="8" y="35"/>
                          <a:pt x="9" y="37"/>
                          <a:pt x="10" y="40"/>
                        </a:cubicBezTo>
                        <a:cubicBezTo>
                          <a:pt x="10" y="39"/>
                          <a:pt x="11" y="39"/>
                          <a:pt x="12" y="38"/>
                        </a:cubicBezTo>
                        <a:cubicBezTo>
                          <a:pt x="5" y="33"/>
                          <a:pt x="5" y="25"/>
                          <a:pt x="7" y="18"/>
                        </a:cubicBezTo>
                        <a:cubicBezTo>
                          <a:pt x="7" y="18"/>
                          <a:pt x="6" y="17"/>
                          <a:pt x="5" y="17"/>
                        </a:cubicBezTo>
                        <a:cubicBezTo>
                          <a:pt x="5" y="21"/>
                          <a:pt x="4" y="24"/>
                          <a:pt x="3" y="27"/>
                        </a:cubicBezTo>
                        <a:cubicBezTo>
                          <a:pt x="3" y="27"/>
                          <a:pt x="4" y="27"/>
                          <a:pt x="5" y="27"/>
                        </a:cubicBezTo>
                        <a:cubicBezTo>
                          <a:pt x="5" y="26"/>
                          <a:pt x="5" y="24"/>
                          <a:pt x="5" y="22"/>
                        </a:cubicBezTo>
                        <a:cubicBezTo>
                          <a:pt x="5" y="18"/>
                          <a:pt x="9" y="11"/>
                          <a:pt x="5" y="20"/>
                        </a:cubicBezTo>
                        <a:cubicBezTo>
                          <a:pt x="6" y="20"/>
                          <a:pt x="7" y="20"/>
                          <a:pt x="7" y="21"/>
                        </a:cubicBezTo>
                        <a:cubicBezTo>
                          <a:pt x="9" y="17"/>
                          <a:pt x="9" y="12"/>
                          <a:pt x="13" y="10"/>
                        </a:cubicBezTo>
                        <a:cubicBezTo>
                          <a:pt x="12" y="10"/>
                          <a:pt x="12" y="9"/>
                          <a:pt x="11" y="9"/>
                        </a:cubicBezTo>
                        <a:cubicBezTo>
                          <a:pt x="9" y="11"/>
                          <a:pt x="7" y="13"/>
                          <a:pt x="5" y="15"/>
                        </a:cubicBezTo>
                        <a:cubicBezTo>
                          <a:pt x="9" y="9"/>
                          <a:pt x="11" y="5"/>
                          <a:pt x="19" y="3"/>
                        </a:cubicBezTo>
                        <a:cubicBezTo>
                          <a:pt x="19" y="3"/>
                          <a:pt x="19" y="2"/>
                          <a:pt x="18" y="1"/>
                        </a:cubicBezTo>
                        <a:cubicBezTo>
                          <a:pt x="12" y="4"/>
                          <a:pt x="6" y="10"/>
                          <a:pt x="7" y="18"/>
                        </a:cubicBezTo>
                        <a:cubicBezTo>
                          <a:pt x="7" y="19"/>
                          <a:pt x="9" y="19"/>
                          <a:pt x="9" y="19"/>
                        </a:cubicBezTo>
                        <a:cubicBezTo>
                          <a:pt x="12" y="16"/>
                          <a:pt x="23" y="0"/>
                          <a:pt x="17" y="13"/>
                        </a:cubicBezTo>
                        <a:cubicBezTo>
                          <a:pt x="14" y="18"/>
                          <a:pt x="13" y="23"/>
                          <a:pt x="12" y="29"/>
                        </a:cubicBezTo>
                        <a:cubicBezTo>
                          <a:pt x="12" y="30"/>
                          <a:pt x="14" y="30"/>
                          <a:pt x="15" y="29"/>
                        </a:cubicBezTo>
                        <a:cubicBezTo>
                          <a:pt x="18" y="25"/>
                          <a:pt x="18" y="19"/>
                          <a:pt x="19" y="14"/>
                        </a:cubicBezTo>
                        <a:cubicBezTo>
                          <a:pt x="19" y="12"/>
                          <a:pt x="17" y="12"/>
                          <a:pt x="17" y="13"/>
                        </a:cubicBezTo>
                        <a:cubicBezTo>
                          <a:pt x="14" y="21"/>
                          <a:pt x="12" y="28"/>
                          <a:pt x="14" y="36"/>
                        </a:cubicBezTo>
                        <a:cubicBezTo>
                          <a:pt x="14" y="37"/>
                          <a:pt x="15" y="37"/>
                          <a:pt x="16" y="36"/>
                        </a:cubicBezTo>
                        <a:cubicBezTo>
                          <a:pt x="19" y="29"/>
                          <a:pt x="18" y="19"/>
                          <a:pt x="18" y="12"/>
                        </a:cubicBezTo>
                        <a:cubicBezTo>
                          <a:pt x="18" y="11"/>
                          <a:pt x="17" y="11"/>
                          <a:pt x="17" y="11"/>
                        </a:cubicBezTo>
                        <a:cubicBezTo>
                          <a:pt x="12" y="11"/>
                          <a:pt x="11" y="15"/>
                          <a:pt x="10" y="19"/>
                        </a:cubicBezTo>
                        <a:cubicBezTo>
                          <a:pt x="9" y="20"/>
                          <a:pt x="11" y="21"/>
                          <a:pt x="12" y="20"/>
                        </a:cubicBezTo>
                        <a:cubicBezTo>
                          <a:pt x="15" y="17"/>
                          <a:pt x="17" y="13"/>
                          <a:pt x="19" y="9"/>
                        </a:cubicBezTo>
                        <a:cubicBezTo>
                          <a:pt x="19" y="9"/>
                          <a:pt x="18" y="9"/>
                          <a:pt x="17" y="8"/>
                        </a:cubicBezTo>
                        <a:cubicBezTo>
                          <a:pt x="15" y="12"/>
                          <a:pt x="12" y="17"/>
                          <a:pt x="10" y="21"/>
                        </a:cubicBezTo>
                        <a:cubicBezTo>
                          <a:pt x="11" y="21"/>
                          <a:pt x="11" y="22"/>
                          <a:pt x="12" y="22"/>
                        </a:cubicBezTo>
                        <a:cubicBezTo>
                          <a:pt x="14" y="18"/>
                          <a:pt x="16" y="13"/>
                          <a:pt x="19" y="9"/>
                        </a:cubicBezTo>
                        <a:cubicBezTo>
                          <a:pt x="19" y="9"/>
                          <a:pt x="18" y="8"/>
                          <a:pt x="17" y="8"/>
                        </a:cubicBezTo>
                        <a:cubicBezTo>
                          <a:pt x="17" y="16"/>
                          <a:pt x="14" y="22"/>
                          <a:pt x="13" y="29"/>
                        </a:cubicBezTo>
                        <a:cubicBezTo>
                          <a:pt x="13" y="30"/>
                          <a:pt x="14" y="31"/>
                          <a:pt x="15" y="30"/>
                        </a:cubicBezTo>
                        <a:cubicBezTo>
                          <a:pt x="17" y="26"/>
                          <a:pt x="18" y="23"/>
                          <a:pt x="18" y="19"/>
                        </a:cubicBezTo>
                        <a:cubicBezTo>
                          <a:pt x="18" y="21"/>
                          <a:pt x="17" y="25"/>
                          <a:pt x="17" y="29"/>
                        </a:cubicBezTo>
                        <a:cubicBezTo>
                          <a:pt x="17" y="33"/>
                          <a:pt x="17" y="38"/>
                          <a:pt x="21" y="39"/>
                        </a:cubicBezTo>
                        <a:cubicBezTo>
                          <a:pt x="30" y="42"/>
                          <a:pt x="24" y="19"/>
                          <a:pt x="22" y="17"/>
                        </a:cubicBezTo>
                        <a:cubicBezTo>
                          <a:pt x="22" y="16"/>
                          <a:pt x="20" y="16"/>
                          <a:pt x="20" y="17"/>
                        </a:cubicBezTo>
                        <a:cubicBezTo>
                          <a:pt x="17" y="23"/>
                          <a:pt x="20" y="41"/>
                          <a:pt x="28" y="43"/>
                        </a:cubicBezTo>
                        <a:cubicBezTo>
                          <a:pt x="28" y="44"/>
                          <a:pt x="29" y="43"/>
                          <a:pt x="29" y="43"/>
                        </a:cubicBezTo>
                        <a:cubicBezTo>
                          <a:pt x="33" y="36"/>
                          <a:pt x="29" y="25"/>
                          <a:pt x="24" y="19"/>
                        </a:cubicBezTo>
                        <a:cubicBezTo>
                          <a:pt x="24" y="18"/>
                          <a:pt x="23" y="18"/>
                          <a:pt x="22" y="19"/>
                        </a:cubicBezTo>
                        <a:cubicBezTo>
                          <a:pt x="19" y="25"/>
                          <a:pt x="19" y="41"/>
                          <a:pt x="28" y="44"/>
                        </a:cubicBezTo>
                        <a:cubicBezTo>
                          <a:pt x="28" y="44"/>
                          <a:pt x="29" y="44"/>
                          <a:pt x="29" y="43"/>
                        </a:cubicBezTo>
                        <a:cubicBezTo>
                          <a:pt x="34" y="38"/>
                          <a:pt x="32" y="16"/>
                          <a:pt x="22" y="19"/>
                        </a:cubicBezTo>
                        <a:cubicBezTo>
                          <a:pt x="12" y="21"/>
                          <a:pt x="21" y="39"/>
                          <a:pt x="24" y="43"/>
                        </a:cubicBezTo>
                        <a:cubicBezTo>
                          <a:pt x="26" y="45"/>
                          <a:pt x="29" y="45"/>
                          <a:pt x="31" y="43"/>
                        </a:cubicBezTo>
                        <a:cubicBezTo>
                          <a:pt x="36" y="39"/>
                          <a:pt x="34" y="27"/>
                          <a:pt x="31" y="22"/>
                        </a:cubicBezTo>
                        <a:cubicBezTo>
                          <a:pt x="30" y="20"/>
                          <a:pt x="25" y="13"/>
                          <a:pt x="21" y="18"/>
                        </a:cubicBezTo>
                        <a:cubicBezTo>
                          <a:pt x="17" y="23"/>
                          <a:pt x="17" y="31"/>
                          <a:pt x="20" y="37"/>
                        </a:cubicBezTo>
                        <a:cubicBezTo>
                          <a:pt x="22" y="40"/>
                          <a:pt x="26" y="48"/>
                          <a:pt x="31" y="46"/>
                        </a:cubicBezTo>
                        <a:cubicBezTo>
                          <a:pt x="37" y="43"/>
                          <a:pt x="37" y="35"/>
                          <a:pt x="37" y="29"/>
                        </a:cubicBezTo>
                        <a:cubicBezTo>
                          <a:pt x="36" y="16"/>
                          <a:pt x="20" y="14"/>
                          <a:pt x="19" y="28"/>
                        </a:cubicBezTo>
                        <a:cubicBezTo>
                          <a:pt x="18" y="38"/>
                          <a:pt x="30" y="57"/>
                          <a:pt x="38" y="42"/>
                        </a:cubicBezTo>
                        <a:cubicBezTo>
                          <a:pt x="42" y="36"/>
                          <a:pt x="41" y="27"/>
                          <a:pt x="37" y="22"/>
                        </a:cubicBezTo>
                        <a:cubicBezTo>
                          <a:pt x="33" y="17"/>
                          <a:pt x="27" y="16"/>
                          <a:pt x="23" y="20"/>
                        </a:cubicBezTo>
                        <a:cubicBezTo>
                          <a:pt x="19" y="25"/>
                          <a:pt x="26" y="45"/>
                          <a:pt x="34" y="43"/>
                        </a:cubicBezTo>
                        <a:cubicBezTo>
                          <a:pt x="41" y="41"/>
                          <a:pt x="35" y="21"/>
                          <a:pt x="33" y="17"/>
                        </a:cubicBezTo>
                        <a:cubicBezTo>
                          <a:pt x="33" y="16"/>
                          <a:pt x="31" y="16"/>
                          <a:pt x="31" y="17"/>
                        </a:cubicBezTo>
                        <a:cubicBezTo>
                          <a:pt x="32" y="24"/>
                          <a:pt x="32" y="30"/>
                          <a:pt x="33" y="37"/>
                        </a:cubicBezTo>
                        <a:cubicBezTo>
                          <a:pt x="33" y="39"/>
                          <a:pt x="35" y="39"/>
                          <a:pt x="35" y="37"/>
                        </a:cubicBezTo>
                        <a:cubicBezTo>
                          <a:pt x="35" y="30"/>
                          <a:pt x="35" y="24"/>
                          <a:pt x="34" y="17"/>
                        </a:cubicBezTo>
                        <a:cubicBezTo>
                          <a:pt x="34" y="16"/>
                          <a:pt x="32" y="15"/>
                          <a:pt x="32" y="16"/>
                        </a:cubicBezTo>
                        <a:cubicBezTo>
                          <a:pt x="31" y="22"/>
                          <a:pt x="31" y="27"/>
                          <a:pt x="30" y="33"/>
                        </a:cubicBezTo>
                        <a:cubicBezTo>
                          <a:pt x="30" y="41"/>
                          <a:pt x="29" y="28"/>
                          <a:pt x="28" y="26"/>
                        </a:cubicBezTo>
                        <a:cubicBezTo>
                          <a:pt x="28" y="22"/>
                          <a:pt x="28" y="16"/>
                          <a:pt x="24" y="14"/>
                        </a:cubicBezTo>
                        <a:cubicBezTo>
                          <a:pt x="23" y="14"/>
                          <a:pt x="23" y="14"/>
                          <a:pt x="22" y="15"/>
                        </a:cubicBezTo>
                        <a:cubicBezTo>
                          <a:pt x="20" y="23"/>
                          <a:pt x="19" y="30"/>
                          <a:pt x="19" y="38"/>
                        </a:cubicBezTo>
                        <a:cubicBezTo>
                          <a:pt x="19" y="39"/>
                          <a:pt x="21" y="40"/>
                          <a:pt x="21" y="38"/>
                        </a:cubicBezTo>
                        <a:cubicBezTo>
                          <a:pt x="23" y="30"/>
                          <a:pt x="23" y="22"/>
                          <a:pt x="24" y="15"/>
                        </a:cubicBezTo>
                        <a:cubicBezTo>
                          <a:pt x="24" y="13"/>
                          <a:pt x="22" y="13"/>
                          <a:pt x="22" y="14"/>
                        </a:cubicBezTo>
                        <a:cubicBezTo>
                          <a:pt x="20" y="20"/>
                          <a:pt x="20" y="26"/>
                          <a:pt x="17" y="31"/>
                        </a:cubicBezTo>
                        <a:cubicBezTo>
                          <a:pt x="17" y="31"/>
                          <a:pt x="18" y="31"/>
                          <a:pt x="19" y="31"/>
                        </a:cubicBezTo>
                        <a:cubicBezTo>
                          <a:pt x="18" y="24"/>
                          <a:pt x="20" y="17"/>
                          <a:pt x="21" y="10"/>
                        </a:cubicBezTo>
                        <a:cubicBezTo>
                          <a:pt x="22" y="9"/>
                          <a:pt x="20" y="8"/>
                          <a:pt x="19" y="9"/>
                        </a:cubicBezTo>
                        <a:cubicBezTo>
                          <a:pt x="18" y="11"/>
                          <a:pt x="17" y="14"/>
                          <a:pt x="16" y="16"/>
                        </a:cubicBezTo>
                        <a:cubicBezTo>
                          <a:pt x="15" y="20"/>
                          <a:pt x="14" y="23"/>
                          <a:pt x="13" y="27"/>
                        </a:cubicBezTo>
                        <a:cubicBezTo>
                          <a:pt x="14" y="25"/>
                          <a:pt x="15" y="23"/>
                          <a:pt x="15" y="22"/>
                        </a:cubicBezTo>
                        <a:cubicBezTo>
                          <a:pt x="16" y="19"/>
                          <a:pt x="17" y="17"/>
                          <a:pt x="18" y="14"/>
                        </a:cubicBezTo>
                        <a:cubicBezTo>
                          <a:pt x="20" y="11"/>
                          <a:pt x="19" y="9"/>
                          <a:pt x="18" y="15"/>
                        </a:cubicBezTo>
                        <a:cubicBezTo>
                          <a:pt x="17" y="21"/>
                          <a:pt x="15" y="25"/>
                          <a:pt x="15" y="31"/>
                        </a:cubicBezTo>
                        <a:cubicBezTo>
                          <a:pt x="15" y="32"/>
                          <a:pt x="16" y="32"/>
                          <a:pt x="17" y="32"/>
                        </a:cubicBezTo>
                        <a:cubicBezTo>
                          <a:pt x="20" y="30"/>
                          <a:pt x="20" y="28"/>
                          <a:pt x="21" y="25"/>
                        </a:cubicBezTo>
                        <a:cubicBezTo>
                          <a:pt x="19" y="31"/>
                          <a:pt x="21" y="39"/>
                          <a:pt x="22" y="46"/>
                        </a:cubicBezTo>
                        <a:cubicBezTo>
                          <a:pt x="22" y="46"/>
                          <a:pt x="23" y="47"/>
                          <a:pt x="24" y="46"/>
                        </a:cubicBezTo>
                        <a:cubicBezTo>
                          <a:pt x="28" y="43"/>
                          <a:pt x="27" y="35"/>
                          <a:pt x="27" y="31"/>
                        </a:cubicBezTo>
                        <a:cubicBezTo>
                          <a:pt x="27" y="30"/>
                          <a:pt x="25" y="29"/>
                          <a:pt x="25" y="30"/>
                        </a:cubicBezTo>
                        <a:cubicBezTo>
                          <a:pt x="24" y="35"/>
                          <a:pt x="24" y="39"/>
                          <a:pt x="24" y="44"/>
                        </a:cubicBezTo>
                        <a:cubicBezTo>
                          <a:pt x="24" y="45"/>
                          <a:pt x="26" y="45"/>
                          <a:pt x="26" y="44"/>
                        </a:cubicBezTo>
                        <a:cubicBezTo>
                          <a:pt x="27" y="40"/>
                          <a:pt x="28" y="36"/>
                          <a:pt x="26" y="32"/>
                        </a:cubicBezTo>
                        <a:cubicBezTo>
                          <a:pt x="25" y="31"/>
                          <a:pt x="24" y="31"/>
                          <a:pt x="24" y="32"/>
                        </a:cubicBezTo>
                        <a:cubicBezTo>
                          <a:pt x="22" y="37"/>
                          <a:pt x="22" y="42"/>
                          <a:pt x="24" y="47"/>
                        </a:cubicBezTo>
                        <a:cubicBezTo>
                          <a:pt x="24" y="48"/>
                          <a:pt x="25" y="48"/>
                          <a:pt x="26" y="48"/>
                        </a:cubicBezTo>
                        <a:cubicBezTo>
                          <a:pt x="29" y="45"/>
                          <a:pt x="29" y="40"/>
                          <a:pt x="30" y="35"/>
                        </a:cubicBezTo>
                        <a:cubicBezTo>
                          <a:pt x="29" y="35"/>
                          <a:pt x="29" y="35"/>
                          <a:pt x="28" y="35"/>
                        </a:cubicBezTo>
                        <a:cubicBezTo>
                          <a:pt x="28" y="40"/>
                          <a:pt x="28" y="46"/>
                          <a:pt x="28" y="51"/>
                        </a:cubicBezTo>
                        <a:cubicBezTo>
                          <a:pt x="29" y="52"/>
                          <a:pt x="30" y="52"/>
                          <a:pt x="31" y="51"/>
                        </a:cubicBezTo>
                        <a:cubicBezTo>
                          <a:pt x="32" y="47"/>
                          <a:pt x="32" y="42"/>
                          <a:pt x="32" y="37"/>
                        </a:cubicBezTo>
                        <a:cubicBezTo>
                          <a:pt x="32" y="37"/>
                          <a:pt x="31" y="37"/>
                          <a:pt x="30" y="37"/>
                        </a:cubicBezTo>
                        <a:cubicBezTo>
                          <a:pt x="30" y="42"/>
                          <a:pt x="30" y="46"/>
                          <a:pt x="31" y="51"/>
                        </a:cubicBezTo>
                        <a:cubicBezTo>
                          <a:pt x="31" y="52"/>
                          <a:pt x="33" y="52"/>
                          <a:pt x="33" y="51"/>
                        </a:cubicBezTo>
                        <a:cubicBezTo>
                          <a:pt x="34" y="46"/>
                          <a:pt x="34" y="42"/>
                          <a:pt x="35" y="38"/>
                        </a:cubicBezTo>
                        <a:cubicBezTo>
                          <a:pt x="34" y="38"/>
                          <a:pt x="33" y="37"/>
                          <a:pt x="32" y="37"/>
                        </a:cubicBezTo>
                        <a:cubicBezTo>
                          <a:pt x="33" y="42"/>
                          <a:pt x="32" y="47"/>
                          <a:pt x="33" y="52"/>
                        </a:cubicBezTo>
                        <a:cubicBezTo>
                          <a:pt x="34" y="54"/>
                          <a:pt x="35" y="54"/>
                          <a:pt x="36" y="52"/>
                        </a:cubicBezTo>
                        <a:cubicBezTo>
                          <a:pt x="36" y="48"/>
                          <a:pt x="36" y="44"/>
                          <a:pt x="36" y="40"/>
                        </a:cubicBezTo>
                        <a:cubicBezTo>
                          <a:pt x="36" y="38"/>
                          <a:pt x="34" y="38"/>
                          <a:pt x="34" y="40"/>
                        </a:cubicBezTo>
                        <a:cubicBezTo>
                          <a:pt x="34" y="44"/>
                          <a:pt x="34" y="48"/>
                          <a:pt x="35" y="53"/>
                        </a:cubicBezTo>
                        <a:cubicBezTo>
                          <a:pt x="35" y="54"/>
                          <a:pt x="37" y="54"/>
                          <a:pt x="37" y="53"/>
                        </a:cubicBezTo>
                        <a:cubicBezTo>
                          <a:pt x="38" y="49"/>
                          <a:pt x="38" y="46"/>
                          <a:pt x="37" y="42"/>
                        </a:cubicBezTo>
                        <a:cubicBezTo>
                          <a:pt x="37" y="41"/>
                          <a:pt x="36" y="41"/>
                          <a:pt x="35" y="41"/>
                        </a:cubicBezTo>
                        <a:cubicBezTo>
                          <a:pt x="33" y="43"/>
                          <a:pt x="30" y="46"/>
                          <a:pt x="27" y="47"/>
                        </a:cubicBezTo>
                        <a:cubicBezTo>
                          <a:pt x="26" y="47"/>
                          <a:pt x="31" y="50"/>
                          <a:pt x="32" y="51"/>
                        </a:cubicBezTo>
                        <a:cubicBezTo>
                          <a:pt x="32" y="50"/>
                          <a:pt x="33" y="50"/>
                          <a:pt x="33" y="49"/>
                        </a:cubicBezTo>
                        <a:cubicBezTo>
                          <a:pt x="31" y="47"/>
                          <a:pt x="29" y="45"/>
                          <a:pt x="27" y="43"/>
                        </a:cubicBezTo>
                        <a:cubicBezTo>
                          <a:pt x="26" y="43"/>
                          <a:pt x="26" y="44"/>
                          <a:pt x="25" y="44"/>
                        </a:cubicBezTo>
                        <a:cubicBezTo>
                          <a:pt x="28" y="47"/>
                          <a:pt x="30" y="50"/>
                          <a:pt x="32" y="53"/>
                        </a:cubicBezTo>
                        <a:cubicBezTo>
                          <a:pt x="33" y="53"/>
                          <a:pt x="34" y="52"/>
                          <a:pt x="34" y="52"/>
                        </a:cubicBezTo>
                        <a:cubicBezTo>
                          <a:pt x="29" y="47"/>
                          <a:pt x="24" y="42"/>
                          <a:pt x="18" y="38"/>
                        </a:cubicBezTo>
                        <a:cubicBezTo>
                          <a:pt x="17" y="37"/>
                          <a:pt x="16" y="38"/>
                          <a:pt x="16" y="39"/>
                        </a:cubicBezTo>
                        <a:cubicBezTo>
                          <a:pt x="20" y="45"/>
                          <a:pt x="26" y="49"/>
                          <a:pt x="32" y="52"/>
                        </a:cubicBezTo>
                        <a:cubicBezTo>
                          <a:pt x="32" y="53"/>
                          <a:pt x="34" y="52"/>
                          <a:pt x="33" y="51"/>
                        </a:cubicBezTo>
                        <a:cubicBezTo>
                          <a:pt x="34" y="54"/>
                          <a:pt x="38" y="50"/>
                          <a:pt x="39" y="50"/>
                        </a:cubicBezTo>
                        <a:cubicBezTo>
                          <a:pt x="41" y="48"/>
                          <a:pt x="40" y="44"/>
                          <a:pt x="39" y="42"/>
                        </a:cubicBezTo>
                        <a:cubicBezTo>
                          <a:pt x="38" y="42"/>
                          <a:pt x="38" y="42"/>
                          <a:pt x="37" y="42"/>
                        </a:cubicBezTo>
                        <a:cubicBezTo>
                          <a:pt x="32" y="44"/>
                          <a:pt x="33" y="52"/>
                          <a:pt x="36" y="56"/>
                        </a:cubicBezTo>
                        <a:cubicBezTo>
                          <a:pt x="36" y="56"/>
                          <a:pt x="37" y="56"/>
                          <a:pt x="37" y="56"/>
                        </a:cubicBezTo>
                        <a:cubicBezTo>
                          <a:pt x="43" y="52"/>
                          <a:pt x="42" y="41"/>
                          <a:pt x="42" y="35"/>
                        </a:cubicBezTo>
                        <a:cubicBezTo>
                          <a:pt x="41" y="34"/>
                          <a:pt x="39" y="33"/>
                          <a:pt x="39" y="35"/>
                        </a:cubicBezTo>
                        <a:cubicBezTo>
                          <a:pt x="38" y="41"/>
                          <a:pt x="36" y="47"/>
                          <a:pt x="37" y="53"/>
                        </a:cubicBezTo>
                        <a:cubicBezTo>
                          <a:pt x="38" y="54"/>
                          <a:pt x="39" y="54"/>
                          <a:pt x="40" y="53"/>
                        </a:cubicBezTo>
                        <a:cubicBezTo>
                          <a:pt x="41" y="46"/>
                          <a:pt x="41" y="39"/>
                          <a:pt x="42" y="32"/>
                        </a:cubicBezTo>
                        <a:cubicBezTo>
                          <a:pt x="42" y="32"/>
                          <a:pt x="41" y="32"/>
                          <a:pt x="40" y="32"/>
                        </a:cubicBezTo>
                        <a:cubicBezTo>
                          <a:pt x="42" y="39"/>
                          <a:pt x="39" y="46"/>
                          <a:pt x="39" y="53"/>
                        </a:cubicBezTo>
                        <a:cubicBezTo>
                          <a:pt x="39" y="55"/>
                          <a:pt x="41" y="55"/>
                          <a:pt x="41" y="54"/>
                        </a:cubicBezTo>
                        <a:cubicBezTo>
                          <a:pt x="42" y="48"/>
                          <a:pt x="43" y="42"/>
                          <a:pt x="44" y="37"/>
                        </a:cubicBezTo>
                        <a:cubicBezTo>
                          <a:pt x="43" y="37"/>
                          <a:pt x="42" y="37"/>
                          <a:pt x="42" y="37"/>
                        </a:cubicBezTo>
                        <a:cubicBezTo>
                          <a:pt x="41" y="42"/>
                          <a:pt x="41" y="47"/>
                          <a:pt x="40" y="52"/>
                        </a:cubicBezTo>
                        <a:cubicBezTo>
                          <a:pt x="40" y="54"/>
                          <a:pt x="42" y="54"/>
                          <a:pt x="43" y="53"/>
                        </a:cubicBezTo>
                        <a:cubicBezTo>
                          <a:pt x="44" y="47"/>
                          <a:pt x="44" y="42"/>
                          <a:pt x="46" y="37"/>
                        </a:cubicBezTo>
                        <a:cubicBezTo>
                          <a:pt x="45" y="37"/>
                          <a:pt x="44" y="37"/>
                          <a:pt x="44" y="36"/>
                        </a:cubicBezTo>
                        <a:cubicBezTo>
                          <a:pt x="43" y="41"/>
                          <a:pt x="43" y="46"/>
                          <a:pt x="42" y="50"/>
                        </a:cubicBezTo>
                        <a:cubicBezTo>
                          <a:pt x="43" y="50"/>
                          <a:pt x="44" y="50"/>
                          <a:pt x="45" y="50"/>
                        </a:cubicBezTo>
                        <a:cubicBezTo>
                          <a:pt x="45" y="45"/>
                          <a:pt x="45" y="40"/>
                          <a:pt x="47" y="35"/>
                        </a:cubicBezTo>
                        <a:cubicBezTo>
                          <a:pt x="46" y="35"/>
                          <a:pt x="46" y="35"/>
                          <a:pt x="45" y="34"/>
                        </a:cubicBezTo>
                        <a:cubicBezTo>
                          <a:pt x="45" y="39"/>
                          <a:pt x="44" y="44"/>
                          <a:pt x="44" y="49"/>
                        </a:cubicBezTo>
                        <a:cubicBezTo>
                          <a:pt x="44" y="49"/>
                          <a:pt x="45" y="49"/>
                          <a:pt x="46" y="49"/>
                        </a:cubicBezTo>
                        <a:cubicBezTo>
                          <a:pt x="47" y="44"/>
                          <a:pt x="48" y="32"/>
                          <a:pt x="43" y="28"/>
                        </a:cubicBezTo>
                        <a:cubicBezTo>
                          <a:pt x="42" y="28"/>
                          <a:pt x="42" y="28"/>
                          <a:pt x="41" y="29"/>
                        </a:cubicBezTo>
                        <a:cubicBezTo>
                          <a:pt x="39" y="32"/>
                          <a:pt x="38" y="35"/>
                          <a:pt x="38" y="39"/>
                        </a:cubicBezTo>
                        <a:cubicBezTo>
                          <a:pt x="38" y="41"/>
                          <a:pt x="40" y="41"/>
                          <a:pt x="40" y="40"/>
                        </a:cubicBezTo>
                        <a:cubicBezTo>
                          <a:pt x="42" y="34"/>
                          <a:pt x="42" y="29"/>
                          <a:pt x="43" y="24"/>
                        </a:cubicBezTo>
                        <a:cubicBezTo>
                          <a:pt x="42" y="24"/>
                          <a:pt x="41" y="24"/>
                          <a:pt x="40" y="24"/>
                        </a:cubicBezTo>
                        <a:cubicBezTo>
                          <a:pt x="41" y="30"/>
                          <a:pt x="39" y="36"/>
                          <a:pt x="38" y="42"/>
                        </a:cubicBezTo>
                        <a:cubicBezTo>
                          <a:pt x="38" y="44"/>
                          <a:pt x="40" y="44"/>
                          <a:pt x="41" y="43"/>
                        </a:cubicBezTo>
                        <a:cubicBezTo>
                          <a:pt x="43" y="35"/>
                          <a:pt x="43" y="27"/>
                          <a:pt x="43" y="19"/>
                        </a:cubicBezTo>
                        <a:cubicBezTo>
                          <a:pt x="43" y="17"/>
                          <a:pt x="40" y="17"/>
                          <a:pt x="40" y="19"/>
                        </a:cubicBezTo>
                        <a:cubicBezTo>
                          <a:pt x="40" y="24"/>
                          <a:pt x="39" y="29"/>
                          <a:pt x="37" y="35"/>
                        </a:cubicBezTo>
                        <a:cubicBezTo>
                          <a:pt x="38" y="35"/>
                          <a:pt x="39" y="35"/>
                          <a:pt x="40" y="35"/>
                        </a:cubicBezTo>
                        <a:cubicBezTo>
                          <a:pt x="40" y="29"/>
                          <a:pt x="39" y="22"/>
                          <a:pt x="41" y="16"/>
                        </a:cubicBezTo>
                        <a:cubicBezTo>
                          <a:pt x="40" y="16"/>
                          <a:pt x="39" y="16"/>
                          <a:pt x="39" y="16"/>
                        </a:cubicBezTo>
                        <a:cubicBezTo>
                          <a:pt x="39" y="22"/>
                          <a:pt x="38" y="27"/>
                          <a:pt x="37" y="33"/>
                        </a:cubicBezTo>
                        <a:cubicBezTo>
                          <a:pt x="38" y="33"/>
                          <a:pt x="38" y="33"/>
                          <a:pt x="39" y="33"/>
                        </a:cubicBezTo>
                        <a:cubicBezTo>
                          <a:pt x="39" y="26"/>
                          <a:pt x="40" y="20"/>
                          <a:pt x="40" y="13"/>
                        </a:cubicBezTo>
                        <a:cubicBezTo>
                          <a:pt x="40" y="11"/>
                          <a:pt x="38" y="11"/>
                          <a:pt x="38" y="12"/>
                        </a:cubicBezTo>
                        <a:cubicBezTo>
                          <a:pt x="37" y="19"/>
                          <a:pt x="36" y="25"/>
                          <a:pt x="35" y="32"/>
                        </a:cubicBezTo>
                        <a:cubicBezTo>
                          <a:pt x="36" y="32"/>
                          <a:pt x="37" y="32"/>
                          <a:pt x="38" y="32"/>
                        </a:cubicBezTo>
                        <a:cubicBezTo>
                          <a:pt x="37" y="25"/>
                          <a:pt x="37" y="17"/>
                          <a:pt x="37" y="10"/>
                        </a:cubicBezTo>
                        <a:cubicBezTo>
                          <a:pt x="37" y="9"/>
                          <a:pt x="35" y="9"/>
                          <a:pt x="34" y="10"/>
                        </a:cubicBezTo>
                        <a:cubicBezTo>
                          <a:pt x="34" y="17"/>
                          <a:pt x="33" y="24"/>
                          <a:pt x="32" y="31"/>
                        </a:cubicBezTo>
                        <a:cubicBezTo>
                          <a:pt x="32" y="31"/>
                          <a:pt x="33" y="31"/>
                          <a:pt x="34" y="31"/>
                        </a:cubicBezTo>
                        <a:cubicBezTo>
                          <a:pt x="33" y="25"/>
                          <a:pt x="34" y="18"/>
                          <a:pt x="34" y="12"/>
                        </a:cubicBezTo>
                        <a:cubicBezTo>
                          <a:pt x="34" y="10"/>
                          <a:pt x="32" y="10"/>
                          <a:pt x="32" y="12"/>
                        </a:cubicBezTo>
                        <a:cubicBezTo>
                          <a:pt x="31" y="18"/>
                          <a:pt x="30" y="24"/>
                          <a:pt x="29" y="31"/>
                        </a:cubicBezTo>
                        <a:cubicBezTo>
                          <a:pt x="30" y="31"/>
                          <a:pt x="30" y="31"/>
                          <a:pt x="31" y="31"/>
                        </a:cubicBezTo>
                        <a:cubicBezTo>
                          <a:pt x="31" y="25"/>
                          <a:pt x="32" y="19"/>
                          <a:pt x="32" y="13"/>
                        </a:cubicBezTo>
                        <a:cubicBezTo>
                          <a:pt x="32" y="11"/>
                          <a:pt x="30" y="11"/>
                          <a:pt x="30" y="12"/>
                        </a:cubicBezTo>
                        <a:cubicBezTo>
                          <a:pt x="29" y="17"/>
                          <a:pt x="28" y="23"/>
                          <a:pt x="26" y="27"/>
                        </a:cubicBezTo>
                        <a:cubicBezTo>
                          <a:pt x="27" y="28"/>
                          <a:pt x="28" y="28"/>
                          <a:pt x="29" y="28"/>
                        </a:cubicBezTo>
                        <a:cubicBezTo>
                          <a:pt x="29" y="22"/>
                          <a:pt x="29" y="17"/>
                          <a:pt x="30" y="11"/>
                        </a:cubicBezTo>
                        <a:cubicBezTo>
                          <a:pt x="30" y="10"/>
                          <a:pt x="28" y="10"/>
                          <a:pt x="28" y="11"/>
                        </a:cubicBezTo>
                        <a:cubicBezTo>
                          <a:pt x="27" y="17"/>
                          <a:pt x="26" y="22"/>
                          <a:pt x="25" y="28"/>
                        </a:cubicBezTo>
                        <a:cubicBezTo>
                          <a:pt x="25" y="28"/>
                          <a:pt x="26" y="28"/>
                          <a:pt x="27" y="28"/>
                        </a:cubicBezTo>
                        <a:cubicBezTo>
                          <a:pt x="27" y="22"/>
                          <a:pt x="27" y="17"/>
                          <a:pt x="27" y="11"/>
                        </a:cubicBezTo>
                        <a:cubicBezTo>
                          <a:pt x="27" y="10"/>
                          <a:pt x="25" y="9"/>
                          <a:pt x="25" y="10"/>
                        </a:cubicBezTo>
                        <a:cubicBezTo>
                          <a:pt x="23" y="14"/>
                          <a:pt x="22" y="19"/>
                          <a:pt x="21" y="23"/>
                        </a:cubicBezTo>
                        <a:cubicBezTo>
                          <a:pt x="22" y="23"/>
                          <a:pt x="23" y="23"/>
                          <a:pt x="23" y="23"/>
                        </a:cubicBezTo>
                        <a:cubicBezTo>
                          <a:pt x="22" y="18"/>
                          <a:pt x="24" y="13"/>
                          <a:pt x="23" y="7"/>
                        </a:cubicBezTo>
                        <a:cubicBezTo>
                          <a:pt x="22" y="6"/>
                          <a:pt x="21" y="6"/>
                          <a:pt x="20" y="7"/>
                        </a:cubicBezTo>
                        <a:cubicBezTo>
                          <a:pt x="19" y="12"/>
                          <a:pt x="18" y="16"/>
                          <a:pt x="17" y="21"/>
                        </a:cubicBezTo>
                        <a:cubicBezTo>
                          <a:pt x="17" y="22"/>
                          <a:pt x="19" y="23"/>
                          <a:pt x="19" y="22"/>
                        </a:cubicBezTo>
                        <a:cubicBezTo>
                          <a:pt x="20" y="20"/>
                          <a:pt x="20" y="19"/>
                          <a:pt x="20" y="18"/>
                        </a:cubicBezTo>
                        <a:cubicBezTo>
                          <a:pt x="21" y="16"/>
                          <a:pt x="18" y="16"/>
                          <a:pt x="18" y="17"/>
                        </a:cubicBezTo>
                        <a:cubicBezTo>
                          <a:pt x="18" y="18"/>
                          <a:pt x="17" y="20"/>
                          <a:pt x="17" y="21"/>
                        </a:cubicBezTo>
                        <a:cubicBezTo>
                          <a:pt x="18" y="21"/>
                          <a:pt x="19" y="21"/>
                          <a:pt x="19" y="22"/>
                        </a:cubicBezTo>
                        <a:cubicBezTo>
                          <a:pt x="20" y="17"/>
                          <a:pt x="21" y="12"/>
                          <a:pt x="23" y="8"/>
                        </a:cubicBezTo>
                        <a:cubicBezTo>
                          <a:pt x="22" y="8"/>
                          <a:pt x="21" y="8"/>
                          <a:pt x="20" y="8"/>
                        </a:cubicBezTo>
                        <a:cubicBezTo>
                          <a:pt x="22" y="13"/>
                          <a:pt x="20" y="19"/>
                          <a:pt x="21" y="24"/>
                        </a:cubicBezTo>
                        <a:cubicBezTo>
                          <a:pt x="21" y="25"/>
                          <a:pt x="23" y="25"/>
                          <a:pt x="23" y="24"/>
                        </a:cubicBezTo>
                        <a:cubicBezTo>
                          <a:pt x="24" y="20"/>
                          <a:pt x="25" y="15"/>
                          <a:pt x="27" y="11"/>
                        </a:cubicBezTo>
                        <a:cubicBezTo>
                          <a:pt x="26" y="11"/>
                          <a:pt x="25" y="11"/>
                          <a:pt x="25" y="11"/>
                        </a:cubicBezTo>
                        <a:cubicBezTo>
                          <a:pt x="25" y="17"/>
                          <a:pt x="25" y="22"/>
                          <a:pt x="25" y="28"/>
                        </a:cubicBezTo>
                        <a:cubicBezTo>
                          <a:pt x="25" y="29"/>
                          <a:pt x="27" y="30"/>
                          <a:pt x="27" y="28"/>
                        </a:cubicBezTo>
                        <a:cubicBezTo>
                          <a:pt x="28" y="23"/>
                          <a:pt x="29" y="17"/>
                          <a:pt x="30" y="12"/>
                        </a:cubicBezTo>
                        <a:cubicBezTo>
                          <a:pt x="29" y="12"/>
                          <a:pt x="28" y="12"/>
                          <a:pt x="28" y="11"/>
                        </a:cubicBezTo>
                        <a:cubicBezTo>
                          <a:pt x="27" y="17"/>
                          <a:pt x="26" y="22"/>
                          <a:pt x="26" y="28"/>
                        </a:cubicBezTo>
                        <a:cubicBezTo>
                          <a:pt x="26" y="29"/>
                          <a:pt x="28" y="29"/>
                          <a:pt x="29" y="28"/>
                        </a:cubicBezTo>
                        <a:cubicBezTo>
                          <a:pt x="31" y="23"/>
                          <a:pt x="31" y="18"/>
                          <a:pt x="32" y="13"/>
                        </a:cubicBezTo>
                        <a:cubicBezTo>
                          <a:pt x="32" y="13"/>
                          <a:pt x="31" y="13"/>
                          <a:pt x="30" y="13"/>
                        </a:cubicBezTo>
                        <a:cubicBezTo>
                          <a:pt x="30" y="19"/>
                          <a:pt x="29" y="25"/>
                          <a:pt x="29" y="31"/>
                        </a:cubicBezTo>
                        <a:cubicBezTo>
                          <a:pt x="29" y="32"/>
                          <a:pt x="31" y="32"/>
                          <a:pt x="31" y="31"/>
                        </a:cubicBezTo>
                        <a:cubicBezTo>
                          <a:pt x="33" y="25"/>
                          <a:pt x="34" y="18"/>
                          <a:pt x="34" y="12"/>
                        </a:cubicBezTo>
                        <a:cubicBezTo>
                          <a:pt x="33" y="12"/>
                          <a:pt x="32" y="12"/>
                          <a:pt x="32" y="12"/>
                        </a:cubicBezTo>
                        <a:cubicBezTo>
                          <a:pt x="32" y="18"/>
                          <a:pt x="31" y="25"/>
                          <a:pt x="32" y="31"/>
                        </a:cubicBezTo>
                        <a:cubicBezTo>
                          <a:pt x="32" y="32"/>
                          <a:pt x="34" y="33"/>
                          <a:pt x="34" y="31"/>
                        </a:cubicBezTo>
                        <a:cubicBezTo>
                          <a:pt x="35" y="24"/>
                          <a:pt x="36" y="17"/>
                          <a:pt x="37" y="10"/>
                        </a:cubicBezTo>
                        <a:cubicBezTo>
                          <a:pt x="36" y="10"/>
                          <a:pt x="35" y="10"/>
                          <a:pt x="34" y="10"/>
                        </a:cubicBezTo>
                        <a:cubicBezTo>
                          <a:pt x="35" y="17"/>
                          <a:pt x="35" y="25"/>
                          <a:pt x="35" y="32"/>
                        </a:cubicBezTo>
                        <a:cubicBezTo>
                          <a:pt x="35" y="33"/>
                          <a:pt x="37" y="34"/>
                          <a:pt x="38" y="32"/>
                        </a:cubicBezTo>
                        <a:cubicBezTo>
                          <a:pt x="39" y="26"/>
                          <a:pt x="39" y="19"/>
                          <a:pt x="40" y="13"/>
                        </a:cubicBezTo>
                        <a:cubicBezTo>
                          <a:pt x="39" y="13"/>
                          <a:pt x="38" y="13"/>
                          <a:pt x="38" y="13"/>
                        </a:cubicBezTo>
                        <a:cubicBezTo>
                          <a:pt x="37" y="20"/>
                          <a:pt x="37" y="26"/>
                          <a:pt x="37" y="33"/>
                        </a:cubicBezTo>
                        <a:cubicBezTo>
                          <a:pt x="37" y="35"/>
                          <a:pt x="39" y="35"/>
                          <a:pt x="39" y="34"/>
                        </a:cubicBezTo>
                        <a:cubicBezTo>
                          <a:pt x="40" y="28"/>
                          <a:pt x="41" y="22"/>
                          <a:pt x="41" y="16"/>
                        </a:cubicBezTo>
                        <a:cubicBezTo>
                          <a:pt x="41" y="14"/>
                          <a:pt x="39" y="14"/>
                          <a:pt x="39" y="15"/>
                        </a:cubicBezTo>
                        <a:cubicBezTo>
                          <a:pt x="37" y="22"/>
                          <a:pt x="38" y="29"/>
                          <a:pt x="37" y="35"/>
                        </a:cubicBezTo>
                        <a:cubicBezTo>
                          <a:pt x="37" y="36"/>
                          <a:pt x="39" y="37"/>
                          <a:pt x="40" y="35"/>
                        </a:cubicBezTo>
                        <a:cubicBezTo>
                          <a:pt x="41" y="30"/>
                          <a:pt x="42" y="24"/>
                          <a:pt x="43" y="19"/>
                        </a:cubicBezTo>
                        <a:cubicBezTo>
                          <a:pt x="42" y="19"/>
                          <a:pt x="41" y="19"/>
                          <a:pt x="40" y="19"/>
                        </a:cubicBezTo>
                        <a:cubicBezTo>
                          <a:pt x="40" y="27"/>
                          <a:pt x="41" y="35"/>
                          <a:pt x="38" y="42"/>
                        </a:cubicBezTo>
                        <a:cubicBezTo>
                          <a:pt x="39" y="43"/>
                          <a:pt x="40" y="43"/>
                          <a:pt x="41" y="43"/>
                        </a:cubicBezTo>
                        <a:cubicBezTo>
                          <a:pt x="42" y="36"/>
                          <a:pt x="43" y="30"/>
                          <a:pt x="43" y="24"/>
                        </a:cubicBezTo>
                        <a:cubicBezTo>
                          <a:pt x="43" y="22"/>
                          <a:pt x="40" y="22"/>
                          <a:pt x="40" y="24"/>
                        </a:cubicBezTo>
                        <a:cubicBezTo>
                          <a:pt x="40" y="29"/>
                          <a:pt x="40" y="34"/>
                          <a:pt x="38" y="39"/>
                        </a:cubicBezTo>
                        <a:cubicBezTo>
                          <a:pt x="39" y="39"/>
                          <a:pt x="39" y="39"/>
                          <a:pt x="40" y="39"/>
                        </a:cubicBezTo>
                        <a:cubicBezTo>
                          <a:pt x="40" y="36"/>
                          <a:pt x="41" y="34"/>
                          <a:pt x="43" y="32"/>
                        </a:cubicBezTo>
                        <a:cubicBezTo>
                          <a:pt x="44" y="35"/>
                          <a:pt x="44" y="38"/>
                          <a:pt x="44" y="40"/>
                        </a:cubicBezTo>
                        <a:cubicBezTo>
                          <a:pt x="44" y="43"/>
                          <a:pt x="44" y="46"/>
                          <a:pt x="44" y="49"/>
                        </a:cubicBezTo>
                        <a:cubicBezTo>
                          <a:pt x="44" y="50"/>
                          <a:pt x="46" y="51"/>
                          <a:pt x="46" y="49"/>
                        </a:cubicBezTo>
                        <a:cubicBezTo>
                          <a:pt x="47" y="44"/>
                          <a:pt x="47" y="40"/>
                          <a:pt x="47" y="34"/>
                        </a:cubicBezTo>
                        <a:cubicBezTo>
                          <a:pt x="47" y="33"/>
                          <a:pt x="45" y="33"/>
                          <a:pt x="45" y="34"/>
                        </a:cubicBezTo>
                        <a:cubicBezTo>
                          <a:pt x="42" y="39"/>
                          <a:pt x="42" y="45"/>
                          <a:pt x="42" y="50"/>
                        </a:cubicBezTo>
                        <a:cubicBezTo>
                          <a:pt x="42" y="52"/>
                          <a:pt x="44" y="52"/>
                          <a:pt x="45" y="50"/>
                        </a:cubicBezTo>
                        <a:cubicBezTo>
                          <a:pt x="45" y="46"/>
                          <a:pt x="46" y="41"/>
                          <a:pt x="46" y="36"/>
                        </a:cubicBezTo>
                        <a:cubicBezTo>
                          <a:pt x="46" y="35"/>
                          <a:pt x="44" y="35"/>
                          <a:pt x="44" y="36"/>
                        </a:cubicBezTo>
                        <a:cubicBezTo>
                          <a:pt x="42" y="41"/>
                          <a:pt x="42" y="47"/>
                          <a:pt x="40" y="52"/>
                        </a:cubicBezTo>
                        <a:cubicBezTo>
                          <a:pt x="41" y="52"/>
                          <a:pt x="42" y="52"/>
                          <a:pt x="43" y="52"/>
                        </a:cubicBezTo>
                        <a:cubicBezTo>
                          <a:pt x="43" y="47"/>
                          <a:pt x="44" y="42"/>
                          <a:pt x="44" y="37"/>
                        </a:cubicBezTo>
                        <a:cubicBezTo>
                          <a:pt x="44" y="35"/>
                          <a:pt x="42" y="35"/>
                          <a:pt x="42" y="36"/>
                        </a:cubicBezTo>
                        <a:cubicBezTo>
                          <a:pt x="40" y="42"/>
                          <a:pt x="40" y="48"/>
                          <a:pt x="39" y="53"/>
                        </a:cubicBezTo>
                        <a:cubicBezTo>
                          <a:pt x="40" y="53"/>
                          <a:pt x="40" y="53"/>
                          <a:pt x="41" y="53"/>
                        </a:cubicBezTo>
                        <a:cubicBezTo>
                          <a:pt x="42" y="46"/>
                          <a:pt x="44" y="39"/>
                          <a:pt x="42" y="32"/>
                        </a:cubicBezTo>
                        <a:cubicBezTo>
                          <a:pt x="42" y="31"/>
                          <a:pt x="40" y="31"/>
                          <a:pt x="40" y="32"/>
                        </a:cubicBezTo>
                        <a:cubicBezTo>
                          <a:pt x="39" y="39"/>
                          <a:pt x="39" y="46"/>
                          <a:pt x="37" y="52"/>
                        </a:cubicBezTo>
                        <a:cubicBezTo>
                          <a:pt x="38" y="52"/>
                          <a:pt x="39" y="52"/>
                          <a:pt x="40" y="52"/>
                        </a:cubicBezTo>
                        <a:cubicBezTo>
                          <a:pt x="38" y="47"/>
                          <a:pt x="40" y="41"/>
                          <a:pt x="41" y="35"/>
                        </a:cubicBezTo>
                        <a:cubicBezTo>
                          <a:pt x="41" y="35"/>
                          <a:pt x="40" y="35"/>
                          <a:pt x="39" y="35"/>
                        </a:cubicBezTo>
                        <a:cubicBezTo>
                          <a:pt x="39" y="38"/>
                          <a:pt x="39" y="41"/>
                          <a:pt x="39" y="44"/>
                        </a:cubicBezTo>
                        <a:cubicBezTo>
                          <a:pt x="39" y="46"/>
                          <a:pt x="39" y="48"/>
                          <a:pt x="39" y="50"/>
                        </a:cubicBezTo>
                        <a:cubicBezTo>
                          <a:pt x="38" y="50"/>
                          <a:pt x="37" y="50"/>
                          <a:pt x="36" y="51"/>
                        </a:cubicBezTo>
                        <a:cubicBezTo>
                          <a:pt x="37" y="46"/>
                          <a:pt x="36" y="45"/>
                          <a:pt x="33" y="50"/>
                        </a:cubicBezTo>
                        <a:cubicBezTo>
                          <a:pt x="32" y="49"/>
                          <a:pt x="31" y="50"/>
                          <a:pt x="31" y="51"/>
                        </a:cubicBezTo>
                        <a:cubicBezTo>
                          <a:pt x="31" y="47"/>
                          <a:pt x="21" y="42"/>
                          <a:pt x="18" y="38"/>
                        </a:cubicBezTo>
                        <a:cubicBezTo>
                          <a:pt x="18" y="38"/>
                          <a:pt x="17" y="39"/>
                          <a:pt x="17" y="39"/>
                        </a:cubicBezTo>
                        <a:cubicBezTo>
                          <a:pt x="22" y="44"/>
                          <a:pt x="27" y="49"/>
                          <a:pt x="33" y="53"/>
                        </a:cubicBezTo>
                        <a:cubicBezTo>
                          <a:pt x="34" y="54"/>
                          <a:pt x="35" y="53"/>
                          <a:pt x="34" y="52"/>
                        </a:cubicBezTo>
                        <a:cubicBezTo>
                          <a:pt x="32" y="49"/>
                          <a:pt x="30" y="46"/>
                          <a:pt x="27" y="43"/>
                        </a:cubicBezTo>
                        <a:cubicBezTo>
                          <a:pt x="26" y="42"/>
                          <a:pt x="24" y="43"/>
                          <a:pt x="25" y="44"/>
                        </a:cubicBezTo>
                        <a:cubicBezTo>
                          <a:pt x="27" y="47"/>
                          <a:pt x="29" y="49"/>
                          <a:pt x="32" y="51"/>
                        </a:cubicBezTo>
                        <a:cubicBezTo>
                          <a:pt x="33" y="52"/>
                          <a:pt x="34" y="50"/>
                          <a:pt x="33" y="49"/>
                        </a:cubicBezTo>
                        <a:cubicBezTo>
                          <a:pt x="31" y="47"/>
                          <a:pt x="23" y="40"/>
                          <a:pt x="23" y="47"/>
                        </a:cubicBezTo>
                        <a:cubicBezTo>
                          <a:pt x="23" y="55"/>
                          <a:pt x="39" y="37"/>
                          <a:pt x="35" y="52"/>
                        </a:cubicBezTo>
                        <a:cubicBezTo>
                          <a:pt x="36" y="52"/>
                          <a:pt x="36" y="52"/>
                          <a:pt x="37" y="52"/>
                        </a:cubicBezTo>
                        <a:cubicBezTo>
                          <a:pt x="36" y="48"/>
                          <a:pt x="36" y="44"/>
                          <a:pt x="36" y="40"/>
                        </a:cubicBezTo>
                        <a:cubicBezTo>
                          <a:pt x="35" y="40"/>
                          <a:pt x="35" y="40"/>
                          <a:pt x="34" y="40"/>
                        </a:cubicBezTo>
                        <a:cubicBezTo>
                          <a:pt x="34" y="44"/>
                          <a:pt x="34" y="48"/>
                          <a:pt x="33" y="52"/>
                        </a:cubicBezTo>
                        <a:cubicBezTo>
                          <a:pt x="34" y="52"/>
                          <a:pt x="35" y="52"/>
                          <a:pt x="36" y="52"/>
                        </a:cubicBezTo>
                        <a:cubicBezTo>
                          <a:pt x="34" y="47"/>
                          <a:pt x="35" y="42"/>
                          <a:pt x="35" y="37"/>
                        </a:cubicBezTo>
                        <a:cubicBezTo>
                          <a:pt x="34" y="36"/>
                          <a:pt x="32" y="36"/>
                          <a:pt x="32" y="37"/>
                        </a:cubicBezTo>
                        <a:cubicBezTo>
                          <a:pt x="32" y="41"/>
                          <a:pt x="32" y="46"/>
                          <a:pt x="31" y="50"/>
                        </a:cubicBezTo>
                        <a:cubicBezTo>
                          <a:pt x="32" y="50"/>
                          <a:pt x="32" y="50"/>
                          <a:pt x="33" y="51"/>
                        </a:cubicBezTo>
                        <a:cubicBezTo>
                          <a:pt x="33" y="46"/>
                          <a:pt x="33" y="42"/>
                          <a:pt x="32" y="37"/>
                        </a:cubicBezTo>
                        <a:cubicBezTo>
                          <a:pt x="32" y="36"/>
                          <a:pt x="30" y="36"/>
                          <a:pt x="30" y="37"/>
                        </a:cubicBezTo>
                        <a:cubicBezTo>
                          <a:pt x="30" y="42"/>
                          <a:pt x="29" y="46"/>
                          <a:pt x="28" y="50"/>
                        </a:cubicBezTo>
                        <a:cubicBezTo>
                          <a:pt x="29" y="51"/>
                          <a:pt x="30" y="51"/>
                          <a:pt x="31" y="51"/>
                        </a:cubicBezTo>
                        <a:cubicBezTo>
                          <a:pt x="30" y="46"/>
                          <a:pt x="30" y="40"/>
                          <a:pt x="30" y="35"/>
                        </a:cubicBezTo>
                        <a:cubicBezTo>
                          <a:pt x="30" y="34"/>
                          <a:pt x="28" y="34"/>
                          <a:pt x="28" y="35"/>
                        </a:cubicBezTo>
                        <a:cubicBezTo>
                          <a:pt x="28" y="36"/>
                          <a:pt x="28" y="36"/>
                          <a:pt x="27" y="37"/>
                        </a:cubicBezTo>
                        <a:cubicBezTo>
                          <a:pt x="28" y="41"/>
                          <a:pt x="27" y="42"/>
                          <a:pt x="25" y="41"/>
                        </a:cubicBezTo>
                        <a:cubicBezTo>
                          <a:pt x="26" y="35"/>
                          <a:pt x="26" y="33"/>
                          <a:pt x="25" y="38"/>
                        </a:cubicBezTo>
                        <a:cubicBezTo>
                          <a:pt x="24" y="40"/>
                          <a:pt x="24" y="42"/>
                          <a:pt x="24" y="44"/>
                        </a:cubicBezTo>
                        <a:cubicBezTo>
                          <a:pt x="25" y="44"/>
                          <a:pt x="25" y="44"/>
                          <a:pt x="26" y="44"/>
                        </a:cubicBezTo>
                        <a:cubicBezTo>
                          <a:pt x="26" y="39"/>
                          <a:pt x="26" y="35"/>
                          <a:pt x="27" y="31"/>
                        </a:cubicBezTo>
                        <a:cubicBezTo>
                          <a:pt x="26" y="31"/>
                          <a:pt x="26" y="31"/>
                          <a:pt x="25" y="31"/>
                        </a:cubicBezTo>
                        <a:cubicBezTo>
                          <a:pt x="25" y="34"/>
                          <a:pt x="25" y="38"/>
                          <a:pt x="24" y="42"/>
                        </a:cubicBezTo>
                        <a:cubicBezTo>
                          <a:pt x="23" y="39"/>
                          <a:pt x="23" y="36"/>
                          <a:pt x="23" y="33"/>
                        </a:cubicBezTo>
                        <a:cubicBezTo>
                          <a:pt x="23" y="29"/>
                          <a:pt x="23" y="25"/>
                          <a:pt x="22" y="21"/>
                        </a:cubicBezTo>
                        <a:cubicBezTo>
                          <a:pt x="22" y="21"/>
                          <a:pt x="21" y="20"/>
                          <a:pt x="20" y="21"/>
                        </a:cubicBezTo>
                        <a:cubicBezTo>
                          <a:pt x="19" y="22"/>
                          <a:pt x="18" y="27"/>
                          <a:pt x="18" y="25"/>
                        </a:cubicBezTo>
                        <a:cubicBezTo>
                          <a:pt x="19" y="20"/>
                          <a:pt x="21" y="15"/>
                          <a:pt x="21" y="10"/>
                        </a:cubicBezTo>
                        <a:cubicBezTo>
                          <a:pt x="21" y="9"/>
                          <a:pt x="20" y="8"/>
                          <a:pt x="19" y="9"/>
                        </a:cubicBezTo>
                        <a:cubicBezTo>
                          <a:pt x="15" y="12"/>
                          <a:pt x="9" y="25"/>
                          <a:pt x="11" y="30"/>
                        </a:cubicBezTo>
                        <a:cubicBezTo>
                          <a:pt x="11" y="30"/>
                          <a:pt x="13" y="31"/>
                          <a:pt x="13" y="30"/>
                        </a:cubicBezTo>
                        <a:cubicBezTo>
                          <a:pt x="16" y="23"/>
                          <a:pt x="18" y="16"/>
                          <a:pt x="21" y="10"/>
                        </a:cubicBezTo>
                        <a:cubicBezTo>
                          <a:pt x="21" y="10"/>
                          <a:pt x="20" y="9"/>
                          <a:pt x="19" y="9"/>
                        </a:cubicBezTo>
                        <a:cubicBezTo>
                          <a:pt x="18" y="17"/>
                          <a:pt x="16" y="24"/>
                          <a:pt x="17" y="31"/>
                        </a:cubicBezTo>
                        <a:cubicBezTo>
                          <a:pt x="17" y="32"/>
                          <a:pt x="18" y="33"/>
                          <a:pt x="19" y="32"/>
                        </a:cubicBezTo>
                        <a:cubicBezTo>
                          <a:pt x="22" y="27"/>
                          <a:pt x="23" y="21"/>
                          <a:pt x="24" y="15"/>
                        </a:cubicBezTo>
                        <a:cubicBezTo>
                          <a:pt x="23" y="15"/>
                          <a:pt x="22" y="15"/>
                          <a:pt x="22" y="15"/>
                        </a:cubicBezTo>
                        <a:cubicBezTo>
                          <a:pt x="21" y="22"/>
                          <a:pt x="20" y="30"/>
                          <a:pt x="19" y="38"/>
                        </a:cubicBezTo>
                        <a:cubicBezTo>
                          <a:pt x="20" y="38"/>
                          <a:pt x="21" y="38"/>
                          <a:pt x="22" y="38"/>
                        </a:cubicBezTo>
                        <a:cubicBezTo>
                          <a:pt x="21" y="34"/>
                          <a:pt x="22" y="29"/>
                          <a:pt x="22" y="25"/>
                        </a:cubicBezTo>
                        <a:cubicBezTo>
                          <a:pt x="22" y="25"/>
                          <a:pt x="24" y="16"/>
                          <a:pt x="25" y="19"/>
                        </a:cubicBezTo>
                        <a:cubicBezTo>
                          <a:pt x="26" y="23"/>
                          <a:pt x="26" y="27"/>
                          <a:pt x="27" y="32"/>
                        </a:cubicBezTo>
                        <a:cubicBezTo>
                          <a:pt x="27" y="34"/>
                          <a:pt x="27" y="40"/>
                          <a:pt x="31" y="41"/>
                        </a:cubicBezTo>
                        <a:cubicBezTo>
                          <a:pt x="31" y="41"/>
                          <a:pt x="32" y="40"/>
                          <a:pt x="32" y="40"/>
                        </a:cubicBezTo>
                        <a:cubicBezTo>
                          <a:pt x="33" y="32"/>
                          <a:pt x="33" y="25"/>
                          <a:pt x="34" y="17"/>
                        </a:cubicBezTo>
                        <a:cubicBezTo>
                          <a:pt x="33" y="17"/>
                          <a:pt x="33" y="17"/>
                          <a:pt x="32" y="17"/>
                        </a:cubicBezTo>
                        <a:cubicBezTo>
                          <a:pt x="32" y="24"/>
                          <a:pt x="33" y="30"/>
                          <a:pt x="33" y="37"/>
                        </a:cubicBezTo>
                        <a:cubicBezTo>
                          <a:pt x="34" y="37"/>
                          <a:pt x="34" y="37"/>
                          <a:pt x="35" y="37"/>
                        </a:cubicBezTo>
                        <a:cubicBezTo>
                          <a:pt x="34" y="30"/>
                          <a:pt x="34" y="24"/>
                          <a:pt x="34" y="17"/>
                        </a:cubicBezTo>
                        <a:cubicBezTo>
                          <a:pt x="33" y="17"/>
                          <a:pt x="32" y="17"/>
                          <a:pt x="31" y="17"/>
                        </a:cubicBezTo>
                        <a:cubicBezTo>
                          <a:pt x="34" y="24"/>
                          <a:pt x="36" y="33"/>
                          <a:pt x="34" y="40"/>
                        </a:cubicBezTo>
                        <a:cubicBezTo>
                          <a:pt x="33" y="46"/>
                          <a:pt x="25" y="29"/>
                          <a:pt x="26" y="31"/>
                        </a:cubicBezTo>
                        <a:cubicBezTo>
                          <a:pt x="25" y="30"/>
                          <a:pt x="25" y="30"/>
                          <a:pt x="25" y="29"/>
                        </a:cubicBezTo>
                        <a:cubicBezTo>
                          <a:pt x="22" y="22"/>
                          <a:pt x="26" y="21"/>
                          <a:pt x="37" y="26"/>
                        </a:cubicBezTo>
                        <a:cubicBezTo>
                          <a:pt x="38" y="30"/>
                          <a:pt x="38" y="35"/>
                          <a:pt x="37" y="39"/>
                        </a:cubicBezTo>
                        <a:cubicBezTo>
                          <a:pt x="30" y="43"/>
                          <a:pt x="25" y="43"/>
                          <a:pt x="23" y="38"/>
                        </a:cubicBezTo>
                        <a:cubicBezTo>
                          <a:pt x="23" y="37"/>
                          <a:pt x="22" y="35"/>
                          <a:pt x="22" y="33"/>
                        </a:cubicBezTo>
                        <a:cubicBezTo>
                          <a:pt x="21" y="32"/>
                          <a:pt x="21" y="31"/>
                          <a:pt x="21" y="30"/>
                        </a:cubicBezTo>
                        <a:cubicBezTo>
                          <a:pt x="20" y="24"/>
                          <a:pt x="24" y="22"/>
                          <a:pt x="33" y="24"/>
                        </a:cubicBezTo>
                        <a:cubicBezTo>
                          <a:pt x="35" y="26"/>
                          <a:pt x="35" y="30"/>
                          <a:pt x="35" y="33"/>
                        </a:cubicBezTo>
                        <a:cubicBezTo>
                          <a:pt x="35" y="36"/>
                          <a:pt x="33" y="47"/>
                          <a:pt x="26" y="42"/>
                        </a:cubicBezTo>
                        <a:cubicBezTo>
                          <a:pt x="22" y="39"/>
                          <a:pt x="21" y="31"/>
                          <a:pt x="20" y="27"/>
                        </a:cubicBezTo>
                        <a:cubicBezTo>
                          <a:pt x="20" y="26"/>
                          <a:pt x="20" y="25"/>
                          <a:pt x="20" y="25"/>
                        </a:cubicBezTo>
                        <a:cubicBezTo>
                          <a:pt x="28" y="22"/>
                          <a:pt x="32" y="25"/>
                          <a:pt x="31" y="31"/>
                        </a:cubicBezTo>
                        <a:cubicBezTo>
                          <a:pt x="31" y="32"/>
                          <a:pt x="31" y="46"/>
                          <a:pt x="26" y="41"/>
                        </a:cubicBezTo>
                        <a:cubicBezTo>
                          <a:pt x="22" y="38"/>
                          <a:pt x="21" y="32"/>
                          <a:pt x="20" y="28"/>
                        </a:cubicBezTo>
                        <a:cubicBezTo>
                          <a:pt x="20" y="27"/>
                          <a:pt x="20" y="26"/>
                          <a:pt x="20" y="26"/>
                        </a:cubicBezTo>
                        <a:cubicBezTo>
                          <a:pt x="20" y="22"/>
                          <a:pt x="22" y="22"/>
                          <a:pt x="27" y="24"/>
                        </a:cubicBezTo>
                        <a:cubicBezTo>
                          <a:pt x="28" y="26"/>
                          <a:pt x="29" y="29"/>
                          <a:pt x="29" y="32"/>
                        </a:cubicBezTo>
                        <a:cubicBezTo>
                          <a:pt x="29" y="32"/>
                          <a:pt x="29" y="33"/>
                          <a:pt x="30" y="34"/>
                        </a:cubicBezTo>
                        <a:cubicBezTo>
                          <a:pt x="30" y="37"/>
                          <a:pt x="29" y="38"/>
                          <a:pt x="24" y="37"/>
                        </a:cubicBezTo>
                        <a:cubicBezTo>
                          <a:pt x="23" y="34"/>
                          <a:pt x="23" y="30"/>
                          <a:pt x="23" y="27"/>
                        </a:cubicBezTo>
                        <a:cubicBezTo>
                          <a:pt x="23" y="18"/>
                          <a:pt x="25" y="23"/>
                          <a:pt x="26" y="28"/>
                        </a:cubicBezTo>
                        <a:cubicBezTo>
                          <a:pt x="27" y="31"/>
                          <a:pt x="28" y="34"/>
                          <a:pt x="28" y="37"/>
                        </a:cubicBezTo>
                        <a:cubicBezTo>
                          <a:pt x="28" y="43"/>
                          <a:pt x="24" y="34"/>
                          <a:pt x="23" y="33"/>
                        </a:cubicBezTo>
                        <a:cubicBezTo>
                          <a:pt x="22" y="28"/>
                          <a:pt x="23" y="22"/>
                          <a:pt x="20" y="19"/>
                        </a:cubicBezTo>
                        <a:cubicBezTo>
                          <a:pt x="23" y="22"/>
                          <a:pt x="24" y="29"/>
                          <a:pt x="23" y="34"/>
                        </a:cubicBezTo>
                        <a:cubicBezTo>
                          <a:pt x="22" y="33"/>
                          <a:pt x="21" y="33"/>
                          <a:pt x="19" y="33"/>
                        </a:cubicBezTo>
                        <a:cubicBezTo>
                          <a:pt x="19" y="31"/>
                          <a:pt x="19" y="30"/>
                          <a:pt x="19" y="29"/>
                        </a:cubicBezTo>
                        <a:cubicBezTo>
                          <a:pt x="19" y="27"/>
                          <a:pt x="20" y="25"/>
                          <a:pt x="20" y="22"/>
                        </a:cubicBezTo>
                        <a:cubicBezTo>
                          <a:pt x="20" y="20"/>
                          <a:pt x="21" y="17"/>
                          <a:pt x="19" y="15"/>
                        </a:cubicBezTo>
                        <a:cubicBezTo>
                          <a:pt x="19" y="14"/>
                          <a:pt x="17" y="14"/>
                          <a:pt x="17" y="15"/>
                        </a:cubicBezTo>
                        <a:cubicBezTo>
                          <a:pt x="16" y="20"/>
                          <a:pt x="15" y="25"/>
                          <a:pt x="13" y="29"/>
                        </a:cubicBezTo>
                        <a:cubicBezTo>
                          <a:pt x="14" y="29"/>
                          <a:pt x="14" y="30"/>
                          <a:pt x="15" y="30"/>
                        </a:cubicBezTo>
                        <a:cubicBezTo>
                          <a:pt x="16" y="22"/>
                          <a:pt x="20" y="16"/>
                          <a:pt x="20" y="8"/>
                        </a:cubicBezTo>
                        <a:cubicBezTo>
                          <a:pt x="20" y="7"/>
                          <a:pt x="18" y="7"/>
                          <a:pt x="17" y="8"/>
                        </a:cubicBezTo>
                        <a:cubicBezTo>
                          <a:pt x="14" y="12"/>
                          <a:pt x="12" y="16"/>
                          <a:pt x="10" y="21"/>
                        </a:cubicBezTo>
                        <a:cubicBezTo>
                          <a:pt x="9" y="22"/>
                          <a:pt x="11" y="23"/>
                          <a:pt x="12" y="22"/>
                        </a:cubicBezTo>
                        <a:cubicBezTo>
                          <a:pt x="14" y="18"/>
                          <a:pt x="17" y="14"/>
                          <a:pt x="19" y="9"/>
                        </a:cubicBezTo>
                        <a:cubicBezTo>
                          <a:pt x="20" y="8"/>
                          <a:pt x="18" y="7"/>
                          <a:pt x="17" y="8"/>
                        </a:cubicBezTo>
                        <a:cubicBezTo>
                          <a:pt x="15" y="12"/>
                          <a:pt x="13" y="15"/>
                          <a:pt x="10" y="18"/>
                        </a:cubicBezTo>
                        <a:cubicBezTo>
                          <a:pt x="11" y="18"/>
                          <a:pt x="11" y="19"/>
                          <a:pt x="12" y="19"/>
                        </a:cubicBezTo>
                        <a:cubicBezTo>
                          <a:pt x="12" y="16"/>
                          <a:pt x="13" y="15"/>
                          <a:pt x="16" y="15"/>
                        </a:cubicBezTo>
                        <a:cubicBezTo>
                          <a:pt x="16" y="17"/>
                          <a:pt x="16" y="19"/>
                          <a:pt x="15" y="21"/>
                        </a:cubicBezTo>
                        <a:cubicBezTo>
                          <a:pt x="15" y="26"/>
                          <a:pt x="15" y="31"/>
                          <a:pt x="14" y="35"/>
                        </a:cubicBezTo>
                        <a:cubicBezTo>
                          <a:pt x="14" y="35"/>
                          <a:pt x="15" y="35"/>
                          <a:pt x="16" y="35"/>
                        </a:cubicBezTo>
                        <a:cubicBezTo>
                          <a:pt x="15" y="28"/>
                          <a:pt x="17" y="21"/>
                          <a:pt x="19" y="14"/>
                        </a:cubicBezTo>
                        <a:cubicBezTo>
                          <a:pt x="18" y="14"/>
                          <a:pt x="17" y="14"/>
                          <a:pt x="17" y="14"/>
                        </a:cubicBezTo>
                        <a:cubicBezTo>
                          <a:pt x="16" y="19"/>
                          <a:pt x="16" y="24"/>
                          <a:pt x="13" y="28"/>
                        </a:cubicBezTo>
                        <a:cubicBezTo>
                          <a:pt x="13" y="29"/>
                          <a:pt x="14" y="29"/>
                          <a:pt x="15" y="29"/>
                        </a:cubicBezTo>
                        <a:cubicBezTo>
                          <a:pt x="15" y="20"/>
                          <a:pt x="20" y="14"/>
                          <a:pt x="22" y="6"/>
                        </a:cubicBezTo>
                        <a:cubicBezTo>
                          <a:pt x="22" y="5"/>
                          <a:pt x="21" y="4"/>
                          <a:pt x="21" y="4"/>
                        </a:cubicBezTo>
                        <a:cubicBezTo>
                          <a:pt x="18" y="5"/>
                          <a:pt x="16" y="5"/>
                          <a:pt x="14" y="7"/>
                        </a:cubicBezTo>
                        <a:cubicBezTo>
                          <a:pt x="13" y="8"/>
                          <a:pt x="12" y="10"/>
                          <a:pt x="11" y="12"/>
                        </a:cubicBezTo>
                        <a:cubicBezTo>
                          <a:pt x="9" y="16"/>
                          <a:pt x="9" y="14"/>
                          <a:pt x="13" y="7"/>
                        </a:cubicBezTo>
                        <a:cubicBezTo>
                          <a:pt x="15" y="5"/>
                          <a:pt x="17" y="4"/>
                          <a:pt x="20" y="3"/>
                        </a:cubicBezTo>
                        <a:cubicBezTo>
                          <a:pt x="21" y="3"/>
                          <a:pt x="20" y="1"/>
                          <a:pt x="19" y="1"/>
                        </a:cubicBezTo>
                        <a:cubicBezTo>
                          <a:pt x="11" y="2"/>
                          <a:pt x="0" y="10"/>
                          <a:pt x="3" y="19"/>
                        </a:cubicBezTo>
                        <a:cubicBezTo>
                          <a:pt x="3" y="20"/>
                          <a:pt x="4" y="20"/>
                          <a:pt x="5" y="19"/>
                        </a:cubicBezTo>
                        <a:cubicBezTo>
                          <a:pt x="7" y="16"/>
                          <a:pt x="10" y="13"/>
                          <a:pt x="13" y="10"/>
                        </a:cubicBezTo>
                        <a:cubicBezTo>
                          <a:pt x="14" y="9"/>
                          <a:pt x="13" y="8"/>
                          <a:pt x="12" y="8"/>
                        </a:cubicBezTo>
                        <a:cubicBezTo>
                          <a:pt x="8" y="10"/>
                          <a:pt x="7" y="12"/>
                          <a:pt x="5" y="15"/>
                        </a:cubicBezTo>
                        <a:cubicBezTo>
                          <a:pt x="5" y="16"/>
                          <a:pt x="5" y="17"/>
                          <a:pt x="6" y="17"/>
                        </a:cubicBezTo>
                        <a:cubicBezTo>
                          <a:pt x="10" y="17"/>
                          <a:pt x="13" y="14"/>
                          <a:pt x="16" y="11"/>
                        </a:cubicBezTo>
                        <a:cubicBezTo>
                          <a:pt x="16" y="10"/>
                          <a:pt x="15" y="9"/>
                          <a:pt x="15" y="9"/>
                        </a:cubicBezTo>
                        <a:cubicBezTo>
                          <a:pt x="9" y="8"/>
                          <a:pt x="7" y="16"/>
                          <a:pt x="5" y="20"/>
                        </a:cubicBezTo>
                        <a:cubicBezTo>
                          <a:pt x="4" y="21"/>
                          <a:pt x="7" y="22"/>
                          <a:pt x="7" y="21"/>
                        </a:cubicBezTo>
                        <a:cubicBezTo>
                          <a:pt x="9" y="17"/>
                          <a:pt x="10" y="14"/>
                          <a:pt x="9" y="11"/>
                        </a:cubicBezTo>
                        <a:cubicBezTo>
                          <a:pt x="9" y="10"/>
                          <a:pt x="8" y="9"/>
                          <a:pt x="8" y="10"/>
                        </a:cubicBezTo>
                        <a:cubicBezTo>
                          <a:pt x="2" y="12"/>
                          <a:pt x="2" y="22"/>
                          <a:pt x="3" y="27"/>
                        </a:cubicBezTo>
                        <a:cubicBezTo>
                          <a:pt x="3" y="28"/>
                          <a:pt x="4" y="29"/>
                          <a:pt x="5" y="28"/>
                        </a:cubicBezTo>
                        <a:cubicBezTo>
                          <a:pt x="6" y="24"/>
                          <a:pt x="7" y="21"/>
                          <a:pt x="7" y="17"/>
                        </a:cubicBezTo>
                        <a:cubicBezTo>
                          <a:pt x="8" y="16"/>
                          <a:pt x="5" y="16"/>
                          <a:pt x="5" y="17"/>
                        </a:cubicBezTo>
                        <a:cubicBezTo>
                          <a:pt x="3" y="25"/>
                          <a:pt x="3" y="34"/>
                          <a:pt x="10" y="40"/>
                        </a:cubicBezTo>
                        <a:cubicBezTo>
                          <a:pt x="11" y="41"/>
                          <a:pt x="12" y="40"/>
                          <a:pt x="12" y="39"/>
                        </a:cubicBezTo>
                        <a:cubicBezTo>
                          <a:pt x="11" y="36"/>
                          <a:pt x="10" y="35"/>
                          <a:pt x="8" y="33"/>
                        </a:cubicBezTo>
                        <a:cubicBezTo>
                          <a:pt x="8" y="33"/>
                          <a:pt x="7" y="33"/>
                          <a:pt x="6" y="34"/>
                        </a:cubicBezTo>
                        <a:cubicBezTo>
                          <a:pt x="9" y="38"/>
                          <a:pt x="12" y="41"/>
                          <a:pt x="17" y="44"/>
                        </a:cubicBezTo>
                        <a:cubicBezTo>
                          <a:pt x="18" y="45"/>
                          <a:pt x="19" y="43"/>
                          <a:pt x="18" y="42"/>
                        </a:cubicBezTo>
                        <a:cubicBezTo>
                          <a:pt x="16" y="38"/>
                          <a:pt x="12" y="35"/>
                          <a:pt x="9" y="31"/>
                        </a:cubicBezTo>
                        <a:cubicBezTo>
                          <a:pt x="8" y="30"/>
                          <a:pt x="6" y="31"/>
                          <a:pt x="7" y="32"/>
                        </a:cubicBezTo>
                        <a:cubicBezTo>
                          <a:pt x="11" y="38"/>
                          <a:pt x="15" y="44"/>
                          <a:pt x="21" y="48"/>
                        </a:cubicBezTo>
                        <a:cubicBezTo>
                          <a:pt x="22" y="49"/>
                          <a:pt x="23" y="48"/>
                          <a:pt x="23" y="47"/>
                        </a:cubicBezTo>
                        <a:cubicBezTo>
                          <a:pt x="19" y="41"/>
                          <a:pt x="15" y="36"/>
                          <a:pt x="10" y="32"/>
                        </a:cubicBezTo>
                        <a:cubicBezTo>
                          <a:pt x="9" y="32"/>
                          <a:pt x="7" y="33"/>
                          <a:pt x="8" y="34"/>
                        </a:cubicBezTo>
                        <a:cubicBezTo>
                          <a:pt x="10" y="38"/>
                          <a:pt x="12" y="42"/>
                          <a:pt x="16" y="46"/>
                        </a:cubicBezTo>
                        <a:cubicBezTo>
                          <a:pt x="17" y="47"/>
                          <a:pt x="19" y="46"/>
                          <a:pt x="18" y="44"/>
                        </a:cubicBezTo>
                        <a:cubicBezTo>
                          <a:pt x="16" y="39"/>
                          <a:pt x="12" y="34"/>
                          <a:pt x="10" y="29"/>
                        </a:cubicBezTo>
                        <a:cubicBezTo>
                          <a:pt x="9" y="29"/>
                          <a:pt x="9" y="30"/>
                          <a:pt x="8" y="30"/>
                        </a:cubicBezTo>
                        <a:cubicBezTo>
                          <a:pt x="11" y="34"/>
                          <a:pt x="14" y="38"/>
                          <a:pt x="18" y="41"/>
                        </a:cubicBezTo>
                        <a:cubicBezTo>
                          <a:pt x="19" y="42"/>
                          <a:pt x="21" y="41"/>
                          <a:pt x="20" y="40"/>
                        </a:cubicBezTo>
                        <a:cubicBezTo>
                          <a:pt x="17" y="35"/>
                          <a:pt x="13" y="31"/>
                          <a:pt x="9" y="27"/>
                        </a:cubicBezTo>
                        <a:cubicBezTo>
                          <a:pt x="8" y="26"/>
                          <a:pt x="7" y="27"/>
                          <a:pt x="8" y="28"/>
                        </a:cubicBezTo>
                        <a:cubicBezTo>
                          <a:pt x="10" y="32"/>
                          <a:pt x="12" y="36"/>
                          <a:pt x="16" y="40"/>
                        </a:cubicBezTo>
                        <a:cubicBezTo>
                          <a:pt x="16" y="41"/>
                          <a:pt x="18" y="40"/>
                          <a:pt x="18" y="39"/>
                        </a:cubicBezTo>
                        <a:cubicBezTo>
                          <a:pt x="16" y="31"/>
                          <a:pt x="13" y="24"/>
                          <a:pt x="7" y="19"/>
                        </a:cubicBezTo>
                        <a:cubicBezTo>
                          <a:pt x="6" y="18"/>
                          <a:pt x="5" y="18"/>
                          <a:pt x="5" y="19"/>
                        </a:cubicBezTo>
                        <a:cubicBezTo>
                          <a:pt x="4" y="23"/>
                          <a:pt x="5" y="26"/>
                          <a:pt x="6" y="29"/>
                        </a:cubicBezTo>
                        <a:cubicBezTo>
                          <a:pt x="7" y="30"/>
                          <a:pt x="8" y="30"/>
                          <a:pt x="8" y="30"/>
                        </a:cubicBezTo>
                        <a:cubicBezTo>
                          <a:pt x="13" y="26"/>
                          <a:pt x="13" y="18"/>
                          <a:pt x="9" y="13"/>
                        </a:cubicBezTo>
                        <a:cubicBezTo>
                          <a:pt x="9" y="13"/>
                          <a:pt x="8" y="13"/>
                          <a:pt x="7" y="13"/>
                        </a:cubicBezTo>
                        <a:cubicBezTo>
                          <a:pt x="2" y="18"/>
                          <a:pt x="5" y="26"/>
                          <a:pt x="6" y="32"/>
                        </a:cubicBezTo>
                        <a:cubicBezTo>
                          <a:pt x="6" y="33"/>
                          <a:pt x="8" y="33"/>
                          <a:pt x="8" y="32"/>
                        </a:cubicBezTo>
                        <a:cubicBezTo>
                          <a:pt x="9" y="27"/>
                          <a:pt x="9" y="21"/>
                          <a:pt x="11" y="16"/>
                        </a:cubicBezTo>
                        <a:cubicBezTo>
                          <a:pt x="10" y="16"/>
                          <a:pt x="9" y="16"/>
                          <a:pt x="8" y="16"/>
                        </a:cubicBezTo>
                        <a:cubicBezTo>
                          <a:pt x="8" y="21"/>
                          <a:pt x="8" y="26"/>
                          <a:pt x="7" y="31"/>
                        </a:cubicBezTo>
                        <a:cubicBezTo>
                          <a:pt x="7" y="32"/>
                          <a:pt x="9" y="32"/>
                          <a:pt x="10" y="31"/>
                        </a:cubicBezTo>
                        <a:cubicBezTo>
                          <a:pt x="11" y="25"/>
                          <a:pt x="12" y="20"/>
                          <a:pt x="12" y="14"/>
                        </a:cubicBezTo>
                        <a:cubicBezTo>
                          <a:pt x="12" y="13"/>
                          <a:pt x="10" y="13"/>
                          <a:pt x="10" y="14"/>
                        </a:cubicBezTo>
                        <a:cubicBezTo>
                          <a:pt x="7" y="19"/>
                          <a:pt x="7" y="24"/>
                          <a:pt x="8" y="30"/>
                        </a:cubicBezTo>
                        <a:cubicBezTo>
                          <a:pt x="8" y="31"/>
                          <a:pt x="9" y="31"/>
                          <a:pt x="9" y="31"/>
                        </a:cubicBezTo>
                        <a:cubicBezTo>
                          <a:pt x="14" y="28"/>
                          <a:pt x="14" y="22"/>
                          <a:pt x="14" y="17"/>
                        </a:cubicBezTo>
                        <a:cubicBezTo>
                          <a:pt x="14" y="17"/>
                          <a:pt x="13" y="16"/>
                          <a:pt x="12" y="17"/>
                        </a:cubicBezTo>
                        <a:cubicBezTo>
                          <a:pt x="7" y="20"/>
                          <a:pt x="6" y="28"/>
                          <a:pt x="9" y="33"/>
                        </a:cubicBezTo>
                        <a:cubicBezTo>
                          <a:pt x="10" y="33"/>
                          <a:pt x="11" y="33"/>
                          <a:pt x="11" y="33"/>
                        </a:cubicBezTo>
                        <a:cubicBezTo>
                          <a:pt x="14" y="31"/>
                          <a:pt x="15" y="29"/>
                          <a:pt x="16" y="25"/>
                        </a:cubicBezTo>
                        <a:cubicBezTo>
                          <a:pt x="15" y="25"/>
                          <a:pt x="14" y="25"/>
                          <a:pt x="13" y="25"/>
                        </a:cubicBezTo>
                        <a:cubicBezTo>
                          <a:pt x="12" y="32"/>
                          <a:pt x="14" y="38"/>
                          <a:pt x="19" y="43"/>
                        </a:cubicBezTo>
                        <a:cubicBezTo>
                          <a:pt x="19" y="44"/>
                          <a:pt x="21" y="44"/>
                          <a:pt x="21" y="43"/>
                        </a:cubicBezTo>
                        <a:cubicBezTo>
                          <a:pt x="20" y="39"/>
                          <a:pt x="20" y="36"/>
                          <a:pt x="18" y="32"/>
                        </a:cubicBezTo>
                        <a:cubicBezTo>
                          <a:pt x="17" y="31"/>
                          <a:pt x="15" y="32"/>
                          <a:pt x="15" y="33"/>
                        </a:cubicBezTo>
                        <a:cubicBezTo>
                          <a:pt x="17" y="38"/>
                          <a:pt x="18" y="43"/>
                          <a:pt x="20" y="48"/>
                        </a:cubicBezTo>
                        <a:cubicBezTo>
                          <a:pt x="21" y="48"/>
                          <a:pt x="22" y="47"/>
                          <a:pt x="23" y="47"/>
                        </a:cubicBezTo>
                        <a:cubicBezTo>
                          <a:pt x="21" y="44"/>
                          <a:pt x="21" y="44"/>
                          <a:pt x="20" y="41"/>
                        </a:cubicBezTo>
                        <a:cubicBezTo>
                          <a:pt x="19" y="41"/>
                          <a:pt x="18" y="42"/>
                          <a:pt x="18" y="42"/>
                        </a:cubicBezTo>
                        <a:cubicBezTo>
                          <a:pt x="19" y="44"/>
                          <a:pt x="20" y="46"/>
                          <a:pt x="23" y="48"/>
                        </a:cubicBezTo>
                        <a:cubicBezTo>
                          <a:pt x="23" y="48"/>
                          <a:pt x="33" y="54"/>
                          <a:pt x="26" y="52"/>
                        </a:cubicBezTo>
                        <a:cubicBezTo>
                          <a:pt x="26" y="53"/>
                          <a:pt x="26" y="54"/>
                          <a:pt x="26" y="55"/>
                        </a:cubicBezTo>
                        <a:cubicBezTo>
                          <a:pt x="28" y="55"/>
                          <a:pt x="31" y="55"/>
                          <a:pt x="33" y="56"/>
                        </a:cubicBezTo>
                        <a:cubicBezTo>
                          <a:pt x="33" y="55"/>
                          <a:pt x="34" y="54"/>
                          <a:pt x="34" y="54"/>
                        </a:cubicBezTo>
                        <a:cubicBezTo>
                          <a:pt x="30" y="53"/>
                          <a:pt x="26" y="52"/>
                          <a:pt x="21" y="51"/>
                        </a:cubicBezTo>
                        <a:cubicBezTo>
                          <a:pt x="20" y="51"/>
                          <a:pt x="20" y="53"/>
                          <a:pt x="21" y="54"/>
                        </a:cubicBezTo>
                        <a:cubicBezTo>
                          <a:pt x="22" y="54"/>
                          <a:pt x="24" y="55"/>
                          <a:pt x="25" y="55"/>
                        </a:cubicBezTo>
                        <a:cubicBezTo>
                          <a:pt x="25" y="54"/>
                          <a:pt x="25" y="54"/>
                          <a:pt x="25" y="53"/>
                        </a:cubicBezTo>
                        <a:cubicBezTo>
                          <a:pt x="26" y="53"/>
                          <a:pt x="26" y="54"/>
                          <a:pt x="26" y="54"/>
                        </a:cubicBezTo>
                        <a:cubicBezTo>
                          <a:pt x="28" y="54"/>
                          <a:pt x="28" y="53"/>
                          <a:pt x="27" y="52"/>
                        </a:cubicBezTo>
                        <a:cubicBezTo>
                          <a:pt x="26" y="51"/>
                          <a:pt x="24" y="51"/>
                          <a:pt x="23" y="50"/>
                        </a:cubicBezTo>
                        <a:cubicBezTo>
                          <a:pt x="23" y="50"/>
                          <a:pt x="22" y="51"/>
                          <a:pt x="22" y="52"/>
                        </a:cubicBezTo>
                        <a:cubicBezTo>
                          <a:pt x="23" y="52"/>
                          <a:pt x="25" y="53"/>
                          <a:pt x="26" y="53"/>
                        </a:cubicBezTo>
                        <a:cubicBezTo>
                          <a:pt x="26" y="52"/>
                          <a:pt x="27" y="52"/>
                          <a:pt x="27" y="51"/>
                        </a:cubicBezTo>
                        <a:cubicBezTo>
                          <a:pt x="24" y="50"/>
                          <a:pt x="22" y="49"/>
                          <a:pt x="19" y="48"/>
                        </a:cubicBezTo>
                        <a:cubicBezTo>
                          <a:pt x="18" y="47"/>
                          <a:pt x="17" y="49"/>
                          <a:pt x="18" y="50"/>
                        </a:cubicBezTo>
                        <a:cubicBezTo>
                          <a:pt x="21" y="52"/>
                          <a:pt x="24" y="52"/>
                          <a:pt x="27" y="53"/>
                        </a:cubicBezTo>
                        <a:cubicBezTo>
                          <a:pt x="29" y="53"/>
                          <a:pt x="30" y="52"/>
                          <a:pt x="28" y="51"/>
                        </a:cubicBezTo>
                        <a:cubicBezTo>
                          <a:pt x="24" y="49"/>
                          <a:pt x="21" y="47"/>
                          <a:pt x="16" y="46"/>
                        </a:cubicBezTo>
                        <a:cubicBezTo>
                          <a:pt x="15" y="45"/>
                          <a:pt x="14" y="47"/>
                          <a:pt x="15" y="48"/>
                        </a:cubicBezTo>
                        <a:cubicBezTo>
                          <a:pt x="18" y="49"/>
                          <a:pt x="21" y="51"/>
                          <a:pt x="23" y="52"/>
                        </a:cubicBezTo>
                        <a:cubicBezTo>
                          <a:pt x="23" y="51"/>
                          <a:pt x="24" y="51"/>
                          <a:pt x="24" y="50"/>
                        </a:cubicBezTo>
                        <a:cubicBezTo>
                          <a:pt x="15" y="47"/>
                          <a:pt x="9" y="43"/>
                          <a:pt x="4" y="36"/>
                        </a:cubicBezTo>
                        <a:cubicBezTo>
                          <a:pt x="3" y="36"/>
                          <a:pt x="3" y="37"/>
                          <a:pt x="2" y="37"/>
                        </a:cubicBezTo>
                        <a:cubicBezTo>
                          <a:pt x="7" y="41"/>
                          <a:pt x="10" y="45"/>
                          <a:pt x="16" y="47"/>
                        </a:cubicBezTo>
                        <a:cubicBezTo>
                          <a:pt x="17" y="47"/>
                          <a:pt x="18" y="46"/>
                          <a:pt x="17" y="45"/>
                        </a:cubicBezTo>
                        <a:cubicBezTo>
                          <a:pt x="14" y="42"/>
                          <a:pt x="12" y="41"/>
                          <a:pt x="8" y="39"/>
                        </a:cubicBezTo>
                        <a:cubicBezTo>
                          <a:pt x="7" y="38"/>
                          <a:pt x="6" y="40"/>
                          <a:pt x="7" y="41"/>
                        </a:cubicBezTo>
                        <a:cubicBezTo>
                          <a:pt x="10" y="43"/>
                          <a:pt x="12" y="45"/>
                          <a:pt x="15" y="47"/>
                        </a:cubicBezTo>
                        <a:cubicBezTo>
                          <a:pt x="16" y="47"/>
                          <a:pt x="18" y="45"/>
                          <a:pt x="16" y="45"/>
                        </a:cubicBezTo>
                        <a:cubicBezTo>
                          <a:pt x="14" y="43"/>
                          <a:pt x="13" y="42"/>
                          <a:pt x="11" y="40"/>
                        </a:cubicBezTo>
                        <a:cubicBezTo>
                          <a:pt x="8" y="38"/>
                          <a:pt x="9" y="39"/>
                          <a:pt x="14" y="44"/>
                        </a:cubicBezTo>
                        <a:cubicBezTo>
                          <a:pt x="15" y="43"/>
                          <a:pt x="16" y="43"/>
                          <a:pt x="16" y="42"/>
                        </a:cubicBezTo>
                        <a:cubicBezTo>
                          <a:pt x="13" y="39"/>
                          <a:pt x="10" y="35"/>
                          <a:pt x="6" y="32"/>
                        </a:cubicBezTo>
                        <a:cubicBezTo>
                          <a:pt x="5" y="32"/>
                          <a:pt x="4" y="32"/>
                          <a:pt x="4" y="33"/>
                        </a:cubicBezTo>
                        <a:cubicBezTo>
                          <a:pt x="6" y="37"/>
                          <a:pt x="5" y="37"/>
                          <a:pt x="7" y="40"/>
                        </a:cubicBezTo>
                        <a:cubicBezTo>
                          <a:pt x="8" y="40"/>
                          <a:pt x="8" y="39"/>
                          <a:pt x="9" y="39"/>
                        </a:cubicBezTo>
                        <a:cubicBezTo>
                          <a:pt x="7" y="36"/>
                          <a:pt x="6" y="34"/>
                          <a:pt x="5" y="31"/>
                        </a:cubicBezTo>
                        <a:cubicBezTo>
                          <a:pt x="5" y="30"/>
                          <a:pt x="3" y="30"/>
                          <a:pt x="3" y="31"/>
                        </a:cubicBezTo>
                        <a:cubicBezTo>
                          <a:pt x="3" y="33"/>
                          <a:pt x="3" y="35"/>
                          <a:pt x="3" y="37"/>
                        </a:cubicBezTo>
                        <a:cubicBezTo>
                          <a:pt x="4" y="37"/>
                          <a:pt x="4" y="37"/>
                          <a:pt x="5" y="37"/>
                        </a:cubicBezTo>
                        <a:cubicBezTo>
                          <a:pt x="4" y="33"/>
                          <a:pt x="4" y="29"/>
                          <a:pt x="3" y="25"/>
                        </a:cubicBezTo>
                        <a:cubicBezTo>
                          <a:pt x="3" y="24"/>
                          <a:pt x="0" y="24"/>
                          <a:pt x="1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07" name="Freeform 297"/>
                  <p:cNvSpPr/>
                  <p:nvPr/>
                </p:nvSpPr>
                <p:spPr bwMode="auto">
                  <a:xfrm>
                    <a:off x="911" y="1613"/>
                    <a:ext cx="35" cy="39"/>
                  </a:xfrm>
                  <a:custGeom>
                    <a:avLst/>
                    <a:gdLst>
                      <a:gd name="T0" fmla="*/ 11 w 52"/>
                      <a:gd name="T1" fmla="*/ 10 h 59"/>
                      <a:gd name="T2" fmla="*/ 1 w 52"/>
                      <a:gd name="T3" fmla="*/ 13 h 59"/>
                      <a:gd name="T4" fmla="*/ 20 w 52"/>
                      <a:gd name="T5" fmla="*/ 9 h 59"/>
                      <a:gd name="T6" fmla="*/ 12 w 52"/>
                      <a:gd name="T7" fmla="*/ 8 h 59"/>
                      <a:gd name="T8" fmla="*/ 15 w 52"/>
                      <a:gd name="T9" fmla="*/ 4 h 59"/>
                      <a:gd name="T10" fmla="*/ 18 w 52"/>
                      <a:gd name="T11" fmla="*/ 18 h 59"/>
                      <a:gd name="T12" fmla="*/ 15 w 52"/>
                      <a:gd name="T13" fmla="*/ 7 h 59"/>
                      <a:gd name="T14" fmla="*/ 18 w 52"/>
                      <a:gd name="T15" fmla="*/ 7 h 59"/>
                      <a:gd name="T16" fmla="*/ 18 w 52"/>
                      <a:gd name="T17" fmla="*/ 15 h 59"/>
                      <a:gd name="T18" fmla="*/ 22 w 52"/>
                      <a:gd name="T19" fmla="*/ 17 h 59"/>
                      <a:gd name="T20" fmla="*/ 31 w 52"/>
                      <a:gd name="T21" fmla="*/ 18 h 59"/>
                      <a:gd name="T22" fmla="*/ 33 w 52"/>
                      <a:gd name="T23" fmla="*/ 22 h 59"/>
                      <a:gd name="T24" fmla="*/ 34 w 52"/>
                      <a:gd name="T25" fmla="*/ 38 h 59"/>
                      <a:gd name="T26" fmla="*/ 35 w 52"/>
                      <a:gd name="T27" fmla="*/ 48 h 59"/>
                      <a:gd name="T28" fmla="*/ 38 w 52"/>
                      <a:gd name="T29" fmla="*/ 49 h 59"/>
                      <a:gd name="T30" fmla="*/ 38 w 52"/>
                      <a:gd name="T31" fmla="*/ 54 h 59"/>
                      <a:gd name="T32" fmla="*/ 30 w 52"/>
                      <a:gd name="T33" fmla="*/ 16 h 59"/>
                      <a:gd name="T34" fmla="*/ 37 w 52"/>
                      <a:gd name="T35" fmla="*/ 38 h 59"/>
                      <a:gd name="T36" fmla="*/ 38 w 52"/>
                      <a:gd name="T37" fmla="*/ 33 h 59"/>
                      <a:gd name="T38" fmla="*/ 32 w 52"/>
                      <a:gd name="T39" fmla="*/ 10 h 59"/>
                      <a:gd name="T40" fmla="*/ 38 w 52"/>
                      <a:gd name="T41" fmla="*/ 15 h 59"/>
                      <a:gd name="T42" fmla="*/ 45 w 52"/>
                      <a:gd name="T43" fmla="*/ 39 h 59"/>
                      <a:gd name="T44" fmla="*/ 40 w 52"/>
                      <a:gd name="T45" fmla="*/ 15 h 59"/>
                      <a:gd name="T46" fmla="*/ 45 w 52"/>
                      <a:gd name="T47" fmla="*/ 35 h 59"/>
                      <a:gd name="T48" fmla="*/ 43 w 52"/>
                      <a:gd name="T49" fmla="*/ 41 h 59"/>
                      <a:gd name="T50" fmla="*/ 44 w 52"/>
                      <a:gd name="T51" fmla="*/ 44 h 59"/>
                      <a:gd name="T52" fmla="*/ 48 w 52"/>
                      <a:gd name="T53" fmla="*/ 38 h 59"/>
                      <a:gd name="T54" fmla="*/ 45 w 52"/>
                      <a:gd name="T55" fmla="*/ 43 h 59"/>
                      <a:gd name="T56" fmla="*/ 47 w 52"/>
                      <a:gd name="T57" fmla="*/ 38 h 59"/>
                      <a:gd name="T58" fmla="*/ 43 w 52"/>
                      <a:gd name="T59" fmla="*/ 41 h 59"/>
                      <a:gd name="T60" fmla="*/ 45 w 52"/>
                      <a:gd name="T61" fmla="*/ 35 h 59"/>
                      <a:gd name="T62" fmla="*/ 47 w 52"/>
                      <a:gd name="T63" fmla="*/ 36 h 59"/>
                      <a:gd name="T64" fmla="*/ 40 w 52"/>
                      <a:gd name="T65" fmla="*/ 15 h 59"/>
                      <a:gd name="T66" fmla="*/ 43 w 52"/>
                      <a:gd name="T67" fmla="*/ 40 h 59"/>
                      <a:gd name="T68" fmla="*/ 44 w 52"/>
                      <a:gd name="T69" fmla="*/ 42 h 59"/>
                      <a:gd name="T70" fmla="*/ 36 w 52"/>
                      <a:gd name="T71" fmla="*/ 16 h 59"/>
                      <a:gd name="T72" fmla="*/ 30 w 52"/>
                      <a:gd name="T73" fmla="*/ 13 h 59"/>
                      <a:gd name="T74" fmla="*/ 42 w 52"/>
                      <a:gd name="T75" fmla="*/ 40 h 59"/>
                      <a:gd name="T76" fmla="*/ 36 w 52"/>
                      <a:gd name="T77" fmla="*/ 24 h 59"/>
                      <a:gd name="T78" fmla="*/ 38 w 52"/>
                      <a:gd name="T79" fmla="*/ 29 h 59"/>
                      <a:gd name="T80" fmla="*/ 40 w 52"/>
                      <a:gd name="T81" fmla="*/ 48 h 59"/>
                      <a:gd name="T82" fmla="*/ 31 w 52"/>
                      <a:gd name="T83" fmla="*/ 58 h 59"/>
                      <a:gd name="T84" fmla="*/ 38 w 52"/>
                      <a:gd name="T85" fmla="*/ 39 h 59"/>
                      <a:gd name="T86" fmla="*/ 35 w 52"/>
                      <a:gd name="T87" fmla="*/ 47 h 59"/>
                      <a:gd name="T88" fmla="*/ 34 w 52"/>
                      <a:gd name="T89" fmla="*/ 24 h 59"/>
                      <a:gd name="T90" fmla="*/ 34 w 52"/>
                      <a:gd name="T91" fmla="*/ 37 h 59"/>
                      <a:gd name="T92" fmla="*/ 28 w 52"/>
                      <a:gd name="T93" fmla="*/ 11 h 59"/>
                      <a:gd name="T94" fmla="*/ 27 w 52"/>
                      <a:gd name="T95" fmla="*/ 5 h 59"/>
                      <a:gd name="T96" fmla="*/ 27 w 52"/>
                      <a:gd name="T97" fmla="*/ 8 h 59"/>
                      <a:gd name="T98" fmla="*/ 22 w 52"/>
                      <a:gd name="T99" fmla="*/ 20 h 59"/>
                      <a:gd name="T100" fmla="*/ 16 w 52"/>
                      <a:gd name="T101" fmla="*/ 14 h 59"/>
                      <a:gd name="T102" fmla="*/ 21 w 52"/>
                      <a:gd name="T103" fmla="*/ 7 h 59"/>
                      <a:gd name="T104" fmla="*/ 9 w 52"/>
                      <a:gd name="T105" fmla="*/ 18 h 59"/>
                      <a:gd name="T106" fmla="*/ 16 w 52"/>
                      <a:gd name="T107" fmla="*/ 17 h 59"/>
                      <a:gd name="T108" fmla="*/ 15 w 52"/>
                      <a:gd name="T109" fmla="*/ 7 h 59"/>
                      <a:gd name="T110" fmla="*/ 8 w 52"/>
                      <a:gd name="T111" fmla="*/ 8 h 59"/>
                      <a:gd name="T112" fmla="*/ 20 w 52"/>
                      <a:gd name="T113" fmla="*/ 9 h 59"/>
                      <a:gd name="T114" fmla="*/ 0 w 52"/>
                      <a:gd name="T115" fmla="*/ 13 h 59"/>
                      <a:gd name="T116" fmla="*/ 11 w 52"/>
                      <a:gd name="T117" fmla="*/ 10 h 59"/>
                      <a:gd name="T118" fmla="*/ 3 w 52"/>
                      <a:gd name="T119" fmla="*/ 15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52" h="59">
                        <a:moveTo>
                          <a:pt x="4" y="17"/>
                        </a:moveTo>
                        <a:cubicBezTo>
                          <a:pt x="8" y="15"/>
                          <a:pt x="11" y="14"/>
                          <a:pt x="16" y="13"/>
                        </a:cubicBezTo>
                        <a:cubicBezTo>
                          <a:pt x="17" y="12"/>
                          <a:pt x="16" y="10"/>
                          <a:pt x="15" y="11"/>
                        </a:cubicBezTo>
                        <a:cubicBezTo>
                          <a:pt x="10" y="12"/>
                          <a:pt x="6" y="13"/>
                          <a:pt x="2" y="15"/>
                        </a:cubicBezTo>
                        <a:cubicBezTo>
                          <a:pt x="2" y="15"/>
                          <a:pt x="3" y="16"/>
                          <a:pt x="3" y="16"/>
                        </a:cubicBezTo>
                        <a:cubicBezTo>
                          <a:pt x="6" y="14"/>
                          <a:pt x="8" y="12"/>
                          <a:pt x="11" y="10"/>
                        </a:cubicBezTo>
                        <a:cubicBezTo>
                          <a:pt x="12" y="9"/>
                          <a:pt x="11" y="7"/>
                          <a:pt x="9" y="8"/>
                        </a:cubicBezTo>
                        <a:cubicBezTo>
                          <a:pt x="6" y="10"/>
                          <a:pt x="3" y="12"/>
                          <a:pt x="1" y="15"/>
                        </a:cubicBezTo>
                        <a:cubicBezTo>
                          <a:pt x="0" y="16"/>
                          <a:pt x="1" y="18"/>
                          <a:pt x="2" y="17"/>
                        </a:cubicBezTo>
                        <a:cubicBezTo>
                          <a:pt x="5" y="14"/>
                          <a:pt x="8" y="11"/>
                          <a:pt x="11" y="8"/>
                        </a:cubicBezTo>
                        <a:cubicBezTo>
                          <a:pt x="12" y="7"/>
                          <a:pt x="11" y="6"/>
                          <a:pt x="10" y="7"/>
                        </a:cubicBezTo>
                        <a:cubicBezTo>
                          <a:pt x="7" y="9"/>
                          <a:pt x="4" y="11"/>
                          <a:pt x="1" y="13"/>
                        </a:cubicBezTo>
                        <a:cubicBezTo>
                          <a:pt x="1" y="14"/>
                          <a:pt x="2" y="14"/>
                          <a:pt x="2" y="15"/>
                        </a:cubicBezTo>
                        <a:cubicBezTo>
                          <a:pt x="6" y="12"/>
                          <a:pt x="10" y="10"/>
                          <a:pt x="14" y="8"/>
                        </a:cubicBezTo>
                        <a:cubicBezTo>
                          <a:pt x="16" y="7"/>
                          <a:pt x="15" y="6"/>
                          <a:pt x="13" y="6"/>
                        </a:cubicBezTo>
                        <a:cubicBezTo>
                          <a:pt x="10" y="7"/>
                          <a:pt x="6" y="8"/>
                          <a:pt x="3" y="9"/>
                        </a:cubicBezTo>
                        <a:cubicBezTo>
                          <a:pt x="1" y="9"/>
                          <a:pt x="2" y="11"/>
                          <a:pt x="3" y="11"/>
                        </a:cubicBezTo>
                        <a:cubicBezTo>
                          <a:pt x="9" y="12"/>
                          <a:pt x="14" y="10"/>
                          <a:pt x="20" y="9"/>
                        </a:cubicBezTo>
                        <a:cubicBezTo>
                          <a:pt x="21" y="9"/>
                          <a:pt x="21" y="7"/>
                          <a:pt x="19" y="7"/>
                        </a:cubicBezTo>
                        <a:cubicBezTo>
                          <a:pt x="16" y="8"/>
                          <a:pt x="12" y="8"/>
                          <a:pt x="8" y="8"/>
                        </a:cubicBezTo>
                        <a:cubicBezTo>
                          <a:pt x="7" y="8"/>
                          <a:pt x="7" y="10"/>
                          <a:pt x="8" y="10"/>
                        </a:cubicBezTo>
                        <a:cubicBezTo>
                          <a:pt x="12" y="10"/>
                          <a:pt x="15" y="10"/>
                          <a:pt x="19" y="10"/>
                        </a:cubicBezTo>
                        <a:cubicBezTo>
                          <a:pt x="19" y="9"/>
                          <a:pt x="19" y="8"/>
                          <a:pt x="19" y="8"/>
                        </a:cubicBezTo>
                        <a:cubicBezTo>
                          <a:pt x="17" y="8"/>
                          <a:pt x="14" y="8"/>
                          <a:pt x="12" y="8"/>
                        </a:cubicBezTo>
                        <a:cubicBezTo>
                          <a:pt x="14" y="7"/>
                          <a:pt x="16" y="6"/>
                          <a:pt x="19" y="6"/>
                        </a:cubicBezTo>
                        <a:cubicBezTo>
                          <a:pt x="19" y="6"/>
                          <a:pt x="19" y="5"/>
                          <a:pt x="18" y="4"/>
                        </a:cubicBezTo>
                        <a:cubicBezTo>
                          <a:pt x="15" y="6"/>
                          <a:pt x="12" y="7"/>
                          <a:pt x="9" y="6"/>
                        </a:cubicBezTo>
                        <a:cubicBezTo>
                          <a:pt x="9" y="7"/>
                          <a:pt x="9" y="8"/>
                          <a:pt x="9" y="8"/>
                        </a:cubicBezTo>
                        <a:cubicBezTo>
                          <a:pt x="11" y="8"/>
                          <a:pt x="13" y="7"/>
                          <a:pt x="15" y="7"/>
                        </a:cubicBezTo>
                        <a:cubicBezTo>
                          <a:pt x="17" y="6"/>
                          <a:pt x="16" y="4"/>
                          <a:pt x="15" y="4"/>
                        </a:cubicBezTo>
                        <a:cubicBezTo>
                          <a:pt x="12" y="5"/>
                          <a:pt x="10" y="5"/>
                          <a:pt x="7" y="6"/>
                        </a:cubicBezTo>
                        <a:cubicBezTo>
                          <a:pt x="7" y="7"/>
                          <a:pt x="8" y="7"/>
                          <a:pt x="8" y="8"/>
                        </a:cubicBezTo>
                        <a:cubicBezTo>
                          <a:pt x="13" y="5"/>
                          <a:pt x="19" y="5"/>
                          <a:pt x="25" y="3"/>
                        </a:cubicBezTo>
                        <a:cubicBezTo>
                          <a:pt x="24" y="4"/>
                          <a:pt x="23" y="5"/>
                          <a:pt x="22" y="6"/>
                        </a:cubicBezTo>
                        <a:cubicBezTo>
                          <a:pt x="19" y="9"/>
                          <a:pt x="17" y="13"/>
                          <a:pt x="16" y="17"/>
                        </a:cubicBezTo>
                        <a:cubicBezTo>
                          <a:pt x="15" y="19"/>
                          <a:pt x="17" y="19"/>
                          <a:pt x="18" y="18"/>
                        </a:cubicBezTo>
                        <a:cubicBezTo>
                          <a:pt x="20" y="15"/>
                          <a:pt x="21" y="12"/>
                          <a:pt x="20" y="8"/>
                        </a:cubicBezTo>
                        <a:cubicBezTo>
                          <a:pt x="19" y="8"/>
                          <a:pt x="19" y="7"/>
                          <a:pt x="18" y="8"/>
                        </a:cubicBezTo>
                        <a:cubicBezTo>
                          <a:pt x="15" y="9"/>
                          <a:pt x="13" y="11"/>
                          <a:pt x="11" y="13"/>
                        </a:cubicBezTo>
                        <a:cubicBezTo>
                          <a:pt x="11" y="14"/>
                          <a:pt x="12" y="14"/>
                          <a:pt x="12" y="15"/>
                        </a:cubicBezTo>
                        <a:cubicBezTo>
                          <a:pt x="14" y="13"/>
                          <a:pt x="16" y="10"/>
                          <a:pt x="17" y="8"/>
                        </a:cubicBezTo>
                        <a:cubicBezTo>
                          <a:pt x="17" y="8"/>
                          <a:pt x="16" y="7"/>
                          <a:pt x="15" y="7"/>
                        </a:cubicBezTo>
                        <a:cubicBezTo>
                          <a:pt x="13" y="11"/>
                          <a:pt x="11" y="14"/>
                          <a:pt x="9" y="17"/>
                        </a:cubicBezTo>
                        <a:cubicBezTo>
                          <a:pt x="10" y="18"/>
                          <a:pt x="10" y="18"/>
                          <a:pt x="11" y="18"/>
                        </a:cubicBezTo>
                        <a:cubicBezTo>
                          <a:pt x="11" y="10"/>
                          <a:pt x="13" y="17"/>
                          <a:pt x="13" y="19"/>
                        </a:cubicBezTo>
                        <a:cubicBezTo>
                          <a:pt x="13" y="20"/>
                          <a:pt x="14" y="21"/>
                          <a:pt x="15" y="20"/>
                        </a:cubicBezTo>
                        <a:cubicBezTo>
                          <a:pt x="17" y="16"/>
                          <a:pt x="19" y="12"/>
                          <a:pt x="21" y="8"/>
                        </a:cubicBezTo>
                        <a:cubicBezTo>
                          <a:pt x="20" y="7"/>
                          <a:pt x="19" y="7"/>
                          <a:pt x="18" y="7"/>
                        </a:cubicBezTo>
                        <a:cubicBezTo>
                          <a:pt x="17" y="11"/>
                          <a:pt x="14" y="16"/>
                          <a:pt x="13" y="20"/>
                        </a:cubicBezTo>
                        <a:cubicBezTo>
                          <a:pt x="13" y="20"/>
                          <a:pt x="14" y="21"/>
                          <a:pt x="15" y="21"/>
                        </a:cubicBezTo>
                        <a:cubicBezTo>
                          <a:pt x="17" y="16"/>
                          <a:pt x="18" y="11"/>
                          <a:pt x="22" y="8"/>
                        </a:cubicBezTo>
                        <a:cubicBezTo>
                          <a:pt x="21" y="8"/>
                          <a:pt x="20" y="7"/>
                          <a:pt x="20" y="7"/>
                        </a:cubicBezTo>
                        <a:cubicBezTo>
                          <a:pt x="19" y="9"/>
                          <a:pt x="18" y="12"/>
                          <a:pt x="16" y="14"/>
                        </a:cubicBezTo>
                        <a:cubicBezTo>
                          <a:pt x="17" y="14"/>
                          <a:pt x="18" y="14"/>
                          <a:pt x="18" y="15"/>
                        </a:cubicBezTo>
                        <a:cubicBezTo>
                          <a:pt x="19" y="12"/>
                          <a:pt x="24" y="6"/>
                          <a:pt x="22" y="13"/>
                        </a:cubicBezTo>
                        <a:cubicBezTo>
                          <a:pt x="22" y="18"/>
                          <a:pt x="20" y="12"/>
                          <a:pt x="22" y="8"/>
                        </a:cubicBezTo>
                        <a:cubicBezTo>
                          <a:pt x="23" y="9"/>
                          <a:pt x="25" y="10"/>
                          <a:pt x="26" y="11"/>
                        </a:cubicBezTo>
                        <a:cubicBezTo>
                          <a:pt x="26" y="12"/>
                          <a:pt x="25" y="14"/>
                          <a:pt x="24" y="16"/>
                        </a:cubicBezTo>
                        <a:cubicBezTo>
                          <a:pt x="23" y="8"/>
                          <a:pt x="23" y="8"/>
                          <a:pt x="22" y="14"/>
                        </a:cubicBezTo>
                        <a:cubicBezTo>
                          <a:pt x="22" y="15"/>
                          <a:pt x="22" y="16"/>
                          <a:pt x="22" y="17"/>
                        </a:cubicBezTo>
                        <a:cubicBezTo>
                          <a:pt x="22" y="17"/>
                          <a:pt x="23" y="18"/>
                          <a:pt x="24" y="18"/>
                        </a:cubicBezTo>
                        <a:cubicBezTo>
                          <a:pt x="24" y="14"/>
                          <a:pt x="27" y="4"/>
                          <a:pt x="25" y="15"/>
                        </a:cubicBezTo>
                        <a:cubicBezTo>
                          <a:pt x="25" y="12"/>
                          <a:pt x="28" y="9"/>
                          <a:pt x="28" y="13"/>
                        </a:cubicBezTo>
                        <a:cubicBezTo>
                          <a:pt x="28" y="16"/>
                          <a:pt x="28" y="18"/>
                          <a:pt x="27" y="21"/>
                        </a:cubicBezTo>
                        <a:cubicBezTo>
                          <a:pt x="27" y="25"/>
                          <a:pt x="28" y="23"/>
                          <a:pt x="28" y="18"/>
                        </a:cubicBezTo>
                        <a:cubicBezTo>
                          <a:pt x="29" y="18"/>
                          <a:pt x="30" y="18"/>
                          <a:pt x="31" y="18"/>
                        </a:cubicBezTo>
                        <a:cubicBezTo>
                          <a:pt x="31" y="20"/>
                          <a:pt x="31" y="23"/>
                          <a:pt x="30" y="25"/>
                        </a:cubicBezTo>
                        <a:cubicBezTo>
                          <a:pt x="29" y="32"/>
                          <a:pt x="32" y="14"/>
                          <a:pt x="32" y="24"/>
                        </a:cubicBezTo>
                        <a:cubicBezTo>
                          <a:pt x="33" y="28"/>
                          <a:pt x="32" y="32"/>
                          <a:pt x="32" y="37"/>
                        </a:cubicBezTo>
                        <a:cubicBezTo>
                          <a:pt x="32" y="36"/>
                          <a:pt x="33" y="36"/>
                          <a:pt x="34" y="36"/>
                        </a:cubicBezTo>
                        <a:cubicBezTo>
                          <a:pt x="33" y="34"/>
                          <a:pt x="33" y="32"/>
                          <a:pt x="33" y="30"/>
                        </a:cubicBezTo>
                        <a:cubicBezTo>
                          <a:pt x="32" y="28"/>
                          <a:pt x="34" y="23"/>
                          <a:pt x="33" y="22"/>
                        </a:cubicBezTo>
                        <a:cubicBezTo>
                          <a:pt x="36" y="27"/>
                          <a:pt x="33" y="35"/>
                          <a:pt x="32" y="40"/>
                        </a:cubicBezTo>
                        <a:cubicBezTo>
                          <a:pt x="33" y="40"/>
                          <a:pt x="34" y="40"/>
                          <a:pt x="34" y="40"/>
                        </a:cubicBezTo>
                        <a:cubicBezTo>
                          <a:pt x="34" y="37"/>
                          <a:pt x="35" y="33"/>
                          <a:pt x="35" y="29"/>
                        </a:cubicBezTo>
                        <a:cubicBezTo>
                          <a:pt x="35" y="32"/>
                          <a:pt x="34" y="35"/>
                          <a:pt x="34" y="37"/>
                        </a:cubicBezTo>
                        <a:cubicBezTo>
                          <a:pt x="32" y="46"/>
                          <a:pt x="35" y="30"/>
                          <a:pt x="34" y="32"/>
                        </a:cubicBezTo>
                        <a:cubicBezTo>
                          <a:pt x="36" y="25"/>
                          <a:pt x="35" y="36"/>
                          <a:pt x="34" y="38"/>
                        </a:cubicBezTo>
                        <a:cubicBezTo>
                          <a:pt x="34" y="40"/>
                          <a:pt x="33" y="43"/>
                          <a:pt x="32" y="46"/>
                        </a:cubicBezTo>
                        <a:cubicBezTo>
                          <a:pt x="33" y="46"/>
                          <a:pt x="34" y="46"/>
                          <a:pt x="35" y="46"/>
                        </a:cubicBezTo>
                        <a:cubicBezTo>
                          <a:pt x="35" y="43"/>
                          <a:pt x="35" y="40"/>
                          <a:pt x="37" y="36"/>
                        </a:cubicBezTo>
                        <a:cubicBezTo>
                          <a:pt x="38" y="39"/>
                          <a:pt x="37" y="41"/>
                          <a:pt x="35" y="43"/>
                        </a:cubicBezTo>
                        <a:cubicBezTo>
                          <a:pt x="34" y="44"/>
                          <a:pt x="34" y="46"/>
                          <a:pt x="33" y="47"/>
                        </a:cubicBezTo>
                        <a:cubicBezTo>
                          <a:pt x="33" y="47"/>
                          <a:pt x="34" y="47"/>
                          <a:pt x="35" y="48"/>
                        </a:cubicBezTo>
                        <a:cubicBezTo>
                          <a:pt x="34" y="50"/>
                          <a:pt x="32" y="51"/>
                          <a:pt x="30" y="53"/>
                        </a:cubicBezTo>
                        <a:cubicBezTo>
                          <a:pt x="29" y="54"/>
                          <a:pt x="30" y="55"/>
                          <a:pt x="31" y="55"/>
                        </a:cubicBezTo>
                        <a:cubicBezTo>
                          <a:pt x="38" y="54"/>
                          <a:pt x="39" y="47"/>
                          <a:pt x="41" y="41"/>
                        </a:cubicBezTo>
                        <a:cubicBezTo>
                          <a:pt x="40" y="41"/>
                          <a:pt x="39" y="41"/>
                          <a:pt x="39" y="41"/>
                        </a:cubicBezTo>
                        <a:cubicBezTo>
                          <a:pt x="39" y="46"/>
                          <a:pt x="31" y="59"/>
                          <a:pt x="39" y="51"/>
                        </a:cubicBezTo>
                        <a:cubicBezTo>
                          <a:pt x="39" y="50"/>
                          <a:pt x="38" y="50"/>
                          <a:pt x="38" y="49"/>
                        </a:cubicBezTo>
                        <a:cubicBezTo>
                          <a:pt x="36" y="51"/>
                          <a:pt x="34" y="52"/>
                          <a:pt x="33" y="54"/>
                        </a:cubicBezTo>
                        <a:cubicBezTo>
                          <a:pt x="32" y="55"/>
                          <a:pt x="33" y="57"/>
                          <a:pt x="34" y="56"/>
                        </a:cubicBezTo>
                        <a:cubicBezTo>
                          <a:pt x="38" y="55"/>
                          <a:pt x="40" y="53"/>
                          <a:pt x="42" y="49"/>
                        </a:cubicBezTo>
                        <a:cubicBezTo>
                          <a:pt x="42" y="48"/>
                          <a:pt x="41" y="46"/>
                          <a:pt x="40" y="48"/>
                        </a:cubicBezTo>
                        <a:cubicBezTo>
                          <a:pt x="37" y="50"/>
                          <a:pt x="38" y="49"/>
                          <a:pt x="36" y="53"/>
                        </a:cubicBezTo>
                        <a:cubicBezTo>
                          <a:pt x="35" y="54"/>
                          <a:pt x="37" y="55"/>
                          <a:pt x="38" y="54"/>
                        </a:cubicBezTo>
                        <a:cubicBezTo>
                          <a:pt x="41" y="50"/>
                          <a:pt x="43" y="46"/>
                          <a:pt x="43" y="41"/>
                        </a:cubicBezTo>
                        <a:cubicBezTo>
                          <a:pt x="44" y="33"/>
                          <a:pt x="38" y="28"/>
                          <a:pt x="35" y="21"/>
                        </a:cubicBezTo>
                        <a:cubicBezTo>
                          <a:pt x="34" y="21"/>
                          <a:pt x="34" y="22"/>
                          <a:pt x="33" y="22"/>
                        </a:cubicBezTo>
                        <a:cubicBezTo>
                          <a:pt x="34" y="25"/>
                          <a:pt x="35" y="27"/>
                          <a:pt x="36" y="29"/>
                        </a:cubicBezTo>
                        <a:cubicBezTo>
                          <a:pt x="37" y="31"/>
                          <a:pt x="39" y="30"/>
                          <a:pt x="38" y="29"/>
                        </a:cubicBezTo>
                        <a:cubicBezTo>
                          <a:pt x="37" y="25"/>
                          <a:pt x="36" y="16"/>
                          <a:pt x="30" y="16"/>
                        </a:cubicBezTo>
                        <a:cubicBezTo>
                          <a:pt x="29" y="16"/>
                          <a:pt x="29" y="17"/>
                          <a:pt x="29" y="17"/>
                        </a:cubicBezTo>
                        <a:cubicBezTo>
                          <a:pt x="30" y="26"/>
                          <a:pt x="33" y="34"/>
                          <a:pt x="34" y="42"/>
                        </a:cubicBezTo>
                        <a:cubicBezTo>
                          <a:pt x="34" y="44"/>
                          <a:pt x="36" y="43"/>
                          <a:pt x="36" y="42"/>
                        </a:cubicBezTo>
                        <a:cubicBezTo>
                          <a:pt x="37" y="36"/>
                          <a:pt x="39" y="30"/>
                          <a:pt x="38" y="24"/>
                        </a:cubicBezTo>
                        <a:cubicBezTo>
                          <a:pt x="37" y="24"/>
                          <a:pt x="37" y="24"/>
                          <a:pt x="36" y="24"/>
                        </a:cubicBezTo>
                        <a:cubicBezTo>
                          <a:pt x="37" y="29"/>
                          <a:pt x="38" y="33"/>
                          <a:pt x="37" y="38"/>
                        </a:cubicBezTo>
                        <a:cubicBezTo>
                          <a:pt x="38" y="38"/>
                          <a:pt x="39" y="38"/>
                          <a:pt x="40" y="37"/>
                        </a:cubicBezTo>
                        <a:cubicBezTo>
                          <a:pt x="40" y="38"/>
                          <a:pt x="40" y="39"/>
                          <a:pt x="40" y="40"/>
                        </a:cubicBezTo>
                        <a:cubicBezTo>
                          <a:pt x="41" y="40"/>
                          <a:pt x="41" y="40"/>
                          <a:pt x="42" y="40"/>
                        </a:cubicBezTo>
                        <a:cubicBezTo>
                          <a:pt x="41" y="30"/>
                          <a:pt x="40" y="22"/>
                          <a:pt x="32" y="15"/>
                        </a:cubicBezTo>
                        <a:cubicBezTo>
                          <a:pt x="32" y="15"/>
                          <a:pt x="32" y="16"/>
                          <a:pt x="31" y="17"/>
                        </a:cubicBezTo>
                        <a:cubicBezTo>
                          <a:pt x="38" y="18"/>
                          <a:pt x="38" y="28"/>
                          <a:pt x="38" y="33"/>
                        </a:cubicBezTo>
                        <a:cubicBezTo>
                          <a:pt x="38" y="33"/>
                          <a:pt x="38" y="26"/>
                          <a:pt x="38" y="24"/>
                        </a:cubicBezTo>
                        <a:cubicBezTo>
                          <a:pt x="38" y="18"/>
                          <a:pt x="36" y="14"/>
                          <a:pt x="31" y="11"/>
                        </a:cubicBezTo>
                        <a:cubicBezTo>
                          <a:pt x="30" y="10"/>
                          <a:pt x="28" y="12"/>
                          <a:pt x="30" y="13"/>
                        </a:cubicBezTo>
                        <a:cubicBezTo>
                          <a:pt x="37" y="19"/>
                          <a:pt x="39" y="23"/>
                          <a:pt x="42" y="32"/>
                        </a:cubicBezTo>
                        <a:cubicBezTo>
                          <a:pt x="41" y="29"/>
                          <a:pt x="41" y="24"/>
                          <a:pt x="40" y="20"/>
                        </a:cubicBezTo>
                        <a:cubicBezTo>
                          <a:pt x="39" y="16"/>
                          <a:pt x="37" y="11"/>
                          <a:pt x="32" y="10"/>
                        </a:cubicBezTo>
                        <a:cubicBezTo>
                          <a:pt x="31" y="10"/>
                          <a:pt x="30" y="11"/>
                          <a:pt x="31" y="12"/>
                        </a:cubicBezTo>
                        <a:cubicBezTo>
                          <a:pt x="36" y="20"/>
                          <a:pt x="41" y="27"/>
                          <a:pt x="43" y="37"/>
                        </a:cubicBezTo>
                        <a:cubicBezTo>
                          <a:pt x="42" y="31"/>
                          <a:pt x="41" y="26"/>
                          <a:pt x="37" y="20"/>
                        </a:cubicBezTo>
                        <a:cubicBezTo>
                          <a:pt x="39" y="23"/>
                          <a:pt x="41" y="26"/>
                          <a:pt x="42" y="29"/>
                        </a:cubicBezTo>
                        <a:cubicBezTo>
                          <a:pt x="42" y="32"/>
                          <a:pt x="43" y="42"/>
                          <a:pt x="43" y="33"/>
                        </a:cubicBezTo>
                        <a:cubicBezTo>
                          <a:pt x="43" y="26"/>
                          <a:pt x="41" y="21"/>
                          <a:pt x="38" y="15"/>
                        </a:cubicBezTo>
                        <a:cubicBezTo>
                          <a:pt x="37" y="15"/>
                          <a:pt x="36" y="16"/>
                          <a:pt x="36" y="16"/>
                        </a:cubicBezTo>
                        <a:cubicBezTo>
                          <a:pt x="43" y="22"/>
                          <a:pt x="45" y="31"/>
                          <a:pt x="43" y="39"/>
                        </a:cubicBezTo>
                        <a:cubicBezTo>
                          <a:pt x="44" y="39"/>
                          <a:pt x="45" y="40"/>
                          <a:pt x="46" y="40"/>
                        </a:cubicBezTo>
                        <a:cubicBezTo>
                          <a:pt x="44" y="29"/>
                          <a:pt x="46" y="21"/>
                          <a:pt x="38" y="13"/>
                        </a:cubicBezTo>
                        <a:cubicBezTo>
                          <a:pt x="37" y="12"/>
                          <a:pt x="35" y="14"/>
                          <a:pt x="36" y="15"/>
                        </a:cubicBezTo>
                        <a:cubicBezTo>
                          <a:pt x="43" y="22"/>
                          <a:pt x="47" y="30"/>
                          <a:pt x="45" y="39"/>
                        </a:cubicBezTo>
                        <a:cubicBezTo>
                          <a:pt x="46" y="39"/>
                          <a:pt x="46" y="39"/>
                          <a:pt x="47" y="40"/>
                        </a:cubicBezTo>
                        <a:cubicBezTo>
                          <a:pt x="46" y="30"/>
                          <a:pt x="47" y="22"/>
                          <a:pt x="40" y="15"/>
                        </a:cubicBezTo>
                        <a:cubicBezTo>
                          <a:pt x="39" y="14"/>
                          <a:pt x="37" y="15"/>
                          <a:pt x="38" y="16"/>
                        </a:cubicBezTo>
                        <a:cubicBezTo>
                          <a:pt x="42" y="20"/>
                          <a:pt x="44" y="24"/>
                          <a:pt x="45" y="28"/>
                        </a:cubicBezTo>
                        <a:cubicBezTo>
                          <a:pt x="48" y="36"/>
                          <a:pt x="47" y="28"/>
                          <a:pt x="47" y="26"/>
                        </a:cubicBezTo>
                        <a:cubicBezTo>
                          <a:pt x="46" y="21"/>
                          <a:pt x="44" y="18"/>
                          <a:pt x="40" y="15"/>
                        </a:cubicBezTo>
                        <a:cubicBezTo>
                          <a:pt x="40" y="15"/>
                          <a:pt x="39" y="16"/>
                          <a:pt x="39" y="16"/>
                        </a:cubicBezTo>
                        <a:cubicBezTo>
                          <a:pt x="46" y="20"/>
                          <a:pt x="46" y="28"/>
                          <a:pt x="47" y="36"/>
                        </a:cubicBezTo>
                        <a:cubicBezTo>
                          <a:pt x="48" y="36"/>
                          <a:pt x="48" y="36"/>
                          <a:pt x="49" y="35"/>
                        </a:cubicBezTo>
                        <a:cubicBezTo>
                          <a:pt x="48" y="29"/>
                          <a:pt x="45" y="23"/>
                          <a:pt x="43" y="16"/>
                        </a:cubicBezTo>
                        <a:cubicBezTo>
                          <a:pt x="42" y="17"/>
                          <a:pt x="41" y="17"/>
                          <a:pt x="41" y="18"/>
                        </a:cubicBezTo>
                        <a:cubicBezTo>
                          <a:pt x="46" y="22"/>
                          <a:pt x="45" y="29"/>
                          <a:pt x="45" y="35"/>
                        </a:cubicBezTo>
                        <a:cubicBezTo>
                          <a:pt x="45" y="40"/>
                          <a:pt x="42" y="42"/>
                          <a:pt x="42" y="47"/>
                        </a:cubicBezTo>
                        <a:cubicBezTo>
                          <a:pt x="42" y="43"/>
                          <a:pt x="44" y="39"/>
                          <a:pt x="45" y="36"/>
                        </a:cubicBezTo>
                        <a:cubicBezTo>
                          <a:pt x="45" y="36"/>
                          <a:pt x="44" y="35"/>
                          <a:pt x="43" y="35"/>
                        </a:cubicBezTo>
                        <a:cubicBezTo>
                          <a:pt x="43" y="39"/>
                          <a:pt x="42" y="42"/>
                          <a:pt x="40" y="45"/>
                        </a:cubicBezTo>
                        <a:cubicBezTo>
                          <a:pt x="41" y="46"/>
                          <a:pt x="42" y="46"/>
                          <a:pt x="42" y="46"/>
                        </a:cubicBezTo>
                        <a:cubicBezTo>
                          <a:pt x="43" y="45"/>
                          <a:pt x="43" y="43"/>
                          <a:pt x="43" y="41"/>
                        </a:cubicBezTo>
                        <a:cubicBezTo>
                          <a:pt x="44" y="41"/>
                          <a:pt x="44" y="42"/>
                          <a:pt x="45" y="42"/>
                        </a:cubicBezTo>
                        <a:cubicBezTo>
                          <a:pt x="44" y="43"/>
                          <a:pt x="43" y="44"/>
                          <a:pt x="43" y="45"/>
                        </a:cubicBezTo>
                        <a:cubicBezTo>
                          <a:pt x="43" y="45"/>
                          <a:pt x="44" y="46"/>
                          <a:pt x="45" y="46"/>
                        </a:cubicBezTo>
                        <a:cubicBezTo>
                          <a:pt x="46" y="43"/>
                          <a:pt x="46" y="41"/>
                          <a:pt x="47" y="39"/>
                        </a:cubicBezTo>
                        <a:cubicBezTo>
                          <a:pt x="46" y="39"/>
                          <a:pt x="46" y="38"/>
                          <a:pt x="45" y="38"/>
                        </a:cubicBezTo>
                        <a:cubicBezTo>
                          <a:pt x="44" y="40"/>
                          <a:pt x="44" y="42"/>
                          <a:pt x="44" y="44"/>
                        </a:cubicBezTo>
                        <a:cubicBezTo>
                          <a:pt x="44" y="44"/>
                          <a:pt x="45" y="44"/>
                          <a:pt x="46" y="44"/>
                        </a:cubicBezTo>
                        <a:cubicBezTo>
                          <a:pt x="47" y="42"/>
                          <a:pt x="48" y="39"/>
                          <a:pt x="49" y="36"/>
                        </a:cubicBezTo>
                        <a:cubicBezTo>
                          <a:pt x="48" y="36"/>
                          <a:pt x="47" y="35"/>
                          <a:pt x="47" y="35"/>
                        </a:cubicBezTo>
                        <a:cubicBezTo>
                          <a:pt x="46" y="38"/>
                          <a:pt x="46" y="40"/>
                          <a:pt x="45" y="43"/>
                        </a:cubicBezTo>
                        <a:cubicBezTo>
                          <a:pt x="46" y="43"/>
                          <a:pt x="46" y="44"/>
                          <a:pt x="47" y="44"/>
                        </a:cubicBezTo>
                        <a:cubicBezTo>
                          <a:pt x="47" y="42"/>
                          <a:pt x="48" y="40"/>
                          <a:pt x="48" y="38"/>
                        </a:cubicBezTo>
                        <a:cubicBezTo>
                          <a:pt x="49" y="37"/>
                          <a:pt x="46" y="36"/>
                          <a:pt x="46" y="38"/>
                        </a:cubicBezTo>
                        <a:cubicBezTo>
                          <a:pt x="45" y="42"/>
                          <a:pt x="43" y="45"/>
                          <a:pt x="39" y="48"/>
                        </a:cubicBezTo>
                        <a:cubicBezTo>
                          <a:pt x="38" y="49"/>
                          <a:pt x="39" y="51"/>
                          <a:pt x="41" y="50"/>
                        </a:cubicBezTo>
                        <a:cubicBezTo>
                          <a:pt x="45" y="47"/>
                          <a:pt x="47" y="43"/>
                          <a:pt x="48" y="38"/>
                        </a:cubicBezTo>
                        <a:cubicBezTo>
                          <a:pt x="47" y="38"/>
                          <a:pt x="47" y="38"/>
                          <a:pt x="46" y="38"/>
                        </a:cubicBezTo>
                        <a:cubicBezTo>
                          <a:pt x="45" y="39"/>
                          <a:pt x="45" y="41"/>
                          <a:pt x="45" y="43"/>
                        </a:cubicBezTo>
                        <a:cubicBezTo>
                          <a:pt x="45" y="44"/>
                          <a:pt x="47" y="45"/>
                          <a:pt x="47" y="44"/>
                        </a:cubicBezTo>
                        <a:cubicBezTo>
                          <a:pt x="48" y="41"/>
                          <a:pt x="48" y="39"/>
                          <a:pt x="49" y="36"/>
                        </a:cubicBezTo>
                        <a:cubicBezTo>
                          <a:pt x="49" y="35"/>
                          <a:pt x="47" y="34"/>
                          <a:pt x="47" y="35"/>
                        </a:cubicBezTo>
                        <a:cubicBezTo>
                          <a:pt x="45" y="38"/>
                          <a:pt x="44" y="41"/>
                          <a:pt x="44" y="44"/>
                        </a:cubicBezTo>
                        <a:cubicBezTo>
                          <a:pt x="43" y="46"/>
                          <a:pt x="45" y="46"/>
                          <a:pt x="46" y="45"/>
                        </a:cubicBezTo>
                        <a:cubicBezTo>
                          <a:pt x="47" y="41"/>
                          <a:pt x="47" y="42"/>
                          <a:pt x="47" y="38"/>
                        </a:cubicBezTo>
                        <a:cubicBezTo>
                          <a:pt x="47" y="37"/>
                          <a:pt x="46" y="37"/>
                          <a:pt x="45" y="38"/>
                        </a:cubicBezTo>
                        <a:cubicBezTo>
                          <a:pt x="43" y="40"/>
                          <a:pt x="43" y="43"/>
                          <a:pt x="42" y="46"/>
                        </a:cubicBezTo>
                        <a:cubicBezTo>
                          <a:pt x="42" y="47"/>
                          <a:pt x="44" y="47"/>
                          <a:pt x="45" y="46"/>
                        </a:cubicBezTo>
                        <a:cubicBezTo>
                          <a:pt x="46" y="44"/>
                          <a:pt x="47" y="42"/>
                          <a:pt x="47" y="39"/>
                        </a:cubicBezTo>
                        <a:cubicBezTo>
                          <a:pt x="47" y="38"/>
                          <a:pt x="46" y="37"/>
                          <a:pt x="45" y="38"/>
                        </a:cubicBezTo>
                        <a:cubicBezTo>
                          <a:pt x="43" y="39"/>
                          <a:pt x="44" y="39"/>
                          <a:pt x="43" y="41"/>
                        </a:cubicBezTo>
                        <a:cubicBezTo>
                          <a:pt x="43" y="43"/>
                          <a:pt x="44" y="43"/>
                          <a:pt x="45" y="42"/>
                        </a:cubicBezTo>
                        <a:cubicBezTo>
                          <a:pt x="47" y="40"/>
                          <a:pt x="47" y="38"/>
                          <a:pt x="47" y="35"/>
                        </a:cubicBezTo>
                        <a:cubicBezTo>
                          <a:pt x="48" y="34"/>
                          <a:pt x="46" y="34"/>
                          <a:pt x="45" y="34"/>
                        </a:cubicBezTo>
                        <a:cubicBezTo>
                          <a:pt x="42" y="38"/>
                          <a:pt x="41" y="41"/>
                          <a:pt x="40" y="46"/>
                        </a:cubicBezTo>
                        <a:cubicBezTo>
                          <a:pt x="40" y="47"/>
                          <a:pt x="41" y="48"/>
                          <a:pt x="42" y="47"/>
                        </a:cubicBezTo>
                        <a:cubicBezTo>
                          <a:pt x="44" y="43"/>
                          <a:pt x="45" y="39"/>
                          <a:pt x="45" y="35"/>
                        </a:cubicBezTo>
                        <a:cubicBezTo>
                          <a:pt x="45" y="34"/>
                          <a:pt x="44" y="34"/>
                          <a:pt x="43" y="35"/>
                        </a:cubicBezTo>
                        <a:cubicBezTo>
                          <a:pt x="41" y="39"/>
                          <a:pt x="40" y="44"/>
                          <a:pt x="39" y="49"/>
                        </a:cubicBezTo>
                        <a:cubicBezTo>
                          <a:pt x="39" y="50"/>
                          <a:pt x="40" y="51"/>
                          <a:pt x="41" y="51"/>
                        </a:cubicBezTo>
                        <a:cubicBezTo>
                          <a:pt x="49" y="44"/>
                          <a:pt x="52" y="23"/>
                          <a:pt x="42" y="16"/>
                        </a:cubicBezTo>
                        <a:cubicBezTo>
                          <a:pt x="41" y="15"/>
                          <a:pt x="40" y="16"/>
                          <a:pt x="40" y="18"/>
                        </a:cubicBezTo>
                        <a:cubicBezTo>
                          <a:pt x="43" y="24"/>
                          <a:pt x="46" y="30"/>
                          <a:pt x="47" y="36"/>
                        </a:cubicBezTo>
                        <a:cubicBezTo>
                          <a:pt x="47" y="37"/>
                          <a:pt x="49" y="37"/>
                          <a:pt x="49" y="36"/>
                        </a:cubicBezTo>
                        <a:cubicBezTo>
                          <a:pt x="49" y="28"/>
                          <a:pt x="48" y="19"/>
                          <a:pt x="40" y="15"/>
                        </a:cubicBezTo>
                        <a:cubicBezTo>
                          <a:pt x="39" y="14"/>
                          <a:pt x="38" y="15"/>
                          <a:pt x="39" y="16"/>
                        </a:cubicBezTo>
                        <a:cubicBezTo>
                          <a:pt x="46" y="23"/>
                          <a:pt x="42" y="29"/>
                          <a:pt x="45" y="37"/>
                        </a:cubicBezTo>
                        <a:cubicBezTo>
                          <a:pt x="45" y="38"/>
                          <a:pt x="47" y="38"/>
                          <a:pt x="47" y="37"/>
                        </a:cubicBezTo>
                        <a:cubicBezTo>
                          <a:pt x="49" y="28"/>
                          <a:pt x="46" y="21"/>
                          <a:pt x="40" y="15"/>
                        </a:cubicBezTo>
                        <a:cubicBezTo>
                          <a:pt x="39" y="15"/>
                          <a:pt x="39" y="16"/>
                          <a:pt x="38" y="16"/>
                        </a:cubicBezTo>
                        <a:cubicBezTo>
                          <a:pt x="45" y="23"/>
                          <a:pt x="44" y="31"/>
                          <a:pt x="45" y="40"/>
                        </a:cubicBezTo>
                        <a:cubicBezTo>
                          <a:pt x="45" y="41"/>
                          <a:pt x="47" y="41"/>
                          <a:pt x="47" y="40"/>
                        </a:cubicBezTo>
                        <a:cubicBezTo>
                          <a:pt x="49" y="30"/>
                          <a:pt x="45" y="21"/>
                          <a:pt x="38" y="13"/>
                        </a:cubicBezTo>
                        <a:cubicBezTo>
                          <a:pt x="37" y="14"/>
                          <a:pt x="37" y="14"/>
                          <a:pt x="36" y="15"/>
                        </a:cubicBezTo>
                        <a:cubicBezTo>
                          <a:pt x="44" y="23"/>
                          <a:pt x="42" y="30"/>
                          <a:pt x="43" y="40"/>
                        </a:cubicBezTo>
                        <a:cubicBezTo>
                          <a:pt x="43" y="41"/>
                          <a:pt x="45" y="41"/>
                          <a:pt x="46" y="40"/>
                        </a:cubicBezTo>
                        <a:cubicBezTo>
                          <a:pt x="48" y="30"/>
                          <a:pt x="45" y="21"/>
                          <a:pt x="37" y="14"/>
                        </a:cubicBezTo>
                        <a:cubicBezTo>
                          <a:pt x="36" y="14"/>
                          <a:pt x="35" y="15"/>
                          <a:pt x="36" y="16"/>
                        </a:cubicBezTo>
                        <a:cubicBezTo>
                          <a:pt x="39" y="21"/>
                          <a:pt x="41" y="26"/>
                          <a:pt x="41" y="33"/>
                        </a:cubicBezTo>
                        <a:cubicBezTo>
                          <a:pt x="41" y="36"/>
                          <a:pt x="41" y="39"/>
                          <a:pt x="42" y="42"/>
                        </a:cubicBezTo>
                        <a:cubicBezTo>
                          <a:pt x="42" y="44"/>
                          <a:pt x="43" y="43"/>
                          <a:pt x="44" y="42"/>
                        </a:cubicBezTo>
                        <a:cubicBezTo>
                          <a:pt x="48" y="33"/>
                          <a:pt x="43" y="19"/>
                          <a:pt x="35" y="13"/>
                        </a:cubicBezTo>
                        <a:cubicBezTo>
                          <a:pt x="34" y="13"/>
                          <a:pt x="33" y="13"/>
                          <a:pt x="33" y="14"/>
                        </a:cubicBezTo>
                        <a:cubicBezTo>
                          <a:pt x="33" y="17"/>
                          <a:pt x="34" y="19"/>
                          <a:pt x="35" y="21"/>
                        </a:cubicBezTo>
                        <a:cubicBezTo>
                          <a:pt x="39" y="28"/>
                          <a:pt x="40" y="34"/>
                          <a:pt x="42" y="41"/>
                        </a:cubicBezTo>
                        <a:cubicBezTo>
                          <a:pt x="42" y="42"/>
                          <a:pt x="44" y="42"/>
                          <a:pt x="44" y="41"/>
                        </a:cubicBezTo>
                        <a:cubicBezTo>
                          <a:pt x="46" y="31"/>
                          <a:pt x="42" y="24"/>
                          <a:pt x="36" y="16"/>
                        </a:cubicBezTo>
                        <a:cubicBezTo>
                          <a:pt x="34" y="12"/>
                          <a:pt x="34" y="12"/>
                          <a:pt x="36" y="16"/>
                        </a:cubicBezTo>
                        <a:cubicBezTo>
                          <a:pt x="37" y="18"/>
                          <a:pt x="38" y="21"/>
                          <a:pt x="38" y="23"/>
                        </a:cubicBezTo>
                        <a:cubicBezTo>
                          <a:pt x="39" y="27"/>
                          <a:pt x="39" y="31"/>
                          <a:pt x="41" y="34"/>
                        </a:cubicBezTo>
                        <a:cubicBezTo>
                          <a:pt x="41" y="35"/>
                          <a:pt x="43" y="35"/>
                          <a:pt x="43" y="34"/>
                        </a:cubicBezTo>
                        <a:cubicBezTo>
                          <a:pt x="45" y="24"/>
                          <a:pt x="39" y="18"/>
                          <a:pt x="31" y="11"/>
                        </a:cubicBezTo>
                        <a:cubicBezTo>
                          <a:pt x="31" y="12"/>
                          <a:pt x="30" y="12"/>
                          <a:pt x="30" y="13"/>
                        </a:cubicBezTo>
                        <a:cubicBezTo>
                          <a:pt x="38" y="18"/>
                          <a:pt x="36" y="30"/>
                          <a:pt x="37" y="38"/>
                        </a:cubicBezTo>
                        <a:cubicBezTo>
                          <a:pt x="37" y="39"/>
                          <a:pt x="39" y="39"/>
                          <a:pt x="39" y="38"/>
                        </a:cubicBezTo>
                        <a:cubicBezTo>
                          <a:pt x="42" y="31"/>
                          <a:pt x="41" y="17"/>
                          <a:pt x="32" y="14"/>
                        </a:cubicBezTo>
                        <a:cubicBezTo>
                          <a:pt x="31" y="14"/>
                          <a:pt x="30" y="16"/>
                          <a:pt x="31" y="16"/>
                        </a:cubicBezTo>
                        <a:cubicBezTo>
                          <a:pt x="38" y="23"/>
                          <a:pt x="39" y="30"/>
                          <a:pt x="40" y="40"/>
                        </a:cubicBezTo>
                        <a:cubicBezTo>
                          <a:pt x="40" y="41"/>
                          <a:pt x="42" y="41"/>
                          <a:pt x="42" y="40"/>
                        </a:cubicBezTo>
                        <a:cubicBezTo>
                          <a:pt x="42" y="36"/>
                          <a:pt x="42" y="34"/>
                          <a:pt x="40" y="30"/>
                        </a:cubicBezTo>
                        <a:cubicBezTo>
                          <a:pt x="40" y="30"/>
                          <a:pt x="39" y="30"/>
                          <a:pt x="38" y="30"/>
                        </a:cubicBezTo>
                        <a:cubicBezTo>
                          <a:pt x="37" y="33"/>
                          <a:pt x="37" y="35"/>
                          <a:pt x="37" y="38"/>
                        </a:cubicBezTo>
                        <a:cubicBezTo>
                          <a:pt x="38" y="39"/>
                          <a:pt x="40" y="39"/>
                          <a:pt x="40" y="38"/>
                        </a:cubicBezTo>
                        <a:cubicBezTo>
                          <a:pt x="40" y="33"/>
                          <a:pt x="40" y="28"/>
                          <a:pt x="38" y="24"/>
                        </a:cubicBezTo>
                        <a:cubicBezTo>
                          <a:pt x="38" y="22"/>
                          <a:pt x="36" y="23"/>
                          <a:pt x="36" y="24"/>
                        </a:cubicBezTo>
                        <a:cubicBezTo>
                          <a:pt x="36" y="30"/>
                          <a:pt x="35" y="36"/>
                          <a:pt x="34" y="42"/>
                        </a:cubicBezTo>
                        <a:cubicBezTo>
                          <a:pt x="35" y="42"/>
                          <a:pt x="36" y="42"/>
                          <a:pt x="36" y="42"/>
                        </a:cubicBezTo>
                        <a:cubicBezTo>
                          <a:pt x="36" y="36"/>
                          <a:pt x="35" y="31"/>
                          <a:pt x="33" y="26"/>
                        </a:cubicBezTo>
                        <a:cubicBezTo>
                          <a:pt x="33" y="24"/>
                          <a:pt x="31" y="15"/>
                          <a:pt x="34" y="24"/>
                        </a:cubicBezTo>
                        <a:cubicBezTo>
                          <a:pt x="35" y="26"/>
                          <a:pt x="36" y="28"/>
                          <a:pt x="36" y="29"/>
                        </a:cubicBezTo>
                        <a:cubicBezTo>
                          <a:pt x="37" y="29"/>
                          <a:pt x="38" y="29"/>
                          <a:pt x="38" y="29"/>
                        </a:cubicBezTo>
                        <a:cubicBezTo>
                          <a:pt x="37" y="26"/>
                          <a:pt x="36" y="24"/>
                          <a:pt x="35" y="21"/>
                        </a:cubicBezTo>
                        <a:cubicBezTo>
                          <a:pt x="34" y="20"/>
                          <a:pt x="32" y="21"/>
                          <a:pt x="33" y="22"/>
                        </a:cubicBezTo>
                        <a:cubicBezTo>
                          <a:pt x="38" y="33"/>
                          <a:pt x="46" y="41"/>
                          <a:pt x="36" y="53"/>
                        </a:cubicBezTo>
                        <a:cubicBezTo>
                          <a:pt x="37" y="53"/>
                          <a:pt x="37" y="53"/>
                          <a:pt x="38" y="54"/>
                        </a:cubicBezTo>
                        <a:cubicBezTo>
                          <a:pt x="39" y="52"/>
                          <a:pt x="40" y="51"/>
                          <a:pt x="41" y="49"/>
                        </a:cubicBezTo>
                        <a:cubicBezTo>
                          <a:pt x="41" y="49"/>
                          <a:pt x="40" y="48"/>
                          <a:pt x="40" y="48"/>
                        </a:cubicBezTo>
                        <a:cubicBezTo>
                          <a:pt x="39" y="51"/>
                          <a:pt x="37" y="53"/>
                          <a:pt x="33" y="54"/>
                        </a:cubicBezTo>
                        <a:cubicBezTo>
                          <a:pt x="34" y="55"/>
                          <a:pt x="34" y="55"/>
                          <a:pt x="35" y="56"/>
                        </a:cubicBezTo>
                        <a:cubicBezTo>
                          <a:pt x="36" y="54"/>
                          <a:pt x="38" y="52"/>
                          <a:pt x="39" y="51"/>
                        </a:cubicBezTo>
                        <a:cubicBezTo>
                          <a:pt x="40" y="50"/>
                          <a:pt x="39" y="48"/>
                          <a:pt x="38" y="49"/>
                        </a:cubicBezTo>
                        <a:cubicBezTo>
                          <a:pt x="35" y="52"/>
                          <a:pt x="32" y="53"/>
                          <a:pt x="30" y="56"/>
                        </a:cubicBezTo>
                        <a:cubicBezTo>
                          <a:pt x="30" y="57"/>
                          <a:pt x="31" y="58"/>
                          <a:pt x="31" y="58"/>
                        </a:cubicBezTo>
                        <a:cubicBezTo>
                          <a:pt x="38" y="57"/>
                          <a:pt x="42" y="46"/>
                          <a:pt x="41" y="41"/>
                        </a:cubicBezTo>
                        <a:cubicBezTo>
                          <a:pt x="41" y="40"/>
                          <a:pt x="39" y="39"/>
                          <a:pt x="39" y="41"/>
                        </a:cubicBezTo>
                        <a:cubicBezTo>
                          <a:pt x="37" y="45"/>
                          <a:pt x="36" y="52"/>
                          <a:pt x="31" y="53"/>
                        </a:cubicBezTo>
                        <a:cubicBezTo>
                          <a:pt x="31" y="53"/>
                          <a:pt x="31" y="54"/>
                          <a:pt x="32" y="54"/>
                        </a:cubicBezTo>
                        <a:cubicBezTo>
                          <a:pt x="36" y="51"/>
                          <a:pt x="43" y="46"/>
                          <a:pt x="40" y="40"/>
                        </a:cubicBezTo>
                        <a:cubicBezTo>
                          <a:pt x="39" y="39"/>
                          <a:pt x="38" y="39"/>
                          <a:pt x="38" y="39"/>
                        </a:cubicBezTo>
                        <a:cubicBezTo>
                          <a:pt x="35" y="42"/>
                          <a:pt x="34" y="44"/>
                          <a:pt x="33" y="47"/>
                        </a:cubicBezTo>
                        <a:cubicBezTo>
                          <a:pt x="32" y="48"/>
                          <a:pt x="34" y="49"/>
                          <a:pt x="35" y="48"/>
                        </a:cubicBezTo>
                        <a:cubicBezTo>
                          <a:pt x="38" y="43"/>
                          <a:pt x="41" y="38"/>
                          <a:pt x="39" y="33"/>
                        </a:cubicBezTo>
                        <a:cubicBezTo>
                          <a:pt x="39" y="32"/>
                          <a:pt x="38" y="32"/>
                          <a:pt x="38" y="32"/>
                        </a:cubicBezTo>
                        <a:cubicBezTo>
                          <a:pt x="33" y="35"/>
                          <a:pt x="32" y="41"/>
                          <a:pt x="32" y="46"/>
                        </a:cubicBezTo>
                        <a:cubicBezTo>
                          <a:pt x="32" y="48"/>
                          <a:pt x="34" y="48"/>
                          <a:pt x="35" y="47"/>
                        </a:cubicBezTo>
                        <a:cubicBezTo>
                          <a:pt x="36" y="42"/>
                          <a:pt x="41" y="30"/>
                          <a:pt x="36" y="26"/>
                        </a:cubicBezTo>
                        <a:cubicBezTo>
                          <a:pt x="35" y="25"/>
                          <a:pt x="34" y="25"/>
                          <a:pt x="34" y="26"/>
                        </a:cubicBezTo>
                        <a:cubicBezTo>
                          <a:pt x="32" y="32"/>
                          <a:pt x="31" y="37"/>
                          <a:pt x="32" y="43"/>
                        </a:cubicBezTo>
                        <a:cubicBezTo>
                          <a:pt x="32" y="44"/>
                          <a:pt x="34" y="44"/>
                          <a:pt x="34" y="43"/>
                        </a:cubicBezTo>
                        <a:cubicBezTo>
                          <a:pt x="36" y="37"/>
                          <a:pt x="38" y="30"/>
                          <a:pt x="36" y="24"/>
                        </a:cubicBezTo>
                        <a:cubicBezTo>
                          <a:pt x="36" y="23"/>
                          <a:pt x="34" y="23"/>
                          <a:pt x="34" y="24"/>
                        </a:cubicBezTo>
                        <a:cubicBezTo>
                          <a:pt x="32" y="29"/>
                          <a:pt x="31" y="35"/>
                          <a:pt x="32" y="40"/>
                        </a:cubicBezTo>
                        <a:cubicBezTo>
                          <a:pt x="32" y="42"/>
                          <a:pt x="34" y="42"/>
                          <a:pt x="34" y="41"/>
                        </a:cubicBezTo>
                        <a:cubicBezTo>
                          <a:pt x="36" y="34"/>
                          <a:pt x="38" y="26"/>
                          <a:pt x="35" y="19"/>
                        </a:cubicBezTo>
                        <a:cubicBezTo>
                          <a:pt x="34" y="18"/>
                          <a:pt x="33" y="18"/>
                          <a:pt x="33" y="19"/>
                        </a:cubicBezTo>
                        <a:cubicBezTo>
                          <a:pt x="29" y="24"/>
                          <a:pt x="30" y="31"/>
                          <a:pt x="32" y="37"/>
                        </a:cubicBezTo>
                        <a:cubicBezTo>
                          <a:pt x="32" y="38"/>
                          <a:pt x="34" y="38"/>
                          <a:pt x="34" y="37"/>
                        </a:cubicBezTo>
                        <a:cubicBezTo>
                          <a:pt x="34" y="32"/>
                          <a:pt x="38" y="19"/>
                          <a:pt x="31" y="17"/>
                        </a:cubicBezTo>
                        <a:cubicBezTo>
                          <a:pt x="31" y="17"/>
                          <a:pt x="30" y="17"/>
                          <a:pt x="30" y="18"/>
                        </a:cubicBezTo>
                        <a:cubicBezTo>
                          <a:pt x="28" y="22"/>
                          <a:pt x="28" y="26"/>
                          <a:pt x="28" y="30"/>
                        </a:cubicBezTo>
                        <a:cubicBezTo>
                          <a:pt x="29" y="31"/>
                          <a:pt x="30" y="31"/>
                          <a:pt x="31" y="30"/>
                        </a:cubicBezTo>
                        <a:cubicBezTo>
                          <a:pt x="34" y="25"/>
                          <a:pt x="35" y="16"/>
                          <a:pt x="30" y="11"/>
                        </a:cubicBezTo>
                        <a:cubicBezTo>
                          <a:pt x="30" y="10"/>
                          <a:pt x="29" y="10"/>
                          <a:pt x="28" y="11"/>
                        </a:cubicBezTo>
                        <a:cubicBezTo>
                          <a:pt x="25" y="14"/>
                          <a:pt x="25" y="20"/>
                          <a:pt x="26" y="25"/>
                        </a:cubicBezTo>
                        <a:cubicBezTo>
                          <a:pt x="27" y="26"/>
                          <a:pt x="28" y="26"/>
                          <a:pt x="29" y="25"/>
                        </a:cubicBezTo>
                        <a:cubicBezTo>
                          <a:pt x="31" y="20"/>
                          <a:pt x="33" y="9"/>
                          <a:pt x="28" y="6"/>
                        </a:cubicBezTo>
                        <a:cubicBezTo>
                          <a:pt x="23" y="2"/>
                          <a:pt x="22" y="16"/>
                          <a:pt x="23" y="19"/>
                        </a:cubicBezTo>
                        <a:cubicBezTo>
                          <a:pt x="24" y="19"/>
                          <a:pt x="25" y="19"/>
                          <a:pt x="26" y="18"/>
                        </a:cubicBezTo>
                        <a:cubicBezTo>
                          <a:pt x="28" y="13"/>
                          <a:pt x="28" y="10"/>
                          <a:pt x="27" y="5"/>
                        </a:cubicBezTo>
                        <a:cubicBezTo>
                          <a:pt x="27" y="4"/>
                          <a:pt x="26" y="4"/>
                          <a:pt x="25" y="5"/>
                        </a:cubicBezTo>
                        <a:cubicBezTo>
                          <a:pt x="22" y="9"/>
                          <a:pt x="22" y="13"/>
                          <a:pt x="22" y="18"/>
                        </a:cubicBezTo>
                        <a:cubicBezTo>
                          <a:pt x="22" y="19"/>
                          <a:pt x="24" y="19"/>
                          <a:pt x="24" y="18"/>
                        </a:cubicBezTo>
                        <a:cubicBezTo>
                          <a:pt x="25" y="14"/>
                          <a:pt x="27" y="7"/>
                          <a:pt x="24" y="4"/>
                        </a:cubicBezTo>
                        <a:cubicBezTo>
                          <a:pt x="22" y="2"/>
                          <a:pt x="18" y="3"/>
                          <a:pt x="17" y="5"/>
                        </a:cubicBezTo>
                        <a:cubicBezTo>
                          <a:pt x="15" y="13"/>
                          <a:pt x="28" y="18"/>
                          <a:pt x="27" y="8"/>
                        </a:cubicBezTo>
                        <a:cubicBezTo>
                          <a:pt x="26" y="7"/>
                          <a:pt x="26" y="7"/>
                          <a:pt x="25" y="7"/>
                        </a:cubicBezTo>
                        <a:cubicBezTo>
                          <a:pt x="19" y="8"/>
                          <a:pt x="19" y="16"/>
                          <a:pt x="23" y="19"/>
                        </a:cubicBezTo>
                        <a:cubicBezTo>
                          <a:pt x="23" y="20"/>
                          <a:pt x="24" y="20"/>
                          <a:pt x="24" y="19"/>
                        </a:cubicBezTo>
                        <a:cubicBezTo>
                          <a:pt x="27" y="16"/>
                          <a:pt x="32" y="6"/>
                          <a:pt x="26" y="4"/>
                        </a:cubicBezTo>
                        <a:cubicBezTo>
                          <a:pt x="18" y="2"/>
                          <a:pt x="18" y="16"/>
                          <a:pt x="20" y="20"/>
                        </a:cubicBezTo>
                        <a:cubicBezTo>
                          <a:pt x="20" y="20"/>
                          <a:pt x="21" y="21"/>
                          <a:pt x="22" y="20"/>
                        </a:cubicBezTo>
                        <a:cubicBezTo>
                          <a:pt x="25" y="17"/>
                          <a:pt x="27" y="9"/>
                          <a:pt x="24" y="5"/>
                        </a:cubicBezTo>
                        <a:cubicBezTo>
                          <a:pt x="20" y="0"/>
                          <a:pt x="18" y="13"/>
                          <a:pt x="18" y="15"/>
                        </a:cubicBezTo>
                        <a:cubicBezTo>
                          <a:pt x="19" y="16"/>
                          <a:pt x="20" y="16"/>
                          <a:pt x="21" y="15"/>
                        </a:cubicBezTo>
                        <a:cubicBezTo>
                          <a:pt x="23" y="12"/>
                          <a:pt x="24" y="10"/>
                          <a:pt x="22" y="6"/>
                        </a:cubicBezTo>
                        <a:cubicBezTo>
                          <a:pt x="22" y="5"/>
                          <a:pt x="21" y="5"/>
                          <a:pt x="20" y="5"/>
                        </a:cubicBezTo>
                        <a:cubicBezTo>
                          <a:pt x="18" y="8"/>
                          <a:pt x="17" y="11"/>
                          <a:pt x="16" y="14"/>
                        </a:cubicBezTo>
                        <a:cubicBezTo>
                          <a:pt x="16" y="15"/>
                          <a:pt x="17" y="16"/>
                          <a:pt x="18" y="15"/>
                        </a:cubicBezTo>
                        <a:cubicBezTo>
                          <a:pt x="20" y="12"/>
                          <a:pt x="21" y="10"/>
                          <a:pt x="22" y="7"/>
                        </a:cubicBezTo>
                        <a:cubicBezTo>
                          <a:pt x="22" y="6"/>
                          <a:pt x="21" y="6"/>
                          <a:pt x="20" y="6"/>
                        </a:cubicBezTo>
                        <a:cubicBezTo>
                          <a:pt x="16" y="10"/>
                          <a:pt x="14" y="15"/>
                          <a:pt x="12" y="20"/>
                        </a:cubicBezTo>
                        <a:cubicBezTo>
                          <a:pt x="12" y="22"/>
                          <a:pt x="14" y="22"/>
                          <a:pt x="15" y="21"/>
                        </a:cubicBezTo>
                        <a:cubicBezTo>
                          <a:pt x="17" y="17"/>
                          <a:pt x="19" y="12"/>
                          <a:pt x="21" y="7"/>
                        </a:cubicBezTo>
                        <a:cubicBezTo>
                          <a:pt x="21" y="6"/>
                          <a:pt x="19" y="5"/>
                          <a:pt x="19" y="7"/>
                        </a:cubicBezTo>
                        <a:cubicBezTo>
                          <a:pt x="16" y="10"/>
                          <a:pt x="15" y="15"/>
                          <a:pt x="13" y="18"/>
                        </a:cubicBezTo>
                        <a:cubicBezTo>
                          <a:pt x="14" y="19"/>
                          <a:pt x="14" y="19"/>
                          <a:pt x="15" y="19"/>
                        </a:cubicBezTo>
                        <a:cubicBezTo>
                          <a:pt x="16" y="15"/>
                          <a:pt x="16" y="12"/>
                          <a:pt x="15" y="8"/>
                        </a:cubicBezTo>
                        <a:cubicBezTo>
                          <a:pt x="15" y="7"/>
                          <a:pt x="14" y="7"/>
                          <a:pt x="13" y="8"/>
                        </a:cubicBezTo>
                        <a:cubicBezTo>
                          <a:pt x="10" y="11"/>
                          <a:pt x="9" y="14"/>
                          <a:pt x="9" y="18"/>
                        </a:cubicBezTo>
                        <a:cubicBezTo>
                          <a:pt x="9" y="19"/>
                          <a:pt x="10" y="19"/>
                          <a:pt x="11" y="19"/>
                        </a:cubicBezTo>
                        <a:cubicBezTo>
                          <a:pt x="13" y="15"/>
                          <a:pt x="15" y="12"/>
                          <a:pt x="17" y="8"/>
                        </a:cubicBezTo>
                        <a:cubicBezTo>
                          <a:pt x="18" y="7"/>
                          <a:pt x="16" y="5"/>
                          <a:pt x="15" y="7"/>
                        </a:cubicBezTo>
                        <a:cubicBezTo>
                          <a:pt x="14" y="9"/>
                          <a:pt x="13" y="11"/>
                          <a:pt x="11" y="13"/>
                        </a:cubicBezTo>
                        <a:cubicBezTo>
                          <a:pt x="10" y="14"/>
                          <a:pt x="11" y="16"/>
                          <a:pt x="12" y="15"/>
                        </a:cubicBezTo>
                        <a:cubicBezTo>
                          <a:pt x="15" y="11"/>
                          <a:pt x="16" y="12"/>
                          <a:pt x="16" y="17"/>
                        </a:cubicBezTo>
                        <a:cubicBezTo>
                          <a:pt x="16" y="17"/>
                          <a:pt x="17" y="18"/>
                          <a:pt x="18" y="18"/>
                        </a:cubicBezTo>
                        <a:cubicBezTo>
                          <a:pt x="19" y="14"/>
                          <a:pt x="22" y="7"/>
                          <a:pt x="27" y="5"/>
                        </a:cubicBezTo>
                        <a:cubicBezTo>
                          <a:pt x="28" y="5"/>
                          <a:pt x="28" y="3"/>
                          <a:pt x="27" y="3"/>
                        </a:cubicBezTo>
                        <a:cubicBezTo>
                          <a:pt x="19" y="1"/>
                          <a:pt x="13" y="2"/>
                          <a:pt x="7" y="6"/>
                        </a:cubicBezTo>
                        <a:cubicBezTo>
                          <a:pt x="6" y="7"/>
                          <a:pt x="6" y="8"/>
                          <a:pt x="8" y="8"/>
                        </a:cubicBezTo>
                        <a:cubicBezTo>
                          <a:pt x="10" y="8"/>
                          <a:pt x="13" y="7"/>
                          <a:pt x="15" y="7"/>
                        </a:cubicBezTo>
                        <a:cubicBezTo>
                          <a:pt x="15" y="6"/>
                          <a:pt x="15" y="5"/>
                          <a:pt x="15" y="4"/>
                        </a:cubicBezTo>
                        <a:cubicBezTo>
                          <a:pt x="13" y="5"/>
                          <a:pt x="11" y="6"/>
                          <a:pt x="8" y="6"/>
                        </a:cubicBezTo>
                        <a:cubicBezTo>
                          <a:pt x="7" y="7"/>
                          <a:pt x="7" y="9"/>
                          <a:pt x="9" y="9"/>
                        </a:cubicBezTo>
                        <a:cubicBezTo>
                          <a:pt x="13" y="9"/>
                          <a:pt x="16" y="8"/>
                          <a:pt x="19" y="6"/>
                        </a:cubicBezTo>
                        <a:cubicBezTo>
                          <a:pt x="20" y="6"/>
                          <a:pt x="20" y="4"/>
                          <a:pt x="19" y="4"/>
                        </a:cubicBezTo>
                        <a:cubicBezTo>
                          <a:pt x="15" y="4"/>
                          <a:pt x="11" y="5"/>
                          <a:pt x="8" y="8"/>
                        </a:cubicBezTo>
                        <a:cubicBezTo>
                          <a:pt x="7" y="9"/>
                          <a:pt x="8" y="10"/>
                          <a:pt x="9" y="10"/>
                        </a:cubicBezTo>
                        <a:cubicBezTo>
                          <a:pt x="12" y="10"/>
                          <a:pt x="15" y="10"/>
                          <a:pt x="19" y="10"/>
                        </a:cubicBezTo>
                        <a:cubicBezTo>
                          <a:pt x="20" y="10"/>
                          <a:pt x="20" y="8"/>
                          <a:pt x="19" y="8"/>
                        </a:cubicBezTo>
                        <a:cubicBezTo>
                          <a:pt x="15" y="8"/>
                          <a:pt x="12" y="8"/>
                          <a:pt x="8" y="8"/>
                        </a:cubicBezTo>
                        <a:cubicBezTo>
                          <a:pt x="8" y="9"/>
                          <a:pt x="8" y="9"/>
                          <a:pt x="8" y="10"/>
                        </a:cubicBezTo>
                        <a:cubicBezTo>
                          <a:pt x="12" y="10"/>
                          <a:pt x="16" y="10"/>
                          <a:pt x="20" y="9"/>
                        </a:cubicBezTo>
                        <a:cubicBezTo>
                          <a:pt x="20" y="8"/>
                          <a:pt x="19" y="8"/>
                          <a:pt x="19" y="7"/>
                        </a:cubicBezTo>
                        <a:cubicBezTo>
                          <a:pt x="14" y="8"/>
                          <a:pt x="9" y="9"/>
                          <a:pt x="3" y="9"/>
                        </a:cubicBezTo>
                        <a:cubicBezTo>
                          <a:pt x="3" y="9"/>
                          <a:pt x="3" y="10"/>
                          <a:pt x="3" y="11"/>
                        </a:cubicBezTo>
                        <a:cubicBezTo>
                          <a:pt x="7" y="10"/>
                          <a:pt x="10" y="9"/>
                          <a:pt x="14" y="8"/>
                        </a:cubicBezTo>
                        <a:cubicBezTo>
                          <a:pt x="14" y="7"/>
                          <a:pt x="13" y="7"/>
                          <a:pt x="13" y="6"/>
                        </a:cubicBezTo>
                        <a:cubicBezTo>
                          <a:pt x="8" y="8"/>
                          <a:pt x="4" y="10"/>
                          <a:pt x="0" y="13"/>
                        </a:cubicBezTo>
                        <a:cubicBezTo>
                          <a:pt x="0" y="14"/>
                          <a:pt x="1" y="16"/>
                          <a:pt x="2" y="15"/>
                        </a:cubicBezTo>
                        <a:cubicBezTo>
                          <a:pt x="5" y="13"/>
                          <a:pt x="8" y="11"/>
                          <a:pt x="11" y="9"/>
                        </a:cubicBezTo>
                        <a:cubicBezTo>
                          <a:pt x="11" y="8"/>
                          <a:pt x="10" y="7"/>
                          <a:pt x="10" y="7"/>
                        </a:cubicBezTo>
                        <a:cubicBezTo>
                          <a:pt x="7" y="10"/>
                          <a:pt x="4" y="12"/>
                          <a:pt x="1" y="15"/>
                        </a:cubicBezTo>
                        <a:cubicBezTo>
                          <a:pt x="1" y="16"/>
                          <a:pt x="2" y="16"/>
                          <a:pt x="2" y="17"/>
                        </a:cubicBezTo>
                        <a:cubicBezTo>
                          <a:pt x="5" y="14"/>
                          <a:pt x="8" y="12"/>
                          <a:pt x="11" y="10"/>
                        </a:cubicBezTo>
                        <a:cubicBezTo>
                          <a:pt x="10" y="9"/>
                          <a:pt x="10" y="9"/>
                          <a:pt x="9" y="8"/>
                        </a:cubicBezTo>
                        <a:cubicBezTo>
                          <a:pt x="7" y="10"/>
                          <a:pt x="4" y="13"/>
                          <a:pt x="2" y="15"/>
                        </a:cubicBezTo>
                        <a:cubicBezTo>
                          <a:pt x="0" y="16"/>
                          <a:pt x="2" y="17"/>
                          <a:pt x="3" y="17"/>
                        </a:cubicBezTo>
                        <a:cubicBezTo>
                          <a:pt x="7" y="15"/>
                          <a:pt x="11" y="14"/>
                          <a:pt x="16" y="13"/>
                        </a:cubicBezTo>
                        <a:cubicBezTo>
                          <a:pt x="15" y="12"/>
                          <a:pt x="15" y="11"/>
                          <a:pt x="15" y="11"/>
                        </a:cubicBezTo>
                        <a:cubicBezTo>
                          <a:pt x="11" y="12"/>
                          <a:pt x="7" y="13"/>
                          <a:pt x="3" y="15"/>
                        </a:cubicBezTo>
                        <a:cubicBezTo>
                          <a:pt x="1" y="16"/>
                          <a:pt x="3" y="18"/>
                          <a:pt x="4" y="1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08" name="Freeform 298"/>
                  <p:cNvSpPr/>
                  <p:nvPr/>
                </p:nvSpPr>
                <p:spPr bwMode="auto">
                  <a:xfrm>
                    <a:off x="927" y="1615"/>
                    <a:ext cx="18" cy="36"/>
                  </a:xfrm>
                  <a:custGeom>
                    <a:avLst/>
                    <a:gdLst>
                      <a:gd name="T0" fmla="*/ 12 w 26"/>
                      <a:gd name="T1" fmla="*/ 48 h 53"/>
                      <a:gd name="T2" fmla="*/ 22 w 26"/>
                      <a:gd name="T3" fmla="*/ 42 h 53"/>
                      <a:gd name="T4" fmla="*/ 10 w 26"/>
                      <a:gd name="T5" fmla="*/ 50 h 53"/>
                      <a:gd name="T6" fmla="*/ 23 w 26"/>
                      <a:gd name="T7" fmla="*/ 40 h 53"/>
                      <a:gd name="T8" fmla="*/ 20 w 26"/>
                      <a:gd name="T9" fmla="*/ 41 h 53"/>
                      <a:gd name="T10" fmla="*/ 23 w 26"/>
                      <a:gd name="T11" fmla="*/ 23 h 53"/>
                      <a:gd name="T12" fmla="*/ 13 w 26"/>
                      <a:gd name="T13" fmla="*/ 10 h 53"/>
                      <a:gd name="T14" fmla="*/ 19 w 26"/>
                      <a:gd name="T15" fmla="*/ 10 h 53"/>
                      <a:gd name="T16" fmla="*/ 6 w 26"/>
                      <a:gd name="T17" fmla="*/ 7 h 53"/>
                      <a:gd name="T18" fmla="*/ 14 w 26"/>
                      <a:gd name="T19" fmla="*/ 9 h 53"/>
                      <a:gd name="T20" fmla="*/ 5 w 26"/>
                      <a:gd name="T21" fmla="*/ 4 h 53"/>
                      <a:gd name="T22" fmla="*/ 11 w 26"/>
                      <a:gd name="T23" fmla="*/ 5 h 53"/>
                      <a:gd name="T24" fmla="*/ 5 w 26"/>
                      <a:gd name="T25" fmla="*/ 2 h 53"/>
                      <a:gd name="T26" fmla="*/ 11 w 26"/>
                      <a:gd name="T27" fmla="*/ 2 h 53"/>
                      <a:gd name="T28" fmla="*/ 2 w 26"/>
                      <a:gd name="T29" fmla="*/ 3 h 53"/>
                      <a:gd name="T30" fmla="*/ 16 w 26"/>
                      <a:gd name="T31" fmla="*/ 9 h 53"/>
                      <a:gd name="T32" fmla="*/ 16 w 26"/>
                      <a:gd name="T33" fmla="*/ 9 h 53"/>
                      <a:gd name="T34" fmla="*/ 10 w 26"/>
                      <a:gd name="T35" fmla="*/ 7 h 53"/>
                      <a:gd name="T36" fmla="*/ 20 w 26"/>
                      <a:gd name="T37" fmla="*/ 13 h 53"/>
                      <a:gd name="T38" fmla="*/ 18 w 26"/>
                      <a:gd name="T39" fmla="*/ 15 h 53"/>
                      <a:gd name="T40" fmla="*/ 25 w 26"/>
                      <a:gd name="T41" fmla="*/ 21 h 53"/>
                      <a:gd name="T42" fmla="*/ 18 w 26"/>
                      <a:gd name="T43" fmla="*/ 15 h 53"/>
                      <a:gd name="T44" fmla="*/ 20 w 26"/>
                      <a:gd name="T45" fmla="*/ 14 h 53"/>
                      <a:gd name="T46" fmla="*/ 10 w 26"/>
                      <a:gd name="T47" fmla="*/ 6 h 53"/>
                      <a:gd name="T48" fmla="*/ 17 w 26"/>
                      <a:gd name="T49" fmla="*/ 9 h 53"/>
                      <a:gd name="T50" fmla="*/ 9 w 26"/>
                      <a:gd name="T51" fmla="*/ 5 h 53"/>
                      <a:gd name="T52" fmla="*/ 16 w 26"/>
                      <a:gd name="T53" fmla="*/ 9 h 53"/>
                      <a:gd name="T54" fmla="*/ 2 w 26"/>
                      <a:gd name="T55" fmla="*/ 3 h 53"/>
                      <a:gd name="T56" fmla="*/ 11 w 26"/>
                      <a:gd name="T57" fmla="*/ 2 h 53"/>
                      <a:gd name="T58" fmla="*/ 4 w 26"/>
                      <a:gd name="T59" fmla="*/ 2 h 53"/>
                      <a:gd name="T60" fmla="*/ 11 w 26"/>
                      <a:gd name="T61" fmla="*/ 5 h 53"/>
                      <a:gd name="T62" fmla="*/ 4 w 26"/>
                      <a:gd name="T63" fmla="*/ 4 h 53"/>
                      <a:gd name="T64" fmla="*/ 14 w 26"/>
                      <a:gd name="T65" fmla="*/ 9 h 53"/>
                      <a:gd name="T66" fmla="*/ 7 w 26"/>
                      <a:gd name="T67" fmla="*/ 7 h 53"/>
                      <a:gd name="T68" fmla="*/ 19 w 26"/>
                      <a:gd name="T69" fmla="*/ 10 h 53"/>
                      <a:gd name="T70" fmla="*/ 13 w 26"/>
                      <a:gd name="T71" fmla="*/ 10 h 53"/>
                      <a:gd name="T72" fmla="*/ 20 w 26"/>
                      <a:gd name="T73" fmla="*/ 41 h 53"/>
                      <a:gd name="T74" fmla="*/ 23 w 26"/>
                      <a:gd name="T75" fmla="*/ 40 h 53"/>
                      <a:gd name="T76" fmla="*/ 10 w 26"/>
                      <a:gd name="T77" fmla="*/ 50 h 53"/>
                      <a:gd name="T78" fmla="*/ 22 w 26"/>
                      <a:gd name="T79" fmla="*/ 41 h 53"/>
                      <a:gd name="T80" fmla="*/ 12 w 26"/>
                      <a:gd name="T81" fmla="*/ 48 h 53"/>
                      <a:gd name="T82" fmla="*/ 23 w 26"/>
                      <a:gd name="T83" fmla="*/ 38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26" h="53">
                        <a:moveTo>
                          <a:pt x="20" y="37"/>
                        </a:moveTo>
                        <a:cubicBezTo>
                          <a:pt x="19" y="42"/>
                          <a:pt x="16" y="45"/>
                          <a:pt x="12" y="48"/>
                        </a:cubicBezTo>
                        <a:cubicBezTo>
                          <a:pt x="11" y="49"/>
                          <a:pt x="13" y="50"/>
                          <a:pt x="14" y="50"/>
                        </a:cubicBezTo>
                        <a:cubicBezTo>
                          <a:pt x="17" y="47"/>
                          <a:pt x="19" y="44"/>
                          <a:pt x="22" y="42"/>
                        </a:cubicBezTo>
                        <a:cubicBezTo>
                          <a:pt x="21" y="41"/>
                          <a:pt x="20" y="41"/>
                          <a:pt x="20" y="41"/>
                        </a:cubicBezTo>
                        <a:cubicBezTo>
                          <a:pt x="18" y="46"/>
                          <a:pt x="15" y="48"/>
                          <a:pt x="10" y="50"/>
                        </a:cubicBezTo>
                        <a:cubicBezTo>
                          <a:pt x="11" y="51"/>
                          <a:pt x="11" y="52"/>
                          <a:pt x="11" y="52"/>
                        </a:cubicBezTo>
                        <a:cubicBezTo>
                          <a:pt x="16" y="49"/>
                          <a:pt x="20" y="45"/>
                          <a:pt x="23" y="40"/>
                        </a:cubicBezTo>
                        <a:cubicBezTo>
                          <a:pt x="24" y="39"/>
                          <a:pt x="22" y="38"/>
                          <a:pt x="21" y="39"/>
                        </a:cubicBezTo>
                        <a:cubicBezTo>
                          <a:pt x="21" y="40"/>
                          <a:pt x="20" y="40"/>
                          <a:pt x="20" y="41"/>
                        </a:cubicBezTo>
                        <a:cubicBezTo>
                          <a:pt x="21" y="41"/>
                          <a:pt x="22" y="41"/>
                          <a:pt x="22" y="41"/>
                        </a:cubicBezTo>
                        <a:cubicBezTo>
                          <a:pt x="23" y="34"/>
                          <a:pt x="26" y="30"/>
                          <a:pt x="23" y="23"/>
                        </a:cubicBezTo>
                        <a:cubicBezTo>
                          <a:pt x="21" y="18"/>
                          <a:pt x="19" y="13"/>
                          <a:pt x="15" y="9"/>
                        </a:cubicBezTo>
                        <a:cubicBezTo>
                          <a:pt x="14" y="9"/>
                          <a:pt x="14" y="10"/>
                          <a:pt x="13" y="10"/>
                        </a:cubicBezTo>
                        <a:cubicBezTo>
                          <a:pt x="16" y="12"/>
                          <a:pt x="15" y="12"/>
                          <a:pt x="18" y="13"/>
                        </a:cubicBezTo>
                        <a:cubicBezTo>
                          <a:pt x="20" y="13"/>
                          <a:pt x="20" y="11"/>
                          <a:pt x="19" y="10"/>
                        </a:cubicBezTo>
                        <a:cubicBezTo>
                          <a:pt x="15" y="8"/>
                          <a:pt x="12" y="6"/>
                          <a:pt x="7" y="5"/>
                        </a:cubicBezTo>
                        <a:cubicBezTo>
                          <a:pt x="6" y="4"/>
                          <a:pt x="5" y="6"/>
                          <a:pt x="6" y="7"/>
                        </a:cubicBezTo>
                        <a:cubicBezTo>
                          <a:pt x="8" y="8"/>
                          <a:pt x="10" y="9"/>
                          <a:pt x="13" y="11"/>
                        </a:cubicBezTo>
                        <a:cubicBezTo>
                          <a:pt x="14" y="11"/>
                          <a:pt x="15" y="10"/>
                          <a:pt x="14" y="9"/>
                        </a:cubicBezTo>
                        <a:cubicBezTo>
                          <a:pt x="11" y="7"/>
                          <a:pt x="8" y="5"/>
                          <a:pt x="6" y="2"/>
                        </a:cubicBezTo>
                        <a:cubicBezTo>
                          <a:pt x="6" y="3"/>
                          <a:pt x="5" y="3"/>
                          <a:pt x="5" y="4"/>
                        </a:cubicBezTo>
                        <a:cubicBezTo>
                          <a:pt x="6" y="5"/>
                          <a:pt x="8" y="6"/>
                          <a:pt x="10" y="7"/>
                        </a:cubicBezTo>
                        <a:cubicBezTo>
                          <a:pt x="11" y="8"/>
                          <a:pt x="12" y="6"/>
                          <a:pt x="11" y="5"/>
                        </a:cubicBezTo>
                        <a:cubicBezTo>
                          <a:pt x="9" y="4"/>
                          <a:pt x="7" y="2"/>
                          <a:pt x="6" y="1"/>
                        </a:cubicBezTo>
                        <a:cubicBezTo>
                          <a:pt x="5" y="1"/>
                          <a:pt x="5" y="2"/>
                          <a:pt x="5" y="2"/>
                        </a:cubicBezTo>
                        <a:cubicBezTo>
                          <a:pt x="6" y="3"/>
                          <a:pt x="8" y="3"/>
                          <a:pt x="10" y="4"/>
                        </a:cubicBezTo>
                        <a:cubicBezTo>
                          <a:pt x="10" y="3"/>
                          <a:pt x="10" y="2"/>
                          <a:pt x="11" y="2"/>
                        </a:cubicBezTo>
                        <a:cubicBezTo>
                          <a:pt x="7" y="1"/>
                          <a:pt x="5" y="1"/>
                          <a:pt x="2" y="1"/>
                        </a:cubicBezTo>
                        <a:cubicBezTo>
                          <a:pt x="2" y="1"/>
                          <a:pt x="2" y="2"/>
                          <a:pt x="2" y="3"/>
                        </a:cubicBezTo>
                        <a:cubicBezTo>
                          <a:pt x="9" y="3"/>
                          <a:pt x="11" y="7"/>
                          <a:pt x="14" y="11"/>
                        </a:cubicBezTo>
                        <a:cubicBezTo>
                          <a:pt x="15" y="10"/>
                          <a:pt x="15" y="10"/>
                          <a:pt x="16" y="9"/>
                        </a:cubicBezTo>
                        <a:cubicBezTo>
                          <a:pt x="13" y="7"/>
                          <a:pt x="13" y="7"/>
                          <a:pt x="15" y="10"/>
                        </a:cubicBezTo>
                        <a:cubicBezTo>
                          <a:pt x="15" y="10"/>
                          <a:pt x="16" y="9"/>
                          <a:pt x="16" y="9"/>
                        </a:cubicBezTo>
                        <a:cubicBezTo>
                          <a:pt x="15" y="7"/>
                          <a:pt x="13" y="6"/>
                          <a:pt x="12" y="5"/>
                        </a:cubicBezTo>
                        <a:cubicBezTo>
                          <a:pt x="11" y="5"/>
                          <a:pt x="11" y="6"/>
                          <a:pt x="10" y="7"/>
                        </a:cubicBezTo>
                        <a:cubicBezTo>
                          <a:pt x="14" y="9"/>
                          <a:pt x="16" y="11"/>
                          <a:pt x="18" y="15"/>
                        </a:cubicBezTo>
                        <a:cubicBezTo>
                          <a:pt x="19" y="14"/>
                          <a:pt x="19" y="14"/>
                          <a:pt x="20" y="13"/>
                        </a:cubicBezTo>
                        <a:cubicBezTo>
                          <a:pt x="20" y="13"/>
                          <a:pt x="19" y="13"/>
                          <a:pt x="19" y="13"/>
                        </a:cubicBezTo>
                        <a:cubicBezTo>
                          <a:pt x="18" y="12"/>
                          <a:pt x="16" y="14"/>
                          <a:pt x="18" y="15"/>
                        </a:cubicBezTo>
                        <a:cubicBezTo>
                          <a:pt x="19" y="17"/>
                          <a:pt x="21" y="19"/>
                          <a:pt x="22" y="21"/>
                        </a:cubicBezTo>
                        <a:cubicBezTo>
                          <a:pt x="22" y="22"/>
                          <a:pt x="25" y="22"/>
                          <a:pt x="25" y="21"/>
                        </a:cubicBezTo>
                        <a:cubicBezTo>
                          <a:pt x="25" y="17"/>
                          <a:pt x="23" y="15"/>
                          <a:pt x="19" y="13"/>
                        </a:cubicBezTo>
                        <a:cubicBezTo>
                          <a:pt x="19" y="14"/>
                          <a:pt x="18" y="14"/>
                          <a:pt x="18" y="15"/>
                        </a:cubicBezTo>
                        <a:cubicBezTo>
                          <a:pt x="18" y="15"/>
                          <a:pt x="18" y="15"/>
                          <a:pt x="19" y="15"/>
                        </a:cubicBezTo>
                        <a:cubicBezTo>
                          <a:pt x="20" y="16"/>
                          <a:pt x="21" y="15"/>
                          <a:pt x="20" y="14"/>
                        </a:cubicBezTo>
                        <a:cubicBezTo>
                          <a:pt x="18" y="10"/>
                          <a:pt x="15" y="7"/>
                          <a:pt x="11" y="5"/>
                        </a:cubicBezTo>
                        <a:cubicBezTo>
                          <a:pt x="10" y="4"/>
                          <a:pt x="9" y="5"/>
                          <a:pt x="10" y="6"/>
                        </a:cubicBezTo>
                        <a:cubicBezTo>
                          <a:pt x="13" y="10"/>
                          <a:pt x="11" y="9"/>
                          <a:pt x="15" y="11"/>
                        </a:cubicBezTo>
                        <a:cubicBezTo>
                          <a:pt x="16" y="11"/>
                          <a:pt x="17" y="10"/>
                          <a:pt x="17" y="9"/>
                        </a:cubicBezTo>
                        <a:cubicBezTo>
                          <a:pt x="15" y="6"/>
                          <a:pt x="13" y="5"/>
                          <a:pt x="10" y="4"/>
                        </a:cubicBezTo>
                        <a:cubicBezTo>
                          <a:pt x="9" y="3"/>
                          <a:pt x="8" y="4"/>
                          <a:pt x="9" y="5"/>
                        </a:cubicBezTo>
                        <a:cubicBezTo>
                          <a:pt x="10" y="8"/>
                          <a:pt x="12" y="9"/>
                          <a:pt x="14" y="11"/>
                        </a:cubicBezTo>
                        <a:cubicBezTo>
                          <a:pt x="15" y="12"/>
                          <a:pt x="17" y="10"/>
                          <a:pt x="16" y="9"/>
                        </a:cubicBezTo>
                        <a:cubicBezTo>
                          <a:pt x="12" y="4"/>
                          <a:pt x="9" y="1"/>
                          <a:pt x="2" y="1"/>
                        </a:cubicBezTo>
                        <a:cubicBezTo>
                          <a:pt x="0" y="1"/>
                          <a:pt x="0" y="3"/>
                          <a:pt x="2" y="3"/>
                        </a:cubicBezTo>
                        <a:cubicBezTo>
                          <a:pt x="4" y="3"/>
                          <a:pt x="7" y="3"/>
                          <a:pt x="10" y="4"/>
                        </a:cubicBezTo>
                        <a:cubicBezTo>
                          <a:pt x="11" y="4"/>
                          <a:pt x="12" y="2"/>
                          <a:pt x="11" y="2"/>
                        </a:cubicBezTo>
                        <a:cubicBezTo>
                          <a:pt x="9" y="1"/>
                          <a:pt x="7" y="1"/>
                          <a:pt x="5" y="0"/>
                        </a:cubicBezTo>
                        <a:cubicBezTo>
                          <a:pt x="4" y="0"/>
                          <a:pt x="3" y="1"/>
                          <a:pt x="4" y="2"/>
                        </a:cubicBezTo>
                        <a:cubicBezTo>
                          <a:pt x="6" y="4"/>
                          <a:pt x="8" y="5"/>
                          <a:pt x="9" y="7"/>
                        </a:cubicBezTo>
                        <a:cubicBezTo>
                          <a:pt x="10" y="6"/>
                          <a:pt x="10" y="6"/>
                          <a:pt x="11" y="5"/>
                        </a:cubicBezTo>
                        <a:cubicBezTo>
                          <a:pt x="9" y="4"/>
                          <a:pt x="8" y="3"/>
                          <a:pt x="6" y="2"/>
                        </a:cubicBezTo>
                        <a:cubicBezTo>
                          <a:pt x="5" y="1"/>
                          <a:pt x="4" y="3"/>
                          <a:pt x="4" y="4"/>
                        </a:cubicBezTo>
                        <a:cubicBezTo>
                          <a:pt x="7" y="7"/>
                          <a:pt x="10" y="8"/>
                          <a:pt x="12" y="10"/>
                        </a:cubicBezTo>
                        <a:cubicBezTo>
                          <a:pt x="13" y="10"/>
                          <a:pt x="13" y="9"/>
                          <a:pt x="14" y="9"/>
                        </a:cubicBezTo>
                        <a:cubicBezTo>
                          <a:pt x="12" y="8"/>
                          <a:pt x="10" y="6"/>
                          <a:pt x="8" y="5"/>
                        </a:cubicBezTo>
                        <a:cubicBezTo>
                          <a:pt x="7" y="6"/>
                          <a:pt x="7" y="6"/>
                          <a:pt x="7" y="7"/>
                        </a:cubicBezTo>
                        <a:cubicBezTo>
                          <a:pt x="11" y="8"/>
                          <a:pt x="14" y="10"/>
                          <a:pt x="18" y="12"/>
                        </a:cubicBezTo>
                        <a:cubicBezTo>
                          <a:pt x="18" y="12"/>
                          <a:pt x="19" y="11"/>
                          <a:pt x="19" y="10"/>
                        </a:cubicBezTo>
                        <a:cubicBezTo>
                          <a:pt x="17" y="10"/>
                          <a:pt x="16" y="9"/>
                          <a:pt x="14" y="8"/>
                        </a:cubicBezTo>
                        <a:cubicBezTo>
                          <a:pt x="13" y="8"/>
                          <a:pt x="12" y="9"/>
                          <a:pt x="13" y="10"/>
                        </a:cubicBezTo>
                        <a:cubicBezTo>
                          <a:pt x="18" y="15"/>
                          <a:pt x="20" y="20"/>
                          <a:pt x="22" y="26"/>
                        </a:cubicBezTo>
                        <a:cubicBezTo>
                          <a:pt x="23" y="31"/>
                          <a:pt x="20" y="36"/>
                          <a:pt x="20" y="41"/>
                        </a:cubicBezTo>
                        <a:cubicBezTo>
                          <a:pt x="20" y="42"/>
                          <a:pt x="22" y="43"/>
                          <a:pt x="22" y="42"/>
                        </a:cubicBezTo>
                        <a:cubicBezTo>
                          <a:pt x="22" y="41"/>
                          <a:pt x="23" y="41"/>
                          <a:pt x="23" y="40"/>
                        </a:cubicBezTo>
                        <a:cubicBezTo>
                          <a:pt x="22" y="40"/>
                          <a:pt x="22" y="39"/>
                          <a:pt x="21" y="39"/>
                        </a:cubicBezTo>
                        <a:cubicBezTo>
                          <a:pt x="18" y="44"/>
                          <a:pt x="15" y="47"/>
                          <a:pt x="10" y="50"/>
                        </a:cubicBezTo>
                        <a:cubicBezTo>
                          <a:pt x="9" y="51"/>
                          <a:pt x="10" y="53"/>
                          <a:pt x="11" y="52"/>
                        </a:cubicBezTo>
                        <a:cubicBezTo>
                          <a:pt x="16" y="49"/>
                          <a:pt x="20" y="47"/>
                          <a:pt x="22" y="41"/>
                        </a:cubicBezTo>
                        <a:cubicBezTo>
                          <a:pt x="22" y="40"/>
                          <a:pt x="21" y="39"/>
                          <a:pt x="20" y="40"/>
                        </a:cubicBezTo>
                        <a:cubicBezTo>
                          <a:pt x="17" y="42"/>
                          <a:pt x="15" y="46"/>
                          <a:pt x="12" y="48"/>
                        </a:cubicBezTo>
                        <a:cubicBezTo>
                          <a:pt x="13" y="48"/>
                          <a:pt x="13" y="49"/>
                          <a:pt x="14" y="50"/>
                        </a:cubicBezTo>
                        <a:cubicBezTo>
                          <a:pt x="18" y="46"/>
                          <a:pt x="21" y="43"/>
                          <a:pt x="23" y="38"/>
                        </a:cubicBezTo>
                        <a:cubicBezTo>
                          <a:pt x="23" y="36"/>
                          <a:pt x="21" y="36"/>
                          <a:pt x="20" y="3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09" name="Freeform 299"/>
                  <p:cNvSpPr/>
                  <p:nvPr/>
                </p:nvSpPr>
                <p:spPr bwMode="auto">
                  <a:xfrm>
                    <a:off x="895" y="1695"/>
                    <a:ext cx="10" cy="10"/>
                  </a:xfrm>
                  <a:custGeom>
                    <a:avLst/>
                    <a:gdLst>
                      <a:gd name="T0" fmla="*/ 8 w 14"/>
                      <a:gd name="T1" fmla="*/ 1 h 14"/>
                      <a:gd name="T2" fmla="*/ 1 w 14"/>
                      <a:gd name="T3" fmla="*/ 4 h 14"/>
                      <a:gd name="T4" fmla="*/ 1 w 14"/>
                      <a:gd name="T5" fmla="*/ 10 h 14"/>
                      <a:gd name="T6" fmla="*/ 13 w 14"/>
                      <a:gd name="T7" fmla="*/ 9 h 14"/>
                      <a:gd name="T8" fmla="*/ 4 w 14"/>
                      <a:gd name="T9" fmla="*/ 1 h 14"/>
                      <a:gd name="T10" fmla="*/ 1 w 14"/>
                      <a:gd name="T11" fmla="*/ 9 h 14"/>
                      <a:gd name="T12" fmla="*/ 8 w 14"/>
                      <a:gd name="T13" fmla="*/ 12 h 14"/>
                      <a:gd name="T14" fmla="*/ 11 w 14"/>
                      <a:gd name="T15" fmla="*/ 5 h 14"/>
                      <a:gd name="T16" fmla="*/ 4 w 14"/>
                      <a:gd name="T17" fmla="*/ 4 h 14"/>
                      <a:gd name="T18" fmla="*/ 8 w 14"/>
                      <a:gd name="T19" fmla="*/ 9 h 14"/>
                      <a:gd name="T20" fmla="*/ 7 w 14"/>
                      <a:gd name="T21" fmla="*/ 3 h 14"/>
                      <a:gd name="T22" fmla="*/ 3 w 14"/>
                      <a:gd name="T23" fmla="*/ 8 h 14"/>
                      <a:gd name="T24" fmla="*/ 8 w 14"/>
                      <a:gd name="T25" fmla="*/ 8 h 14"/>
                      <a:gd name="T26" fmla="*/ 4 w 14"/>
                      <a:gd name="T27" fmla="*/ 5 h 14"/>
                      <a:gd name="T28" fmla="*/ 6 w 14"/>
                      <a:gd name="T29" fmla="*/ 9 h 14"/>
                      <a:gd name="T30" fmla="*/ 10 w 14"/>
                      <a:gd name="T31" fmla="*/ 6 h 14"/>
                      <a:gd name="T32" fmla="*/ 10 w 14"/>
                      <a:gd name="T33" fmla="*/ 5 h 14"/>
                      <a:gd name="T34" fmla="*/ 7 w 14"/>
                      <a:gd name="T35" fmla="*/ 5 h 14"/>
                      <a:gd name="T36" fmla="*/ 8 w 14"/>
                      <a:gd name="T37" fmla="*/ 7 h 14"/>
                      <a:gd name="T38" fmla="*/ 9 w 14"/>
                      <a:gd name="T39" fmla="*/ 7 h 14"/>
                      <a:gd name="T40" fmla="*/ 8 w 14"/>
                      <a:gd name="T41" fmla="*/ 5 h 14"/>
                      <a:gd name="T42" fmla="*/ 5 w 14"/>
                      <a:gd name="T43" fmla="*/ 7 h 14"/>
                      <a:gd name="T44" fmla="*/ 6 w 14"/>
                      <a:gd name="T45" fmla="*/ 8 h 14"/>
                      <a:gd name="T46" fmla="*/ 6 w 14"/>
                      <a:gd name="T47" fmla="*/ 7 h 14"/>
                      <a:gd name="T48" fmla="*/ 6 w 14"/>
                      <a:gd name="T49" fmla="*/ 7 h 14"/>
                      <a:gd name="T50" fmla="*/ 5 w 14"/>
                      <a:gd name="T51" fmla="*/ 7 h 14"/>
                      <a:gd name="T52" fmla="*/ 7 w 14"/>
                      <a:gd name="T53" fmla="*/ 5 h 14"/>
                      <a:gd name="T54" fmla="*/ 6 w 14"/>
                      <a:gd name="T55" fmla="*/ 7 h 14"/>
                      <a:gd name="T56" fmla="*/ 7 w 14"/>
                      <a:gd name="T57" fmla="*/ 5 h 14"/>
                      <a:gd name="T58" fmla="*/ 9 w 14"/>
                      <a:gd name="T59" fmla="*/ 8 h 14"/>
                      <a:gd name="T60" fmla="*/ 5 w 14"/>
                      <a:gd name="T61" fmla="*/ 10 h 14"/>
                      <a:gd name="T62" fmla="*/ 6 w 14"/>
                      <a:gd name="T63" fmla="*/ 3 h 14"/>
                      <a:gd name="T64" fmla="*/ 10 w 14"/>
                      <a:gd name="T65" fmla="*/ 7 h 14"/>
                      <a:gd name="T66" fmla="*/ 6 w 14"/>
                      <a:gd name="T67" fmla="*/ 11 h 14"/>
                      <a:gd name="T68" fmla="*/ 2 w 14"/>
                      <a:gd name="T69" fmla="*/ 7 h 14"/>
                      <a:gd name="T70" fmla="*/ 8 w 14"/>
                      <a:gd name="T71" fmla="*/ 3 h 14"/>
                      <a:gd name="T72" fmla="*/ 8 w 14"/>
                      <a:gd name="T73" fmla="*/ 1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4" h="14">
                        <a:moveTo>
                          <a:pt x="8" y="1"/>
                        </a:moveTo>
                        <a:cubicBezTo>
                          <a:pt x="5" y="1"/>
                          <a:pt x="2" y="2"/>
                          <a:pt x="1" y="4"/>
                        </a:cubicBezTo>
                        <a:cubicBezTo>
                          <a:pt x="0" y="6"/>
                          <a:pt x="0" y="8"/>
                          <a:pt x="1" y="10"/>
                        </a:cubicBezTo>
                        <a:cubicBezTo>
                          <a:pt x="4" y="14"/>
                          <a:pt x="11" y="14"/>
                          <a:pt x="13" y="9"/>
                        </a:cubicBezTo>
                        <a:cubicBezTo>
                          <a:pt x="14" y="4"/>
                          <a:pt x="8" y="0"/>
                          <a:pt x="4" y="1"/>
                        </a:cubicBezTo>
                        <a:cubicBezTo>
                          <a:pt x="2" y="3"/>
                          <a:pt x="0" y="6"/>
                          <a:pt x="1" y="9"/>
                        </a:cubicBezTo>
                        <a:cubicBezTo>
                          <a:pt x="2" y="11"/>
                          <a:pt x="5" y="13"/>
                          <a:pt x="8" y="12"/>
                        </a:cubicBezTo>
                        <a:cubicBezTo>
                          <a:pt x="11" y="11"/>
                          <a:pt x="12" y="8"/>
                          <a:pt x="11" y="5"/>
                        </a:cubicBezTo>
                        <a:cubicBezTo>
                          <a:pt x="10" y="3"/>
                          <a:pt x="6" y="1"/>
                          <a:pt x="4" y="4"/>
                        </a:cubicBezTo>
                        <a:cubicBezTo>
                          <a:pt x="3" y="7"/>
                          <a:pt x="5" y="10"/>
                          <a:pt x="8" y="9"/>
                        </a:cubicBezTo>
                        <a:cubicBezTo>
                          <a:pt x="11" y="7"/>
                          <a:pt x="10" y="3"/>
                          <a:pt x="7" y="3"/>
                        </a:cubicBezTo>
                        <a:cubicBezTo>
                          <a:pt x="4" y="3"/>
                          <a:pt x="3" y="5"/>
                          <a:pt x="3" y="8"/>
                        </a:cubicBezTo>
                        <a:cubicBezTo>
                          <a:pt x="3" y="11"/>
                          <a:pt x="7" y="10"/>
                          <a:pt x="8" y="8"/>
                        </a:cubicBezTo>
                        <a:cubicBezTo>
                          <a:pt x="10" y="6"/>
                          <a:pt x="7" y="3"/>
                          <a:pt x="4" y="5"/>
                        </a:cubicBezTo>
                        <a:cubicBezTo>
                          <a:pt x="2" y="7"/>
                          <a:pt x="3" y="10"/>
                          <a:pt x="6" y="9"/>
                        </a:cubicBezTo>
                        <a:cubicBezTo>
                          <a:pt x="8" y="9"/>
                          <a:pt x="10" y="8"/>
                          <a:pt x="10" y="6"/>
                        </a:cubicBezTo>
                        <a:cubicBezTo>
                          <a:pt x="11" y="6"/>
                          <a:pt x="10" y="5"/>
                          <a:pt x="10" y="5"/>
                        </a:cubicBezTo>
                        <a:cubicBezTo>
                          <a:pt x="9" y="4"/>
                          <a:pt x="8" y="5"/>
                          <a:pt x="7" y="5"/>
                        </a:cubicBezTo>
                        <a:cubicBezTo>
                          <a:pt x="6" y="5"/>
                          <a:pt x="6" y="7"/>
                          <a:pt x="8" y="7"/>
                        </a:cubicBezTo>
                        <a:cubicBezTo>
                          <a:pt x="8" y="7"/>
                          <a:pt x="8" y="7"/>
                          <a:pt x="9" y="7"/>
                        </a:cubicBezTo>
                        <a:cubicBezTo>
                          <a:pt x="9" y="6"/>
                          <a:pt x="9" y="6"/>
                          <a:pt x="8" y="5"/>
                        </a:cubicBezTo>
                        <a:cubicBezTo>
                          <a:pt x="8" y="6"/>
                          <a:pt x="7" y="7"/>
                          <a:pt x="5" y="7"/>
                        </a:cubicBezTo>
                        <a:cubicBezTo>
                          <a:pt x="5" y="7"/>
                          <a:pt x="5" y="7"/>
                          <a:pt x="6" y="8"/>
                        </a:cubicBezTo>
                        <a:cubicBezTo>
                          <a:pt x="6" y="7"/>
                          <a:pt x="6" y="7"/>
                          <a:pt x="6" y="7"/>
                        </a:cubicBezTo>
                        <a:cubicBezTo>
                          <a:pt x="6" y="6"/>
                          <a:pt x="7" y="7"/>
                          <a:pt x="6" y="7"/>
                        </a:cubicBezTo>
                        <a:cubicBezTo>
                          <a:pt x="6" y="8"/>
                          <a:pt x="5" y="8"/>
                          <a:pt x="5" y="7"/>
                        </a:cubicBezTo>
                        <a:cubicBezTo>
                          <a:pt x="5" y="6"/>
                          <a:pt x="6" y="5"/>
                          <a:pt x="7" y="5"/>
                        </a:cubicBezTo>
                        <a:cubicBezTo>
                          <a:pt x="8" y="6"/>
                          <a:pt x="7" y="7"/>
                          <a:pt x="6" y="7"/>
                        </a:cubicBezTo>
                        <a:cubicBezTo>
                          <a:pt x="6" y="6"/>
                          <a:pt x="6" y="5"/>
                          <a:pt x="7" y="5"/>
                        </a:cubicBezTo>
                        <a:cubicBezTo>
                          <a:pt x="9" y="4"/>
                          <a:pt x="9" y="7"/>
                          <a:pt x="9" y="8"/>
                        </a:cubicBezTo>
                        <a:cubicBezTo>
                          <a:pt x="9" y="10"/>
                          <a:pt x="7" y="10"/>
                          <a:pt x="5" y="10"/>
                        </a:cubicBezTo>
                        <a:cubicBezTo>
                          <a:pt x="2" y="8"/>
                          <a:pt x="3" y="4"/>
                          <a:pt x="6" y="3"/>
                        </a:cubicBezTo>
                        <a:cubicBezTo>
                          <a:pt x="8" y="3"/>
                          <a:pt x="10" y="5"/>
                          <a:pt x="10" y="7"/>
                        </a:cubicBezTo>
                        <a:cubicBezTo>
                          <a:pt x="11" y="9"/>
                          <a:pt x="8" y="11"/>
                          <a:pt x="6" y="11"/>
                        </a:cubicBezTo>
                        <a:cubicBezTo>
                          <a:pt x="4" y="11"/>
                          <a:pt x="2" y="9"/>
                          <a:pt x="2" y="7"/>
                        </a:cubicBezTo>
                        <a:cubicBezTo>
                          <a:pt x="2" y="4"/>
                          <a:pt x="5" y="3"/>
                          <a:pt x="8" y="3"/>
                        </a:cubicBezTo>
                        <a:cubicBezTo>
                          <a:pt x="9" y="4"/>
                          <a:pt x="9" y="1"/>
                          <a:pt x="8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10" name="Freeform 300"/>
                  <p:cNvSpPr/>
                  <p:nvPr/>
                </p:nvSpPr>
                <p:spPr bwMode="auto">
                  <a:xfrm>
                    <a:off x="896" y="1685"/>
                    <a:ext cx="20" cy="18"/>
                  </a:xfrm>
                  <a:custGeom>
                    <a:avLst/>
                    <a:gdLst>
                      <a:gd name="T0" fmla="*/ 22 w 30"/>
                      <a:gd name="T1" fmla="*/ 27 h 28"/>
                      <a:gd name="T2" fmla="*/ 30 w 30"/>
                      <a:gd name="T3" fmla="*/ 22 h 28"/>
                      <a:gd name="T4" fmla="*/ 1 w 30"/>
                      <a:gd name="T5" fmla="*/ 8 h 28"/>
                      <a:gd name="T6" fmla="*/ 3 w 30"/>
                      <a:gd name="T7" fmla="*/ 4 h 28"/>
                      <a:gd name="T8" fmla="*/ 5 w 30"/>
                      <a:gd name="T9" fmla="*/ 4 h 28"/>
                      <a:gd name="T10" fmla="*/ 6 w 30"/>
                      <a:gd name="T11" fmla="*/ 8 h 28"/>
                      <a:gd name="T12" fmla="*/ 5 w 30"/>
                      <a:gd name="T13" fmla="*/ 7 h 28"/>
                      <a:gd name="T14" fmla="*/ 6 w 30"/>
                      <a:gd name="T15" fmla="*/ 3 h 28"/>
                      <a:gd name="T16" fmla="*/ 10 w 30"/>
                      <a:gd name="T17" fmla="*/ 4 h 28"/>
                      <a:gd name="T18" fmla="*/ 10 w 30"/>
                      <a:gd name="T19" fmla="*/ 8 h 28"/>
                      <a:gd name="T20" fmla="*/ 10 w 30"/>
                      <a:gd name="T21" fmla="*/ 8 h 28"/>
                      <a:gd name="T22" fmla="*/ 12 w 30"/>
                      <a:gd name="T23" fmla="*/ 4 h 28"/>
                      <a:gd name="T24" fmla="*/ 15 w 30"/>
                      <a:gd name="T25" fmla="*/ 7 h 28"/>
                      <a:gd name="T26" fmla="*/ 14 w 30"/>
                      <a:gd name="T27" fmla="*/ 9 h 28"/>
                      <a:gd name="T28" fmla="*/ 13 w 30"/>
                      <a:gd name="T29" fmla="*/ 9 h 28"/>
                      <a:gd name="T30" fmla="*/ 15 w 30"/>
                      <a:gd name="T31" fmla="*/ 8 h 28"/>
                      <a:gd name="T32" fmla="*/ 18 w 30"/>
                      <a:gd name="T33" fmla="*/ 10 h 28"/>
                      <a:gd name="T34" fmla="*/ 17 w 30"/>
                      <a:gd name="T35" fmla="*/ 14 h 28"/>
                      <a:gd name="T36" fmla="*/ 17 w 30"/>
                      <a:gd name="T37" fmla="*/ 12 h 28"/>
                      <a:gd name="T38" fmla="*/ 20 w 30"/>
                      <a:gd name="T39" fmla="*/ 11 h 28"/>
                      <a:gd name="T40" fmla="*/ 23 w 30"/>
                      <a:gd name="T41" fmla="*/ 15 h 28"/>
                      <a:gd name="T42" fmla="*/ 21 w 30"/>
                      <a:gd name="T43" fmla="*/ 18 h 28"/>
                      <a:gd name="T44" fmla="*/ 21 w 30"/>
                      <a:gd name="T45" fmla="*/ 18 h 28"/>
                      <a:gd name="T46" fmla="*/ 23 w 30"/>
                      <a:gd name="T47" fmla="*/ 17 h 28"/>
                      <a:gd name="T48" fmla="*/ 25 w 30"/>
                      <a:gd name="T49" fmla="*/ 22 h 28"/>
                      <a:gd name="T50" fmla="*/ 23 w 30"/>
                      <a:gd name="T51" fmla="*/ 25 h 28"/>
                      <a:gd name="T52" fmla="*/ 23 w 30"/>
                      <a:gd name="T53" fmla="*/ 25 h 28"/>
                      <a:gd name="T54" fmla="*/ 24 w 30"/>
                      <a:gd name="T55" fmla="*/ 20 h 28"/>
                      <a:gd name="T56" fmla="*/ 19 w 30"/>
                      <a:gd name="T57" fmla="*/ 9 h 28"/>
                      <a:gd name="T58" fmla="*/ 22 w 30"/>
                      <a:gd name="T59" fmla="*/ 11 h 28"/>
                      <a:gd name="T60" fmla="*/ 20 w 30"/>
                      <a:gd name="T61" fmla="*/ 12 h 28"/>
                      <a:gd name="T62" fmla="*/ 17 w 30"/>
                      <a:gd name="T63" fmla="*/ 10 h 28"/>
                      <a:gd name="T64" fmla="*/ 26 w 30"/>
                      <a:gd name="T65" fmla="*/ 18 h 28"/>
                      <a:gd name="T66" fmla="*/ 24 w 30"/>
                      <a:gd name="T67" fmla="*/ 26 h 28"/>
                      <a:gd name="T68" fmla="*/ 23 w 30"/>
                      <a:gd name="T69" fmla="*/ 23 h 28"/>
                      <a:gd name="T70" fmla="*/ 24 w 30"/>
                      <a:gd name="T71" fmla="*/ 20 h 28"/>
                      <a:gd name="T72" fmla="*/ 25 w 30"/>
                      <a:gd name="T73" fmla="*/ 18 h 28"/>
                      <a:gd name="T74" fmla="*/ 23 w 30"/>
                      <a:gd name="T75" fmla="*/ 19 h 28"/>
                      <a:gd name="T76" fmla="*/ 21 w 30"/>
                      <a:gd name="T77" fmla="*/ 16 h 28"/>
                      <a:gd name="T78" fmla="*/ 22 w 30"/>
                      <a:gd name="T79" fmla="*/ 13 h 28"/>
                      <a:gd name="T80" fmla="*/ 22 w 30"/>
                      <a:gd name="T81" fmla="*/ 12 h 28"/>
                      <a:gd name="T82" fmla="*/ 19 w 30"/>
                      <a:gd name="T83" fmla="*/ 14 h 28"/>
                      <a:gd name="T84" fmla="*/ 16 w 30"/>
                      <a:gd name="T85" fmla="*/ 12 h 28"/>
                      <a:gd name="T86" fmla="*/ 17 w 30"/>
                      <a:gd name="T87" fmla="*/ 9 h 28"/>
                      <a:gd name="T88" fmla="*/ 17 w 30"/>
                      <a:gd name="T89" fmla="*/ 8 h 28"/>
                      <a:gd name="T90" fmla="*/ 15 w 30"/>
                      <a:gd name="T91" fmla="*/ 10 h 28"/>
                      <a:gd name="T92" fmla="*/ 13 w 30"/>
                      <a:gd name="T93" fmla="*/ 7 h 28"/>
                      <a:gd name="T94" fmla="*/ 14 w 30"/>
                      <a:gd name="T95" fmla="*/ 6 h 28"/>
                      <a:gd name="T96" fmla="*/ 14 w 30"/>
                      <a:gd name="T97" fmla="*/ 4 h 28"/>
                      <a:gd name="T98" fmla="*/ 12 w 30"/>
                      <a:gd name="T99" fmla="*/ 8 h 28"/>
                      <a:gd name="T100" fmla="*/ 8 w 30"/>
                      <a:gd name="T101" fmla="*/ 7 h 28"/>
                      <a:gd name="T102" fmla="*/ 8 w 30"/>
                      <a:gd name="T103" fmla="*/ 4 h 28"/>
                      <a:gd name="T104" fmla="*/ 8 w 30"/>
                      <a:gd name="T105" fmla="*/ 3 h 28"/>
                      <a:gd name="T106" fmla="*/ 7 w 30"/>
                      <a:gd name="T107" fmla="*/ 7 h 28"/>
                      <a:gd name="T108" fmla="*/ 3 w 30"/>
                      <a:gd name="T109" fmla="*/ 8 h 28"/>
                      <a:gd name="T110" fmla="*/ 3 w 30"/>
                      <a:gd name="T111" fmla="*/ 4 h 28"/>
                      <a:gd name="T112" fmla="*/ 5 w 30"/>
                      <a:gd name="T113" fmla="*/ 4 h 28"/>
                      <a:gd name="T114" fmla="*/ 3 w 30"/>
                      <a:gd name="T115" fmla="*/ 8 h 28"/>
                      <a:gd name="T116" fmla="*/ 19 w 30"/>
                      <a:gd name="T117" fmla="*/ 9 h 28"/>
                      <a:gd name="T118" fmla="*/ 24 w 30"/>
                      <a:gd name="T119" fmla="*/ 26 h 28"/>
                      <a:gd name="T120" fmla="*/ 2 w 30"/>
                      <a:gd name="T121" fmla="*/ 1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30" h="28">
                        <a:moveTo>
                          <a:pt x="2" y="10"/>
                        </a:moveTo>
                        <a:cubicBezTo>
                          <a:pt x="7" y="10"/>
                          <a:pt x="11" y="10"/>
                          <a:pt x="14" y="13"/>
                        </a:cubicBezTo>
                        <a:cubicBezTo>
                          <a:pt x="20" y="16"/>
                          <a:pt x="21" y="22"/>
                          <a:pt x="22" y="27"/>
                        </a:cubicBezTo>
                        <a:cubicBezTo>
                          <a:pt x="22" y="28"/>
                          <a:pt x="23" y="28"/>
                          <a:pt x="24" y="27"/>
                        </a:cubicBezTo>
                        <a:cubicBezTo>
                          <a:pt x="26" y="26"/>
                          <a:pt x="27" y="24"/>
                          <a:pt x="29" y="23"/>
                        </a:cubicBezTo>
                        <a:cubicBezTo>
                          <a:pt x="30" y="23"/>
                          <a:pt x="30" y="23"/>
                          <a:pt x="30" y="22"/>
                        </a:cubicBezTo>
                        <a:cubicBezTo>
                          <a:pt x="29" y="14"/>
                          <a:pt x="21" y="6"/>
                          <a:pt x="14" y="3"/>
                        </a:cubicBezTo>
                        <a:cubicBezTo>
                          <a:pt x="11" y="1"/>
                          <a:pt x="6" y="0"/>
                          <a:pt x="2" y="1"/>
                        </a:cubicBezTo>
                        <a:cubicBezTo>
                          <a:pt x="0" y="2"/>
                          <a:pt x="1" y="7"/>
                          <a:pt x="1" y="8"/>
                        </a:cubicBezTo>
                        <a:cubicBezTo>
                          <a:pt x="1" y="10"/>
                          <a:pt x="3" y="10"/>
                          <a:pt x="3" y="9"/>
                        </a:cubicBezTo>
                        <a:cubicBezTo>
                          <a:pt x="3" y="7"/>
                          <a:pt x="4" y="6"/>
                          <a:pt x="5" y="4"/>
                        </a:cubicBezTo>
                        <a:cubicBezTo>
                          <a:pt x="4" y="4"/>
                          <a:pt x="3" y="4"/>
                          <a:pt x="3" y="4"/>
                        </a:cubicBezTo>
                        <a:cubicBezTo>
                          <a:pt x="3" y="5"/>
                          <a:pt x="3" y="6"/>
                          <a:pt x="3" y="7"/>
                        </a:cubicBezTo>
                        <a:cubicBezTo>
                          <a:pt x="3" y="9"/>
                          <a:pt x="5" y="9"/>
                          <a:pt x="5" y="7"/>
                        </a:cubicBezTo>
                        <a:cubicBezTo>
                          <a:pt x="5" y="6"/>
                          <a:pt x="5" y="5"/>
                          <a:pt x="5" y="4"/>
                        </a:cubicBezTo>
                        <a:cubicBezTo>
                          <a:pt x="4" y="4"/>
                          <a:pt x="4" y="4"/>
                          <a:pt x="3" y="4"/>
                        </a:cubicBezTo>
                        <a:cubicBezTo>
                          <a:pt x="3" y="5"/>
                          <a:pt x="3" y="7"/>
                          <a:pt x="3" y="8"/>
                        </a:cubicBezTo>
                        <a:cubicBezTo>
                          <a:pt x="4" y="9"/>
                          <a:pt x="5" y="9"/>
                          <a:pt x="6" y="8"/>
                        </a:cubicBezTo>
                        <a:cubicBezTo>
                          <a:pt x="6" y="7"/>
                          <a:pt x="6" y="6"/>
                          <a:pt x="7" y="4"/>
                        </a:cubicBezTo>
                        <a:cubicBezTo>
                          <a:pt x="6" y="4"/>
                          <a:pt x="5" y="4"/>
                          <a:pt x="5" y="4"/>
                        </a:cubicBezTo>
                        <a:cubicBezTo>
                          <a:pt x="5" y="5"/>
                          <a:pt x="5" y="6"/>
                          <a:pt x="5" y="7"/>
                        </a:cubicBezTo>
                        <a:cubicBezTo>
                          <a:pt x="5" y="8"/>
                          <a:pt x="7" y="9"/>
                          <a:pt x="7" y="8"/>
                        </a:cubicBezTo>
                        <a:cubicBezTo>
                          <a:pt x="8" y="6"/>
                          <a:pt x="8" y="5"/>
                          <a:pt x="8" y="3"/>
                        </a:cubicBezTo>
                        <a:cubicBezTo>
                          <a:pt x="8" y="3"/>
                          <a:pt x="7" y="3"/>
                          <a:pt x="6" y="3"/>
                        </a:cubicBezTo>
                        <a:cubicBezTo>
                          <a:pt x="6" y="5"/>
                          <a:pt x="6" y="6"/>
                          <a:pt x="6" y="8"/>
                        </a:cubicBezTo>
                        <a:cubicBezTo>
                          <a:pt x="6" y="9"/>
                          <a:pt x="8" y="10"/>
                          <a:pt x="9" y="9"/>
                        </a:cubicBezTo>
                        <a:cubicBezTo>
                          <a:pt x="9" y="7"/>
                          <a:pt x="10" y="6"/>
                          <a:pt x="10" y="4"/>
                        </a:cubicBezTo>
                        <a:cubicBezTo>
                          <a:pt x="9" y="4"/>
                          <a:pt x="9" y="4"/>
                          <a:pt x="8" y="4"/>
                        </a:cubicBezTo>
                        <a:cubicBezTo>
                          <a:pt x="8" y="5"/>
                          <a:pt x="8" y="6"/>
                          <a:pt x="8" y="8"/>
                        </a:cubicBezTo>
                        <a:cubicBezTo>
                          <a:pt x="8" y="9"/>
                          <a:pt x="10" y="9"/>
                          <a:pt x="10" y="8"/>
                        </a:cubicBezTo>
                        <a:cubicBezTo>
                          <a:pt x="11" y="6"/>
                          <a:pt x="11" y="5"/>
                          <a:pt x="12" y="3"/>
                        </a:cubicBezTo>
                        <a:cubicBezTo>
                          <a:pt x="11" y="3"/>
                          <a:pt x="10" y="3"/>
                          <a:pt x="10" y="3"/>
                        </a:cubicBezTo>
                        <a:cubicBezTo>
                          <a:pt x="10" y="5"/>
                          <a:pt x="10" y="6"/>
                          <a:pt x="10" y="8"/>
                        </a:cubicBezTo>
                        <a:cubicBezTo>
                          <a:pt x="10" y="9"/>
                          <a:pt x="11" y="10"/>
                          <a:pt x="12" y="9"/>
                        </a:cubicBezTo>
                        <a:cubicBezTo>
                          <a:pt x="12" y="7"/>
                          <a:pt x="13" y="6"/>
                          <a:pt x="14" y="5"/>
                        </a:cubicBezTo>
                        <a:cubicBezTo>
                          <a:pt x="13" y="5"/>
                          <a:pt x="12" y="4"/>
                          <a:pt x="12" y="4"/>
                        </a:cubicBezTo>
                        <a:cubicBezTo>
                          <a:pt x="12" y="5"/>
                          <a:pt x="12" y="6"/>
                          <a:pt x="11" y="8"/>
                        </a:cubicBezTo>
                        <a:cubicBezTo>
                          <a:pt x="11" y="9"/>
                          <a:pt x="12" y="9"/>
                          <a:pt x="13" y="9"/>
                        </a:cubicBezTo>
                        <a:cubicBezTo>
                          <a:pt x="14" y="8"/>
                          <a:pt x="15" y="8"/>
                          <a:pt x="15" y="7"/>
                        </a:cubicBezTo>
                        <a:cubicBezTo>
                          <a:pt x="15" y="7"/>
                          <a:pt x="14" y="6"/>
                          <a:pt x="13" y="6"/>
                        </a:cubicBezTo>
                        <a:cubicBezTo>
                          <a:pt x="13" y="7"/>
                          <a:pt x="13" y="7"/>
                          <a:pt x="13" y="8"/>
                        </a:cubicBezTo>
                        <a:cubicBezTo>
                          <a:pt x="12" y="9"/>
                          <a:pt x="13" y="10"/>
                          <a:pt x="14" y="9"/>
                        </a:cubicBezTo>
                        <a:cubicBezTo>
                          <a:pt x="15" y="8"/>
                          <a:pt x="16" y="8"/>
                          <a:pt x="17" y="7"/>
                        </a:cubicBezTo>
                        <a:cubicBezTo>
                          <a:pt x="17" y="7"/>
                          <a:pt x="16" y="6"/>
                          <a:pt x="16" y="5"/>
                        </a:cubicBezTo>
                        <a:cubicBezTo>
                          <a:pt x="15" y="7"/>
                          <a:pt x="14" y="7"/>
                          <a:pt x="13" y="9"/>
                        </a:cubicBezTo>
                        <a:cubicBezTo>
                          <a:pt x="13" y="9"/>
                          <a:pt x="14" y="11"/>
                          <a:pt x="15" y="10"/>
                        </a:cubicBezTo>
                        <a:cubicBezTo>
                          <a:pt x="15" y="10"/>
                          <a:pt x="16" y="9"/>
                          <a:pt x="16" y="9"/>
                        </a:cubicBezTo>
                        <a:cubicBezTo>
                          <a:pt x="16" y="9"/>
                          <a:pt x="15" y="8"/>
                          <a:pt x="15" y="8"/>
                        </a:cubicBezTo>
                        <a:cubicBezTo>
                          <a:pt x="14" y="9"/>
                          <a:pt x="14" y="10"/>
                          <a:pt x="14" y="11"/>
                        </a:cubicBezTo>
                        <a:cubicBezTo>
                          <a:pt x="13" y="11"/>
                          <a:pt x="14" y="12"/>
                          <a:pt x="15" y="12"/>
                        </a:cubicBezTo>
                        <a:cubicBezTo>
                          <a:pt x="17" y="11"/>
                          <a:pt x="17" y="11"/>
                          <a:pt x="18" y="10"/>
                        </a:cubicBezTo>
                        <a:cubicBezTo>
                          <a:pt x="18" y="10"/>
                          <a:pt x="17" y="9"/>
                          <a:pt x="17" y="9"/>
                        </a:cubicBezTo>
                        <a:cubicBezTo>
                          <a:pt x="16" y="10"/>
                          <a:pt x="16" y="11"/>
                          <a:pt x="15" y="12"/>
                        </a:cubicBezTo>
                        <a:cubicBezTo>
                          <a:pt x="15" y="13"/>
                          <a:pt x="16" y="14"/>
                          <a:pt x="17" y="14"/>
                        </a:cubicBezTo>
                        <a:cubicBezTo>
                          <a:pt x="18" y="13"/>
                          <a:pt x="19" y="12"/>
                          <a:pt x="20" y="12"/>
                        </a:cubicBezTo>
                        <a:cubicBezTo>
                          <a:pt x="20" y="11"/>
                          <a:pt x="20" y="11"/>
                          <a:pt x="19" y="10"/>
                        </a:cubicBezTo>
                        <a:cubicBezTo>
                          <a:pt x="18" y="11"/>
                          <a:pt x="18" y="11"/>
                          <a:pt x="17" y="12"/>
                        </a:cubicBezTo>
                        <a:cubicBezTo>
                          <a:pt x="16" y="13"/>
                          <a:pt x="17" y="14"/>
                          <a:pt x="18" y="14"/>
                        </a:cubicBezTo>
                        <a:cubicBezTo>
                          <a:pt x="19" y="13"/>
                          <a:pt x="20" y="13"/>
                          <a:pt x="21" y="13"/>
                        </a:cubicBezTo>
                        <a:cubicBezTo>
                          <a:pt x="21" y="12"/>
                          <a:pt x="20" y="12"/>
                          <a:pt x="20" y="11"/>
                        </a:cubicBezTo>
                        <a:cubicBezTo>
                          <a:pt x="19" y="12"/>
                          <a:pt x="19" y="13"/>
                          <a:pt x="18" y="15"/>
                        </a:cubicBezTo>
                        <a:cubicBezTo>
                          <a:pt x="18" y="15"/>
                          <a:pt x="18" y="17"/>
                          <a:pt x="19" y="16"/>
                        </a:cubicBezTo>
                        <a:cubicBezTo>
                          <a:pt x="21" y="16"/>
                          <a:pt x="21" y="15"/>
                          <a:pt x="23" y="15"/>
                        </a:cubicBezTo>
                        <a:cubicBezTo>
                          <a:pt x="22" y="14"/>
                          <a:pt x="22" y="14"/>
                          <a:pt x="21" y="13"/>
                        </a:cubicBezTo>
                        <a:cubicBezTo>
                          <a:pt x="21" y="14"/>
                          <a:pt x="20" y="15"/>
                          <a:pt x="20" y="16"/>
                        </a:cubicBezTo>
                        <a:cubicBezTo>
                          <a:pt x="19" y="17"/>
                          <a:pt x="20" y="18"/>
                          <a:pt x="21" y="18"/>
                        </a:cubicBezTo>
                        <a:cubicBezTo>
                          <a:pt x="23" y="17"/>
                          <a:pt x="23" y="17"/>
                          <a:pt x="24" y="16"/>
                        </a:cubicBezTo>
                        <a:cubicBezTo>
                          <a:pt x="24" y="16"/>
                          <a:pt x="24" y="15"/>
                          <a:pt x="23" y="15"/>
                        </a:cubicBezTo>
                        <a:cubicBezTo>
                          <a:pt x="22" y="16"/>
                          <a:pt x="22" y="17"/>
                          <a:pt x="21" y="18"/>
                        </a:cubicBezTo>
                        <a:cubicBezTo>
                          <a:pt x="20" y="19"/>
                          <a:pt x="21" y="20"/>
                          <a:pt x="22" y="20"/>
                        </a:cubicBezTo>
                        <a:cubicBezTo>
                          <a:pt x="23" y="19"/>
                          <a:pt x="24" y="19"/>
                          <a:pt x="25" y="19"/>
                        </a:cubicBezTo>
                        <a:cubicBezTo>
                          <a:pt x="24" y="18"/>
                          <a:pt x="24" y="18"/>
                          <a:pt x="23" y="17"/>
                        </a:cubicBezTo>
                        <a:cubicBezTo>
                          <a:pt x="23" y="18"/>
                          <a:pt x="22" y="19"/>
                          <a:pt x="22" y="20"/>
                        </a:cubicBezTo>
                        <a:cubicBezTo>
                          <a:pt x="22" y="21"/>
                          <a:pt x="22" y="22"/>
                          <a:pt x="23" y="22"/>
                        </a:cubicBezTo>
                        <a:cubicBezTo>
                          <a:pt x="24" y="22"/>
                          <a:pt x="24" y="22"/>
                          <a:pt x="25" y="22"/>
                        </a:cubicBezTo>
                        <a:cubicBezTo>
                          <a:pt x="25" y="21"/>
                          <a:pt x="24" y="21"/>
                          <a:pt x="24" y="20"/>
                        </a:cubicBezTo>
                        <a:cubicBezTo>
                          <a:pt x="23" y="21"/>
                          <a:pt x="23" y="22"/>
                          <a:pt x="22" y="23"/>
                        </a:cubicBezTo>
                        <a:cubicBezTo>
                          <a:pt x="22" y="24"/>
                          <a:pt x="23" y="25"/>
                          <a:pt x="23" y="25"/>
                        </a:cubicBezTo>
                        <a:cubicBezTo>
                          <a:pt x="24" y="24"/>
                          <a:pt x="25" y="24"/>
                          <a:pt x="25" y="24"/>
                        </a:cubicBezTo>
                        <a:cubicBezTo>
                          <a:pt x="25" y="24"/>
                          <a:pt x="25" y="23"/>
                          <a:pt x="24" y="23"/>
                        </a:cubicBezTo>
                        <a:cubicBezTo>
                          <a:pt x="24" y="23"/>
                          <a:pt x="23" y="24"/>
                          <a:pt x="23" y="25"/>
                        </a:cubicBezTo>
                        <a:cubicBezTo>
                          <a:pt x="22" y="26"/>
                          <a:pt x="23" y="27"/>
                          <a:pt x="24" y="26"/>
                        </a:cubicBezTo>
                        <a:cubicBezTo>
                          <a:pt x="26" y="24"/>
                          <a:pt x="26" y="22"/>
                          <a:pt x="26" y="19"/>
                        </a:cubicBezTo>
                        <a:cubicBezTo>
                          <a:pt x="26" y="19"/>
                          <a:pt x="25" y="20"/>
                          <a:pt x="24" y="20"/>
                        </a:cubicBezTo>
                        <a:cubicBezTo>
                          <a:pt x="25" y="20"/>
                          <a:pt x="25" y="21"/>
                          <a:pt x="26" y="22"/>
                        </a:cubicBezTo>
                        <a:cubicBezTo>
                          <a:pt x="26" y="21"/>
                          <a:pt x="27" y="21"/>
                          <a:pt x="27" y="20"/>
                        </a:cubicBezTo>
                        <a:cubicBezTo>
                          <a:pt x="25" y="16"/>
                          <a:pt x="23" y="12"/>
                          <a:pt x="19" y="9"/>
                        </a:cubicBezTo>
                        <a:cubicBezTo>
                          <a:pt x="18" y="9"/>
                          <a:pt x="18" y="10"/>
                          <a:pt x="17" y="10"/>
                        </a:cubicBezTo>
                        <a:cubicBezTo>
                          <a:pt x="18" y="11"/>
                          <a:pt x="20" y="12"/>
                          <a:pt x="21" y="12"/>
                        </a:cubicBezTo>
                        <a:cubicBezTo>
                          <a:pt x="22" y="13"/>
                          <a:pt x="23" y="11"/>
                          <a:pt x="22" y="11"/>
                        </a:cubicBezTo>
                        <a:cubicBezTo>
                          <a:pt x="20" y="9"/>
                          <a:pt x="19" y="9"/>
                          <a:pt x="17" y="8"/>
                        </a:cubicBezTo>
                        <a:cubicBezTo>
                          <a:pt x="16" y="7"/>
                          <a:pt x="15" y="9"/>
                          <a:pt x="17" y="10"/>
                        </a:cubicBezTo>
                        <a:cubicBezTo>
                          <a:pt x="18" y="11"/>
                          <a:pt x="19" y="11"/>
                          <a:pt x="20" y="12"/>
                        </a:cubicBezTo>
                        <a:cubicBezTo>
                          <a:pt x="21" y="12"/>
                          <a:pt x="21" y="11"/>
                          <a:pt x="21" y="10"/>
                        </a:cubicBezTo>
                        <a:cubicBezTo>
                          <a:pt x="21" y="10"/>
                          <a:pt x="20" y="9"/>
                          <a:pt x="19" y="9"/>
                        </a:cubicBezTo>
                        <a:cubicBezTo>
                          <a:pt x="18" y="8"/>
                          <a:pt x="16" y="9"/>
                          <a:pt x="17" y="10"/>
                        </a:cubicBezTo>
                        <a:cubicBezTo>
                          <a:pt x="21" y="14"/>
                          <a:pt x="23" y="17"/>
                          <a:pt x="26" y="22"/>
                        </a:cubicBezTo>
                        <a:cubicBezTo>
                          <a:pt x="26" y="23"/>
                          <a:pt x="28" y="22"/>
                          <a:pt x="27" y="20"/>
                        </a:cubicBezTo>
                        <a:cubicBezTo>
                          <a:pt x="27" y="19"/>
                          <a:pt x="27" y="19"/>
                          <a:pt x="26" y="18"/>
                        </a:cubicBezTo>
                        <a:cubicBezTo>
                          <a:pt x="25" y="18"/>
                          <a:pt x="24" y="18"/>
                          <a:pt x="24" y="19"/>
                        </a:cubicBezTo>
                        <a:cubicBezTo>
                          <a:pt x="24" y="21"/>
                          <a:pt x="24" y="23"/>
                          <a:pt x="23" y="25"/>
                        </a:cubicBezTo>
                        <a:cubicBezTo>
                          <a:pt x="23" y="25"/>
                          <a:pt x="24" y="26"/>
                          <a:pt x="24" y="26"/>
                        </a:cubicBezTo>
                        <a:cubicBezTo>
                          <a:pt x="25" y="25"/>
                          <a:pt x="25" y="25"/>
                          <a:pt x="26" y="24"/>
                        </a:cubicBezTo>
                        <a:cubicBezTo>
                          <a:pt x="26" y="23"/>
                          <a:pt x="26" y="22"/>
                          <a:pt x="25" y="22"/>
                        </a:cubicBezTo>
                        <a:cubicBezTo>
                          <a:pt x="24" y="22"/>
                          <a:pt x="24" y="22"/>
                          <a:pt x="23" y="23"/>
                        </a:cubicBezTo>
                        <a:cubicBezTo>
                          <a:pt x="23" y="23"/>
                          <a:pt x="24" y="24"/>
                          <a:pt x="24" y="24"/>
                        </a:cubicBezTo>
                        <a:cubicBezTo>
                          <a:pt x="25" y="23"/>
                          <a:pt x="25" y="23"/>
                          <a:pt x="26" y="21"/>
                        </a:cubicBezTo>
                        <a:cubicBezTo>
                          <a:pt x="26" y="20"/>
                          <a:pt x="25" y="19"/>
                          <a:pt x="24" y="20"/>
                        </a:cubicBezTo>
                        <a:cubicBezTo>
                          <a:pt x="24" y="20"/>
                          <a:pt x="23" y="20"/>
                          <a:pt x="23" y="20"/>
                        </a:cubicBezTo>
                        <a:cubicBezTo>
                          <a:pt x="23" y="20"/>
                          <a:pt x="23" y="21"/>
                          <a:pt x="24" y="22"/>
                        </a:cubicBezTo>
                        <a:cubicBezTo>
                          <a:pt x="25" y="20"/>
                          <a:pt x="25" y="20"/>
                          <a:pt x="25" y="18"/>
                        </a:cubicBezTo>
                        <a:cubicBezTo>
                          <a:pt x="26" y="17"/>
                          <a:pt x="24" y="16"/>
                          <a:pt x="24" y="17"/>
                        </a:cubicBezTo>
                        <a:cubicBezTo>
                          <a:pt x="23" y="17"/>
                          <a:pt x="22" y="17"/>
                          <a:pt x="22" y="17"/>
                        </a:cubicBezTo>
                        <a:cubicBezTo>
                          <a:pt x="22" y="18"/>
                          <a:pt x="22" y="19"/>
                          <a:pt x="23" y="19"/>
                        </a:cubicBezTo>
                        <a:cubicBezTo>
                          <a:pt x="23" y="18"/>
                          <a:pt x="24" y="17"/>
                          <a:pt x="25" y="16"/>
                        </a:cubicBezTo>
                        <a:cubicBezTo>
                          <a:pt x="25" y="15"/>
                          <a:pt x="24" y="14"/>
                          <a:pt x="23" y="14"/>
                        </a:cubicBezTo>
                        <a:cubicBezTo>
                          <a:pt x="22" y="15"/>
                          <a:pt x="22" y="15"/>
                          <a:pt x="21" y="16"/>
                        </a:cubicBezTo>
                        <a:cubicBezTo>
                          <a:pt x="21" y="16"/>
                          <a:pt x="22" y="17"/>
                          <a:pt x="22" y="17"/>
                        </a:cubicBezTo>
                        <a:cubicBezTo>
                          <a:pt x="23" y="15"/>
                          <a:pt x="23" y="16"/>
                          <a:pt x="23" y="14"/>
                        </a:cubicBezTo>
                        <a:cubicBezTo>
                          <a:pt x="24" y="13"/>
                          <a:pt x="23" y="12"/>
                          <a:pt x="22" y="13"/>
                        </a:cubicBezTo>
                        <a:cubicBezTo>
                          <a:pt x="21" y="13"/>
                          <a:pt x="20" y="14"/>
                          <a:pt x="19" y="14"/>
                        </a:cubicBezTo>
                        <a:cubicBezTo>
                          <a:pt x="19" y="15"/>
                          <a:pt x="19" y="15"/>
                          <a:pt x="20" y="16"/>
                        </a:cubicBezTo>
                        <a:cubicBezTo>
                          <a:pt x="21" y="15"/>
                          <a:pt x="21" y="13"/>
                          <a:pt x="22" y="12"/>
                        </a:cubicBezTo>
                        <a:cubicBezTo>
                          <a:pt x="22" y="11"/>
                          <a:pt x="22" y="10"/>
                          <a:pt x="21" y="11"/>
                        </a:cubicBezTo>
                        <a:cubicBezTo>
                          <a:pt x="19" y="11"/>
                          <a:pt x="18" y="11"/>
                          <a:pt x="17" y="12"/>
                        </a:cubicBezTo>
                        <a:cubicBezTo>
                          <a:pt x="18" y="13"/>
                          <a:pt x="18" y="13"/>
                          <a:pt x="19" y="14"/>
                        </a:cubicBezTo>
                        <a:cubicBezTo>
                          <a:pt x="19" y="13"/>
                          <a:pt x="20" y="12"/>
                          <a:pt x="21" y="12"/>
                        </a:cubicBezTo>
                        <a:cubicBezTo>
                          <a:pt x="21" y="11"/>
                          <a:pt x="21" y="9"/>
                          <a:pt x="20" y="10"/>
                        </a:cubicBezTo>
                        <a:cubicBezTo>
                          <a:pt x="18" y="10"/>
                          <a:pt x="17" y="11"/>
                          <a:pt x="16" y="12"/>
                        </a:cubicBezTo>
                        <a:cubicBezTo>
                          <a:pt x="16" y="12"/>
                          <a:pt x="17" y="13"/>
                          <a:pt x="17" y="13"/>
                        </a:cubicBezTo>
                        <a:cubicBezTo>
                          <a:pt x="18" y="12"/>
                          <a:pt x="18" y="11"/>
                          <a:pt x="19" y="10"/>
                        </a:cubicBezTo>
                        <a:cubicBezTo>
                          <a:pt x="19" y="9"/>
                          <a:pt x="18" y="8"/>
                          <a:pt x="17" y="9"/>
                        </a:cubicBezTo>
                        <a:cubicBezTo>
                          <a:pt x="16" y="9"/>
                          <a:pt x="15" y="10"/>
                          <a:pt x="14" y="10"/>
                        </a:cubicBezTo>
                        <a:cubicBezTo>
                          <a:pt x="15" y="10"/>
                          <a:pt x="15" y="11"/>
                          <a:pt x="16" y="11"/>
                        </a:cubicBezTo>
                        <a:cubicBezTo>
                          <a:pt x="16" y="10"/>
                          <a:pt x="17" y="9"/>
                          <a:pt x="17" y="8"/>
                        </a:cubicBezTo>
                        <a:cubicBezTo>
                          <a:pt x="17" y="7"/>
                          <a:pt x="16" y="7"/>
                          <a:pt x="15" y="7"/>
                        </a:cubicBezTo>
                        <a:cubicBezTo>
                          <a:pt x="15" y="7"/>
                          <a:pt x="14" y="8"/>
                          <a:pt x="14" y="8"/>
                        </a:cubicBezTo>
                        <a:cubicBezTo>
                          <a:pt x="14" y="9"/>
                          <a:pt x="15" y="9"/>
                          <a:pt x="15" y="10"/>
                        </a:cubicBezTo>
                        <a:cubicBezTo>
                          <a:pt x="16" y="9"/>
                          <a:pt x="17" y="8"/>
                          <a:pt x="17" y="7"/>
                        </a:cubicBezTo>
                        <a:cubicBezTo>
                          <a:pt x="18" y="6"/>
                          <a:pt x="17" y="5"/>
                          <a:pt x="16" y="5"/>
                        </a:cubicBezTo>
                        <a:cubicBezTo>
                          <a:pt x="15" y="6"/>
                          <a:pt x="14" y="7"/>
                          <a:pt x="13" y="7"/>
                        </a:cubicBezTo>
                        <a:cubicBezTo>
                          <a:pt x="14" y="8"/>
                          <a:pt x="14" y="8"/>
                          <a:pt x="15" y="8"/>
                        </a:cubicBezTo>
                        <a:cubicBezTo>
                          <a:pt x="15" y="8"/>
                          <a:pt x="15" y="7"/>
                          <a:pt x="15" y="7"/>
                        </a:cubicBezTo>
                        <a:cubicBezTo>
                          <a:pt x="16" y="5"/>
                          <a:pt x="14" y="5"/>
                          <a:pt x="14" y="6"/>
                        </a:cubicBezTo>
                        <a:cubicBezTo>
                          <a:pt x="13" y="6"/>
                          <a:pt x="12" y="7"/>
                          <a:pt x="12" y="7"/>
                        </a:cubicBezTo>
                        <a:cubicBezTo>
                          <a:pt x="12" y="7"/>
                          <a:pt x="13" y="8"/>
                          <a:pt x="14" y="8"/>
                        </a:cubicBezTo>
                        <a:cubicBezTo>
                          <a:pt x="14" y="6"/>
                          <a:pt x="14" y="6"/>
                          <a:pt x="14" y="4"/>
                        </a:cubicBezTo>
                        <a:cubicBezTo>
                          <a:pt x="14" y="3"/>
                          <a:pt x="12" y="3"/>
                          <a:pt x="12" y="4"/>
                        </a:cubicBezTo>
                        <a:cubicBezTo>
                          <a:pt x="11" y="5"/>
                          <a:pt x="11" y="6"/>
                          <a:pt x="10" y="8"/>
                        </a:cubicBezTo>
                        <a:cubicBezTo>
                          <a:pt x="11" y="8"/>
                          <a:pt x="11" y="8"/>
                          <a:pt x="12" y="8"/>
                        </a:cubicBezTo>
                        <a:cubicBezTo>
                          <a:pt x="12" y="6"/>
                          <a:pt x="12" y="5"/>
                          <a:pt x="12" y="3"/>
                        </a:cubicBezTo>
                        <a:cubicBezTo>
                          <a:pt x="12" y="2"/>
                          <a:pt x="10" y="2"/>
                          <a:pt x="10" y="3"/>
                        </a:cubicBezTo>
                        <a:cubicBezTo>
                          <a:pt x="9" y="4"/>
                          <a:pt x="9" y="6"/>
                          <a:pt x="8" y="7"/>
                        </a:cubicBezTo>
                        <a:cubicBezTo>
                          <a:pt x="9" y="7"/>
                          <a:pt x="10" y="7"/>
                          <a:pt x="10" y="8"/>
                        </a:cubicBezTo>
                        <a:cubicBezTo>
                          <a:pt x="11" y="6"/>
                          <a:pt x="10" y="5"/>
                          <a:pt x="10" y="4"/>
                        </a:cubicBezTo>
                        <a:cubicBezTo>
                          <a:pt x="10" y="3"/>
                          <a:pt x="9" y="2"/>
                          <a:pt x="8" y="4"/>
                        </a:cubicBezTo>
                        <a:cubicBezTo>
                          <a:pt x="7" y="5"/>
                          <a:pt x="7" y="7"/>
                          <a:pt x="6" y="8"/>
                        </a:cubicBezTo>
                        <a:cubicBezTo>
                          <a:pt x="7" y="8"/>
                          <a:pt x="8" y="8"/>
                          <a:pt x="9" y="8"/>
                        </a:cubicBezTo>
                        <a:cubicBezTo>
                          <a:pt x="9" y="6"/>
                          <a:pt x="9" y="5"/>
                          <a:pt x="8" y="3"/>
                        </a:cubicBezTo>
                        <a:cubicBezTo>
                          <a:pt x="8" y="2"/>
                          <a:pt x="7" y="2"/>
                          <a:pt x="6" y="3"/>
                        </a:cubicBezTo>
                        <a:cubicBezTo>
                          <a:pt x="6" y="4"/>
                          <a:pt x="5" y="6"/>
                          <a:pt x="5" y="7"/>
                        </a:cubicBezTo>
                        <a:cubicBezTo>
                          <a:pt x="6" y="7"/>
                          <a:pt x="6" y="7"/>
                          <a:pt x="7" y="7"/>
                        </a:cubicBezTo>
                        <a:cubicBezTo>
                          <a:pt x="7" y="6"/>
                          <a:pt x="7" y="5"/>
                          <a:pt x="7" y="4"/>
                        </a:cubicBezTo>
                        <a:cubicBezTo>
                          <a:pt x="7" y="3"/>
                          <a:pt x="5" y="3"/>
                          <a:pt x="5" y="3"/>
                        </a:cubicBezTo>
                        <a:cubicBezTo>
                          <a:pt x="4" y="5"/>
                          <a:pt x="4" y="6"/>
                          <a:pt x="3" y="8"/>
                        </a:cubicBezTo>
                        <a:cubicBezTo>
                          <a:pt x="4" y="8"/>
                          <a:pt x="5" y="8"/>
                          <a:pt x="6" y="8"/>
                        </a:cubicBezTo>
                        <a:cubicBezTo>
                          <a:pt x="5" y="6"/>
                          <a:pt x="5" y="5"/>
                          <a:pt x="5" y="4"/>
                        </a:cubicBezTo>
                        <a:cubicBezTo>
                          <a:pt x="5" y="2"/>
                          <a:pt x="3" y="3"/>
                          <a:pt x="3" y="4"/>
                        </a:cubicBezTo>
                        <a:cubicBezTo>
                          <a:pt x="3" y="5"/>
                          <a:pt x="3" y="6"/>
                          <a:pt x="3" y="7"/>
                        </a:cubicBezTo>
                        <a:cubicBezTo>
                          <a:pt x="3" y="7"/>
                          <a:pt x="4" y="7"/>
                          <a:pt x="5" y="7"/>
                        </a:cubicBezTo>
                        <a:cubicBezTo>
                          <a:pt x="5" y="6"/>
                          <a:pt x="5" y="5"/>
                          <a:pt x="5" y="4"/>
                        </a:cubicBezTo>
                        <a:cubicBezTo>
                          <a:pt x="5" y="3"/>
                          <a:pt x="3" y="3"/>
                          <a:pt x="3" y="4"/>
                        </a:cubicBezTo>
                        <a:cubicBezTo>
                          <a:pt x="2" y="6"/>
                          <a:pt x="1" y="6"/>
                          <a:pt x="1" y="8"/>
                        </a:cubicBezTo>
                        <a:cubicBezTo>
                          <a:pt x="2" y="8"/>
                          <a:pt x="2" y="8"/>
                          <a:pt x="3" y="8"/>
                        </a:cubicBezTo>
                        <a:cubicBezTo>
                          <a:pt x="3" y="7"/>
                          <a:pt x="3" y="5"/>
                          <a:pt x="3" y="3"/>
                        </a:cubicBezTo>
                        <a:cubicBezTo>
                          <a:pt x="3" y="2"/>
                          <a:pt x="9" y="3"/>
                          <a:pt x="9" y="3"/>
                        </a:cubicBezTo>
                        <a:cubicBezTo>
                          <a:pt x="13" y="4"/>
                          <a:pt x="16" y="6"/>
                          <a:pt x="19" y="9"/>
                        </a:cubicBezTo>
                        <a:cubicBezTo>
                          <a:pt x="22" y="11"/>
                          <a:pt x="24" y="14"/>
                          <a:pt x="26" y="17"/>
                        </a:cubicBezTo>
                        <a:cubicBezTo>
                          <a:pt x="29" y="22"/>
                          <a:pt x="26" y="23"/>
                          <a:pt x="22" y="26"/>
                        </a:cubicBezTo>
                        <a:cubicBezTo>
                          <a:pt x="23" y="26"/>
                          <a:pt x="24" y="26"/>
                          <a:pt x="24" y="26"/>
                        </a:cubicBezTo>
                        <a:cubicBezTo>
                          <a:pt x="23" y="21"/>
                          <a:pt x="21" y="16"/>
                          <a:pt x="17" y="12"/>
                        </a:cubicBezTo>
                        <a:cubicBezTo>
                          <a:pt x="13" y="8"/>
                          <a:pt x="8" y="8"/>
                          <a:pt x="2" y="7"/>
                        </a:cubicBezTo>
                        <a:cubicBezTo>
                          <a:pt x="1" y="7"/>
                          <a:pt x="1" y="10"/>
                          <a:pt x="2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11" name="Freeform 301"/>
                  <p:cNvSpPr/>
                  <p:nvPr/>
                </p:nvSpPr>
                <p:spPr bwMode="auto">
                  <a:xfrm>
                    <a:off x="893" y="1671"/>
                    <a:ext cx="36" cy="29"/>
                  </a:xfrm>
                  <a:custGeom>
                    <a:avLst/>
                    <a:gdLst>
                      <a:gd name="T0" fmla="*/ 5 w 53"/>
                      <a:gd name="T1" fmla="*/ 12 h 44"/>
                      <a:gd name="T2" fmla="*/ 10 w 53"/>
                      <a:gd name="T3" fmla="*/ 3 h 44"/>
                      <a:gd name="T4" fmla="*/ 33 w 53"/>
                      <a:gd name="T5" fmla="*/ 13 h 44"/>
                      <a:gd name="T6" fmla="*/ 45 w 53"/>
                      <a:gd name="T7" fmla="*/ 28 h 44"/>
                      <a:gd name="T8" fmla="*/ 49 w 53"/>
                      <a:gd name="T9" fmla="*/ 37 h 44"/>
                      <a:gd name="T10" fmla="*/ 44 w 53"/>
                      <a:gd name="T11" fmla="*/ 41 h 44"/>
                      <a:gd name="T12" fmla="*/ 38 w 53"/>
                      <a:gd name="T13" fmla="*/ 30 h 44"/>
                      <a:gd name="T14" fmla="*/ 27 w 53"/>
                      <a:gd name="T15" fmla="*/ 17 h 44"/>
                      <a:gd name="T16" fmla="*/ 3 w 53"/>
                      <a:gd name="T17" fmla="*/ 10 h 44"/>
                      <a:gd name="T18" fmla="*/ 4 w 53"/>
                      <a:gd name="T19" fmla="*/ 12 h 44"/>
                      <a:gd name="T20" fmla="*/ 42 w 53"/>
                      <a:gd name="T21" fmla="*/ 43 h 44"/>
                      <a:gd name="T22" fmla="*/ 43 w 53"/>
                      <a:gd name="T23" fmla="*/ 44 h 44"/>
                      <a:gd name="T24" fmla="*/ 52 w 53"/>
                      <a:gd name="T25" fmla="*/ 40 h 44"/>
                      <a:gd name="T26" fmla="*/ 35 w 53"/>
                      <a:gd name="T27" fmla="*/ 11 h 44"/>
                      <a:gd name="T28" fmla="*/ 8 w 53"/>
                      <a:gd name="T29" fmla="*/ 1 h 44"/>
                      <a:gd name="T30" fmla="*/ 3 w 53"/>
                      <a:gd name="T31" fmla="*/ 12 h 44"/>
                      <a:gd name="T32" fmla="*/ 5 w 53"/>
                      <a:gd name="T33" fmla="*/ 12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3" h="44">
                        <a:moveTo>
                          <a:pt x="5" y="12"/>
                        </a:moveTo>
                        <a:cubicBezTo>
                          <a:pt x="5" y="8"/>
                          <a:pt x="3" y="3"/>
                          <a:pt x="10" y="3"/>
                        </a:cubicBezTo>
                        <a:cubicBezTo>
                          <a:pt x="19" y="3"/>
                          <a:pt x="27" y="8"/>
                          <a:pt x="33" y="13"/>
                        </a:cubicBezTo>
                        <a:cubicBezTo>
                          <a:pt x="38" y="17"/>
                          <a:pt x="42" y="22"/>
                          <a:pt x="45" y="28"/>
                        </a:cubicBezTo>
                        <a:cubicBezTo>
                          <a:pt x="47" y="31"/>
                          <a:pt x="48" y="34"/>
                          <a:pt x="49" y="37"/>
                        </a:cubicBezTo>
                        <a:cubicBezTo>
                          <a:pt x="50" y="41"/>
                          <a:pt x="47" y="41"/>
                          <a:pt x="44" y="41"/>
                        </a:cubicBezTo>
                        <a:cubicBezTo>
                          <a:pt x="45" y="41"/>
                          <a:pt x="38" y="30"/>
                          <a:pt x="38" y="30"/>
                        </a:cubicBezTo>
                        <a:cubicBezTo>
                          <a:pt x="35" y="25"/>
                          <a:pt x="31" y="21"/>
                          <a:pt x="27" y="17"/>
                        </a:cubicBezTo>
                        <a:cubicBezTo>
                          <a:pt x="21" y="12"/>
                          <a:pt x="11" y="8"/>
                          <a:pt x="3" y="10"/>
                        </a:cubicBezTo>
                        <a:cubicBezTo>
                          <a:pt x="2" y="11"/>
                          <a:pt x="2" y="13"/>
                          <a:pt x="4" y="12"/>
                        </a:cubicBezTo>
                        <a:cubicBezTo>
                          <a:pt x="20" y="8"/>
                          <a:pt x="39" y="28"/>
                          <a:pt x="42" y="43"/>
                        </a:cubicBezTo>
                        <a:cubicBezTo>
                          <a:pt x="42" y="43"/>
                          <a:pt x="42" y="44"/>
                          <a:pt x="43" y="44"/>
                        </a:cubicBezTo>
                        <a:cubicBezTo>
                          <a:pt x="45" y="43"/>
                          <a:pt x="53" y="44"/>
                          <a:pt x="52" y="40"/>
                        </a:cubicBezTo>
                        <a:cubicBezTo>
                          <a:pt x="49" y="29"/>
                          <a:pt x="43" y="19"/>
                          <a:pt x="35" y="11"/>
                        </a:cubicBezTo>
                        <a:cubicBezTo>
                          <a:pt x="27" y="5"/>
                          <a:pt x="18" y="1"/>
                          <a:pt x="8" y="1"/>
                        </a:cubicBezTo>
                        <a:cubicBezTo>
                          <a:pt x="0" y="0"/>
                          <a:pt x="3" y="7"/>
                          <a:pt x="3" y="12"/>
                        </a:cubicBezTo>
                        <a:cubicBezTo>
                          <a:pt x="3" y="14"/>
                          <a:pt x="5" y="14"/>
                          <a:pt x="5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12" name="Freeform 302"/>
                  <p:cNvSpPr/>
                  <p:nvPr/>
                </p:nvSpPr>
                <p:spPr bwMode="auto">
                  <a:xfrm>
                    <a:off x="895" y="1672"/>
                    <a:ext cx="24" cy="17"/>
                  </a:xfrm>
                  <a:custGeom>
                    <a:avLst/>
                    <a:gdLst>
                      <a:gd name="T0" fmla="*/ 4 w 35"/>
                      <a:gd name="T1" fmla="*/ 4 h 25"/>
                      <a:gd name="T2" fmla="*/ 3 w 35"/>
                      <a:gd name="T3" fmla="*/ 3 h 25"/>
                      <a:gd name="T4" fmla="*/ 4 w 35"/>
                      <a:gd name="T5" fmla="*/ 2 h 25"/>
                      <a:gd name="T6" fmla="*/ 5 w 35"/>
                      <a:gd name="T7" fmla="*/ 2 h 25"/>
                      <a:gd name="T8" fmla="*/ 5 w 35"/>
                      <a:gd name="T9" fmla="*/ 6 h 25"/>
                      <a:gd name="T10" fmla="*/ 6 w 35"/>
                      <a:gd name="T11" fmla="*/ 6 h 25"/>
                      <a:gd name="T12" fmla="*/ 11 w 35"/>
                      <a:gd name="T13" fmla="*/ 7 h 25"/>
                      <a:gd name="T14" fmla="*/ 12 w 35"/>
                      <a:gd name="T15" fmla="*/ 9 h 25"/>
                      <a:gd name="T16" fmla="*/ 14 w 35"/>
                      <a:gd name="T17" fmla="*/ 9 h 25"/>
                      <a:gd name="T18" fmla="*/ 15 w 35"/>
                      <a:gd name="T19" fmla="*/ 11 h 25"/>
                      <a:gd name="T20" fmla="*/ 15 w 35"/>
                      <a:gd name="T21" fmla="*/ 9 h 25"/>
                      <a:gd name="T22" fmla="*/ 15 w 35"/>
                      <a:gd name="T23" fmla="*/ 8 h 25"/>
                      <a:gd name="T24" fmla="*/ 15 w 35"/>
                      <a:gd name="T25" fmla="*/ 6 h 25"/>
                      <a:gd name="T26" fmla="*/ 16 w 35"/>
                      <a:gd name="T27" fmla="*/ 5 h 25"/>
                      <a:gd name="T28" fmla="*/ 15 w 35"/>
                      <a:gd name="T29" fmla="*/ 5 h 25"/>
                      <a:gd name="T30" fmla="*/ 14 w 35"/>
                      <a:gd name="T31" fmla="*/ 2 h 25"/>
                      <a:gd name="T32" fmla="*/ 19 w 35"/>
                      <a:gd name="T33" fmla="*/ 5 h 25"/>
                      <a:gd name="T34" fmla="*/ 18 w 35"/>
                      <a:gd name="T35" fmla="*/ 7 h 25"/>
                      <a:gd name="T36" fmla="*/ 22 w 35"/>
                      <a:gd name="T37" fmla="*/ 13 h 25"/>
                      <a:gd name="T38" fmla="*/ 22 w 35"/>
                      <a:gd name="T39" fmla="*/ 14 h 25"/>
                      <a:gd name="T40" fmla="*/ 24 w 35"/>
                      <a:gd name="T41" fmla="*/ 15 h 25"/>
                      <a:gd name="T42" fmla="*/ 25 w 35"/>
                      <a:gd name="T43" fmla="*/ 17 h 25"/>
                      <a:gd name="T44" fmla="*/ 26 w 35"/>
                      <a:gd name="T45" fmla="*/ 15 h 25"/>
                      <a:gd name="T46" fmla="*/ 28 w 35"/>
                      <a:gd name="T47" fmla="*/ 18 h 25"/>
                      <a:gd name="T48" fmla="*/ 29 w 35"/>
                      <a:gd name="T49" fmla="*/ 13 h 25"/>
                      <a:gd name="T50" fmla="*/ 30 w 35"/>
                      <a:gd name="T51" fmla="*/ 16 h 25"/>
                      <a:gd name="T52" fmla="*/ 33 w 35"/>
                      <a:gd name="T53" fmla="*/ 24 h 25"/>
                      <a:gd name="T54" fmla="*/ 20 w 35"/>
                      <a:gd name="T55" fmla="*/ 6 h 25"/>
                      <a:gd name="T56" fmla="*/ 24 w 35"/>
                      <a:gd name="T57" fmla="*/ 9 h 25"/>
                      <a:gd name="T58" fmla="*/ 29 w 35"/>
                      <a:gd name="T59" fmla="*/ 19 h 25"/>
                      <a:gd name="T60" fmla="*/ 27 w 35"/>
                      <a:gd name="T61" fmla="*/ 16 h 25"/>
                      <a:gd name="T62" fmla="*/ 25 w 35"/>
                      <a:gd name="T63" fmla="*/ 18 h 25"/>
                      <a:gd name="T64" fmla="*/ 24 w 35"/>
                      <a:gd name="T65" fmla="*/ 15 h 25"/>
                      <a:gd name="T66" fmla="*/ 23 w 35"/>
                      <a:gd name="T67" fmla="*/ 14 h 25"/>
                      <a:gd name="T68" fmla="*/ 23 w 35"/>
                      <a:gd name="T69" fmla="*/ 13 h 25"/>
                      <a:gd name="T70" fmla="*/ 23 w 35"/>
                      <a:gd name="T71" fmla="*/ 11 h 25"/>
                      <a:gd name="T72" fmla="*/ 20 w 35"/>
                      <a:gd name="T73" fmla="*/ 6 h 25"/>
                      <a:gd name="T74" fmla="*/ 14 w 35"/>
                      <a:gd name="T75" fmla="*/ 2 h 25"/>
                      <a:gd name="T76" fmla="*/ 15 w 35"/>
                      <a:gd name="T77" fmla="*/ 5 h 25"/>
                      <a:gd name="T78" fmla="*/ 16 w 35"/>
                      <a:gd name="T79" fmla="*/ 5 h 25"/>
                      <a:gd name="T80" fmla="*/ 15 w 35"/>
                      <a:gd name="T81" fmla="*/ 7 h 25"/>
                      <a:gd name="T82" fmla="*/ 16 w 35"/>
                      <a:gd name="T83" fmla="*/ 8 h 25"/>
                      <a:gd name="T84" fmla="*/ 15 w 35"/>
                      <a:gd name="T85" fmla="*/ 8 h 25"/>
                      <a:gd name="T86" fmla="*/ 15 w 35"/>
                      <a:gd name="T87" fmla="*/ 11 h 25"/>
                      <a:gd name="T88" fmla="*/ 15 w 35"/>
                      <a:gd name="T89" fmla="*/ 9 h 25"/>
                      <a:gd name="T90" fmla="*/ 12 w 35"/>
                      <a:gd name="T91" fmla="*/ 9 h 25"/>
                      <a:gd name="T92" fmla="*/ 11 w 35"/>
                      <a:gd name="T93" fmla="*/ 7 h 25"/>
                      <a:gd name="T94" fmla="*/ 7 w 35"/>
                      <a:gd name="T95" fmla="*/ 5 h 25"/>
                      <a:gd name="T96" fmla="*/ 6 w 35"/>
                      <a:gd name="T97" fmla="*/ 8 h 25"/>
                      <a:gd name="T98" fmla="*/ 6 w 35"/>
                      <a:gd name="T99" fmla="*/ 8 h 25"/>
                      <a:gd name="T100" fmla="*/ 5 w 35"/>
                      <a:gd name="T101" fmla="*/ 1 h 25"/>
                      <a:gd name="T102" fmla="*/ 4 w 35"/>
                      <a:gd name="T103" fmla="*/ 1 h 25"/>
                      <a:gd name="T104" fmla="*/ 3 w 35"/>
                      <a:gd name="T105" fmla="*/ 3 h 25"/>
                      <a:gd name="T106" fmla="*/ 4 w 35"/>
                      <a:gd name="T107" fmla="*/ 4 h 25"/>
                      <a:gd name="T108" fmla="*/ 4 w 35"/>
                      <a:gd name="T109" fmla="*/ 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35" h="25">
                        <a:moveTo>
                          <a:pt x="2" y="4"/>
                        </a:move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5"/>
                          <a:pt x="3" y="5"/>
                          <a:pt x="4" y="5"/>
                        </a:cubicBezTo>
                        <a:cubicBezTo>
                          <a:pt x="4" y="5"/>
                          <a:pt x="4" y="4"/>
                          <a:pt x="4" y="4"/>
                        </a:cubicBezTo>
                        <a:cubicBezTo>
                          <a:pt x="4" y="2"/>
                          <a:pt x="2" y="2"/>
                          <a:pt x="2" y="4"/>
                        </a:cubicBezTo>
                        <a:cubicBezTo>
                          <a:pt x="1" y="5"/>
                          <a:pt x="1" y="6"/>
                          <a:pt x="1" y="7"/>
                        </a:cubicBezTo>
                        <a:cubicBezTo>
                          <a:pt x="2" y="7"/>
                          <a:pt x="3" y="7"/>
                          <a:pt x="3" y="7"/>
                        </a:cubicBezTo>
                        <a:cubicBezTo>
                          <a:pt x="3" y="6"/>
                          <a:pt x="3" y="4"/>
                          <a:pt x="3" y="3"/>
                        </a:cubicBezTo>
                        <a:cubicBezTo>
                          <a:pt x="3" y="2"/>
                          <a:pt x="1" y="1"/>
                          <a:pt x="1" y="2"/>
                        </a:cubicBezTo>
                        <a:cubicBezTo>
                          <a:pt x="1" y="3"/>
                          <a:pt x="1" y="4"/>
                          <a:pt x="1" y="5"/>
                        </a:cubicBezTo>
                        <a:cubicBezTo>
                          <a:pt x="1" y="5"/>
                          <a:pt x="2" y="6"/>
                          <a:pt x="3" y="6"/>
                        </a:cubicBezTo>
                        <a:cubicBezTo>
                          <a:pt x="3" y="4"/>
                          <a:pt x="3" y="3"/>
                          <a:pt x="4" y="2"/>
                        </a:cubicBezTo>
                        <a:cubicBezTo>
                          <a:pt x="4" y="2"/>
                          <a:pt x="3" y="2"/>
                          <a:pt x="2" y="2"/>
                        </a:cubicBezTo>
                        <a:cubicBezTo>
                          <a:pt x="3" y="3"/>
                          <a:pt x="3" y="4"/>
                          <a:pt x="3" y="5"/>
                        </a:cubicBezTo>
                        <a:cubicBezTo>
                          <a:pt x="3" y="5"/>
                          <a:pt x="4" y="5"/>
                          <a:pt x="5" y="5"/>
                        </a:cubicBezTo>
                        <a:cubicBezTo>
                          <a:pt x="5" y="4"/>
                          <a:pt x="5" y="3"/>
                          <a:pt x="5" y="2"/>
                        </a:cubicBezTo>
                        <a:cubicBezTo>
                          <a:pt x="5" y="2"/>
                          <a:pt x="4" y="2"/>
                          <a:pt x="4" y="2"/>
                        </a:cubicBezTo>
                        <a:cubicBezTo>
                          <a:pt x="4" y="4"/>
                          <a:pt x="3" y="5"/>
                          <a:pt x="3" y="6"/>
                        </a:cubicBezTo>
                        <a:cubicBezTo>
                          <a:pt x="4" y="6"/>
                          <a:pt x="5" y="6"/>
                          <a:pt x="5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6"/>
                          <a:pt x="6" y="6"/>
                          <a:pt x="7" y="7"/>
                        </a:cubicBezTo>
                        <a:cubicBezTo>
                          <a:pt x="6" y="6"/>
                          <a:pt x="5" y="6"/>
                          <a:pt x="5" y="6"/>
                        </a:cubicBezTo>
                        <a:cubicBezTo>
                          <a:pt x="5" y="6"/>
                          <a:pt x="6" y="6"/>
                          <a:pt x="7" y="7"/>
                        </a:cubicBezTo>
                        <a:cubicBezTo>
                          <a:pt x="6" y="6"/>
                          <a:pt x="6" y="6"/>
                          <a:pt x="6" y="6"/>
                        </a:cubicBezTo>
                        <a:cubicBezTo>
                          <a:pt x="6" y="5"/>
                          <a:pt x="5" y="5"/>
                          <a:pt x="5" y="4"/>
                        </a:cubicBezTo>
                        <a:cubicBezTo>
                          <a:pt x="4" y="5"/>
                          <a:pt x="4" y="5"/>
                          <a:pt x="3" y="6"/>
                        </a:cubicBezTo>
                        <a:cubicBezTo>
                          <a:pt x="2" y="6"/>
                          <a:pt x="2" y="8"/>
                          <a:pt x="4" y="8"/>
                        </a:cubicBezTo>
                        <a:cubicBezTo>
                          <a:pt x="6" y="8"/>
                          <a:pt x="8" y="7"/>
                          <a:pt x="11" y="7"/>
                        </a:cubicBezTo>
                        <a:cubicBezTo>
                          <a:pt x="12" y="7"/>
                          <a:pt x="12" y="5"/>
                          <a:pt x="10" y="5"/>
                        </a:cubicBezTo>
                        <a:cubicBezTo>
                          <a:pt x="9" y="5"/>
                          <a:pt x="9" y="5"/>
                          <a:pt x="8" y="6"/>
                        </a:cubicBezTo>
                        <a:cubicBezTo>
                          <a:pt x="7" y="6"/>
                          <a:pt x="7" y="7"/>
                          <a:pt x="8" y="8"/>
                        </a:cubicBezTo>
                        <a:cubicBezTo>
                          <a:pt x="10" y="9"/>
                          <a:pt x="9" y="8"/>
                          <a:pt x="12" y="9"/>
                        </a:cubicBezTo>
                        <a:cubicBezTo>
                          <a:pt x="12" y="8"/>
                          <a:pt x="12" y="7"/>
                          <a:pt x="12" y="7"/>
                        </a:cubicBezTo>
                        <a:cubicBezTo>
                          <a:pt x="11" y="7"/>
                          <a:pt x="9" y="6"/>
                          <a:pt x="8" y="6"/>
                        </a:cubicBezTo>
                        <a:cubicBezTo>
                          <a:pt x="8" y="7"/>
                          <a:pt x="7" y="7"/>
                          <a:pt x="7" y="8"/>
                        </a:cubicBezTo>
                        <a:cubicBezTo>
                          <a:pt x="10" y="8"/>
                          <a:pt x="12" y="9"/>
                          <a:pt x="14" y="9"/>
                        </a:cubicBezTo>
                        <a:cubicBezTo>
                          <a:pt x="14" y="9"/>
                          <a:pt x="14" y="8"/>
                          <a:pt x="14" y="7"/>
                        </a:cubicBezTo>
                        <a:cubicBezTo>
                          <a:pt x="12" y="8"/>
                          <a:pt x="10" y="8"/>
                          <a:pt x="9" y="7"/>
                        </a:cubicBezTo>
                        <a:cubicBezTo>
                          <a:pt x="7" y="7"/>
                          <a:pt x="7" y="9"/>
                          <a:pt x="8" y="9"/>
                        </a:cubicBezTo>
                        <a:cubicBezTo>
                          <a:pt x="10" y="10"/>
                          <a:pt x="13" y="11"/>
                          <a:pt x="15" y="11"/>
                        </a:cubicBezTo>
                        <a:cubicBezTo>
                          <a:pt x="16" y="12"/>
                          <a:pt x="17" y="10"/>
                          <a:pt x="16" y="9"/>
                        </a:cubicBezTo>
                        <a:cubicBezTo>
                          <a:pt x="13" y="9"/>
                          <a:pt x="11" y="8"/>
                          <a:pt x="10" y="6"/>
                        </a:cubicBezTo>
                        <a:cubicBezTo>
                          <a:pt x="10" y="6"/>
                          <a:pt x="10" y="7"/>
                          <a:pt x="9" y="7"/>
                        </a:cubicBezTo>
                        <a:cubicBezTo>
                          <a:pt x="11" y="7"/>
                          <a:pt x="13" y="8"/>
                          <a:pt x="15" y="9"/>
                        </a:cubicBezTo>
                        <a:cubicBezTo>
                          <a:pt x="16" y="9"/>
                          <a:pt x="17" y="8"/>
                          <a:pt x="16" y="7"/>
                        </a:cubicBezTo>
                        <a:cubicBezTo>
                          <a:pt x="15" y="6"/>
                          <a:pt x="13" y="4"/>
                          <a:pt x="12" y="3"/>
                        </a:cubicBezTo>
                        <a:cubicBezTo>
                          <a:pt x="12" y="3"/>
                          <a:pt x="11" y="4"/>
                          <a:pt x="11" y="4"/>
                        </a:cubicBezTo>
                        <a:cubicBezTo>
                          <a:pt x="12" y="5"/>
                          <a:pt x="14" y="7"/>
                          <a:pt x="15" y="8"/>
                        </a:cubicBezTo>
                        <a:cubicBezTo>
                          <a:pt x="16" y="7"/>
                          <a:pt x="16" y="7"/>
                          <a:pt x="16" y="6"/>
                        </a:cubicBezTo>
                        <a:cubicBezTo>
                          <a:pt x="14" y="6"/>
                          <a:pt x="12" y="4"/>
                          <a:pt x="10" y="3"/>
                        </a:cubicBezTo>
                        <a:cubicBezTo>
                          <a:pt x="9" y="4"/>
                          <a:pt x="9" y="4"/>
                          <a:pt x="9" y="5"/>
                        </a:cubicBezTo>
                        <a:cubicBezTo>
                          <a:pt x="11" y="5"/>
                          <a:pt x="13" y="6"/>
                          <a:pt x="15" y="6"/>
                        </a:cubicBezTo>
                        <a:cubicBezTo>
                          <a:pt x="15" y="6"/>
                          <a:pt x="15" y="5"/>
                          <a:pt x="15" y="4"/>
                        </a:cubicBezTo>
                        <a:cubicBezTo>
                          <a:pt x="13" y="5"/>
                          <a:pt x="11" y="4"/>
                          <a:pt x="9" y="2"/>
                        </a:cubicBezTo>
                        <a:cubicBezTo>
                          <a:pt x="9" y="3"/>
                          <a:pt x="9" y="4"/>
                          <a:pt x="8" y="4"/>
                        </a:cubicBezTo>
                        <a:cubicBezTo>
                          <a:pt x="11" y="4"/>
                          <a:pt x="13" y="4"/>
                          <a:pt x="16" y="5"/>
                        </a:cubicBezTo>
                        <a:cubicBezTo>
                          <a:pt x="16" y="5"/>
                          <a:pt x="16" y="4"/>
                          <a:pt x="16" y="3"/>
                        </a:cubicBezTo>
                        <a:cubicBezTo>
                          <a:pt x="13" y="3"/>
                          <a:pt x="11" y="3"/>
                          <a:pt x="9" y="3"/>
                        </a:cubicBezTo>
                        <a:cubicBezTo>
                          <a:pt x="9" y="3"/>
                          <a:pt x="9" y="4"/>
                          <a:pt x="9" y="5"/>
                        </a:cubicBezTo>
                        <a:cubicBezTo>
                          <a:pt x="11" y="5"/>
                          <a:pt x="13" y="5"/>
                          <a:pt x="15" y="5"/>
                        </a:cubicBezTo>
                        <a:cubicBezTo>
                          <a:pt x="15" y="4"/>
                          <a:pt x="15" y="3"/>
                          <a:pt x="15" y="3"/>
                        </a:cubicBezTo>
                        <a:cubicBezTo>
                          <a:pt x="12" y="3"/>
                          <a:pt x="10" y="2"/>
                          <a:pt x="8" y="0"/>
                        </a:cubicBezTo>
                        <a:cubicBezTo>
                          <a:pt x="8" y="1"/>
                          <a:pt x="8" y="1"/>
                          <a:pt x="8" y="2"/>
                        </a:cubicBezTo>
                        <a:cubicBezTo>
                          <a:pt x="10" y="2"/>
                          <a:pt x="12" y="2"/>
                          <a:pt x="14" y="2"/>
                        </a:cubicBezTo>
                        <a:cubicBezTo>
                          <a:pt x="14" y="2"/>
                          <a:pt x="14" y="1"/>
                          <a:pt x="14" y="0"/>
                        </a:cubicBezTo>
                        <a:cubicBezTo>
                          <a:pt x="12" y="0"/>
                          <a:pt x="11" y="0"/>
                          <a:pt x="10" y="0"/>
                        </a:cubicBezTo>
                        <a:cubicBezTo>
                          <a:pt x="8" y="0"/>
                          <a:pt x="8" y="2"/>
                          <a:pt x="9" y="2"/>
                        </a:cubicBezTo>
                        <a:cubicBezTo>
                          <a:pt x="12" y="3"/>
                          <a:pt x="16" y="3"/>
                          <a:pt x="19" y="5"/>
                        </a:cubicBezTo>
                        <a:cubicBezTo>
                          <a:pt x="19" y="5"/>
                          <a:pt x="19" y="4"/>
                          <a:pt x="20" y="4"/>
                        </a:cubicBezTo>
                        <a:cubicBezTo>
                          <a:pt x="19" y="4"/>
                          <a:pt x="17" y="3"/>
                          <a:pt x="16" y="3"/>
                        </a:cubicBezTo>
                        <a:cubicBezTo>
                          <a:pt x="15" y="3"/>
                          <a:pt x="14" y="5"/>
                          <a:pt x="15" y="5"/>
                        </a:cubicBezTo>
                        <a:cubicBezTo>
                          <a:pt x="16" y="6"/>
                          <a:pt x="17" y="6"/>
                          <a:pt x="18" y="7"/>
                        </a:cubicBezTo>
                        <a:cubicBezTo>
                          <a:pt x="19" y="7"/>
                          <a:pt x="20" y="8"/>
                          <a:pt x="21" y="9"/>
                        </a:cubicBezTo>
                        <a:cubicBezTo>
                          <a:pt x="19" y="9"/>
                          <a:pt x="17" y="8"/>
                          <a:pt x="16" y="6"/>
                        </a:cubicBezTo>
                        <a:cubicBezTo>
                          <a:pt x="15" y="7"/>
                          <a:pt x="15" y="7"/>
                          <a:pt x="15" y="8"/>
                        </a:cubicBezTo>
                        <a:cubicBezTo>
                          <a:pt x="18" y="9"/>
                          <a:pt x="20" y="10"/>
                          <a:pt x="22" y="13"/>
                        </a:cubicBezTo>
                        <a:cubicBezTo>
                          <a:pt x="23" y="12"/>
                          <a:pt x="23" y="11"/>
                          <a:pt x="23" y="11"/>
                        </a:cubicBezTo>
                        <a:cubicBezTo>
                          <a:pt x="21" y="10"/>
                          <a:pt x="18" y="9"/>
                          <a:pt x="16" y="8"/>
                        </a:cubicBezTo>
                        <a:cubicBezTo>
                          <a:pt x="16" y="8"/>
                          <a:pt x="15" y="9"/>
                          <a:pt x="15" y="10"/>
                        </a:cubicBezTo>
                        <a:cubicBezTo>
                          <a:pt x="18" y="11"/>
                          <a:pt x="20" y="12"/>
                          <a:pt x="22" y="14"/>
                        </a:cubicBezTo>
                        <a:cubicBezTo>
                          <a:pt x="22" y="13"/>
                          <a:pt x="22" y="12"/>
                          <a:pt x="23" y="12"/>
                        </a:cubicBezTo>
                        <a:cubicBezTo>
                          <a:pt x="20" y="12"/>
                          <a:pt x="18" y="11"/>
                          <a:pt x="15" y="9"/>
                        </a:cubicBezTo>
                        <a:cubicBezTo>
                          <a:pt x="15" y="10"/>
                          <a:pt x="15" y="11"/>
                          <a:pt x="15" y="11"/>
                        </a:cubicBezTo>
                        <a:cubicBezTo>
                          <a:pt x="18" y="12"/>
                          <a:pt x="21" y="14"/>
                          <a:pt x="24" y="15"/>
                        </a:cubicBezTo>
                        <a:cubicBezTo>
                          <a:pt x="25" y="16"/>
                          <a:pt x="26" y="14"/>
                          <a:pt x="25" y="14"/>
                        </a:cubicBezTo>
                        <a:cubicBezTo>
                          <a:pt x="23" y="12"/>
                          <a:pt x="21" y="11"/>
                          <a:pt x="19" y="9"/>
                        </a:cubicBezTo>
                        <a:cubicBezTo>
                          <a:pt x="19" y="10"/>
                          <a:pt x="18" y="10"/>
                          <a:pt x="18" y="11"/>
                        </a:cubicBezTo>
                        <a:cubicBezTo>
                          <a:pt x="21" y="12"/>
                          <a:pt x="23" y="14"/>
                          <a:pt x="25" y="17"/>
                        </a:cubicBezTo>
                        <a:cubicBezTo>
                          <a:pt x="26" y="17"/>
                          <a:pt x="26" y="16"/>
                          <a:pt x="27" y="16"/>
                        </a:cubicBezTo>
                        <a:cubicBezTo>
                          <a:pt x="24" y="14"/>
                          <a:pt x="21" y="11"/>
                          <a:pt x="20" y="7"/>
                        </a:cubicBezTo>
                        <a:cubicBezTo>
                          <a:pt x="20" y="8"/>
                          <a:pt x="19" y="8"/>
                          <a:pt x="19" y="9"/>
                        </a:cubicBezTo>
                        <a:cubicBezTo>
                          <a:pt x="23" y="9"/>
                          <a:pt x="25" y="12"/>
                          <a:pt x="26" y="15"/>
                        </a:cubicBezTo>
                        <a:cubicBezTo>
                          <a:pt x="27" y="15"/>
                          <a:pt x="27" y="14"/>
                          <a:pt x="28" y="14"/>
                        </a:cubicBezTo>
                        <a:cubicBezTo>
                          <a:pt x="25" y="13"/>
                          <a:pt x="21" y="9"/>
                          <a:pt x="21" y="6"/>
                        </a:cubicBezTo>
                        <a:cubicBezTo>
                          <a:pt x="21" y="7"/>
                          <a:pt x="20" y="7"/>
                          <a:pt x="20" y="7"/>
                        </a:cubicBezTo>
                        <a:cubicBezTo>
                          <a:pt x="24" y="9"/>
                          <a:pt x="28" y="13"/>
                          <a:pt x="28" y="18"/>
                        </a:cubicBezTo>
                        <a:cubicBezTo>
                          <a:pt x="29" y="18"/>
                          <a:pt x="29" y="17"/>
                          <a:pt x="30" y="17"/>
                        </a:cubicBezTo>
                        <a:cubicBezTo>
                          <a:pt x="28" y="16"/>
                          <a:pt x="26" y="14"/>
                          <a:pt x="25" y="12"/>
                        </a:cubicBezTo>
                        <a:cubicBezTo>
                          <a:pt x="26" y="11"/>
                          <a:pt x="26" y="11"/>
                          <a:pt x="27" y="10"/>
                        </a:cubicBezTo>
                        <a:cubicBezTo>
                          <a:pt x="28" y="11"/>
                          <a:pt x="29" y="12"/>
                          <a:pt x="29" y="13"/>
                        </a:cubicBezTo>
                        <a:cubicBezTo>
                          <a:pt x="30" y="14"/>
                          <a:pt x="31" y="16"/>
                          <a:pt x="31" y="18"/>
                        </a:cubicBezTo>
                        <a:cubicBezTo>
                          <a:pt x="31" y="17"/>
                          <a:pt x="32" y="17"/>
                          <a:pt x="32" y="17"/>
                        </a:cubicBezTo>
                        <a:cubicBezTo>
                          <a:pt x="31" y="16"/>
                          <a:pt x="29" y="15"/>
                          <a:pt x="28" y="14"/>
                        </a:cubicBezTo>
                        <a:cubicBezTo>
                          <a:pt x="25" y="11"/>
                          <a:pt x="30" y="10"/>
                          <a:pt x="30" y="16"/>
                        </a:cubicBezTo>
                        <a:cubicBezTo>
                          <a:pt x="30" y="15"/>
                          <a:pt x="31" y="15"/>
                          <a:pt x="31" y="15"/>
                        </a:cubicBezTo>
                        <a:cubicBezTo>
                          <a:pt x="27" y="13"/>
                          <a:pt x="23" y="9"/>
                          <a:pt x="22" y="5"/>
                        </a:cubicBezTo>
                        <a:cubicBezTo>
                          <a:pt x="21" y="6"/>
                          <a:pt x="21" y="6"/>
                          <a:pt x="20" y="7"/>
                        </a:cubicBezTo>
                        <a:cubicBezTo>
                          <a:pt x="29" y="9"/>
                          <a:pt x="28" y="18"/>
                          <a:pt x="33" y="24"/>
                        </a:cubicBezTo>
                        <a:cubicBezTo>
                          <a:pt x="34" y="25"/>
                          <a:pt x="35" y="23"/>
                          <a:pt x="34" y="22"/>
                        </a:cubicBezTo>
                        <a:cubicBezTo>
                          <a:pt x="32" y="19"/>
                          <a:pt x="31" y="14"/>
                          <a:pt x="29" y="10"/>
                        </a:cubicBezTo>
                        <a:cubicBezTo>
                          <a:pt x="27" y="7"/>
                          <a:pt x="24" y="6"/>
                          <a:pt x="21" y="5"/>
                        </a:cubicBezTo>
                        <a:cubicBezTo>
                          <a:pt x="20" y="4"/>
                          <a:pt x="19" y="5"/>
                          <a:pt x="20" y="6"/>
                        </a:cubicBezTo>
                        <a:cubicBezTo>
                          <a:pt x="22" y="11"/>
                          <a:pt x="26" y="15"/>
                          <a:pt x="30" y="17"/>
                        </a:cubicBezTo>
                        <a:cubicBezTo>
                          <a:pt x="31" y="17"/>
                          <a:pt x="32" y="16"/>
                          <a:pt x="32" y="16"/>
                        </a:cubicBezTo>
                        <a:cubicBezTo>
                          <a:pt x="32" y="12"/>
                          <a:pt x="29" y="9"/>
                          <a:pt x="25" y="8"/>
                        </a:cubicBezTo>
                        <a:cubicBezTo>
                          <a:pt x="25" y="8"/>
                          <a:pt x="24" y="9"/>
                          <a:pt x="24" y="9"/>
                        </a:cubicBezTo>
                        <a:cubicBezTo>
                          <a:pt x="23" y="14"/>
                          <a:pt x="27" y="17"/>
                          <a:pt x="32" y="19"/>
                        </a:cubicBezTo>
                        <a:cubicBezTo>
                          <a:pt x="32" y="19"/>
                          <a:pt x="33" y="18"/>
                          <a:pt x="33" y="18"/>
                        </a:cubicBezTo>
                        <a:cubicBezTo>
                          <a:pt x="33" y="15"/>
                          <a:pt x="28" y="5"/>
                          <a:pt x="24" y="7"/>
                        </a:cubicBezTo>
                        <a:cubicBezTo>
                          <a:pt x="19" y="10"/>
                          <a:pt x="26" y="17"/>
                          <a:pt x="29" y="19"/>
                        </a:cubicBezTo>
                        <a:cubicBezTo>
                          <a:pt x="29" y="19"/>
                          <a:pt x="30" y="19"/>
                          <a:pt x="30" y="18"/>
                        </a:cubicBezTo>
                        <a:cubicBezTo>
                          <a:pt x="30" y="12"/>
                          <a:pt x="25" y="7"/>
                          <a:pt x="20" y="5"/>
                        </a:cubicBezTo>
                        <a:cubicBezTo>
                          <a:pt x="19" y="5"/>
                          <a:pt x="19" y="6"/>
                          <a:pt x="19" y="6"/>
                        </a:cubicBezTo>
                        <a:cubicBezTo>
                          <a:pt x="19" y="11"/>
                          <a:pt x="24" y="14"/>
                          <a:pt x="27" y="16"/>
                        </a:cubicBezTo>
                        <a:cubicBezTo>
                          <a:pt x="28" y="16"/>
                          <a:pt x="29" y="15"/>
                          <a:pt x="28" y="14"/>
                        </a:cubicBezTo>
                        <a:cubicBezTo>
                          <a:pt x="26" y="11"/>
                          <a:pt x="24" y="7"/>
                          <a:pt x="20" y="6"/>
                        </a:cubicBezTo>
                        <a:cubicBezTo>
                          <a:pt x="19" y="6"/>
                          <a:pt x="18" y="7"/>
                          <a:pt x="18" y="8"/>
                        </a:cubicBezTo>
                        <a:cubicBezTo>
                          <a:pt x="19" y="12"/>
                          <a:pt x="22" y="15"/>
                          <a:pt x="25" y="18"/>
                        </a:cubicBezTo>
                        <a:cubicBezTo>
                          <a:pt x="26" y="18"/>
                          <a:pt x="28" y="17"/>
                          <a:pt x="27" y="16"/>
                        </a:cubicBezTo>
                        <a:cubicBezTo>
                          <a:pt x="25" y="13"/>
                          <a:pt x="22" y="10"/>
                          <a:pt x="18" y="9"/>
                        </a:cubicBezTo>
                        <a:cubicBezTo>
                          <a:pt x="17" y="9"/>
                          <a:pt x="17" y="10"/>
                          <a:pt x="17" y="11"/>
                        </a:cubicBezTo>
                        <a:cubicBezTo>
                          <a:pt x="19" y="13"/>
                          <a:pt x="21" y="14"/>
                          <a:pt x="24" y="15"/>
                        </a:cubicBezTo>
                        <a:cubicBezTo>
                          <a:pt x="24" y="15"/>
                          <a:pt x="24" y="14"/>
                          <a:pt x="25" y="14"/>
                        </a:cubicBezTo>
                        <a:cubicBezTo>
                          <a:pt x="22" y="12"/>
                          <a:pt x="19" y="10"/>
                          <a:pt x="15" y="9"/>
                        </a:cubicBezTo>
                        <a:cubicBezTo>
                          <a:pt x="14" y="9"/>
                          <a:pt x="13" y="11"/>
                          <a:pt x="14" y="11"/>
                        </a:cubicBezTo>
                        <a:cubicBezTo>
                          <a:pt x="17" y="13"/>
                          <a:pt x="19" y="14"/>
                          <a:pt x="23" y="14"/>
                        </a:cubicBezTo>
                        <a:cubicBezTo>
                          <a:pt x="24" y="14"/>
                          <a:pt x="24" y="13"/>
                          <a:pt x="23" y="12"/>
                        </a:cubicBezTo>
                        <a:cubicBezTo>
                          <a:pt x="21" y="10"/>
                          <a:pt x="19" y="9"/>
                          <a:pt x="16" y="8"/>
                        </a:cubicBezTo>
                        <a:cubicBezTo>
                          <a:pt x="15" y="7"/>
                          <a:pt x="14" y="9"/>
                          <a:pt x="15" y="10"/>
                        </a:cubicBezTo>
                        <a:cubicBezTo>
                          <a:pt x="18" y="11"/>
                          <a:pt x="20" y="12"/>
                          <a:pt x="23" y="13"/>
                        </a:cubicBezTo>
                        <a:cubicBezTo>
                          <a:pt x="24" y="13"/>
                          <a:pt x="25" y="12"/>
                          <a:pt x="24" y="11"/>
                        </a:cubicBezTo>
                        <a:cubicBezTo>
                          <a:pt x="21" y="9"/>
                          <a:pt x="19" y="7"/>
                          <a:pt x="15" y="6"/>
                        </a:cubicBezTo>
                        <a:cubicBezTo>
                          <a:pt x="14" y="6"/>
                          <a:pt x="13" y="7"/>
                          <a:pt x="14" y="8"/>
                        </a:cubicBezTo>
                        <a:cubicBezTo>
                          <a:pt x="17" y="10"/>
                          <a:pt x="19" y="11"/>
                          <a:pt x="23" y="11"/>
                        </a:cubicBezTo>
                        <a:cubicBezTo>
                          <a:pt x="23" y="11"/>
                          <a:pt x="24" y="11"/>
                          <a:pt x="24" y="10"/>
                        </a:cubicBezTo>
                        <a:cubicBezTo>
                          <a:pt x="24" y="7"/>
                          <a:pt x="19" y="5"/>
                          <a:pt x="16" y="3"/>
                        </a:cubicBezTo>
                        <a:cubicBezTo>
                          <a:pt x="16" y="4"/>
                          <a:pt x="16" y="5"/>
                          <a:pt x="15" y="5"/>
                        </a:cubicBezTo>
                        <a:cubicBezTo>
                          <a:pt x="18" y="6"/>
                          <a:pt x="18" y="6"/>
                          <a:pt x="20" y="6"/>
                        </a:cubicBezTo>
                        <a:cubicBezTo>
                          <a:pt x="21" y="6"/>
                          <a:pt x="21" y="5"/>
                          <a:pt x="21" y="4"/>
                        </a:cubicBezTo>
                        <a:cubicBezTo>
                          <a:pt x="18" y="1"/>
                          <a:pt x="13" y="1"/>
                          <a:pt x="10" y="0"/>
                        </a:cubicBezTo>
                        <a:cubicBezTo>
                          <a:pt x="9" y="1"/>
                          <a:pt x="9" y="2"/>
                          <a:pt x="9" y="2"/>
                        </a:cubicBezTo>
                        <a:cubicBezTo>
                          <a:pt x="12" y="3"/>
                          <a:pt x="11" y="3"/>
                          <a:pt x="14" y="2"/>
                        </a:cubicBezTo>
                        <a:cubicBezTo>
                          <a:pt x="15" y="2"/>
                          <a:pt x="15" y="0"/>
                          <a:pt x="14" y="0"/>
                        </a:cubicBezTo>
                        <a:cubicBezTo>
                          <a:pt x="12" y="0"/>
                          <a:pt x="10" y="0"/>
                          <a:pt x="8" y="0"/>
                        </a:cubicBezTo>
                        <a:cubicBezTo>
                          <a:pt x="7" y="0"/>
                          <a:pt x="6" y="1"/>
                          <a:pt x="7" y="2"/>
                        </a:cubicBezTo>
                        <a:cubicBezTo>
                          <a:pt x="9" y="4"/>
                          <a:pt x="12" y="4"/>
                          <a:pt x="15" y="5"/>
                        </a:cubicBezTo>
                        <a:cubicBezTo>
                          <a:pt x="16" y="5"/>
                          <a:pt x="16" y="3"/>
                          <a:pt x="15" y="3"/>
                        </a:cubicBezTo>
                        <a:cubicBezTo>
                          <a:pt x="13" y="2"/>
                          <a:pt x="11" y="2"/>
                          <a:pt x="9" y="3"/>
                        </a:cubicBezTo>
                        <a:cubicBezTo>
                          <a:pt x="8" y="3"/>
                          <a:pt x="8" y="5"/>
                          <a:pt x="9" y="5"/>
                        </a:cubicBezTo>
                        <a:cubicBezTo>
                          <a:pt x="11" y="5"/>
                          <a:pt x="14" y="6"/>
                          <a:pt x="16" y="5"/>
                        </a:cubicBezTo>
                        <a:cubicBezTo>
                          <a:pt x="17" y="5"/>
                          <a:pt x="17" y="4"/>
                          <a:pt x="16" y="3"/>
                        </a:cubicBezTo>
                        <a:cubicBezTo>
                          <a:pt x="14" y="2"/>
                          <a:pt x="11" y="2"/>
                          <a:pt x="8" y="2"/>
                        </a:cubicBezTo>
                        <a:cubicBezTo>
                          <a:pt x="7" y="2"/>
                          <a:pt x="7" y="3"/>
                          <a:pt x="8" y="4"/>
                        </a:cubicBezTo>
                        <a:cubicBezTo>
                          <a:pt x="10" y="6"/>
                          <a:pt x="12" y="7"/>
                          <a:pt x="15" y="7"/>
                        </a:cubicBezTo>
                        <a:cubicBezTo>
                          <a:pt x="16" y="6"/>
                          <a:pt x="17" y="5"/>
                          <a:pt x="15" y="4"/>
                        </a:cubicBezTo>
                        <a:cubicBezTo>
                          <a:pt x="13" y="4"/>
                          <a:pt x="11" y="3"/>
                          <a:pt x="10" y="3"/>
                        </a:cubicBezTo>
                        <a:cubicBezTo>
                          <a:pt x="8" y="2"/>
                          <a:pt x="8" y="4"/>
                          <a:pt x="9" y="5"/>
                        </a:cubicBezTo>
                        <a:cubicBezTo>
                          <a:pt x="11" y="6"/>
                          <a:pt x="13" y="8"/>
                          <a:pt x="16" y="8"/>
                        </a:cubicBezTo>
                        <a:cubicBezTo>
                          <a:pt x="17" y="8"/>
                          <a:pt x="18" y="7"/>
                          <a:pt x="17" y="6"/>
                        </a:cubicBezTo>
                        <a:cubicBezTo>
                          <a:pt x="15" y="5"/>
                          <a:pt x="14" y="4"/>
                          <a:pt x="12" y="3"/>
                        </a:cubicBezTo>
                        <a:cubicBezTo>
                          <a:pt x="11" y="2"/>
                          <a:pt x="10" y="3"/>
                          <a:pt x="10" y="4"/>
                        </a:cubicBezTo>
                        <a:cubicBezTo>
                          <a:pt x="12" y="6"/>
                          <a:pt x="13" y="7"/>
                          <a:pt x="15" y="8"/>
                        </a:cubicBezTo>
                        <a:cubicBezTo>
                          <a:pt x="15" y="8"/>
                          <a:pt x="15" y="7"/>
                          <a:pt x="16" y="7"/>
                        </a:cubicBezTo>
                        <a:cubicBezTo>
                          <a:pt x="14" y="6"/>
                          <a:pt x="12" y="5"/>
                          <a:pt x="9" y="5"/>
                        </a:cubicBezTo>
                        <a:cubicBezTo>
                          <a:pt x="8" y="5"/>
                          <a:pt x="8" y="6"/>
                          <a:pt x="8" y="7"/>
                        </a:cubicBezTo>
                        <a:cubicBezTo>
                          <a:pt x="10" y="9"/>
                          <a:pt x="12" y="10"/>
                          <a:pt x="15" y="11"/>
                        </a:cubicBezTo>
                        <a:cubicBezTo>
                          <a:pt x="15" y="11"/>
                          <a:pt x="15" y="10"/>
                          <a:pt x="16" y="9"/>
                        </a:cubicBezTo>
                        <a:cubicBezTo>
                          <a:pt x="13" y="9"/>
                          <a:pt x="11" y="8"/>
                          <a:pt x="9" y="7"/>
                        </a:cubicBezTo>
                        <a:cubicBezTo>
                          <a:pt x="9" y="8"/>
                          <a:pt x="8" y="9"/>
                          <a:pt x="8" y="9"/>
                        </a:cubicBezTo>
                        <a:cubicBezTo>
                          <a:pt x="11" y="10"/>
                          <a:pt x="12" y="10"/>
                          <a:pt x="15" y="9"/>
                        </a:cubicBezTo>
                        <a:cubicBezTo>
                          <a:pt x="16" y="9"/>
                          <a:pt x="15" y="8"/>
                          <a:pt x="15" y="7"/>
                        </a:cubicBezTo>
                        <a:cubicBezTo>
                          <a:pt x="12" y="7"/>
                          <a:pt x="10" y="6"/>
                          <a:pt x="7" y="6"/>
                        </a:cubicBezTo>
                        <a:cubicBezTo>
                          <a:pt x="6" y="6"/>
                          <a:pt x="6" y="8"/>
                          <a:pt x="7" y="8"/>
                        </a:cubicBezTo>
                        <a:cubicBezTo>
                          <a:pt x="10" y="9"/>
                          <a:pt x="9" y="9"/>
                          <a:pt x="12" y="9"/>
                        </a:cubicBezTo>
                        <a:cubicBezTo>
                          <a:pt x="13" y="9"/>
                          <a:pt x="14" y="7"/>
                          <a:pt x="12" y="7"/>
                        </a:cubicBezTo>
                        <a:cubicBezTo>
                          <a:pt x="11" y="6"/>
                          <a:pt x="10" y="6"/>
                          <a:pt x="9" y="6"/>
                        </a:cubicBezTo>
                        <a:cubicBezTo>
                          <a:pt x="9" y="6"/>
                          <a:pt x="9" y="7"/>
                          <a:pt x="9" y="8"/>
                        </a:cubicBezTo>
                        <a:cubicBezTo>
                          <a:pt x="10" y="7"/>
                          <a:pt x="10" y="7"/>
                          <a:pt x="11" y="7"/>
                        </a:cubicBezTo>
                        <a:cubicBezTo>
                          <a:pt x="11" y="6"/>
                          <a:pt x="10" y="6"/>
                          <a:pt x="10" y="5"/>
                        </a:cubicBezTo>
                        <a:cubicBezTo>
                          <a:pt x="8" y="5"/>
                          <a:pt x="6" y="5"/>
                          <a:pt x="4" y="6"/>
                        </a:cubicBezTo>
                        <a:cubicBezTo>
                          <a:pt x="4" y="6"/>
                          <a:pt x="4" y="7"/>
                          <a:pt x="4" y="8"/>
                        </a:cubicBezTo>
                        <a:cubicBezTo>
                          <a:pt x="6" y="7"/>
                          <a:pt x="6" y="7"/>
                          <a:pt x="7" y="5"/>
                        </a:cubicBezTo>
                        <a:cubicBezTo>
                          <a:pt x="7" y="5"/>
                          <a:pt x="6" y="4"/>
                          <a:pt x="6" y="4"/>
                        </a:cubicBezTo>
                        <a:cubicBezTo>
                          <a:pt x="0" y="5"/>
                          <a:pt x="7" y="11"/>
                          <a:pt x="9" y="6"/>
                        </a:cubicBezTo>
                        <a:cubicBezTo>
                          <a:pt x="11" y="1"/>
                          <a:pt x="2" y="1"/>
                          <a:pt x="4" y="7"/>
                        </a:cubicBezTo>
                        <a:cubicBezTo>
                          <a:pt x="5" y="8"/>
                          <a:pt x="6" y="8"/>
                          <a:pt x="6" y="8"/>
                        </a:cubicBezTo>
                        <a:cubicBezTo>
                          <a:pt x="9" y="6"/>
                          <a:pt x="9" y="3"/>
                          <a:pt x="7" y="1"/>
                        </a:cubicBezTo>
                        <a:cubicBezTo>
                          <a:pt x="7" y="1"/>
                          <a:pt x="6" y="0"/>
                          <a:pt x="6" y="1"/>
                        </a:cubicBezTo>
                        <a:cubicBezTo>
                          <a:pt x="4" y="3"/>
                          <a:pt x="4" y="5"/>
                          <a:pt x="4" y="7"/>
                        </a:cubicBezTo>
                        <a:cubicBezTo>
                          <a:pt x="5" y="8"/>
                          <a:pt x="6" y="8"/>
                          <a:pt x="6" y="8"/>
                        </a:cubicBezTo>
                        <a:cubicBezTo>
                          <a:pt x="8" y="6"/>
                          <a:pt x="9" y="2"/>
                          <a:pt x="6" y="2"/>
                        </a:cubicBezTo>
                        <a:cubicBezTo>
                          <a:pt x="3" y="1"/>
                          <a:pt x="2" y="5"/>
                          <a:pt x="3" y="7"/>
                        </a:cubicBezTo>
                        <a:cubicBezTo>
                          <a:pt x="4" y="8"/>
                          <a:pt x="5" y="8"/>
                          <a:pt x="5" y="7"/>
                        </a:cubicBezTo>
                        <a:cubicBezTo>
                          <a:pt x="7" y="5"/>
                          <a:pt x="7" y="3"/>
                          <a:pt x="5" y="1"/>
                        </a:cubicBezTo>
                        <a:cubicBezTo>
                          <a:pt x="5" y="0"/>
                          <a:pt x="4" y="1"/>
                          <a:pt x="3" y="1"/>
                        </a:cubicBezTo>
                        <a:cubicBezTo>
                          <a:pt x="2" y="3"/>
                          <a:pt x="2" y="4"/>
                          <a:pt x="3" y="6"/>
                        </a:cubicBezTo>
                        <a:cubicBezTo>
                          <a:pt x="3" y="7"/>
                          <a:pt x="4" y="7"/>
                          <a:pt x="5" y="6"/>
                        </a:cubicBezTo>
                        <a:cubicBezTo>
                          <a:pt x="5" y="4"/>
                          <a:pt x="5" y="2"/>
                          <a:pt x="4" y="1"/>
                        </a:cubicBezTo>
                        <a:cubicBezTo>
                          <a:pt x="4" y="0"/>
                          <a:pt x="3" y="0"/>
                          <a:pt x="2" y="1"/>
                        </a:cubicBezTo>
                        <a:cubicBezTo>
                          <a:pt x="1" y="2"/>
                          <a:pt x="1" y="3"/>
                          <a:pt x="1" y="5"/>
                        </a:cubicBezTo>
                        <a:cubicBezTo>
                          <a:pt x="1" y="6"/>
                          <a:pt x="3" y="7"/>
                          <a:pt x="3" y="6"/>
                        </a:cubicBezTo>
                        <a:cubicBezTo>
                          <a:pt x="3" y="5"/>
                          <a:pt x="3" y="4"/>
                          <a:pt x="3" y="3"/>
                        </a:cubicBezTo>
                        <a:cubicBezTo>
                          <a:pt x="3" y="3"/>
                          <a:pt x="2" y="3"/>
                          <a:pt x="1" y="3"/>
                        </a:cubicBezTo>
                        <a:cubicBezTo>
                          <a:pt x="1" y="4"/>
                          <a:pt x="1" y="6"/>
                          <a:pt x="1" y="7"/>
                        </a:cubicBezTo>
                        <a:cubicBezTo>
                          <a:pt x="1" y="8"/>
                          <a:pt x="3" y="8"/>
                          <a:pt x="3" y="7"/>
                        </a:cubicBezTo>
                        <a:cubicBezTo>
                          <a:pt x="4" y="6"/>
                          <a:pt x="4" y="5"/>
                          <a:pt x="4" y="4"/>
                        </a:cubicBezTo>
                        <a:cubicBezTo>
                          <a:pt x="3" y="4"/>
                          <a:pt x="2" y="4"/>
                          <a:pt x="2" y="4"/>
                        </a:cubicBezTo>
                        <a:cubicBezTo>
                          <a:pt x="2" y="4"/>
                          <a:pt x="2" y="5"/>
                          <a:pt x="2" y="5"/>
                        </a:cubicBezTo>
                        <a:cubicBezTo>
                          <a:pt x="2" y="6"/>
                          <a:pt x="3" y="7"/>
                          <a:pt x="3" y="6"/>
                        </a:cubicBezTo>
                        <a:cubicBezTo>
                          <a:pt x="4" y="6"/>
                          <a:pt x="4" y="6"/>
                          <a:pt x="4" y="5"/>
                        </a:cubicBezTo>
                        <a:cubicBezTo>
                          <a:pt x="5" y="4"/>
                          <a:pt x="3" y="3"/>
                          <a:pt x="2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13" name="Freeform 303"/>
                  <p:cNvSpPr/>
                  <p:nvPr/>
                </p:nvSpPr>
                <p:spPr bwMode="auto">
                  <a:xfrm>
                    <a:off x="913" y="1677"/>
                    <a:ext cx="14" cy="22"/>
                  </a:xfrm>
                  <a:custGeom>
                    <a:avLst/>
                    <a:gdLst>
                      <a:gd name="T0" fmla="*/ 5 w 21"/>
                      <a:gd name="T1" fmla="*/ 13 h 34"/>
                      <a:gd name="T2" fmla="*/ 6 w 21"/>
                      <a:gd name="T3" fmla="*/ 13 h 34"/>
                      <a:gd name="T4" fmla="*/ 12 w 21"/>
                      <a:gd name="T5" fmla="*/ 21 h 34"/>
                      <a:gd name="T6" fmla="*/ 3 w 21"/>
                      <a:gd name="T7" fmla="*/ 15 h 34"/>
                      <a:gd name="T8" fmla="*/ 1 w 21"/>
                      <a:gd name="T9" fmla="*/ 12 h 34"/>
                      <a:gd name="T10" fmla="*/ 10 w 21"/>
                      <a:gd name="T11" fmla="*/ 17 h 34"/>
                      <a:gd name="T12" fmla="*/ 14 w 21"/>
                      <a:gd name="T13" fmla="*/ 26 h 34"/>
                      <a:gd name="T14" fmla="*/ 13 w 21"/>
                      <a:gd name="T15" fmla="*/ 28 h 34"/>
                      <a:gd name="T16" fmla="*/ 10 w 21"/>
                      <a:gd name="T17" fmla="*/ 23 h 34"/>
                      <a:gd name="T18" fmla="*/ 12 w 21"/>
                      <a:gd name="T19" fmla="*/ 25 h 34"/>
                      <a:gd name="T20" fmla="*/ 13 w 21"/>
                      <a:gd name="T21" fmla="*/ 32 h 34"/>
                      <a:gd name="T22" fmla="*/ 15 w 21"/>
                      <a:gd name="T23" fmla="*/ 24 h 34"/>
                      <a:gd name="T24" fmla="*/ 16 w 21"/>
                      <a:gd name="T25" fmla="*/ 32 h 34"/>
                      <a:gd name="T26" fmla="*/ 15 w 21"/>
                      <a:gd name="T27" fmla="*/ 24 h 34"/>
                      <a:gd name="T28" fmla="*/ 19 w 21"/>
                      <a:gd name="T29" fmla="*/ 31 h 34"/>
                      <a:gd name="T30" fmla="*/ 19 w 21"/>
                      <a:gd name="T31" fmla="*/ 30 h 34"/>
                      <a:gd name="T32" fmla="*/ 14 w 21"/>
                      <a:gd name="T33" fmla="*/ 21 h 34"/>
                      <a:gd name="T34" fmla="*/ 15 w 21"/>
                      <a:gd name="T35" fmla="*/ 18 h 34"/>
                      <a:gd name="T36" fmla="*/ 19 w 21"/>
                      <a:gd name="T37" fmla="*/ 26 h 34"/>
                      <a:gd name="T38" fmla="*/ 14 w 21"/>
                      <a:gd name="T39" fmla="*/ 23 h 34"/>
                      <a:gd name="T40" fmla="*/ 7 w 21"/>
                      <a:gd name="T41" fmla="*/ 13 h 34"/>
                      <a:gd name="T42" fmla="*/ 8 w 21"/>
                      <a:gd name="T43" fmla="*/ 8 h 34"/>
                      <a:gd name="T44" fmla="*/ 16 w 21"/>
                      <a:gd name="T45" fmla="*/ 18 h 34"/>
                      <a:gd name="T46" fmla="*/ 14 w 21"/>
                      <a:gd name="T47" fmla="*/ 19 h 34"/>
                      <a:gd name="T48" fmla="*/ 3 w 21"/>
                      <a:gd name="T49" fmla="*/ 6 h 34"/>
                      <a:gd name="T50" fmla="*/ 10 w 21"/>
                      <a:gd name="T51" fmla="*/ 13 h 34"/>
                      <a:gd name="T52" fmla="*/ 6 w 21"/>
                      <a:gd name="T53" fmla="*/ 8 h 34"/>
                      <a:gd name="T54" fmla="*/ 17 w 21"/>
                      <a:gd name="T55" fmla="*/ 26 h 34"/>
                      <a:gd name="T56" fmla="*/ 15 w 21"/>
                      <a:gd name="T57" fmla="*/ 26 h 34"/>
                      <a:gd name="T58" fmla="*/ 8 w 21"/>
                      <a:gd name="T59" fmla="*/ 6 h 34"/>
                      <a:gd name="T60" fmla="*/ 12 w 21"/>
                      <a:gd name="T61" fmla="*/ 11 h 34"/>
                      <a:gd name="T62" fmla="*/ 14 w 21"/>
                      <a:gd name="T63" fmla="*/ 20 h 34"/>
                      <a:gd name="T64" fmla="*/ 8 w 21"/>
                      <a:gd name="T65" fmla="*/ 9 h 34"/>
                      <a:gd name="T66" fmla="*/ 7 w 21"/>
                      <a:gd name="T67" fmla="*/ 8 h 34"/>
                      <a:gd name="T68" fmla="*/ 15 w 21"/>
                      <a:gd name="T69" fmla="*/ 19 h 34"/>
                      <a:gd name="T70" fmla="*/ 14 w 21"/>
                      <a:gd name="T71" fmla="*/ 23 h 34"/>
                      <a:gd name="T72" fmla="*/ 9 w 21"/>
                      <a:gd name="T73" fmla="*/ 15 h 34"/>
                      <a:gd name="T74" fmla="*/ 15 w 21"/>
                      <a:gd name="T75" fmla="*/ 18 h 34"/>
                      <a:gd name="T76" fmla="*/ 20 w 21"/>
                      <a:gd name="T77" fmla="*/ 28 h 34"/>
                      <a:gd name="T78" fmla="*/ 19 w 21"/>
                      <a:gd name="T79" fmla="*/ 30 h 34"/>
                      <a:gd name="T80" fmla="*/ 14 w 21"/>
                      <a:gd name="T81" fmla="*/ 23 h 34"/>
                      <a:gd name="T82" fmla="*/ 15 w 21"/>
                      <a:gd name="T83" fmla="*/ 24 h 34"/>
                      <a:gd name="T84" fmla="*/ 18 w 21"/>
                      <a:gd name="T85" fmla="*/ 28 h 34"/>
                      <a:gd name="T86" fmla="*/ 14 w 21"/>
                      <a:gd name="T87" fmla="*/ 33 h 34"/>
                      <a:gd name="T88" fmla="*/ 13 w 21"/>
                      <a:gd name="T89" fmla="*/ 25 h 34"/>
                      <a:gd name="T90" fmla="*/ 12 w 21"/>
                      <a:gd name="T91" fmla="*/ 25 h 34"/>
                      <a:gd name="T92" fmla="*/ 15 w 21"/>
                      <a:gd name="T93" fmla="*/ 31 h 34"/>
                      <a:gd name="T94" fmla="*/ 14 w 21"/>
                      <a:gd name="T95" fmla="*/ 29 h 34"/>
                      <a:gd name="T96" fmla="*/ 10 w 21"/>
                      <a:gd name="T97" fmla="*/ 20 h 34"/>
                      <a:gd name="T98" fmla="*/ 10 w 21"/>
                      <a:gd name="T99" fmla="*/ 17 h 34"/>
                      <a:gd name="T100" fmla="*/ 10 w 21"/>
                      <a:gd name="T101" fmla="*/ 17 h 34"/>
                      <a:gd name="T102" fmla="*/ 3 w 21"/>
                      <a:gd name="T103" fmla="*/ 15 h 34"/>
                      <a:gd name="T104" fmla="*/ 2 w 21"/>
                      <a:gd name="T105" fmla="*/ 12 h 34"/>
                      <a:gd name="T106" fmla="*/ 6 w 21"/>
                      <a:gd name="T107" fmla="*/ 13 h 34"/>
                      <a:gd name="T108" fmla="*/ 12 w 21"/>
                      <a:gd name="T109" fmla="*/ 22 h 34"/>
                      <a:gd name="T110" fmla="*/ 6 w 21"/>
                      <a:gd name="T111" fmla="*/ 15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21" h="34">
                        <a:moveTo>
                          <a:pt x="8" y="14"/>
                        </a:moveTo>
                        <a:cubicBezTo>
                          <a:pt x="7" y="13"/>
                          <a:pt x="7" y="13"/>
                          <a:pt x="6" y="12"/>
                        </a:cubicBezTo>
                        <a:cubicBezTo>
                          <a:pt x="6" y="12"/>
                          <a:pt x="5" y="13"/>
                          <a:pt x="5" y="13"/>
                        </a:cubicBezTo>
                        <a:cubicBezTo>
                          <a:pt x="8" y="15"/>
                          <a:pt x="9" y="18"/>
                          <a:pt x="10" y="22"/>
                        </a:cubicBezTo>
                        <a:cubicBezTo>
                          <a:pt x="10" y="22"/>
                          <a:pt x="11" y="21"/>
                          <a:pt x="12" y="21"/>
                        </a:cubicBezTo>
                        <a:cubicBezTo>
                          <a:pt x="9" y="19"/>
                          <a:pt x="8" y="16"/>
                          <a:pt x="6" y="13"/>
                        </a:cubicBezTo>
                        <a:cubicBezTo>
                          <a:pt x="6" y="13"/>
                          <a:pt x="5" y="14"/>
                          <a:pt x="5" y="14"/>
                        </a:cubicBezTo>
                        <a:cubicBezTo>
                          <a:pt x="7" y="17"/>
                          <a:pt x="9" y="19"/>
                          <a:pt x="10" y="22"/>
                        </a:cubicBezTo>
                        <a:cubicBezTo>
                          <a:pt x="11" y="22"/>
                          <a:pt x="12" y="22"/>
                          <a:pt x="12" y="21"/>
                        </a:cubicBezTo>
                        <a:cubicBezTo>
                          <a:pt x="9" y="18"/>
                          <a:pt x="6" y="15"/>
                          <a:pt x="4" y="11"/>
                        </a:cubicBezTo>
                        <a:cubicBezTo>
                          <a:pt x="3" y="10"/>
                          <a:pt x="2" y="11"/>
                          <a:pt x="2" y="12"/>
                        </a:cubicBezTo>
                        <a:cubicBezTo>
                          <a:pt x="2" y="13"/>
                          <a:pt x="2" y="14"/>
                          <a:pt x="3" y="15"/>
                        </a:cubicBezTo>
                        <a:cubicBezTo>
                          <a:pt x="3" y="15"/>
                          <a:pt x="4" y="14"/>
                          <a:pt x="5" y="14"/>
                        </a:cubicBezTo>
                        <a:cubicBezTo>
                          <a:pt x="4" y="13"/>
                          <a:pt x="3" y="12"/>
                          <a:pt x="2" y="11"/>
                        </a:cubicBezTo>
                        <a:cubicBezTo>
                          <a:pt x="2" y="11"/>
                          <a:pt x="1" y="12"/>
                          <a:pt x="1" y="12"/>
                        </a:cubicBezTo>
                        <a:cubicBezTo>
                          <a:pt x="4" y="14"/>
                          <a:pt x="6" y="16"/>
                          <a:pt x="9" y="19"/>
                        </a:cubicBezTo>
                        <a:cubicBezTo>
                          <a:pt x="9" y="18"/>
                          <a:pt x="10" y="18"/>
                          <a:pt x="10" y="17"/>
                        </a:cubicBezTo>
                        <a:cubicBezTo>
                          <a:pt x="10" y="17"/>
                          <a:pt x="10" y="17"/>
                          <a:pt x="10" y="17"/>
                        </a:cubicBezTo>
                        <a:cubicBezTo>
                          <a:pt x="9" y="16"/>
                          <a:pt x="7" y="17"/>
                          <a:pt x="8" y="18"/>
                        </a:cubicBezTo>
                        <a:cubicBezTo>
                          <a:pt x="9" y="21"/>
                          <a:pt x="11" y="24"/>
                          <a:pt x="12" y="27"/>
                        </a:cubicBezTo>
                        <a:cubicBezTo>
                          <a:pt x="13" y="28"/>
                          <a:pt x="15" y="28"/>
                          <a:pt x="14" y="26"/>
                        </a:cubicBezTo>
                        <a:cubicBezTo>
                          <a:pt x="13" y="24"/>
                          <a:pt x="13" y="22"/>
                          <a:pt x="13" y="20"/>
                        </a:cubicBezTo>
                        <a:cubicBezTo>
                          <a:pt x="12" y="20"/>
                          <a:pt x="11" y="20"/>
                          <a:pt x="11" y="21"/>
                        </a:cubicBezTo>
                        <a:cubicBezTo>
                          <a:pt x="13" y="23"/>
                          <a:pt x="13" y="26"/>
                          <a:pt x="13" y="28"/>
                        </a:cubicBezTo>
                        <a:cubicBezTo>
                          <a:pt x="14" y="28"/>
                          <a:pt x="15" y="28"/>
                          <a:pt x="15" y="28"/>
                        </a:cubicBezTo>
                        <a:cubicBezTo>
                          <a:pt x="14" y="26"/>
                          <a:pt x="13" y="24"/>
                          <a:pt x="12" y="22"/>
                        </a:cubicBezTo>
                        <a:cubicBezTo>
                          <a:pt x="11" y="23"/>
                          <a:pt x="11" y="23"/>
                          <a:pt x="10" y="23"/>
                        </a:cubicBezTo>
                        <a:cubicBezTo>
                          <a:pt x="12" y="26"/>
                          <a:pt x="13" y="28"/>
                          <a:pt x="13" y="31"/>
                        </a:cubicBezTo>
                        <a:cubicBezTo>
                          <a:pt x="14" y="31"/>
                          <a:pt x="15" y="31"/>
                          <a:pt x="15" y="30"/>
                        </a:cubicBezTo>
                        <a:cubicBezTo>
                          <a:pt x="14" y="29"/>
                          <a:pt x="13" y="27"/>
                          <a:pt x="12" y="25"/>
                        </a:cubicBezTo>
                        <a:cubicBezTo>
                          <a:pt x="12" y="26"/>
                          <a:pt x="11" y="26"/>
                          <a:pt x="11" y="27"/>
                        </a:cubicBezTo>
                        <a:cubicBezTo>
                          <a:pt x="11" y="28"/>
                          <a:pt x="12" y="29"/>
                          <a:pt x="13" y="31"/>
                        </a:cubicBezTo>
                        <a:cubicBezTo>
                          <a:pt x="13" y="31"/>
                          <a:pt x="13" y="32"/>
                          <a:pt x="13" y="32"/>
                        </a:cubicBezTo>
                        <a:cubicBezTo>
                          <a:pt x="16" y="32"/>
                          <a:pt x="15" y="32"/>
                          <a:pt x="18" y="32"/>
                        </a:cubicBezTo>
                        <a:cubicBezTo>
                          <a:pt x="18" y="32"/>
                          <a:pt x="19" y="32"/>
                          <a:pt x="19" y="31"/>
                        </a:cubicBezTo>
                        <a:cubicBezTo>
                          <a:pt x="18" y="28"/>
                          <a:pt x="16" y="26"/>
                          <a:pt x="15" y="24"/>
                        </a:cubicBezTo>
                        <a:cubicBezTo>
                          <a:pt x="14" y="22"/>
                          <a:pt x="12" y="24"/>
                          <a:pt x="13" y="25"/>
                        </a:cubicBezTo>
                        <a:cubicBezTo>
                          <a:pt x="14" y="27"/>
                          <a:pt x="14" y="29"/>
                          <a:pt x="14" y="32"/>
                        </a:cubicBezTo>
                        <a:cubicBezTo>
                          <a:pt x="15" y="32"/>
                          <a:pt x="16" y="32"/>
                          <a:pt x="16" y="32"/>
                        </a:cubicBezTo>
                        <a:cubicBezTo>
                          <a:pt x="17" y="31"/>
                          <a:pt x="17" y="31"/>
                          <a:pt x="17" y="30"/>
                        </a:cubicBezTo>
                        <a:cubicBezTo>
                          <a:pt x="18" y="31"/>
                          <a:pt x="19" y="30"/>
                          <a:pt x="19" y="29"/>
                        </a:cubicBezTo>
                        <a:cubicBezTo>
                          <a:pt x="18" y="27"/>
                          <a:pt x="17" y="25"/>
                          <a:pt x="15" y="24"/>
                        </a:cubicBezTo>
                        <a:cubicBezTo>
                          <a:pt x="14" y="22"/>
                          <a:pt x="13" y="23"/>
                          <a:pt x="13" y="25"/>
                        </a:cubicBezTo>
                        <a:cubicBezTo>
                          <a:pt x="15" y="27"/>
                          <a:pt x="16" y="30"/>
                          <a:pt x="17" y="32"/>
                        </a:cubicBezTo>
                        <a:cubicBezTo>
                          <a:pt x="18" y="33"/>
                          <a:pt x="20" y="32"/>
                          <a:pt x="19" y="31"/>
                        </a:cubicBezTo>
                        <a:cubicBezTo>
                          <a:pt x="18" y="28"/>
                          <a:pt x="17" y="26"/>
                          <a:pt x="16" y="23"/>
                        </a:cubicBezTo>
                        <a:cubicBezTo>
                          <a:pt x="16" y="23"/>
                          <a:pt x="15" y="24"/>
                          <a:pt x="14" y="24"/>
                        </a:cubicBezTo>
                        <a:cubicBezTo>
                          <a:pt x="16" y="26"/>
                          <a:pt x="17" y="28"/>
                          <a:pt x="19" y="30"/>
                        </a:cubicBezTo>
                        <a:cubicBezTo>
                          <a:pt x="19" y="30"/>
                          <a:pt x="20" y="30"/>
                          <a:pt x="20" y="29"/>
                        </a:cubicBezTo>
                        <a:cubicBezTo>
                          <a:pt x="19" y="26"/>
                          <a:pt x="17" y="23"/>
                          <a:pt x="16" y="20"/>
                        </a:cubicBezTo>
                        <a:cubicBezTo>
                          <a:pt x="16" y="21"/>
                          <a:pt x="15" y="21"/>
                          <a:pt x="14" y="21"/>
                        </a:cubicBezTo>
                        <a:cubicBezTo>
                          <a:pt x="16" y="24"/>
                          <a:pt x="17" y="26"/>
                          <a:pt x="18" y="29"/>
                        </a:cubicBezTo>
                        <a:cubicBezTo>
                          <a:pt x="18" y="29"/>
                          <a:pt x="19" y="28"/>
                          <a:pt x="20" y="28"/>
                        </a:cubicBezTo>
                        <a:cubicBezTo>
                          <a:pt x="18" y="25"/>
                          <a:pt x="16" y="21"/>
                          <a:pt x="15" y="18"/>
                        </a:cubicBezTo>
                        <a:cubicBezTo>
                          <a:pt x="14" y="18"/>
                          <a:pt x="13" y="19"/>
                          <a:pt x="13" y="19"/>
                        </a:cubicBezTo>
                        <a:cubicBezTo>
                          <a:pt x="14" y="22"/>
                          <a:pt x="16" y="25"/>
                          <a:pt x="17" y="27"/>
                        </a:cubicBezTo>
                        <a:cubicBezTo>
                          <a:pt x="18" y="27"/>
                          <a:pt x="18" y="27"/>
                          <a:pt x="19" y="26"/>
                        </a:cubicBezTo>
                        <a:cubicBezTo>
                          <a:pt x="16" y="22"/>
                          <a:pt x="13" y="19"/>
                          <a:pt x="11" y="14"/>
                        </a:cubicBezTo>
                        <a:cubicBezTo>
                          <a:pt x="10" y="15"/>
                          <a:pt x="9" y="15"/>
                          <a:pt x="9" y="15"/>
                        </a:cubicBezTo>
                        <a:cubicBezTo>
                          <a:pt x="11" y="18"/>
                          <a:pt x="13" y="21"/>
                          <a:pt x="14" y="23"/>
                        </a:cubicBezTo>
                        <a:cubicBezTo>
                          <a:pt x="15" y="24"/>
                          <a:pt x="17" y="23"/>
                          <a:pt x="16" y="22"/>
                        </a:cubicBezTo>
                        <a:cubicBezTo>
                          <a:pt x="14" y="18"/>
                          <a:pt x="11" y="15"/>
                          <a:pt x="9" y="12"/>
                        </a:cubicBezTo>
                        <a:cubicBezTo>
                          <a:pt x="8" y="12"/>
                          <a:pt x="7" y="13"/>
                          <a:pt x="7" y="13"/>
                        </a:cubicBezTo>
                        <a:cubicBezTo>
                          <a:pt x="9" y="15"/>
                          <a:pt x="11" y="18"/>
                          <a:pt x="13" y="20"/>
                        </a:cubicBezTo>
                        <a:cubicBezTo>
                          <a:pt x="14" y="20"/>
                          <a:pt x="14" y="19"/>
                          <a:pt x="15" y="19"/>
                        </a:cubicBezTo>
                        <a:cubicBezTo>
                          <a:pt x="12" y="16"/>
                          <a:pt x="9" y="12"/>
                          <a:pt x="8" y="8"/>
                        </a:cubicBezTo>
                        <a:cubicBezTo>
                          <a:pt x="7" y="9"/>
                          <a:pt x="7" y="9"/>
                          <a:pt x="6" y="10"/>
                        </a:cubicBezTo>
                        <a:cubicBezTo>
                          <a:pt x="10" y="12"/>
                          <a:pt x="12" y="16"/>
                          <a:pt x="14" y="19"/>
                        </a:cubicBezTo>
                        <a:cubicBezTo>
                          <a:pt x="15" y="19"/>
                          <a:pt x="16" y="18"/>
                          <a:pt x="16" y="18"/>
                        </a:cubicBezTo>
                        <a:cubicBezTo>
                          <a:pt x="14" y="15"/>
                          <a:pt x="11" y="12"/>
                          <a:pt x="10" y="8"/>
                        </a:cubicBezTo>
                        <a:cubicBezTo>
                          <a:pt x="9" y="8"/>
                          <a:pt x="9" y="9"/>
                          <a:pt x="8" y="9"/>
                        </a:cubicBezTo>
                        <a:cubicBezTo>
                          <a:pt x="11" y="12"/>
                          <a:pt x="13" y="15"/>
                          <a:pt x="14" y="19"/>
                        </a:cubicBezTo>
                        <a:cubicBezTo>
                          <a:pt x="14" y="19"/>
                          <a:pt x="15" y="19"/>
                          <a:pt x="16" y="18"/>
                        </a:cubicBezTo>
                        <a:cubicBezTo>
                          <a:pt x="12" y="16"/>
                          <a:pt x="10" y="13"/>
                          <a:pt x="8" y="10"/>
                        </a:cubicBezTo>
                        <a:cubicBezTo>
                          <a:pt x="7" y="9"/>
                          <a:pt x="5" y="7"/>
                          <a:pt x="3" y="6"/>
                        </a:cubicBezTo>
                        <a:cubicBezTo>
                          <a:pt x="2" y="4"/>
                          <a:pt x="5" y="7"/>
                          <a:pt x="5" y="7"/>
                        </a:cubicBezTo>
                        <a:cubicBezTo>
                          <a:pt x="6" y="8"/>
                          <a:pt x="6" y="8"/>
                          <a:pt x="7" y="9"/>
                        </a:cubicBezTo>
                        <a:cubicBezTo>
                          <a:pt x="8" y="10"/>
                          <a:pt x="9" y="12"/>
                          <a:pt x="10" y="13"/>
                        </a:cubicBezTo>
                        <a:cubicBezTo>
                          <a:pt x="11" y="14"/>
                          <a:pt x="13" y="12"/>
                          <a:pt x="12" y="11"/>
                        </a:cubicBezTo>
                        <a:cubicBezTo>
                          <a:pt x="10" y="10"/>
                          <a:pt x="9" y="8"/>
                          <a:pt x="8" y="6"/>
                        </a:cubicBezTo>
                        <a:cubicBezTo>
                          <a:pt x="8" y="7"/>
                          <a:pt x="7" y="7"/>
                          <a:pt x="6" y="8"/>
                        </a:cubicBezTo>
                        <a:cubicBezTo>
                          <a:pt x="8" y="10"/>
                          <a:pt x="10" y="14"/>
                          <a:pt x="12" y="17"/>
                        </a:cubicBezTo>
                        <a:cubicBezTo>
                          <a:pt x="13" y="20"/>
                          <a:pt x="14" y="23"/>
                          <a:pt x="16" y="27"/>
                        </a:cubicBezTo>
                        <a:cubicBezTo>
                          <a:pt x="16" y="28"/>
                          <a:pt x="18" y="27"/>
                          <a:pt x="17" y="26"/>
                        </a:cubicBezTo>
                        <a:cubicBezTo>
                          <a:pt x="17" y="25"/>
                          <a:pt x="17" y="25"/>
                          <a:pt x="17" y="24"/>
                        </a:cubicBezTo>
                        <a:cubicBezTo>
                          <a:pt x="16" y="23"/>
                          <a:pt x="14" y="25"/>
                          <a:pt x="15" y="26"/>
                        </a:cubicBezTo>
                        <a:cubicBezTo>
                          <a:pt x="15" y="26"/>
                          <a:pt x="15" y="26"/>
                          <a:pt x="15" y="26"/>
                        </a:cubicBezTo>
                        <a:cubicBezTo>
                          <a:pt x="16" y="26"/>
                          <a:pt x="17" y="26"/>
                          <a:pt x="17" y="26"/>
                        </a:cubicBezTo>
                        <a:cubicBezTo>
                          <a:pt x="16" y="23"/>
                          <a:pt x="16" y="20"/>
                          <a:pt x="15" y="17"/>
                        </a:cubicBezTo>
                        <a:cubicBezTo>
                          <a:pt x="13" y="14"/>
                          <a:pt x="11" y="10"/>
                          <a:pt x="8" y="6"/>
                        </a:cubicBezTo>
                        <a:cubicBezTo>
                          <a:pt x="8" y="5"/>
                          <a:pt x="6" y="6"/>
                          <a:pt x="6" y="8"/>
                        </a:cubicBezTo>
                        <a:cubicBezTo>
                          <a:pt x="8" y="9"/>
                          <a:pt x="9" y="11"/>
                          <a:pt x="10" y="13"/>
                        </a:cubicBezTo>
                        <a:cubicBezTo>
                          <a:pt x="11" y="12"/>
                          <a:pt x="11" y="12"/>
                          <a:pt x="12" y="11"/>
                        </a:cubicBezTo>
                        <a:cubicBezTo>
                          <a:pt x="10" y="10"/>
                          <a:pt x="3" y="0"/>
                          <a:pt x="1" y="4"/>
                        </a:cubicBezTo>
                        <a:cubicBezTo>
                          <a:pt x="0" y="6"/>
                          <a:pt x="3" y="8"/>
                          <a:pt x="4" y="10"/>
                        </a:cubicBezTo>
                        <a:cubicBezTo>
                          <a:pt x="8" y="13"/>
                          <a:pt x="10" y="17"/>
                          <a:pt x="14" y="20"/>
                        </a:cubicBezTo>
                        <a:cubicBezTo>
                          <a:pt x="15" y="21"/>
                          <a:pt x="16" y="20"/>
                          <a:pt x="16" y="19"/>
                        </a:cubicBezTo>
                        <a:cubicBezTo>
                          <a:pt x="15" y="15"/>
                          <a:pt x="13" y="10"/>
                          <a:pt x="10" y="8"/>
                        </a:cubicBezTo>
                        <a:cubicBezTo>
                          <a:pt x="9" y="7"/>
                          <a:pt x="7" y="8"/>
                          <a:pt x="8" y="9"/>
                        </a:cubicBezTo>
                        <a:cubicBezTo>
                          <a:pt x="9" y="13"/>
                          <a:pt x="12" y="16"/>
                          <a:pt x="14" y="19"/>
                        </a:cubicBezTo>
                        <a:cubicBezTo>
                          <a:pt x="15" y="20"/>
                          <a:pt x="17" y="19"/>
                          <a:pt x="16" y="18"/>
                        </a:cubicBezTo>
                        <a:cubicBezTo>
                          <a:pt x="14" y="14"/>
                          <a:pt x="12" y="10"/>
                          <a:pt x="7" y="8"/>
                        </a:cubicBezTo>
                        <a:cubicBezTo>
                          <a:pt x="7" y="7"/>
                          <a:pt x="5" y="8"/>
                          <a:pt x="6" y="9"/>
                        </a:cubicBezTo>
                        <a:cubicBezTo>
                          <a:pt x="7" y="13"/>
                          <a:pt x="10" y="17"/>
                          <a:pt x="13" y="20"/>
                        </a:cubicBezTo>
                        <a:cubicBezTo>
                          <a:pt x="14" y="21"/>
                          <a:pt x="16" y="20"/>
                          <a:pt x="15" y="19"/>
                        </a:cubicBezTo>
                        <a:cubicBezTo>
                          <a:pt x="13" y="16"/>
                          <a:pt x="11" y="14"/>
                          <a:pt x="9" y="12"/>
                        </a:cubicBezTo>
                        <a:cubicBezTo>
                          <a:pt x="7" y="11"/>
                          <a:pt x="6" y="12"/>
                          <a:pt x="7" y="13"/>
                        </a:cubicBezTo>
                        <a:cubicBezTo>
                          <a:pt x="10" y="16"/>
                          <a:pt x="12" y="19"/>
                          <a:pt x="14" y="23"/>
                        </a:cubicBezTo>
                        <a:cubicBezTo>
                          <a:pt x="15" y="23"/>
                          <a:pt x="16" y="23"/>
                          <a:pt x="16" y="22"/>
                        </a:cubicBezTo>
                        <a:cubicBezTo>
                          <a:pt x="14" y="20"/>
                          <a:pt x="13" y="17"/>
                          <a:pt x="11" y="14"/>
                        </a:cubicBezTo>
                        <a:cubicBezTo>
                          <a:pt x="10" y="13"/>
                          <a:pt x="8" y="14"/>
                          <a:pt x="9" y="15"/>
                        </a:cubicBezTo>
                        <a:cubicBezTo>
                          <a:pt x="11" y="20"/>
                          <a:pt x="14" y="24"/>
                          <a:pt x="17" y="27"/>
                        </a:cubicBezTo>
                        <a:cubicBezTo>
                          <a:pt x="18" y="28"/>
                          <a:pt x="20" y="28"/>
                          <a:pt x="19" y="26"/>
                        </a:cubicBezTo>
                        <a:cubicBezTo>
                          <a:pt x="17" y="24"/>
                          <a:pt x="16" y="21"/>
                          <a:pt x="15" y="18"/>
                        </a:cubicBezTo>
                        <a:cubicBezTo>
                          <a:pt x="14" y="17"/>
                          <a:pt x="12" y="18"/>
                          <a:pt x="13" y="19"/>
                        </a:cubicBezTo>
                        <a:cubicBezTo>
                          <a:pt x="14" y="23"/>
                          <a:pt x="16" y="26"/>
                          <a:pt x="18" y="29"/>
                        </a:cubicBezTo>
                        <a:cubicBezTo>
                          <a:pt x="18" y="30"/>
                          <a:pt x="20" y="30"/>
                          <a:pt x="20" y="28"/>
                        </a:cubicBezTo>
                        <a:cubicBezTo>
                          <a:pt x="19" y="25"/>
                          <a:pt x="18" y="23"/>
                          <a:pt x="16" y="20"/>
                        </a:cubicBezTo>
                        <a:cubicBezTo>
                          <a:pt x="16" y="19"/>
                          <a:pt x="14" y="20"/>
                          <a:pt x="14" y="21"/>
                        </a:cubicBezTo>
                        <a:cubicBezTo>
                          <a:pt x="15" y="24"/>
                          <a:pt x="17" y="27"/>
                          <a:pt x="19" y="30"/>
                        </a:cubicBezTo>
                        <a:cubicBezTo>
                          <a:pt x="19" y="32"/>
                          <a:pt x="21" y="30"/>
                          <a:pt x="20" y="29"/>
                        </a:cubicBezTo>
                        <a:cubicBezTo>
                          <a:pt x="19" y="27"/>
                          <a:pt x="18" y="25"/>
                          <a:pt x="16" y="22"/>
                        </a:cubicBezTo>
                        <a:cubicBezTo>
                          <a:pt x="15" y="22"/>
                          <a:pt x="14" y="22"/>
                          <a:pt x="14" y="23"/>
                        </a:cubicBezTo>
                        <a:cubicBezTo>
                          <a:pt x="14" y="26"/>
                          <a:pt x="16" y="29"/>
                          <a:pt x="17" y="32"/>
                        </a:cubicBezTo>
                        <a:cubicBezTo>
                          <a:pt x="18" y="32"/>
                          <a:pt x="18" y="31"/>
                          <a:pt x="19" y="31"/>
                        </a:cubicBezTo>
                        <a:cubicBezTo>
                          <a:pt x="17" y="29"/>
                          <a:pt x="17" y="26"/>
                          <a:pt x="15" y="24"/>
                        </a:cubicBezTo>
                        <a:cubicBezTo>
                          <a:pt x="15" y="24"/>
                          <a:pt x="14" y="24"/>
                          <a:pt x="13" y="25"/>
                        </a:cubicBezTo>
                        <a:cubicBezTo>
                          <a:pt x="15" y="26"/>
                          <a:pt x="16" y="28"/>
                          <a:pt x="17" y="30"/>
                        </a:cubicBezTo>
                        <a:cubicBezTo>
                          <a:pt x="17" y="29"/>
                          <a:pt x="18" y="29"/>
                          <a:pt x="18" y="28"/>
                        </a:cubicBezTo>
                        <a:cubicBezTo>
                          <a:pt x="17" y="27"/>
                          <a:pt x="15" y="27"/>
                          <a:pt x="14" y="27"/>
                        </a:cubicBezTo>
                        <a:cubicBezTo>
                          <a:pt x="13" y="27"/>
                          <a:pt x="12" y="27"/>
                          <a:pt x="13" y="28"/>
                        </a:cubicBezTo>
                        <a:cubicBezTo>
                          <a:pt x="13" y="30"/>
                          <a:pt x="13" y="31"/>
                          <a:pt x="14" y="33"/>
                        </a:cubicBezTo>
                        <a:cubicBezTo>
                          <a:pt x="15" y="34"/>
                          <a:pt x="16" y="33"/>
                          <a:pt x="16" y="32"/>
                        </a:cubicBezTo>
                        <a:cubicBezTo>
                          <a:pt x="17" y="29"/>
                          <a:pt x="16" y="26"/>
                          <a:pt x="15" y="24"/>
                        </a:cubicBezTo>
                        <a:cubicBezTo>
                          <a:pt x="14" y="24"/>
                          <a:pt x="14" y="24"/>
                          <a:pt x="13" y="25"/>
                        </a:cubicBezTo>
                        <a:cubicBezTo>
                          <a:pt x="14" y="27"/>
                          <a:pt x="16" y="29"/>
                          <a:pt x="16" y="31"/>
                        </a:cubicBezTo>
                        <a:cubicBezTo>
                          <a:pt x="17" y="31"/>
                          <a:pt x="17" y="31"/>
                          <a:pt x="18" y="30"/>
                        </a:cubicBezTo>
                        <a:cubicBezTo>
                          <a:pt x="14" y="30"/>
                          <a:pt x="14" y="27"/>
                          <a:pt x="12" y="25"/>
                        </a:cubicBezTo>
                        <a:cubicBezTo>
                          <a:pt x="11" y="24"/>
                          <a:pt x="10" y="25"/>
                          <a:pt x="10" y="26"/>
                        </a:cubicBezTo>
                        <a:cubicBezTo>
                          <a:pt x="11" y="28"/>
                          <a:pt x="12" y="30"/>
                          <a:pt x="13" y="31"/>
                        </a:cubicBezTo>
                        <a:cubicBezTo>
                          <a:pt x="14" y="32"/>
                          <a:pt x="16" y="32"/>
                          <a:pt x="15" y="31"/>
                        </a:cubicBezTo>
                        <a:cubicBezTo>
                          <a:pt x="15" y="27"/>
                          <a:pt x="14" y="25"/>
                          <a:pt x="12" y="22"/>
                        </a:cubicBezTo>
                        <a:cubicBezTo>
                          <a:pt x="11" y="21"/>
                          <a:pt x="9" y="22"/>
                          <a:pt x="10" y="23"/>
                        </a:cubicBezTo>
                        <a:cubicBezTo>
                          <a:pt x="11" y="25"/>
                          <a:pt x="12" y="27"/>
                          <a:pt x="14" y="29"/>
                        </a:cubicBezTo>
                        <a:cubicBezTo>
                          <a:pt x="14" y="30"/>
                          <a:pt x="16" y="29"/>
                          <a:pt x="15" y="28"/>
                        </a:cubicBezTo>
                        <a:cubicBezTo>
                          <a:pt x="15" y="25"/>
                          <a:pt x="15" y="22"/>
                          <a:pt x="12" y="19"/>
                        </a:cubicBezTo>
                        <a:cubicBezTo>
                          <a:pt x="12" y="19"/>
                          <a:pt x="10" y="19"/>
                          <a:pt x="10" y="20"/>
                        </a:cubicBezTo>
                        <a:cubicBezTo>
                          <a:pt x="11" y="22"/>
                          <a:pt x="11" y="25"/>
                          <a:pt x="12" y="27"/>
                        </a:cubicBezTo>
                        <a:cubicBezTo>
                          <a:pt x="13" y="27"/>
                          <a:pt x="13" y="26"/>
                          <a:pt x="14" y="26"/>
                        </a:cubicBezTo>
                        <a:cubicBezTo>
                          <a:pt x="13" y="23"/>
                          <a:pt x="11" y="20"/>
                          <a:pt x="10" y="17"/>
                        </a:cubicBezTo>
                        <a:cubicBezTo>
                          <a:pt x="9" y="17"/>
                          <a:pt x="9" y="18"/>
                          <a:pt x="8" y="18"/>
                        </a:cubicBezTo>
                        <a:cubicBezTo>
                          <a:pt x="8" y="18"/>
                          <a:pt x="9" y="19"/>
                          <a:pt x="9" y="19"/>
                        </a:cubicBezTo>
                        <a:cubicBezTo>
                          <a:pt x="10" y="20"/>
                          <a:pt x="11" y="18"/>
                          <a:pt x="10" y="17"/>
                        </a:cubicBezTo>
                        <a:cubicBezTo>
                          <a:pt x="8" y="15"/>
                          <a:pt x="5" y="12"/>
                          <a:pt x="2" y="11"/>
                        </a:cubicBezTo>
                        <a:cubicBezTo>
                          <a:pt x="1" y="10"/>
                          <a:pt x="0" y="11"/>
                          <a:pt x="0" y="12"/>
                        </a:cubicBezTo>
                        <a:cubicBezTo>
                          <a:pt x="1" y="13"/>
                          <a:pt x="2" y="14"/>
                          <a:pt x="3" y="15"/>
                        </a:cubicBezTo>
                        <a:cubicBezTo>
                          <a:pt x="4" y="16"/>
                          <a:pt x="5" y="15"/>
                          <a:pt x="5" y="14"/>
                        </a:cubicBezTo>
                        <a:cubicBezTo>
                          <a:pt x="4" y="13"/>
                          <a:pt x="4" y="13"/>
                          <a:pt x="4" y="12"/>
                        </a:cubicBezTo>
                        <a:cubicBezTo>
                          <a:pt x="3" y="12"/>
                          <a:pt x="3" y="12"/>
                          <a:pt x="2" y="12"/>
                        </a:cubicBezTo>
                        <a:cubicBezTo>
                          <a:pt x="4" y="16"/>
                          <a:pt x="7" y="20"/>
                          <a:pt x="11" y="23"/>
                        </a:cubicBezTo>
                        <a:cubicBezTo>
                          <a:pt x="11" y="23"/>
                          <a:pt x="13" y="23"/>
                          <a:pt x="13" y="22"/>
                        </a:cubicBezTo>
                        <a:cubicBezTo>
                          <a:pt x="11" y="18"/>
                          <a:pt x="9" y="15"/>
                          <a:pt x="6" y="13"/>
                        </a:cubicBezTo>
                        <a:cubicBezTo>
                          <a:pt x="5" y="12"/>
                          <a:pt x="4" y="13"/>
                          <a:pt x="4" y="14"/>
                        </a:cubicBezTo>
                        <a:cubicBezTo>
                          <a:pt x="6" y="17"/>
                          <a:pt x="7" y="20"/>
                          <a:pt x="10" y="23"/>
                        </a:cubicBezTo>
                        <a:cubicBezTo>
                          <a:pt x="11" y="23"/>
                          <a:pt x="12" y="23"/>
                          <a:pt x="12" y="22"/>
                        </a:cubicBezTo>
                        <a:cubicBezTo>
                          <a:pt x="11" y="18"/>
                          <a:pt x="10" y="14"/>
                          <a:pt x="6" y="12"/>
                        </a:cubicBezTo>
                        <a:cubicBezTo>
                          <a:pt x="5" y="11"/>
                          <a:pt x="4" y="12"/>
                          <a:pt x="5" y="13"/>
                        </a:cubicBezTo>
                        <a:cubicBezTo>
                          <a:pt x="5" y="14"/>
                          <a:pt x="6" y="14"/>
                          <a:pt x="6" y="15"/>
                        </a:cubicBezTo>
                        <a:cubicBezTo>
                          <a:pt x="7" y="16"/>
                          <a:pt x="9" y="15"/>
                          <a:pt x="8" y="1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14" name="Freeform 304"/>
                  <p:cNvSpPr/>
                  <p:nvPr/>
                </p:nvSpPr>
                <p:spPr bwMode="auto">
                  <a:xfrm>
                    <a:off x="949" y="1598"/>
                    <a:ext cx="31" cy="30"/>
                  </a:xfrm>
                  <a:custGeom>
                    <a:avLst/>
                    <a:gdLst>
                      <a:gd name="T0" fmla="*/ 3 w 47"/>
                      <a:gd name="T1" fmla="*/ 30 h 45"/>
                      <a:gd name="T2" fmla="*/ 3 w 47"/>
                      <a:gd name="T3" fmla="*/ 30 h 45"/>
                      <a:gd name="T4" fmla="*/ 4 w 47"/>
                      <a:gd name="T5" fmla="*/ 32 h 45"/>
                      <a:gd name="T6" fmla="*/ 10 w 47"/>
                      <a:gd name="T7" fmla="*/ 23 h 45"/>
                      <a:gd name="T8" fmla="*/ 18 w 47"/>
                      <a:gd name="T9" fmla="*/ 30 h 45"/>
                      <a:gd name="T10" fmla="*/ 20 w 47"/>
                      <a:gd name="T11" fmla="*/ 30 h 45"/>
                      <a:gd name="T12" fmla="*/ 32 w 47"/>
                      <a:gd name="T13" fmla="*/ 10 h 45"/>
                      <a:gd name="T14" fmla="*/ 39 w 47"/>
                      <a:gd name="T15" fmla="*/ 5 h 45"/>
                      <a:gd name="T16" fmla="*/ 39 w 47"/>
                      <a:gd name="T17" fmla="*/ 18 h 45"/>
                      <a:gd name="T18" fmla="*/ 28 w 47"/>
                      <a:gd name="T19" fmla="*/ 41 h 45"/>
                      <a:gd name="T20" fmla="*/ 15 w 47"/>
                      <a:gd name="T21" fmla="*/ 36 h 45"/>
                      <a:gd name="T22" fmla="*/ 3 w 47"/>
                      <a:gd name="T23" fmla="*/ 31 h 45"/>
                      <a:gd name="T24" fmla="*/ 2 w 47"/>
                      <a:gd name="T25" fmla="*/ 33 h 45"/>
                      <a:gd name="T26" fmla="*/ 12 w 47"/>
                      <a:gd name="T27" fmla="*/ 38 h 45"/>
                      <a:gd name="T28" fmla="*/ 30 w 47"/>
                      <a:gd name="T29" fmla="*/ 45 h 45"/>
                      <a:gd name="T30" fmla="*/ 32 w 47"/>
                      <a:gd name="T31" fmla="*/ 44 h 45"/>
                      <a:gd name="T32" fmla="*/ 45 w 47"/>
                      <a:gd name="T33" fmla="*/ 11 h 45"/>
                      <a:gd name="T34" fmla="*/ 34 w 47"/>
                      <a:gd name="T35" fmla="*/ 0 h 45"/>
                      <a:gd name="T36" fmla="*/ 33 w 47"/>
                      <a:gd name="T37" fmla="*/ 1 h 45"/>
                      <a:gd name="T38" fmla="*/ 18 w 47"/>
                      <a:gd name="T39" fmla="*/ 29 h 45"/>
                      <a:gd name="T40" fmla="*/ 20 w 47"/>
                      <a:gd name="T41" fmla="*/ 28 h 45"/>
                      <a:gd name="T42" fmla="*/ 8 w 47"/>
                      <a:gd name="T43" fmla="*/ 20 h 45"/>
                      <a:gd name="T44" fmla="*/ 2 w 47"/>
                      <a:gd name="T45" fmla="*/ 31 h 45"/>
                      <a:gd name="T46" fmla="*/ 3 w 47"/>
                      <a:gd name="T47" fmla="*/ 33 h 45"/>
                      <a:gd name="T48" fmla="*/ 5 w 47"/>
                      <a:gd name="T49" fmla="*/ 32 h 45"/>
                      <a:gd name="T50" fmla="*/ 3 w 47"/>
                      <a:gd name="T51" fmla="*/ 3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47" h="45">
                        <a:moveTo>
                          <a:pt x="3" y="30"/>
                        </a:moveTo>
                        <a:cubicBezTo>
                          <a:pt x="3" y="30"/>
                          <a:pt x="3" y="30"/>
                          <a:pt x="3" y="30"/>
                        </a:cubicBezTo>
                        <a:cubicBezTo>
                          <a:pt x="3" y="31"/>
                          <a:pt x="4" y="31"/>
                          <a:pt x="4" y="32"/>
                        </a:cubicBezTo>
                        <a:cubicBezTo>
                          <a:pt x="5" y="30"/>
                          <a:pt x="7" y="22"/>
                          <a:pt x="10" y="23"/>
                        </a:cubicBezTo>
                        <a:cubicBezTo>
                          <a:pt x="13" y="25"/>
                          <a:pt x="15" y="28"/>
                          <a:pt x="18" y="30"/>
                        </a:cubicBezTo>
                        <a:cubicBezTo>
                          <a:pt x="19" y="31"/>
                          <a:pt x="20" y="31"/>
                          <a:pt x="20" y="30"/>
                        </a:cubicBezTo>
                        <a:cubicBezTo>
                          <a:pt x="25" y="24"/>
                          <a:pt x="29" y="17"/>
                          <a:pt x="32" y="10"/>
                        </a:cubicBezTo>
                        <a:cubicBezTo>
                          <a:pt x="34" y="5"/>
                          <a:pt x="34" y="3"/>
                          <a:pt x="39" y="5"/>
                        </a:cubicBezTo>
                        <a:cubicBezTo>
                          <a:pt x="45" y="8"/>
                          <a:pt x="40" y="15"/>
                          <a:pt x="39" y="18"/>
                        </a:cubicBezTo>
                        <a:cubicBezTo>
                          <a:pt x="38" y="21"/>
                          <a:pt x="31" y="42"/>
                          <a:pt x="28" y="41"/>
                        </a:cubicBezTo>
                        <a:cubicBezTo>
                          <a:pt x="24" y="40"/>
                          <a:pt x="20" y="37"/>
                          <a:pt x="15" y="36"/>
                        </a:cubicBezTo>
                        <a:cubicBezTo>
                          <a:pt x="11" y="34"/>
                          <a:pt x="7" y="33"/>
                          <a:pt x="3" y="31"/>
                        </a:cubicBezTo>
                        <a:cubicBezTo>
                          <a:pt x="2" y="30"/>
                          <a:pt x="0" y="32"/>
                          <a:pt x="2" y="33"/>
                        </a:cubicBezTo>
                        <a:cubicBezTo>
                          <a:pt x="5" y="35"/>
                          <a:pt x="8" y="37"/>
                          <a:pt x="12" y="38"/>
                        </a:cubicBezTo>
                        <a:cubicBezTo>
                          <a:pt x="18" y="40"/>
                          <a:pt x="24" y="43"/>
                          <a:pt x="30" y="45"/>
                        </a:cubicBezTo>
                        <a:cubicBezTo>
                          <a:pt x="31" y="45"/>
                          <a:pt x="32" y="44"/>
                          <a:pt x="32" y="44"/>
                        </a:cubicBezTo>
                        <a:cubicBezTo>
                          <a:pt x="36" y="33"/>
                          <a:pt x="42" y="22"/>
                          <a:pt x="45" y="11"/>
                        </a:cubicBezTo>
                        <a:cubicBezTo>
                          <a:pt x="47" y="4"/>
                          <a:pt x="40" y="2"/>
                          <a:pt x="34" y="0"/>
                        </a:cubicBezTo>
                        <a:cubicBezTo>
                          <a:pt x="34" y="0"/>
                          <a:pt x="33" y="1"/>
                          <a:pt x="33" y="1"/>
                        </a:cubicBezTo>
                        <a:cubicBezTo>
                          <a:pt x="28" y="11"/>
                          <a:pt x="24" y="20"/>
                          <a:pt x="18" y="29"/>
                        </a:cubicBezTo>
                        <a:cubicBezTo>
                          <a:pt x="19" y="28"/>
                          <a:pt x="19" y="28"/>
                          <a:pt x="20" y="28"/>
                        </a:cubicBezTo>
                        <a:cubicBezTo>
                          <a:pt x="18" y="26"/>
                          <a:pt x="12" y="19"/>
                          <a:pt x="8" y="20"/>
                        </a:cubicBezTo>
                        <a:cubicBezTo>
                          <a:pt x="4" y="21"/>
                          <a:pt x="3" y="28"/>
                          <a:pt x="2" y="31"/>
                        </a:cubicBezTo>
                        <a:cubicBezTo>
                          <a:pt x="1" y="32"/>
                          <a:pt x="2" y="33"/>
                          <a:pt x="3" y="33"/>
                        </a:cubicBezTo>
                        <a:cubicBezTo>
                          <a:pt x="4" y="33"/>
                          <a:pt x="5" y="32"/>
                          <a:pt x="5" y="32"/>
                        </a:cubicBezTo>
                        <a:cubicBezTo>
                          <a:pt x="6" y="31"/>
                          <a:pt x="4" y="29"/>
                          <a:pt x="3" y="3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15" name="Freeform 305"/>
                  <p:cNvSpPr/>
                  <p:nvPr/>
                </p:nvSpPr>
                <p:spPr bwMode="auto">
                  <a:xfrm>
                    <a:off x="951" y="1598"/>
                    <a:ext cx="28" cy="28"/>
                  </a:xfrm>
                  <a:custGeom>
                    <a:avLst/>
                    <a:gdLst>
                      <a:gd name="T0" fmla="*/ 4 w 43"/>
                      <a:gd name="T1" fmla="*/ 31 h 42"/>
                      <a:gd name="T2" fmla="*/ 6 w 43"/>
                      <a:gd name="T3" fmla="*/ 25 h 42"/>
                      <a:gd name="T4" fmla="*/ 4 w 43"/>
                      <a:gd name="T5" fmla="*/ 26 h 42"/>
                      <a:gd name="T6" fmla="*/ 3 w 43"/>
                      <a:gd name="T7" fmla="*/ 26 h 42"/>
                      <a:gd name="T8" fmla="*/ 8 w 43"/>
                      <a:gd name="T9" fmla="*/ 34 h 42"/>
                      <a:gd name="T10" fmla="*/ 9 w 43"/>
                      <a:gd name="T11" fmla="*/ 27 h 42"/>
                      <a:gd name="T12" fmla="*/ 7 w 43"/>
                      <a:gd name="T13" fmla="*/ 27 h 42"/>
                      <a:gd name="T14" fmla="*/ 12 w 43"/>
                      <a:gd name="T15" fmla="*/ 35 h 42"/>
                      <a:gd name="T16" fmla="*/ 12 w 43"/>
                      <a:gd name="T17" fmla="*/ 37 h 42"/>
                      <a:gd name="T18" fmla="*/ 13 w 43"/>
                      <a:gd name="T19" fmla="*/ 31 h 42"/>
                      <a:gd name="T20" fmla="*/ 14 w 43"/>
                      <a:gd name="T21" fmla="*/ 34 h 42"/>
                      <a:gd name="T22" fmla="*/ 16 w 43"/>
                      <a:gd name="T23" fmla="*/ 32 h 42"/>
                      <a:gd name="T24" fmla="*/ 23 w 43"/>
                      <a:gd name="T25" fmla="*/ 31 h 42"/>
                      <a:gd name="T26" fmla="*/ 22 w 43"/>
                      <a:gd name="T27" fmla="*/ 23 h 42"/>
                      <a:gd name="T28" fmla="*/ 16 w 43"/>
                      <a:gd name="T29" fmla="*/ 32 h 42"/>
                      <a:gd name="T30" fmla="*/ 21 w 43"/>
                      <a:gd name="T31" fmla="*/ 29 h 42"/>
                      <a:gd name="T32" fmla="*/ 31 w 43"/>
                      <a:gd name="T33" fmla="*/ 10 h 42"/>
                      <a:gd name="T34" fmla="*/ 29 w 43"/>
                      <a:gd name="T35" fmla="*/ 12 h 42"/>
                      <a:gd name="T36" fmla="*/ 23 w 43"/>
                      <a:gd name="T37" fmla="*/ 34 h 42"/>
                      <a:gd name="T38" fmla="*/ 25 w 43"/>
                      <a:gd name="T39" fmla="*/ 39 h 42"/>
                      <a:gd name="T40" fmla="*/ 28 w 43"/>
                      <a:gd name="T41" fmla="*/ 31 h 42"/>
                      <a:gd name="T42" fmla="*/ 29 w 43"/>
                      <a:gd name="T43" fmla="*/ 19 h 42"/>
                      <a:gd name="T44" fmla="*/ 25 w 43"/>
                      <a:gd name="T45" fmla="*/ 35 h 42"/>
                      <a:gd name="T46" fmla="*/ 32 w 43"/>
                      <a:gd name="T47" fmla="*/ 34 h 42"/>
                      <a:gd name="T48" fmla="*/ 38 w 43"/>
                      <a:gd name="T49" fmla="*/ 10 h 42"/>
                      <a:gd name="T50" fmla="*/ 34 w 43"/>
                      <a:gd name="T51" fmla="*/ 10 h 42"/>
                      <a:gd name="T52" fmla="*/ 36 w 43"/>
                      <a:gd name="T53" fmla="*/ 12 h 42"/>
                      <a:gd name="T54" fmla="*/ 32 w 43"/>
                      <a:gd name="T55" fmla="*/ 11 h 42"/>
                      <a:gd name="T56" fmla="*/ 34 w 43"/>
                      <a:gd name="T57" fmla="*/ 16 h 42"/>
                      <a:gd name="T58" fmla="*/ 32 w 43"/>
                      <a:gd name="T59" fmla="*/ 14 h 42"/>
                      <a:gd name="T60" fmla="*/ 35 w 43"/>
                      <a:gd name="T61" fmla="*/ 10 h 42"/>
                      <a:gd name="T62" fmla="*/ 30 w 43"/>
                      <a:gd name="T63" fmla="*/ 33 h 42"/>
                      <a:gd name="T64" fmla="*/ 28 w 43"/>
                      <a:gd name="T65" fmla="*/ 36 h 42"/>
                      <a:gd name="T66" fmla="*/ 32 w 43"/>
                      <a:gd name="T67" fmla="*/ 20 h 42"/>
                      <a:gd name="T68" fmla="*/ 25 w 43"/>
                      <a:gd name="T69" fmla="*/ 30 h 42"/>
                      <a:gd name="T70" fmla="*/ 22 w 43"/>
                      <a:gd name="T71" fmla="*/ 39 h 42"/>
                      <a:gd name="T72" fmla="*/ 26 w 43"/>
                      <a:gd name="T73" fmla="*/ 35 h 42"/>
                      <a:gd name="T74" fmla="*/ 31 w 43"/>
                      <a:gd name="T75" fmla="*/ 12 h 42"/>
                      <a:gd name="T76" fmla="*/ 28 w 43"/>
                      <a:gd name="T77" fmla="*/ 9 h 42"/>
                      <a:gd name="T78" fmla="*/ 19 w 43"/>
                      <a:gd name="T79" fmla="*/ 27 h 42"/>
                      <a:gd name="T80" fmla="*/ 19 w 43"/>
                      <a:gd name="T81" fmla="*/ 33 h 42"/>
                      <a:gd name="T82" fmla="*/ 25 w 43"/>
                      <a:gd name="T83" fmla="*/ 24 h 42"/>
                      <a:gd name="T84" fmla="*/ 20 w 43"/>
                      <a:gd name="T85" fmla="*/ 32 h 42"/>
                      <a:gd name="T86" fmla="*/ 20 w 43"/>
                      <a:gd name="T87" fmla="*/ 40 h 42"/>
                      <a:gd name="T88" fmla="*/ 23 w 43"/>
                      <a:gd name="T89" fmla="*/ 39 h 42"/>
                      <a:gd name="T90" fmla="*/ 12 w 43"/>
                      <a:gd name="T91" fmla="*/ 30 h 42"/>
                      <a:gd name="T92" fmla="*/ 7 w 43"/>
                      <a:gd name="T93" fmla="*/ 31 h 42"/>
                      <a:gd name="T94" fmla="*/ 12 w 43"/>
                      <a:gd name="T95" fmla="*/ 35 h 42"/>
                      <a:gd name="T96" fmla="*/ 9 w 43"/>
                      <a:gd name="T97" fmla="*/ 33 h 42"/>
                      <a:gd name="T98" fmla="*/ 9 w 43"/>
                      <a:gd name="T99" fmla="*/ 26 h 42"/>
                      <a:gd name="T100" fmla="*/ 5 w 43"/>
                      <a:gd name="T101" fmla="*/ 26 h 42"/>
                      <a:gd name="T102" fmla="*/ 3 w 43"/>
                      <a:gd name="T103" fmla="*/ 28 h 42"/>
                      <a:gd name="T104" fmla="*/ 6 w 43"/>
                      <a:gd name="T105" fmla="*/ 34 h 42"/>
                      <a:gd name="T106" fmla="*/ 6 w 43"/>
                      <a:gd name="T107" fmla="*/ 24 h 42"/>
                      <a:gd name="T108" fmla="*/ 2 w 43"/>
                      <a:gd name="T109" fmla="*/ 26 h 42"/>
                      <a:gd name="T110" fmla="*/ 4 w 43"/>
                      <a:gd name="T111" fmla="*/ 3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3" h="42">
                        <a:moveTo>
                          <a:pt x="7" y="30"/>
                        </a:moveTo>
                        <a:cubicBezTo>
                          <a:pt x="7" y="28"/>
                          <a:pt x="7" y="27"/>
                          <a:pt x="7" y="26"/>
                        </a:cubicBezTo>
                        <a:cubicBezTo>
                          <a:pt x="7" y="24"/>
                          <a:pt x="5" y="23"/>
                          <a:pt x="4" y="25"/>
                        </a:cubicBezTo>
                        <a:cubicBezTo>
                          <a:pt x="3" y="27"/>
                          <a:pt x="2" y="29"/>
                          <a:pt x="1" y="31"/>
                        </a:cubicBezTo>
                        <a:cubicBezTo>
                          <a:pt x="2" y="31"/>
                          <a:pt x="3" y="31"/>
                          <a:pt x="4" y="31"/>
                        </a:cubicBezTo>
                        <a:cubicBezTo>
                          <a:pt x="4" y="30"/>
                          <a:pt x="4" y="28"/>
                          <a:pt x="5" y="26"/>
                        </a:cubicBezTo>
                        <a:cubicBezTo>
                          <a:pt x="5" y="25"/>
                          <a:pt x="3" y="24"/>
                          <a:pt x="2" y="26"/>
                        </a:cubicBezTo>
                        <a:cubicBezTo>
                          <a:pt x="1" y="27"/>
                          <a:pt x="1" y="29"/>
                          <a:pt x="0" y="31"/>
                        </a:cubicBezTo>
                        <a:cubicBezTo>
                          <a:pt x="0" y="33"/>
                          <a:pt x="2" y="34"/>
                          <a:pt x="3" y="32"/>
                        </a:cubicBezTo>
                        <a:cubicBezTo>
                          <a:pt x="4" y="30"/>
                          <a:pt x="5" y="27"/>
                          <a:pt x="6" y="25"/>
                        </a:cubicBezTo>
                        <a:cubicBezTo>
                          <a:pt x="5" y="25"/>
                          <a:pt x="4" y="25"/>
                          <a:pt x="3" y="24"/>
                        </a:cubicBezTo>
                        <a:cubicBezTo>
                          <a:pt x="3" y="28"/>
                          <a:pt x="2" y="31"/>
                          <a:pt x="2" y="34"/>
                        </a:cubicBezTo>
                        <a:cubicBezTo>
                          <a:pt x="2" y="35"/>
                          <a:pt x="5" y="36"/>
                          <a:pt x="5" y="34"/>
                        </a:cubicBezTo>
                        <a:cubicBezTo>
                          <a:pt x="6" y="32"/>
                          <a:pt x="6" y="29"/>
                          <a:pt x="7" y="26"/>
                        </a:cubicBezTo>
                        <a:cubicBezTo>
                          <a:pt x="6" y="26"/>
                          <a:pt x="5" y="26"/>
                          <a:pt x="4" y="26"/>
                        </a:cubicBezTo>
                        <a:cubicBezTo>
                          <a:pt x="4" y="29"/>
                          <a:pt x="4" y="32"/>
                          <a:pt x="3" y="34"/>
                        </a:cubicBezTo>
                        <a:cubicBezTo>
                          <a:pt x="4" y="34"/>
                          <a:pt x="5" y="34"/>
                          <a:pt x="6" y="34"/>
                        </a:cubicBezTo>
                        <a:cubicBezTo>
                          <a:pt x="7" y="31"/>
                          <a:pt x="7" y="28"/>
                          <a:pt x="7" y="25"/>
                        </a:cubicBezTo>
                        <a:cubicBezTo>
                          <a:pt x="7" y="23"/>
                          <a:pt x="5" y="23"/>
                          <a:pt x="4" y="24"/>
                        </a:cubicBezTo>
                        <a:cubicBezTo>
                          <a:pt x="4" y="25"/>
                          <a:pt x="3" y="26"/>
                          <a:pt x="3" y="26"/>
                        </a:cubicBezTo>
                        <a:cubicBezTo>
                          <a:pt x="4" y="27"/>
                          <a:pt x="5" y="27"/>
                          <a:pt x="6" y="27"/>
                        </a:cubicBezTo>
                        <a:cubicBezTo>
                          <a:pt x="6" y="26"/>
                          <a:pt x="6" y="26"/>
                          <a:pt x="6" y="26"/>
                        </a:cubicBezTo>
                        <a:cubicBezTo>
                          <a:pt x="5" y="25"/>
                          <a:pt x="5" y="25"/>
                          <a:pt x="4" y="25"/>
                        </a:cubicBezTo>
                        <a:cubicBezTo>
                          <a:pt x="5" y="28"/>
                          <a:pt x="5" y="31"/>
                          <a:pt x="5" y="34"/>
                        </a:cubicBezTo>
                        <a:cubicBezTo>
                          <a:pt x="5" y="36"/>
                          <a:pt x="8" y="36"/>
                          <a:pt x="8" y="34"/>
                        </a:cubicBezTo>
                        <a:cubicBezTo>
                          <a:pt x="8" y="31"/>
                          <a:pt x="8" y="29"/>
                          <a:pt x="8" y="26"/>
                        </a:cubicBezTo>
                        <a:cubicBezTo>
                          <a:pt x="7" y="26"/>
                          <a:pt x="6" y="26"/>
                          <a:pt x="5" y="26"/>
                        </a:cubicBezTo>
                        <a:cubicBezTo>
                          <a:pt x="6" y="29"/>
                          <a:pt x="6" y="31"/>
                          <a:pt x="6" y="34"/>
                        </a:cubicBezTo>
                        <a:cubicBezTo>
                          <a:pt x="7" y="34"/>
                          <a:pt x="8" y="34"/>
                          <a:pt x="8" y="34"/>
                        </a:cubicBezTo>
                        <a:cubicBezTo>
                          <a:pt x="8" y="31"/>
                          <a:pt x="9" y="29"/>
                          <a:pt x="9" y="27"/>
                        </a:cubicBezTo>
                        <a:cubicBezTo>
                          <a:pt x="8" y="27"/>
                          <a:pt x="7" y="27"/>
                          <a:pt x="7" y="27"/>
                        </a:cubicBezTo>
                        <a:cubicBezTo>
                          <a:pt x="7" y="30"/>
                          <a:pt x="7" y="32"/>
                          <a:pt x="7" y="35"/>
                        </a:cubicBezTo>
                        <a:cubicBezTo>
                          <a:pt x="8" y="35"/>
                          <a:pt x="9" y="35"/>
                          <a:pt x="10" y="35"/>
                        </a:cubicBezTo>
                        <a:cubicBezTo>
                          <a:pt x="9" y="32"/>
                          <a:pt x="9" y="30"/>
                          <a:pt x="10" y="27"/>
                        </a:cubicBezTo>
                        <a:cubicBezTo>
                          <a:pt x="9" y="27"/>
                          <a:pt x="8" y="27"/>
                          <a:pt x="7" y="27"/>
                        </a:cubicBezTo>
                        <a:cubicBezTo>
                          <a:pt x="7" y="28"/>
                          <a:pt x="7" y="30"/>
                          <a:pt x="7" y="31"/>
                        </a:cubicBezTo>
                        <a:cubicBezTo>
                          <a:pt x="7" y="31"/>
                          <a:pt x="8" y="31"/>
                          <a:pt x="9" y="32"/>
                        </a:cubicBezTo>
                        <a:cubicBezTo>
                          <a:pt x="8" y="29"/>
                          <a:pt x="8" y="26"/>
                          <a:pt x="7" y="23"/>
                        </a:cubicBezTo>
                        <a:cubicBezTo>
                          <a:pt x="6" y="23"/>
                          <a:pt x="6" y="24"/>
                          <a:pt x="5" y="24"/>
                        </a:cubicBezTo>
                        <a:cubicBezTo>
                          <a:pt x="9" y="26"/>
                          <a:pt x="11" y="30"/>
                          <a:pt x="12" y="35"/>
                        </a:cubicBezTo>
                        <a:cubicBezTo>
                          <a:pt x="13" y="34"/>
                          <a:pt x="14" y="34"/>
                          <a:pt x="15" y="34"/>
                        </a:cubicBezTo>
                        <a:cubicBezTo>
                          <a:pt x="14" y="33"/>
                          <a:pt x="13" y="31"/>
                          <a:pt x="12" y="30"/>
                        </a:cubicBezTo>
                        <a:cubicBezTo>
                          <a:pt x="12" y="29"/>
                          <a:pt x="10" y="29"/>
                          <a:pt x="10" y="31"/>
                        </a:cubicBezTo>
                        <a:cubicBezTo>
                          <a:pt x="10" y="33"/>
                          <a:pt x="10" y="35"/>
                          <a:pt x="10" y="38"/>
                        </a:cubicBezTo>
                        <a:cubicBezTo>
                          <a:pt x="11" y="37"/>
                          <a:pt x="12" y="37"/>
                          <a:pt x="12" y="37"/>
                        </a:cubicBezTo>
                        <a:cubicBezTo>
                          <a:pt x="11" y="35"/>
                          <a:pt x="10" y="33"/>
                          <a:pt x="9" y="30"/>
                        </a:cubicBezTo>
                        <a:cubicBezTo>
                          <a:pt x="9" y="31"/>
                          <a:pt x="8" y="31"/>
                          <a:pt x="8" y="32"/>
                        </a:cubicBezTo>
                        <a:cubicBezTo>
                          <a:pt x="11" y="32"/>
                          <a:pt x="13" y="34"/>
                          <a:pt x="14" y="36"/>
                        </a:cubicBezTo>
                        <a:cubicBezTo>
                          <a:pt x="14" y="35"/>
                          <a:pt x="15" y="35"/>
                          <a:pt x="16" y="34"/>
                        </a:cubicBezTo>
                        <a:cubicBezTo>
                          <a:pt x="15" y="33"/>
                          <a:pt x="14" y="32"/>
                          <a:pt x="13" y="31"/>
                        </a:cubicBezTo>
                        <a:cubicBezTo>
                          <a:pt x="12" y="31"/>
                          <a:pt x="12" y="32"/>
                          <a:pt x="11" y="33"/>
                        </a:cubicBezTo>
                        <a:cubicBezTo>
                          <a:pt x="14" y="34"/>
                          <a:pt x="16" y="36"/>
                          <a:pt x="17" y="38"/>
                        </a:cubicBezTo>
                        <a:cubicBezTo>
                          <a:pt x="18" y="38"/>
                          <a:pt x="18" y="37"/>
                          <a:pt x="19" y="36"/>
                        </a:cubicBezTo>
                        <a:cubicBezTo>
                          <a:pt x="18" y="35"/>
                          <a:pt x="16" y="33"/>
                          <a:pt x="16" y="32"/>
                        </a:cubicBezTo>
                        <a:cubicBezTo>
                          <a:pt x="15" y="32"/>
                          <a:pt x="15" y="33"/>
                          <a:pt x="14" y="34"/>
                        </a:cubicBezTo>
                        <a:cubicBezTo>
                          <a:pt x="17" y="35"/>
                          <a:pt x="19" y="37"/>
                          <a:pt x="20" y="40"/>
                        </a:cubicBezTo>
                        <a:cubicBezTo>
                          <a:pt x="21" y="40"/>
                          <a:pt x="22" y="39"/>
                          <a:pt x="22" y="39"/>
                        </a:cubicBezTo>
                        <a:cubicBezTo>
                          <a:pt x="21" y="37"/>
                          <a:pt x="20" y="34"/>
                          <a:pt x="19" y="32"/>
                        </a:cubicBezTo>
                        <a:cubicBezTo>
                          <a:pt x="19" y="32"/>
                          <a:pt x="18" y="33"/>
                          <a:pt x="17" y="33"/>
                        </a:cubicBezTo>
                        <a:cubicBezTo>
                          <a:pt x="17" y="35"/>
                          <a:pt x="17" y="34"/>
                          <a:pt x="16" y="32"/>
                        </a:cubicBezTo>
                        <a:cubicBezTo>
                          <a:pt x="16" y="31"/>
                          <a:pt x="15" y="30"/>
                          <a:pt x="15" y="28"/>
                        </a:cubicBezTo>
                        <a:cubicBezTo>
                          <a:pt x="14" y="29"/>
                          <a:pt x="14" y="30"/>
                          <a:pt x="13" y="30"/>
                        </a:cubicBezTo>
                        <a:cubicBezTo>
                          <a:pt x="16" y="32"/>
                          <a:pt x="18" y="35"/>
                          <a:pt x="21" y="37"/>
                        </a:cubicBezTo>
                        <a:cubicBezTo>
                          <a:pt x="22" y="37"/>
                          <a:pt x="23" y="37"/>
                          <a:pt x="24" y="37"/>
                        </a:cubicBezTo>
                        <a:cubicBezTo>
                          <a:pt x="23" y="34"/>
                          <a:pt x="23" y="33"/>
                          <a:pt x="23" y="31"/>
                        </a:cubicBezTo>
                        <a:cubicBezTo>
                          <a:pt x="22" y="29"/>
                          <a:pt x="20" y="30"/>
                          <a:pt x="20" y="31"/>
                        </a:cubicBezTo>
                        <a:cubicBezTo>
                          <a:pt x="19" y="32"/>
                          <a:pt x="19" y="33"/>
                          <a:pt x="19" y="35"/>
                        </a:cubicBezTo>
                        <a:cubicBezTo>
                          <a:pt x="19" y="36"/>
                          <a:pt x="22" y="37"/>
                          <a:pt x="22" y="35"/>
                        </a:cubicBezTo>
                        <a:cubicBezTo>
                          <a:pt x="23" y="31"/>
                          <a:pt x="23" y="27"/>
                          <a:pt x="25" y="24"/>
                        </a:cubicBezTo>
                        <a:cubicBezTo>
                          <a:pt x="24" y="23"/>
                          <a:pt x="23" y="23"/>
                          <a:pt x="22" y="23"/>
                        </a:cubicBezTo>
                        <a:cubicBezTo>
                          <a:pt x="21" y="26"/>
                          <a:pt x="20" y="30"/>
                          <a:pt x="18" y="33"/>
                        </a:cubicBezTo>
                        <a:cubicBezTo>
                          <a:pt x="18" y="35"/>
                          <a:pt x="21" y="36"/>
                          <a:pt x="21" y="34"/>
                        </a:cubicBezTo>
                        <a:cubicBezTo>
                          <a:pt x="23" y="29"/>
                          <a:pt x="24" y="25"/>
                          <a:pt x="26" y="20"/>
                        </a:cubicBezTo>
                        <a:cubicBezTo>
                          <a:pt x="27" y="18"/>
                          <a:pt x="25" y="17"/>
                          <a:pt x="24" y="19"/>
                        </a:cubicBezTo>
                        <a:cubicBezTo>
                          <a:pt x="21" y="23"/>
                          <a:pt x="19" y="27"/>
                          <a:pt x="16" y="32"/>
                        </a:cubicBezTo>
                        <a:cubicBezTo>
                          <a:pt x="15" y="33"/>
                          <a:pt x="18" y="35"/>
                          <a:pt x="19" y="33"/>
                        </a:cubicBezTo>
                        <a:cubicBezTo>
                          <a:pt x="22" y="28"/>
                          <a:pt x="24" y="22"/>
                          <a:pt x="27" y="16"/>
                        </a:cubicBezTo>
                        <a:cubicBezTo>
                          <a:pt x="26" y="16"/>
                          <a:pt x="26" y="15"/>
                          <a:pt x="25" y="15"/>
                        </a:cubicBezTo>
                        <a:cubicBezTo>
                          <a:pt x="22" y="19"/>
                          <a:pt x="20" y="23"/>
                          <a:pt x="18" y="28"/>
                        </a:cubicBezTo>
                        <a:cubicBezTo>
                          <a:pt x="18" y="29"/>
                          <a:pt x="20" y="30"/>
                          <a:pt x="21" y="29"/>
                        </a:cubicBezTo>
                        <a:cubicBezTo>
                          <a:pt x="26" y="24"/>
                          <a:pt x="27" y="17"/>
                          <a:pt x="31" y="11"/>
                        </a:cubicBezTo>
                        <a:cubicBezTo>
                          <a:pt x="30" y="11"/>
                          <a:pt x="29" y="10"/>
                          <a:pt x="28" y="10"/>
                        </a:cubicBezTo>
                        <a:cubicBezTo>
                          <a:pt x="26" y="14"/>
                          <a:pt x="24" y="19"/>
                          <a:pt x="23" y="23"/>
                        </a:cubicBezTo>
                        <a:cubicBezTo>
                          <a:pt x="24" y="24"/>
                          <a:pt x="25" y="24"/>
                          <a:pt x="26" y="24"/>
                        </a:cubicBezTo>
                        <a:cubicBezTo>
                          <a:pt x="27" y="19"/>
                          <a:pt x="28" y="14"/>
                          <a:pt x="31" y="10"/>
                        </a:cubicBezTo>
                        <a:cubicBezTo>
                          <a:pt x="30" y="10"/>
                          <a:pt x="29" y="9"/>
                          <a:pt x="28" y="9"/>
                        </a:cubicBezTo>
                        <a:cubicBezTo>
                          <a:pt x="27" y="17"/>
                          <a:pt x="23" y="24"/>
                          <a:pt x="20" y="32"/>
                        </a:cubicBezTo>
                        <a:cubicBezTo>
                          <a:pt x="20" y="34"/>
                          <a:pt x="23" y="35"/>
                          <a:pt x="23" y="33"/>
                        </a:cubicBezTo>
                        <a:cubicBezTo>
                          <a:pt x="26" y="26"/>
                          <a:pt x="26" y="18"/>
                          <a:pt x="31" y="13"/>
                        </a:cubicBezTo>
                        <a:cubicBezTo>
                          <a:pt x="30" y="12"/>
                          <a:pt x="29" y="12"/>
                          <a:pt x="29" y="12"/>
                        </a:cubicBezTo>
                        <a:cubicBezTo>
                          <a:pt x="27" y="19"/>
                          <a:pt x="24" y="25"/>
                          <a:pt x="23" y="32"/>
                        </a:cubicBezTo>
                        <a:cubicBezTo>
                          <a:pt x="23" y="34"/>
                          <a:pt x="25" y="34"/>
                          <a:pt x="26" y="33"/>
                        </a:cubicBezTo>
                        <a:cubicBezTo>
                          <a:pt x="28" y="27"/>
                          <a:pt x="30" y="21"/>
                          <a:pt x="32" y="16"/>
                        </a:cubicBezTo>
                        <a:cubicBezTo>
                          <a:pt x="32" y="15"/>
                          <a:pt x="31" y="15"/>
                          <a:pt x="30" y="15"/>
                        </a:cubicBezTo>
                        <a:cubicBezTo>
                          <a:pt x="27" y="21"/>
                          <a:pt x="24" y="27"/>
                          <a:pt x="23" y="34"/>
                        </a:cubicBezTo>
                        <a:cubicBezTo>
                          <a:pt x="23" y="36"/>
                          <a:pt x="25" y="36"/>
                          <a:pt x="26" y="35"/>
                        </a:cubicBezTo>
                        <a:cubicBezTo>
                          <a:pt x="27" y="32"/>
                          <a:pt x="27" y="29"/>
                          <a:pt x="28" y="27"/>
                        </a:cubicBezTo>
                        <a:cubicBezTo>
                          <a:pt x="27" y="26"/>
                          <a:pt x="26" y="26"/>
                          <a:pt x="25" y="26"/>
                        </a:cubicBezTo>
                        <a:cubicBezTo>
                          <a:pt x="25" y="30"/>
                          <a:pt x="24" y="35"/>
                          <a:pt x="22" y="39"/>
                        </a:cubicBezTo>
                        <a:cubicBezTo>
                          <a:pt x="23" y="39"/>
                          <a:pt x="24" y="39"/>
                          <a:pt x="25" y="39"/>
                        </a:cubicBezTo>
                        <a:cubicBezTo>
                          <a:pt x="25" y="38"/>
                          <a:pt x="25" y="36"/>
                          <a:pt x="25" y="35"/>
                        </a:cubicBezTo>
                        <a:cubicBezTo>
                          <a:pt x="24" y="35"/>
                          <a:pt x="23" y="35"/>
                          <a:pt x="22" y="35"/>
                        </a:cubicBezTo>
                        <a:cubicBezTo>
                          <a:pt x="22" y="38"/>
                          <a:pt x="22" y="37"/>
                          <a:pt x="22" y="40"/>
                        </a:cubicBezTo>
                        <a:cubicBezTo>
                          <a:pt x="23" y="41"/>
                          <a:pt x="25" y="41"/>
                          <a:pt x="25" y="40"/>
                        </a:cubicBezTo>
                        <a:cubicBezTo>
                          <a:pt x="27" y="37"/>
                          <a:pt x="27" y="34"/>
                          <a:pt x="28" y="31"/>
                        </a:cubicBezTo>
                        <a:cubicBezTo>
                          <a:pt x="27" y="30"/>
                          <a:pt x="26" y="30"/>
                          <a:pt x="25" y="30"/>
                        </a:cubicBezTo>
                        <a:cubicBezTo>
                          <a:pt x="26" y="33"/>
                          <a:pt x="25" y="36"/>
                          <a:pt x="25" y="38"/>
                        </a:cubicBezTo>
                        <a:cubicBezTo>
                          <a:pt x="26" y="39"/>
                          <a:pt x="27" y="39"/>
                          <a:pt x="28" y="39"/>
                        </a:cubicBezTo>
                        <a:cubicBezTo>
                          <a:pt x="28" y="32"/>
                          <a:pt x="30" y="26"/>
                          <a:pt x="32" y="20"/>
                        </a:cubicBezTo>
                        <a:cubicBezTo>
                          <a:pt x="31" y="20"/>
                          <a:pt x="30" y="20"/>
                          <a:pt x="29" y="19"/>
                        </a:cubicBezTo>
                        <a:cubicBezTo>
                          <a:pt x="28" y="24"/>
                          <a:pt x="26" y="30"/>
                          <a:pt x="25" y="35"/>
                        </a:cubicBezTo>
                        <a:cubicBezTo>
                          <a:pt x="25" y="36"/>
                          <a:pt x="27" y="37"/>
                          <a:pt x="28" y="36"/>
                        </a:cubicBezTo>
                        <a:cubicBezTo>
                          <a:pt x="31" y="30"/>
                          <a:pt x="33" y="24"/>
                          <a:pt x="35" y="17"/>
                        </a:cubicBezTo>
                        <a:cubicBezTo>
                          <a:pt x="35" y="16"/>
                          <a:pt x="33" y="15"/>
                          <a:pt x="32" y="16"/>
                        </a:cubicBezTo>
                        <a:cubicBezTo>
                          <a:pt x="29" y="22"/>
                          <a:pt x="26" y="29"/>
                          <a:pt x="25" y="35"/>
                        </a:cubicBezTo>
                        <a:cubicBezTo>
                          <a:pt x="24" y="37"/>
                          <a:pt x="26" y="38"/>
                          <a:pt x="27" y="37"/>
                        </a:cubicBezTo>
                        <a:cubicBezTo>
                          <a:pt x="34" y="32"/>
                          <a:pt x="35" y="21"/>
                          <a:pt x="38" y="14"/>
                        </a:cubicBezTo>
                        <a:cubicBezTo>
                          <a:pt x="37" y="14"/>
                          <a:pt x="36" y="14"/>
                          <a:pt x="36" y="13"/>
                        </a:cubicBezTo>
                        <a:cubicBezTo>
                          <a:pt x="36" y="20"/>
                          <a:pt x="31" y="26"/>
                          <a:pt x="29" y="33"/>
                        </a:cubicBezTo>
                        <a:cubicBezTo>
                          <a:pt x="29" y="35"/>
                          <a:pt x="31" y="36"/>
                          <a:pt x="32" y="34"/>
                        </a:cubicBezTo>
                        <a:cubicBezTo>
                          <a:pt x="35" y="28"/>
                          <a:pt x="37" y="21"/>
                          <a:pt x="40" y="14"/>
                        </a:cubicBezTo>
                        <a:cubicBezTo>
                          <a:pt x="39" y="14"/>
                          <a:pt x="38" y="14"/>
                          <a:pt x="37" y="13"/>
                        </a:cubicBezTo>
                        <a:cubicBezTo>
                          <a:pt x="36" y="18"/>
                          <a:pt x="34" y="23"/>
                          <a:pt x="31" y="27"/>
                        </a:cubicBezTo>
                        <a:cubicBezTo>
                          <a:pt x="31" y="28"/>
                          <a:pt x="32" y="28"/>
                          <a:pt x="33" y="29"/>
                        </a:cubicBezTo>
                        <a:cubicBezTo>
                          <a:pt x="35" y="22"/>
                          <a:pt x="39" y="17"/>
                          <a:pt x="38" y="10"/>
                        </a:cubicBezTo>
                        <a:cubicBezTo>
                          <a:pt x="38" y="9"/>
                          <a:pt x="37" y="8"/>
                          <a:pt x="36" y="9"/>
                        </a:cubicBezTo>
                        <a:cubicBezTo>
                          <a:pt x="35" y="9"/>
                          <a:pt x="35" y="10"/>
                          <a:pt x="34" y="11"/>
                        </a:cubicBezTo>
                        <a:cubicBezTo>
                          <a:pt x="33" y="13"/>
                          <a:pt x="31" y="13"/>
                          <a:pt x="30" y="12"/>
                        </a:cubicBezTo>
                        <a:cubicBezTo>
                          <a:pt x="30" y="12"/>
                          <a:pt x="34" y="12"/>
                          <a:pt x="34" y="12"/>
                        </a:cubicBezTo>
                        <a:cubicBezTo>
                          <a:pt x="33" y="11"/>
                          <a:pt x="33" y="10"/>
                          <a:pt x="34" y="10"/>
                        </a:cubicBezTo>
                        <a:cubicBezTo>
                          <a:pt x="34" y="14"/>
                          <a:pt x="33" y="15"/>
                          <a:pt x="33" y="13"/>
                        </a:cubicBezTo>
                        <a:cubicBezTo>
                          <a:pt x="31" y="8"/>
                          <a:pt x="36" y="11"/>
                          <a:pt x="32" y="14"/>
                        </a:cubicBezTo>
                        <a:cubicBezTo>
                          <a:pt x="33" y="14"/>
                          <a:pt x="33" y="14"/>
                          <a:pt x="34" y="15"/>
                        </a:cubicBezTo>
                        <a:cubicBezTo>
                          <a:pt x="33" y="13"/>
                          <a:pt x="34" y="11"/>
                          <a:pt x="35" y="9"/>
                        </a:cubicBezTo>
                        <a:cubicBezTo>
                          <a:pt x="37" y="10"/>
                          <a:pt x="37" y="10"/>
                          <a:pt x="36" y="12"/>
                        </a:cubicBezTo>
                        <a:cubicBezTo>
                          <a:pt x="35" y="14"/>
                          <a:pt x="33" y="15"/>
                          <a:pt x="31" y="14"/>
                        </a:cubicBezTo>
                        <a:cubicBezTo>
                          <a:pt x="30" y="6"/>
                          <a:pt x="31" y="6"/>
                          <a:pt x="34" y="11"/>
                        </a:cubicBezTo>
                        <a:cubicBezTo>
                          <a:pt x="36" y="12"/>
                          <a:pt x="37" y="9"/>
                          <a:pt x="35" y="9"/>
                        </a:cubicBezTo>
                        <a:cubicBezTo>
                          <a:pt x="34" y="8"/>
                          <a:pt x="33" y="8"/>
                          <a:pt x="32" y="9"/>
                        </a:cubicBezTo>
                        <a:cubicBezTo>
                          <a:pt x="31" y="10"/>
                          <a:pt x="31" y="10"/>
                          <a:pt x="32" y="11"/>
                        </a:cubicBezTo>
                        <a:cubicBezTo>
                          <a:pt x="36" y="18"/>
                          <a:pt x="43" y="8"/>
                          <a:pt x="36" y="4"/>
                        </a:cubicBezTo>
                        <a:cubicBezTo>
                          <a:pt x="29" y="0"/>
                          <a:pt x="25" y="12"/>
                          <a:pt x="30" y="16"/>
                        </a:cubicBezTo>
                        <a:cubicBezTo>
                          <a:pt x="34" y="21"/>
                          <a:pt x="41" y="13"/>
                          <a:pt x="39" y="9"/>
                        </a:cubicBezTo>
                        <a:cubicBezTo>
                          <a:pt x="37" y="1"/>
                          <a:pt x="29" y="10"/>
                          <a:pt x="32" y="15"/>
                        </a:cubicBezTo>
                        <a:cubicBezTo>
                          <a:pt x="32" y="16"/>
                          <a:pt x="33" y="17"/>
                          <a:pt x="34" y="16"/>
                        </a:cubicBezTo>
                        <a:cubicBezTo>
                          <a:pt x="37" y="14"/>
                          <a:pt x="39" y="7"/>
                          <a:pt x="34" y="5"/>
                        </a:cubicBezTo>
                        <a:cubicBezTo>
                          <a:pt x="28" y="4"/>
                          <a:pt x="29" y="12"/>
                          <a:pt x="30" y="15"/>
                        </a:cubicBezTo>
                        <a:cubicBezTo>
                          <a:pt x="31" y="16"/>
                          <a:pt x="31" y="17"/>
                          <a:pt x="32" y="16"/>
                        </a:cubicBezTo>
                        <a:cubicBezTo>
                          <a:pt x="36" y="15"/>
                          <a:pt x="40" y="8"/>
                          <a:pt x="35" y="6"/>
                        </a:cubicBezTo>
                        <a:cubicBezTo>
                          <a:pt x="29" y="2"/>
                          <a:pt x="30" y="12"/>
                          <a:pt x="32" y="14"/>
                        </a:cubicBezTo>
                        <a:cubicBezTo>
                          <a:pt x="32" y="15"/>
                          <a:pt x="33" y="15"/>
                          <a:pt x="34" y="15"/>
                        </a:cubicBezTo>
                        <a:cubicBezTo>
                          <a:pt x="43" y="10"/>
                          <a:pt x="19" y="6"/>
                          <a:pt x="30" y="16"/>
                        </a:cubicBezTo>
                        <a:cubicBezTo>
                          <a:pt x="31" y="16"/>
                          <a:pt x="31" y="16"/>
                          <a:pt x="32" y="16"/>
                        </a:cubicBezTo>
                        <a:cubicBezTo>
                          <a:pt x="34" y="14"/>
                          <a:pt x="36" y="13"/>
                          <a:pt x="38" y="11"/>
                        </a:cubicBezTo>
                        <a:cubicBezTo>
                          <a:pt x="37" y="11"/>
                          <a:pt x="36" y="10"/>
                          <a:pt x="35" y="10"/>
                        </a:cubicBezTo>
                        <a:cubicBezTo>
                          <a:pt x="36" y="16"/>
                          <a:pt x="32" y="22"/>
                          <a:pt x="30" y="28"/>
                        </a:cubicBezTo>
                        <a:cubicBezTo>
                          <a:pt x="30" y="29"/>
                          <a:pt x="32" y="30"/>
                          <a:pt x="33" y="29"/>
                        </a:cubicBezTo>
                        <a:cubicBezTo>
                          <a:pt x="36" y="24"/>
                          <a:pt x="38" y="19"/>
                          <a:pt x="40" y="14"/>
                        </a:cubicBezTo>
                        <a:cubicBezTo>
                          <a:pt x="40" y="13"/>
                          <a:pt x="38" y="12"/>
                          <a:pt x="37" y="13"/>
                        </a:cubicBezTo>
                        <a:cubicBezTo>
                          <a:pt x="34" y="19"/>
                          <a:pt x="33" y="27"/>
                          <a:pt x="30" y="33"/>
                        </a:cubicBezTo>
                        <a:cubicBezTo>
                          <a:pt x="31" y="33"/>
                          <a:pt x="31" y="34"/>
                          <a:pt x="32" y="34"/>
                        </a:cubicBezTo>
                        <a:cubicBezTo>
                          <a:pt x="33" y="27"/>
                          <a:pt x="38" y="21"/>
                          <a:pt x="38" y="13"/>
                        </a:cubicBezTo>
                        <a:cubicBezTo>
                          <a:pt x="38" y="12"/>
                          <a:pt x="36" y="11"/>
                          <a:pt x="36" y="13"/>
                        </a:cubicBezTo>
                        <a:cubicBezTo>
                          <a:pt x="32" y="20"/>
                          <a:pt x="32" y="30"/>
                          <a:pt x="25" y="35"/>
                        </a:cubicBezTo>
                        <a:cubicBezTo>
                          <a:pt x="26" y="35"/>
                          <a:pt x="27" y="36"/>
                          <a:pt x="28" y="36"/>
                        </a:cubicBezTo>
                        <a:cubicBezTo>
                          <a:pt x="29" y="30"/>
                          <a:pt x="31" y="24"/>
                          <a:pt x="34" y="18"/>
                        </a:cubicBezTo>
                        <a:cubicBezTo>
                          <a:pt x="34" y="17"/>
                          <a:pt x="33" y="17"/>
                          <a:pt x="32" y="17"/>
                        </a:cubicBezTo>
                        <a:cubicBezTo>
                          <a:pt x="31" y="23"/>
                          <a:pt x="28" y="29"/>
                          <a:pt x="25" y="34"/>
                        </a:cubicBezTo>
                        <a:cubicBezTo>
                          <a:pt x="26" y="35"/>
                          <a:pt x="27" y="35"/>
                          <a:pt x="28" y="35"/>
                        </a:cubicBezTo>
                        <a:cubicBezTo>
                          <a:pt x="29" y="30"/>
                          <a:pt x="31" y="25"/>
                          <a:pt x="32" y="20"/>
                        </a:cubicBezTo>
                        <a:cubicBezTo>
                          <a:pt x="33" y="18"/>
                          <a:pt x="30" y="18"/>
                          <a:pt x="29" y="19"/>
                        </a:cubicBezTo>
                        <a:cubicBezTo>
                          <a:pt x="27" y="26"/>
                          <a:pt x="26" y="32"/>
                          <a:pt x="25" y="39"/>
                        </a:cubicBezTo>
                        <a:cubicBezTo>
                          <a:pt x="25" y="40"/>
                          <a:pt x="28" y="41"/>
                          <a:pt x="28" y="39"/>
                        </a:cubicBezTo>
                        <a:cubicBezTo>
                          <a:pt x="28" y="36"/>
                          <a:pt x="28" y="33"/>
                          <a:pt x="28" y="30"/>
                        </a:cubicBezTo>
                        <a:cubicBezTo>
                          <a:pt x="28" y="29"/>
                          <a:pt x="26" y="28"/>
                          <a:pt x="25" y="30"/>
                        </a:cubicBezTo>
                        <a:cubicBezTo>
                          <a:pt x="24" y="33"/>
                          <a:pt x="24" y="36"/>
                          <a:pt x="23" y="39"/>
                        </a:cubicBezTo>
                        <a:cubicBezTo>
                          <a:pt x="24" y="39"/>
                          <a:pt x="24" y="39"/>
                          <a:pt x="25" y="39"/>
                        </a:cubicBezTo>
                        <a:cubicBezTo>
                          <a:pt x="25" y="38"/>
                          <a:pt x="25" y="36"/>
                          <a:pt x="25" y="35"/>
                        </a:cubicBezTo>
                        <a:cubicBezTo>
                          <a:pt x="25" y="33"/>
                          <a:pt x="22" y="33"/>
                          <a:pt x="22" y="35"/>
                        </a:cubicBezTo>
                        <a:cubicBezTo>
                          <a:pt x="22" y="36"/>
                          <a:pt x="22" y="38"/>
                          <a:pt x="22" y="39"/>
                        </a:cubicBezTo>
                        <a:cubicBezTo>
                          <a:pt x="22" y="41"/>
                          <a:pt x="24" y="41"/>
                          <a:pt x="25" y="40"/>
                        </a:cubicBezTo>
                        <a:cubicBezTo>
                          <a:pt x="27" y="35"/>
                          <a:pt x="28" y="31"/>
                          <a:pt x="28" y="27"/>
                        </a:cubicBezTo>
                        <a:cubicBezTo>
                          <a:pt x="28" y="25"/>
                          <a:pt x="26" y="24"/>
                          <a:pt x="25" y="26"/>
                        </a:cubicBezTo>
                        <a:cubicBezTo>
                          <a:pt x="25" y="29"/>
                          <a:pt x="24" y="31"/>
                          <a:pt x="23" y="34"/>
                        </a:cubicBezTo>
                        <a:cubicBezTo>
                          <a:pt x="24" y="34"/>
                          <a:pt x="25" y="34"/>
                          <a:pt x="26" y="35"/>
                        </a:cubicBezTo>
                        <a:cubicBezTo>
                          <a:pt x="27" y="28"/>
                          <a:pt x="30" y="22"/>
                          <a:pt x="32" y="16"/>
                        </a:cubicBezTo>
                        <a:cubicBezTo>
                          <a:pt x="33" y="14"/>
                          <a:pt x="30" y="13"/>
                          <a:pt x="30" y="15"/>
                        </a:cubicBezTo>
                        <a:cubicBezTo>
                          <a:pt x="27" y="20"/>
                          <a:pt x="25" y="26"/>
                          <a:pt x="23" y="32"/>
                        </a:cubicBezTo>
                        <a:cubicBezTo>
                          <a:pt x="24" y="32"/>
                          <a:pt x="25" y="32"/>
                          <a:pt x="26" y="32"/>
                        </a:cubicBezTo>
                        <a:cubicBezTo>
                          <a:pt x="27" y="25"/>
                          <a:pt x="30" y="19"/>
                          <a:pt x="31" y="12"/>
                        </a:cubicBezTo>
                        <a:cubicBezTo>
                          <a:pt x="32" y="11"/>
                          <a:pt x="30" y="10"/>
                          <a:pt x="29" y="11"/>
                        </a:cubicBezTo>
                        <a:cubicBezTo>
                          <a:pt x="23" y="16"/>
                          <a:pt x="23" y="25"/>
                          <a:pt x="20" y="32"/>
                        </a:cubicBezTo>
                        <a:cubicBezTo>
                          <a:pt x="21" y="32"/>
                          <a:pt x="22" y="33"/>
                          <a:pt x="23" y="33"/>
                        </a:cubicBezTo>
                        <a:cubicBezTo>
                          <a:pt x="26" y="25"/>
                          <a:pt x="30" y="18"/>
                          <a:pt x="31" y="10"/>
                        </a:cubicBezTo>
                        <a:cubicBezTo>
                          <a:pt x="31" y="8"/>
                          <a:pt x="29" y="7"/>
                          <a:pt x="28" y="9"/>
                        </a:cubicBezTo>
                        <a:cubicBezTo>
                          <a:pt x="25" y="13"/>
                          <a:pt x="24" y="18"/>
                          <a:pt x="23" y="23"/>
                        </a:cubicBezTo>
                        <a:cubicBezTo>
                          <a:pt x="22" y="25"/>
                          <a:pt x="25" y="26"/>
                          <a:pt x="26" y="24"/>
                        </a:cubicBezTo>
                        <a:cubicBezTo>
                          <a:pt x="27" y="20"/>
                          <a:pt x="29" y="15"/>
                          <a:pt x="31" y="11"/>
                        </a:cubicBezTo>
                        <a:cubicBezTo>
                          <a:pt x="31" y="9"/>
                          <a:pt x="29" y="8"/>
                          <a:pt x="28" y="10"/>
                        </a:cubicBezTo>
                        <a:cubicBezTo>
                          <a:pt x="25" y="15"/>
                          <a:pt x="24" y="22"/>
                          <a:pt x="19" y="27"/>
                        </a:cubicBezTo>
                        <a:cubicBezTo>
                          <a:pt x="20" y="27"/>
                          <a:pt x="20" y="28"/>
                          <a:pt x="21" y="28"/>
                        </a:cubicBezTo>
                        <a:cubicBezTo>
                          <a:pt x="22" y="24"/>
                          <a:pt x="25" y="20"/>
                          <a:pt x="27" y="16"/>
                        </a:cubicBezTo>
                        <a:cubicBezTo>
                          <a:pt x="28" y="15"/>
                          <a:pt x="26" y="13"/>
                          <a:pt x="25" y="15"/>
                        </a:cubicBezTo>
                        <a:cubicBezTo>
                          <a:pt x="21" y="20"/>
                          <a:pt x="20" y="26"/>
                          <a:pt x="16" y="32"/>
                        </a:cubicBezTo>
                        <a:cubicBezTo>
                          <a:pt x="17" y="32"/>
                          <a:pt x="18" y="33"/>
                          <a:pt x="19" y="33"/>
                        </a:cubicBezTo>
                        <a:cubicBezTo>
                          <a:pt x="21" y="29"/>
                          <a:pt x="24" y="24"/>
                          <a:pt x="26" y="20"/>
                        </a:cubicBezTo>
                        <a:cubicBezTo>
                          <a:pt x="25" y="20"/>
                          <a:pt x="25" y="19"/>
                          <a:pt x="24" y="19"/>
                        </a:cubicBezTo>
                        <a:cubicBezTo>
                          <a:pt x="22" y="23"/>
                          <a:pt x="20" y="28"/>
                          <a:pt x="18" y="33"/>
                        </a:cubicBezTo>
                        <a:cubicBezTo>
                          <a:pt x="19" y="34"/>
                          <a:pt x="20" y="34"/>
                          <a:pt x="21" y="34"/>
                        </a:cubicBezTo>
                        <a:cubicBezTo>
                          <a:pt x="22" y="31"/>
                          <a:pt x="23" y="27"/>
                          <a:pt x="25" y="24"/>
                        </a:cubicBezTo>
                        <a:cubicBezTo>
                          <a:pt x="25" y="22"/>
                          <a:pt x="23" y="21"/>
                          <a:pt x="22" y="23"/>
                        </a:cubicBezTo>
                        <a:cubicBezTo>
                          <a:pt x="21" y="27"/>
                          <a:pt x="20" y="31"/>
                          <a:pt x="19" y="35"/>
                        </a:cubicBezTo>
                        <a:cubicBezTo>
                          <a:pt x="20" y="35"/>
                          <a:pt x="21" y="35"/>
                          <a:pt x="22" y="35"/>
                        </a:cubicBezTo>
                        <a:cubicBezTo>
                          <a:pt x="22" y="34"/>
                          <a:pt x="22" y="33"/>
                          <a:pt x="23" y="32"/>
                        </a:cubicBezTo>
                        <a:cubicBezTo>
                          <a:pt x="22" y="32"/>
                          <a:pt x="21" y="32"/>
                          <a:pt x="20" y="32"/>
                        </a:cubicBezTo>
                        <a:cubicBezTo>
                          <a:pt x="20" y="33"/>
                          <a:pt x="20" y="36"/>
                          <a:pt x="21" y="37"/>
                        </a:cubicBezTo>
                        <a:cubicBezTo>
                          <a:pt x="21" y="39"/>
                          <a:pt x="24" y="39"/>
                          <a:pt x="24" y="37"/>
                        </a:cubicBezTo>
                        <a:cubicBezTo>
                          <a:pt x="23" y="31"/>
                          <a:pt x="19" y="27"/>
                          <a:pt x="13" y="27"/>
                        </a:cubicBezTo>
                        <a:cubicBezTo>
                          <a:pt x="12" y="27"/>
                          <a:pt x="12" y="28"/>
                          <a:pt x="12" y="29"/>
                        </a:cubicBezTo>
                        <a:cubicBezTo>
                          <a:pt x="13" y="34"/>
                          <a:pt x="16" y="38"/>
                          <a:pt x="20" y="40"/>
                        </a:cubicBezTo>
                        <a:cubicBezTo>
                          <a:pt x="21" y="40"/>
                          <a:pt x="22" y="40"/>
                          <a:pt x="22" y="39"/>
                        </a:cubicBezTo>
                        <a:cubicBezTo>
                          <a:pt x="23" y="35"/>
                          <a:pt x="22" y="33"/>
                          <a:pt x="19" y="31"/>
                        </a:cubicBezTo>
                        <a:cubicBezTo>
                          <a:pt x="18" y="30"/>
                          <a:pt x="16" y="31"/>
                          <a:pt x="16" y="32"/>
                        </a:cubicBezTo>
                        <a:cubicBezTo>
                          <a:pt x="17" y="35"/>
                          <a:pt x="18" y="38"/>
                          <a:pt x="20" y="41"/>
                        </a:cubicBezTo>
                        <a:cubicBezTo>
                          <a:pt x="21" y="42"/>
                          <a:pt x="23" y="41"/>
                          <a:pt x="23" y="39"/>
                        </a:cubicBezTo>
                        <a:cubicBezTo>
                          <a:pt x="22" y="35"/>
                          <a:pt x="19" y="32"/>
                          <a:pt x="15" y="31"/>
                        </a:cubicBezTo>
                        <a:cubicBezTo>
                          <a:pt x="14" y="30"/>
                          <a:pt x="13" y="32"/>
                          <a:pt x="13" y="33"/>
                        </a:cubicBezTo>
                        <a:cubicBezTo>
                          <a:pt x="14" y="35"/>
                          <a:pt x="15" y="37"/>
                          <a:pt x="17" y="38"/>
                        </a:cubicBezTo>
                        <a:cubicBezTo>
                          <a:pt x="18" y="40"/>
                          <a:pt x="20" y="38"/>
                          <a:pt x="19" y="37"/>
                        </a:cubicBezTo>
                        <a:cubicBezTo>
                          <a:pt x="18" y="33"/>
                          <a:pt x="15" y="31"/>
                          <a:pt x="12" y="30"/>
                        </a:cubicBezTo>
                        <a:cubicBezTo>
                          <a:pt x="11" y="29"/>
                          <a:pt x="10" y="31"/>
                          <a:pt x="10" y="32"/>
                        </a:cubicBezTo>
                        <a:cubicBezTo>
                          <a:pt x="11" y="34"/>
                          <a:pt x="12" y="35"/>
                          <a:pt x="14" y="36"/>
                        </a:cubicBezTo>
                        <a:cubicBezTo>
                          <a:pt x="15" y="37"/>
                          <a:pt x="17" y="36"/>
                          <a:pt x="16" y="34"/>
                        </a:cubicBezTo>
                        <a:cubicBezTo>
                          <a:pt x="14" y="32"/>
                          <a:pt x="12" y="29"/>
                          <a:pt x="8" y="29"/>
                        </a:cubicBezTo>
                        <a:cubicBezTo>
                          <a:pt x="7" y="29"/>
                          <a:pt x="6" y="30"/>
                          <a:pt x="7" y="31"/>
                        </a:cubicBezTo>
                        <a:cubicBezTo>
                          <a:pt x="7" y="34"/>
                          <a:pt x="8" y="36"/>
                          <a:pt x="10" y="39"/>
                        </a:cubicBezTo>
                        <a:cubicBezTo>
                          <a:pt x="11" y="40"/>
                          <a:pt x="13" y="39"/>
                          <a:pt x="13" y="38"/>
                        </a:cubicBezTo>
                        <a:cubicBezTo>
                          <a:pt x="13" y="35"/>
                          <a:pt x="13" y="33"/>
                          <a:pt x="13" y="31"/>
                        </a:cubicBezTo>
                        <a:cubicBezTo>
                          <a:pt x="12" y="31"/>
                          <a:pt x="11" y="31"/>
                          <a:pt x="10" y="31"/>
                        </a:cubicBezTo>
                        <a:cubicBezTo>
                          <a:pt x="11" y="33"/>
                          <a:pt x="11" y="34"/>
                          <a:pt x="12" y="35"/>
                        </a:cubicBezTo>
                        <a:cubicBezTo>
                          <a:pt x="13" y="36"/>
                          <a:pt x="15" y="36"/>
                          <a:pt x="15" y="35"/>
                        </a:cubicBezTo>
                        <a:cubicBezTo>
                          <a:pt x="14" y="29"/>
                          <a:pt x="12" y="24"/>
                          <a:pt x="6" y="22"/>
                        </a:cubicBezTo>
                        <a:cubicBezTo>
                          <a:pt x="5" y="21"/>
                          <a:pt x="4" y="22"/>
                          <a:pt x="4" y="23"/>
                        </a:cubicBezTo>
                        <a:cubicBezTo>
                          <a:pt x="5" y="26"/>
                          <a:pt x="6" y="29"/>
                          <a:pt x="6" y="32"/>
                        </a:cubicBezTo>
                        <a:cubicBezTo>
                          <a:pt x="7" y="33"/>
                          <a:pt x="9" y="34"/>
                          <a:pt x="9" y="33"/>
                        </a:cubicBezTo>
                        <a:cubicBezTo>
                          <a:pt x="10" y="30"/>
                          <a:pt x="10" y="29"/>
                          <a:pt x="10" y="26"/>
                        </a:cubicBezTo>
                        <a:cubicBezTo>
                          <a:pt x="10" y="24"/>
                          <a:pt x="8" y="25"/>
                          <a:pt x="7" y="26"/>
                        </a:cubicBezTo>
                        <a:cubicBezTo>
                          <a:pt x="6" y="29"/>
                          <a:pt x="7" y="32"/>
                          <a:pt x="7" y="35"/>
                        </a:cubicBezTo>
                        <a:cubicBezTo>
                          <a:pt x="7" y="37"/>
                          <a:pt x="10" y="37"/>
                          <a:pt x="10" y="35"/>
                        </a:cubicBezTo>
                        <a:cubicBezTo>
                          <a:pt x="10" y="32"/>
                          <a:pt x="10" y="29"/>
                          <a:pt x="9" y="26"/>
                        </a:cubicBezTo>
                        <a:cubicBezTo>
                          <a:pt x="9" y="24"/>
                          <a:pt x="7" y="25"/>
                          <a:pt x="7" y="26"/>
                        </a:cubicBezTo>
                        <a:cubicBezTo>
                          <a:pt x="6" y="29"/>
                          <a:pt x="6" y="31"/>
                          <a:pt x="6" y="34"/>
                        </a:cubicBezTo>
                        <a:cubicBezTo>
                          <a:pt x="6" y="36"/>
                          <a:pt x="8" y="36"/>
                          <a:pt x="8" y="34"/>
                        </a:cubicBezTo>
                        <a:cubicBezTo>
                          <a:pt x="9" y="31"/>
                          <a:pt x="9" y="29"/>
                          <a:pt x="8" y="26"/>
                        </a:cubicBezTo>
                        <a:cubicBezTo>
                          <a:pt x="8" y="24"/>
                          <a:pt x="6" y="24"/>
                          <a:pt x="5" y="26"/>
                        </a:cubicBezTo>
                        <a:cubicBezTo>
                          <a:pt x="5" y="29"/>
                          <a:pt x="5" y="31"/>
                          <a:pt x="5" y="34"/>
                        </a:cubicBezTo>
                        <a:cubicBezTo>
                          <a:pt x="6" y="34"/>
                          <a:pt x="7" y="34"/>
                          <a:pt x="8" y="34"/>
                        </a:cubicBezTo>
                        <a:cubicBezTo>
                          <a:pt x="8" y="30"/>
                          <a:pt x="8" y="27"/>
                          <a:pt x="7" y="24"/>
                        </a:cubicBezTo>
                        <a:cubicBezTo>
                          <a:pt x="7" y="23"/>
                          <a:pt x="5" y="23"/>
                          <a:pt x="5" y="23"/>
                        </a:cubicBezTo>
                        <a:cubicBezTo>
                          <a:pt x="3" y="24"/>
                          <a:pt x="2" y="25"/>
                          <a:pt x="3" y="28"/>
                        </a:cubicBezTo>
                        <a:cubicBezTo>
                          <a:pt x="3" y="29"/>
                          <a:pt x="5" y="29"/>
                          <a:pt x="5" y="28"/>
                        </a:cubicBezTo>
                        <a:cubicBezTo>
                          <a:pt x="6" y="27"/>
                          <a:pt x="6" y="26"/>
                          <a:pt x="7" y="26"/>
                        </a:cubicBezTo>
                        <a:cubicBezTo>
                          <a:pt x="6" y="25"/>
                          <a:pt x="5" y="25"/>
                          <a:pt x="4" y="25"/>
                        </a:cubicBezTo>
                        <a:cubicBezTo>
                          <a:pt x="4" y="28"/>
                          <a:pt x="4" y="31"/>
                          <a:pt x="3" y="34"/>
                        </a:cubicBezTo>
                        <a:cubicBezTo>
                          <a:pt x="3" y="36"/>
                          <a:pt x="6" y="36"/>
                          <a:pt x="6" y="34"/>
                        </a:cubicBezTo>
                        <a:cubicBezTo>
                          <a:pt x="7" y="32"/>
                          <a:pt x="7" y="29"/>
                          <a:pt x="7" y="26"/>
                        </a:cubicBezTo>
                        <a:cubicBezTo>
                          <a:pt x="7" y="24"/>
                          <a:pt x="5" y="24"/>
                          <a:pt x="4" y="26"/>
                        </a:cubicBezTo>
                        <a:cubicBezTo>
                          <a:pt x="3" y="28"/>
                          <a:pt x="3" y="31"/>
                          <a:pt x="2" y="34"/>
                        </a:cubicBezTo>
                        <a:cubicBezTo>
                          <a:pt x="3" y="34"/>
                          <a:pt x="4" y="34"/>
                          <a:pt x="5" y="34"/>
                        </a:cubicBezTo>
                        <a:cubicBezTo>
                          <a:pt x="5" y="31"/>
                          <a:pt x="6" y="28"/>
                          <a:pt x="6" y="24"/>
                        </a:cubicBezTo>
                        <a:cubicBezTo>
                          <a:pt x="6" y="23"/>
                          <a:pt x="3" y="23"/>
                          <a:pt x="3" y="24"/>
                        </a:cubicBezTo>
                        <a:cubicBezTo>
                          <a:pt x="2" y="26"/>
                          <a:pt x="1" y="29"/>
                          <a:pt x="0" y="31"/>
                        </a:cubicBezTo>
                        <a:cubicBezTo>
                          <a:pt x="1" y="31"/>
                          <a:pt x="2" y="32"/>
                          <a:pt x="3" y="32"/>
                        </a:cubicBezTo>
                        <a:cubicBezTo>
                          <a:pt x="3" y="30"/>
                          <a:pt x="4" y="28"/>
                          <a:pt x="5" y="26"/>
                        </a:cubicBezTo>
                        <a:cubicBezTo>
                          <a:pt x="4" y="26"/>
                          <a:pt x="3" y="26"/>
                          <a:pt x="2" y="26"/>
                        </a:cubicBezTo>
                        <a:cubicBezTo>
                          <a:pt x="1" y="28"/>
                          <a:pt x="1" y="29"/>
                          <a:pt x="1" y="31"/>
                        </a:cubicBezTo>
                        <a:cubicBezTo>
                          <a:pt x="1" y="33"/>
                          <a:pt x="3" y="33"/>
                          <a:pt x="4" y="32"/>
                        </a:cubicBezTo>
                        <a:cubicBezTo>
                          <a:pt x="5" y="30"/>
                          <a:pt x="5" y="29"/>
                          <a:pt x="7" y="26"/>
                        </a:cubicBezTo>
                        <a:cubicBezTo>
                          <a:pt x="6" y="26"/>
                          <a:pt x="5" y="25"/>
                          <a:pt x="4" y="25"/>
                        </a:cubicBezTo>
                        <a:cubicBezTo>
                          <a:pt x="4" y="27"/>
                          <a:pt x="4" y="28"/>
                          <a:pt x="4" y="30"/>
                        </a:cubicBezTo>
                        <a:cubicBezTo>
                          <a:pt x="4" y="31"/>
                          <a:pt x="6" y="31"/>
                          <a:pt x="7" y="3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16" name="Freeform 306"/>
                  <p:cNvSpPr/>
                  <p:nvPr/>
                </p:nvSpPr>
                <p:spPr bwMode="auto">
                  <a:xfrm>
                    <a:off x="933" y="1668"/>
                    <a:ext cx="30" cy="17"/>
                  </a:xfrm>
                  <a:custGeom>
                    <a:avLst/>
                    <a:gdLst>
                      <a:gd name="T0" fmla="*/ 3 w 44"/>
                      <a:gd name="T1" fmla="*/ 22 h 25"/>
                      <a:gd name="T2" fmla="*/ 19 w 44"/>
                      <a:gd name="T3" fmla="*/ 5 h 25"/>
                      <a:gd name="T4" fmla="*/ 32 w 44"/>
                      <a:gd name="T5" fmla="*/ 12 h 25"/>
                      <a:gd name="T6" fmla="*/ 41 w 44"/>
                      <a:gd name="T7" fmla="*/ 21 h 25"/>
                      <a:gd name="T8" fmla="*/ 42 w 44"/>
                      <a:gd name="T9" fmla="*/ 19 h 25"/>
                      <a:gd name="T10" fmla="*/ 41 w 44"/>
                      <a:gd name="T11" fmla="*/ 19 h 25"/>
                      <a:gd name="T12" fmla="*/ 42 w 44"/>
                      <a:gd name="T13" fmla="*/ 22 h 25"/>
                      <a:gd name="T14" fmla="*/ 43 w 44"/>
                      <a:gd name="T15" fmla="*/ 22 h 25"/>
                      <a:gd name="T16" fmla="*/ 44 w 44"/>
                      <a:gd name="T17" fmla="*/ 20 h 25"/>
                      <a:gd name="T18" fmla="*/ 33 w 44"/>
                      <a:gd name="T19" fmla="*/ 9 h 25"/>
                      <a:gd name="T20" fmla="*/ 22 w 44"/>
                      <a:gd name="T21" fmla="*/ 0 h 25"/>
                      <a:gd name="T22" fmla="*/ 14 w 44"/>
                      <a:gd name="T23" fmla="*/ 8 h 25"/>
                      <a:gd name="T24" fmla="*/ 0 w 44"/>
                      <a:gd name="T25" fmla="*/ 22 h 25"/>
                      <a:gd name="T26" fmla="*/ 0 w 44"/>
                      <a:gd name="T27" fmla="*/ 23 h 25"/>
                      <a:gd name="T28" fmla="*/ 0 w 44"/>
                      <a:gd name="T29" fmla="*/ 23 h 25"/>
                      <a:gd name="T30" fmla="*/ 3 w 44"/>
                      <a:gd name="T31" fmla="*/ 22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44" h="25">
                        <a:moveTo>
                          <a:pt x="3" y="22"/>
                        </a:moveTo>
                        <a:cubicBezTo>
                          <a:pt x="4" y="23"/>
                          <a:pt x="18" y="7"/>
                          <a:pt x="19" y="5"/>
                        </a:cubicBezTo>
                        <a:cubicBezTo>
                          <a:pt x="23" y="0"/>
                          <a:pt x="30" y="9"/>
                          <a:pt x="32" y="12"/>
                        </a:cubicBezTo>
                        <a:cubicBezTo>
                          <a:pt x="35" y="15"/>
                          <a:pt x="39" y="17"/>
                          <a:pt x="41" y="21"/>
                        </a:cubicBezTo>
                        <a:cubicBezTo>
                          <a:pt x="42" y="20"/>
                          <a:pt x="42" y="20"/>
                          <a:pt x="42" y="19"/>
                        </a:cubicBezTo>
                        <a:cubicBezTo>
                          <a:pt x="42" y="19"/>
                          <a:pt x="42" y="19"/>
                          <a:pt x="41" y="19"/>
                        </a:cubicBezTo>
                        <a:cubicBezTo>
                          <a:pt x="39" y="20"/>
                          <a:pt x="40" y="22"/>
                          <a:pt x="42" y="22"/>
                        </a:cubicBezTo>
                        <a:cubicBezTo>
                          <a:pt x="42" y="22"/>
                          <a:pt x="43" y="22"/>
                          <a:pt x="43" y="22"/>
                        </a:cubicBezTo>
                        <a:cubicBezTo>
                          <a:pt x="44" y="22"/>
                          <a:pt x="44" y="20"/>
                          <a:pt x="44" y="20"/>
                        </a:cubicBezTo>
                        <a:cubicBezTo>
                          <a:pt x="42" y="15"/>
                          <a:pt x="36" y="12"/>
                          <a:pt x="33" y="9"/>
                        </a:cubicBezTo>
                        <a:cubicBezTo>
                          <a:pt x="30" y="6"/>
                          <a:pt x="26" y="0"/>
                          <a:pt x="22" y="0"/>
                        </a:cubicBezTo>
                        <a:cubicBezTo>
                          <a:pt x="18" y="0"/>
                          <a:pt x="15" y="5"/>
                          <a:pt x="14" y="8"/>
                        </a:cubicBezTo>
                        <a:cubicBezTo>
                          <a:pt x="10" y="13"/>
                          <a:pt x="4" y="16"/>
                          <a:pt x="0" y="22"/>
                        </a:cubicBezTo>
                        <a:cubicBezTo>
                          <a:pt x="0" y="22"/>
                          <a:pt x="0" y="23"/>
                          <a:pt x="0" y="23"/>
                        </a:cubicBezTo>
                        <a:cubicBezTo>
                          <a:pt x="0" y="23"/>
                          <a:pt x="0" y="23"/>
                          <a:pt x="0" y="23"/>
                        </a:cubicBezTo>
                        <a:cubicBezTo>
                          <a:pt x="1" y="25"/>
                          <a:pt x="4" y="23"/>
                          <a:pt x="3" y="2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17" name="Freeform 307"/>
                  <p:cNvSpPr/>
                  <p:nvPr/>
                </p:nvSpPr>
                <p:spPr bwMode="auto">
                  <a:xfrm>
                    <a:off x="936" y="1677"/>
                    <a:ext cx="25" cy="22"/>
                  </a:xfrm>
                  <a:custGeom>
                    <a:avLst/>
                    <a:gdLst>
                      <a:gd name="T0" fmla="*/ 1 w 37"/>
                      <a:gd name="T1" fmla="*/ 6 h 33"/>
                      <a:gd name="T2" fmla="*/ 2 w 37"/>
                      <a:gd name="T3" fmla="*/ 31 h 33"/>
                      <a:gd name="T4" fmla="*/ 4 w 37"/>
                      <a:gd name="T5" fmla="*/ 33 h 33"/>
                      <a:gd name="T6" fmla="*/ 24 w 37"/>
                      <a:gd name="T7" fmla="*/ 32 h 33"/>
                      <a:gd name="T8" fmla="*/ 35 w 37"/>
                      <a:gd name="T9" fmla="*/ 30 h 33"/>
                      <a:gd name="T10" fmla="*/ 36 w 37"/>
                      <a:gd name="T11" fmla="*/ 19 h 33"/>
                      <a:gd name="T12" fmla="*/ 34 w 37"/>
                      <a:gd name="T13" fmla="*/ 2 h 33"/>
                      <a:gd name="T14" fmla="*/ 31 w 37"/>
                      <a:gd name="T15" fmla="*/ 3 h 33"/>
                      <a:gd name="T16" fmla="*/ 33 w 37"/>
                      <a:gd name="T17" fmla="*/ 27 h 33"/>
                      <a:gd name="T18" fmla="*/ 20 w 37"/>
                      <a:gd name="T19" fmla="*/ 29 h 33"/>
                      <a:gd name="T20" fmla="*/ 4 w 37"/>
                      <a:gd name="T21" fmla="*/ 30 h 33"/>
                      <a:gd name="T22" fmla="*/ 5 w 37"/>
                      <a:gd name="T23" fmla="*/ 31 h 33"/>
                      <a:gd name="T24" fmla="*/ 3 w 37"/>
                      <a:gd name="T25" fmla="*/ 5 h 33"/>
                      <a:gd name="T26" fmla="*/ 1 w 37"/>
                      <a:gd name="T27" fmla="*/ 6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7" h="33">
                        <a:moveTo>
                          <a:pt x="1" y="6"/>
                        </a:moveTo>
                        <a:cubicBezTo>
                          <a:pt x="2" y="14"/>
                          <a:pt x="2" y="23"/>
                          <a:pt x="2" y="31"/>
                        </a:cubicBezTo>
                        <a:cubicBezTo>
                          <a:pt x="3" y="32"/>
                          <a:pt x="3" y="33"/>
                          <a:pt x="4" y="33"/>
                        </a:cubicBezTo>
                        <a:cubicBezTo>
                          <a:pt x="11" y="33"/>
                          <a:pt x="17" y="32"/>
                          <a:pt x="24" y="32"/>
                        </a:cubicBezTo>
                        <a:cubicBezTo>
                          <a:pt x="27" y="32"/>
                          <a:pt x="32" y="33"/>
                          <a:pt x="35" y="30"/>
                        </a:cubicBezTo>
                        <a:cubicBezTo>
                          <a:pt x="37" y="27"/>
                          <a:pt x="36" y="22"/>
                          <a:pt x="36" y="19"/>
                        </a:cubicBezTo>
                        <a:cubicBezTo>
                          <a:pt x="36" y="13"/>
                          <a:pt x="36" y="8"/>
                          <a:pt x="34" y="2"/>
                        </a:cubicBezTo>
                        <a:cubicBezTo>
                          <a:pt x="33" y="0"/>
                          <a:pt x="30" y="1"/>
                          <a:pt x="31" y="3"/>
                        </a:cubicBezTo>
                        <a:cubicBezTo>
                          <a:pt x="33" y="10"/>
                          <a:pt x="35" y="20"/>
                          <a:pt x="33" y="27"/>
                        </a:cubicBezTo>
                        <a:cubicBezTo>
                          <a:pt x="32" y="31"/>
                          <a:pt x="22" y="29"/>
                          <a:pt x="20" y="29"/>
                        </a:cubicBezTo>
                        <a:cubicBezTo>
                          <a:pt x="14" y="29"/>
                          <a:pt x="9" y="30"/>
                          <a:pt x="4" y="30"/>
                        </a:cubicBezTo>
                        <a:cubicBezTo>
                          <a:pt x="4" y="30"/>
                          <a:pt x="5" y="31"/>
                          <a:pt x="5" y="31"/>
                        </a:cubicBezTo>
                        <a:cubicBezTo>
                          <a:pt x="5" y="22"/>
                          <a:pt x="5" y="14"/>
                          <a:pt x="3" y="5"/>
                        </a:cubicBezTo>
                        <a:cubicBezTo>
                          <a:pt x="3" y="3"/>
                          <a:pt x="0" y="4"/>
                          <a:pt x="1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18" name="Freeform 308"/>
                  <p:cNvSpPr/>
                  <p:nvPr/>
                </p:nvSpPr>
                <p:spPr bwMode="auto">
                  <a:xfrm>
                    <a:off x="943" y="1681"/>
                    <a:ext cx="12" cy="17"/>
                  </a:xfrm>
                  <a:custGeom>
                    <a:avLst/>
                    <a:gdLst>
                      <a:gd name="T0" fmla="*/ 2 w 19"/>
                      <a:gd name="T1" fmla="*/ 24 h 26"/>
                      <a:gd name="T2" fmla="*/ 2 w 19"/>
                      <a:gd name="T3" fmla="*/ 24 h 26"/>
                      <a:gd name="T4" fmla="*/ 5 w 19"/>
                      <a:gd name="T5" fmla="*/ 24 h 26"/>
                      <a:gd name="T6" fmla="*/ 5 w 19"/>
                      <a:gd name="T7" fmla="*/ 14 h 26"/>
                      <a:gd name="T8" fmla="*/ 12 w 19"/>
                      <a:gd name="T9" fmla="*/ 7 h 26"/>
                      <a:gd name="T10" fmla="*/ 15 w 19"/>
                      <a:gd name="T11" fmla="*/ 24 h 26"/>
                      <a:gd name="T12" fmla="*/ 18 w 19"/>
                      <a:gd name="T13" fmla="*/ 24 h 26"/>
                      <a:gd name="T14" fmla="*/ 11 w 19"/>
                      <a:gd name="T15" fmla="*/ 3 h 26"/>
                      <a:gd name="T16" fmla="*/ 2 w 19"/>
                      <a:gd name="T17" fmla="*/ 24 h 26"/>
                      <a:gd name="T18" fmla="*/ 5 w 19"/>
                      <a:gd name="T19" fmla="*/ 24 h 26"/>
                      <a:gd name="T20" fmla="*/ 5 w 19"/>
                      <a:gd name="T21" fmla="*/ 24 h 26"/>
                      <a:gd name="T22" fmla="*/ 2 w 19"/>
                      <a:gd name="T23" fmla="*/ 24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9" h="26">
                        <a:moveTo>
                          <a:pt x="2" y="24"/>
                        </a:moveTo>
                        <a:cubicBezTo>
                          <a:pt x="2" y="24"/>
                          <a:pt x="2" y="24"/>
                          <a:pt x="2" y="24"/>
                        </a:cubicBezTo>
                        <a:cubicBezTo>
                          <a:pt x="2" y="26"/>
                          <a:pt x="5" y="26"/>
                          <a:pt x="5" y="24"/>
                        </a:cubicBezTo>
                        <a:cubicBezTo>
                          <a:pt x="5" y="21"/>
                          <a:pt x="5" y="17"/>
                          <a:pt x="5" y="14"/>
                        </a:cubicBezTo>
                        <a:cubicBezTo>
                          <a:pt x="5" y="10"/>
                          <a:pt x="7" y="2"/>
                          <a:pt x="12" y="7"/>
                        </a:cubicBezTo>
                        <a:cubicBezTo>
                          <a:pt x="16" y="11"/>
                          <a:pt x="15" y="19"/>
                          <a:pt x="15" y="24"/>
                        </a:cubicBezTo>
                        <a:cubicBezTo>
                          <a:pt x="15" y="26"/>
                          <a:pt x="18" y="26"/>
                          <a:pt x="18" y="24"/>
                        </a:cubicBezTo>
                        <a:cubicBezTo>
                          <a:pt x="18" y="19"/>
                          <a:pt x="19" y="5"/>
                          <a:pt x="11" y="3"/>
                        </a:cubicBezTo>
                        <a:cubicBezTo>
                          <a:pt x="0" y="0"/>
                          <a:pt x="2" y="19"/>
                          <a:pt x="2" y="24"/>
                        </a:cubicBezTo>
                        <a:cubicBezTo>
                          <a:pt x="2" y="26"/>
                          <a:pt x="5" y="26"/>
                          <a:pt x="5" y="24"/>
                        </a:cubicBezTo>
                        <a:cubicBezTo>
                          <a:pt x="5" y="24"/>
                          <a:pt x="5" y="24"/>
                          <a:pt x="5" y="24"/>
                        </a:cubicBezTo>
                        <a:cubicBezTo>
                          <a:pt x="5" y="22"/>
                          <a:pt x="2" y="22"/>
                          <a:pt x="2" y="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19" name="Freeform 309"/>
                  <p:cNvSpPr/>
                  <p:nvPr/>
                </p:nvSpPr>
                <p:spPr bwMode="auto">
                  <a:xfrm>
                    <a:off x="945" y="1689"/>
                    <a:ext cx="4" cy="3"/>
                  </a:xfrm>
                  <a:custGeom>
                    <a:avLst/>
                    <a:gdLst>
                      <a:gd name="T0" fmla="*/ 4 w 5"/>
                      <a:gd name="T1" fmla="*/ 4 h 5"/>
                      <a:gd name="T2" fmla="*/ 4 w 5"/>
                      <a:gd name="T3" fmla="*/ 3 h 5"/>
                      <a:gd name="T4" fmla="*/ 2 w 5"/>
                      <a:gd name="T5" fmla="*/ 1 h 5"/>
                      <a:gd name="T6" fmla="*/ 2 w 5"/>
                      <a:gd name="T7" fmla="*/ 2 h 5"/>
                      <a:gd name="T8" fmla="*/ 4 w 5"/>
                      <a:gd name="T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5">
                        <a:moveTo>
                          <a:pt x="4" y="4"/>
                        </a:moveTo>
                        <a:cubicBezTo>
                          <a:pt x="4" y="4"/>
                          <a:pt x="4" y="3"/>
                          <a:pt x="4" y="3"/>
                        </a:cubicBezTo>
                        <a:cubicBezTo>
                          <a:pt x="5" y="2"/>
                          <a:pt x="3" y="0"/>
                          <a:pt x="2" y="1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0" y="3"/>
                          <a:pt x="2" y="5"/>
                          <a:pt x="4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20" name="Freeform 310"/>
                  <p:cNvSpPr/>
                  <p:nvPr/>
                </p:nvSpPr>
                <p:spPr bwMode="auto">
                  <a:xfrm>
                    <a:off x="937" y="1676"/>
                    <a:ext cx="6" cy="7"/>
                  </a:xfrm>
                  <a:custGeom>
                    <a:avLst/>
                    <a:gdLst>
                      <a:gd name="T0" fmla="*/ 3 w 9"/>
                      <a:gd name="T1" fmla="*/ 10 h 11"/>
                      <a:gd name="T2" fmla="*/ 7 w 9"/>
                      <a:gd name="T3" fmla="*/ 3 h 11"/>
                      <a:gd name="T4" fmla="*/ 5 w 9"/>
                      <a:gd name="T5" fmla="*/ 2 h 11"/>
                      <a:gd name="T6" fmla="*/ 1 w 9"/>
                      <a:gd name="T7" fmla="*/ 8 h 11"/>
                      <a:gd name="T8" fmla="*/ 3 w 9"/>
                      <a:gd name="T9" fmla="*/ 1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1">
                        <a:moveTo>
                          <a:pt x="3" y="10"/>
                        </a:moveTo>
                        <a:cubicBezTo>
                          <a:pt x="4" y="7"/>
                          <a:pt x="6" y="5"/>
                          <a:pt x="7" y="3"/>
                        </a:cubicBezTo>
                        <a:cubicBezTo>
                          <a:pt x="9" y="2"/>
                          <a:pt x="6" y="0"/>
                          <a:pt x="5" y="2"/>
                        </a:cubicBezTo>
                        <a:cubicBezTo>
                          <a:pt x="3" y="4"/>
                          <a:pt x="2" y="6"/>
                          <a:pt x="1" y="8"/>
                        </a:cubicBezTo>
                        <a:cubicBezTo>
                          <a:pt x="0" y="10"/>
                          <a:pt x="2" y="11"/>
                          <a:pt x="3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21" name="Freeform 311"/>
                  <p:cNvSpPr/>
                  <p:nvPr/>
                </p:nvSpPr>
                <p:spPr bwMode="auto">
                  <a:xfrm>
                    <a:off x="936" y="1671"/>
                    <a:ext cx="13" cy="16"/>
                  </a:xfrm>
                  <a:custGeom>
                    <a:avLst/>
                    <a:gdLst>
                      <a:gd name="T0" fmla="*/ 4 w 19"/>
                      <a:gd name="T1" fmla="*/ 22 h 24"/>
                      <a:gd name="T2" fmla="*/ 17 w 19"/>
                      <a:gd name="T3" fmla="*/ 3 h 24"/>
                      <a:gd name="T4" fmla="*/ 15 w 19"/>
                      <a:gd name="T5" fmla="*/ 2 h 24"/>
                      <a:gd name="T6" fmla="*/ 1 w 19"/>
                      <a:gd name="T7" fmla="*/ 21 h 24"/>
                      <a:gd name="T8" fmla="*/ 4 w 19"/>
                      <a:gd name="T9" fmla="*/ 22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24">
                        <a:moveTo>
                          <a:pt x="4" y="22"/>
                        </a:moveTo>
                        <a:cubicBezTo>
                          <a:pt x="8" y="16"/>
                          <a:pt x="13" y="9"/>
                          <a:pt x="17" y="3"/>
                        </a:cubicBezTo>
                        <a:cubicBezTo>
                          <a:pt x="19" y="1"/>
                          <a:pt x="16" y="0"/>
                          <a:pt x="15" y="2"/>
                        </a:cubicBezTo>
                        <a:cubicBezTo>
                          <a:pt x="10" y="8"/>
                          <a:pt x="6" y="14"/>
                          <a:pt x="1" y="21"/>
                        </a:cubicBezTo>
                        <a:cubicBezTo>
                          <a:pt x="0" y="22"/>
                          <a:pt x="3" y="24"/>
                          <a:pt x="4" y="2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22" name="Freeform 312"/>
                  <p:cNvSpPr/>
                  <p:nvPr/>
                </p:nvSpPr>
                <p:spPr bwMode="auto">
                  <a:xfrm>
                    <a:off x="939" y="1671"/>
                    <a:ext cx="11" cy="16"/>
                  </a:xfrm>
                  <a:custGeom>
                    <a:avLst/>
                    <a:gdLst>
                      <a:gd name="T0" fmla="*/ 4 w 17"/>
                      <a:gd name="T1" fmla="*/ 22 h 24"/>
                      <a:gd name="T2" fmla="*/ 15 w 17"/>
                      <a:gd name="T3" fmla="*/ 3 h 24"/>
                      <a:gd name="T4" fmla="*/ 13 w 17"/>
                      <a:gd name="T5" fmla="*/ 1 h 24"/>
                      <a:gd name="T6" fmla="*/ 1 w 17"/>
                      <a:gd name="T7" fmla="*/ 21 h 24"/>
                      <a:gd name="T8" fmla="*/ 4 w 17"/>
                      <a:gd name="T9" fmla="*/ 22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24">
                        <a:moveTo>
                          <a:pt x="4" y="22"/>
                        </a:moveTo>
                        <a:cubicBezTo>
                          <a:pt x="6" y="15"/>
                          <a:pt x="11" y="9"/>
                          <a:pt x="15" y="3"/>
                        </a:cubicBezTo>
                        <a:cubicBezTo>
                          <a:pt x="17" y="1"/>
                          <a:pt x="14" y="0"/>
                          <a:pt x="13" y="1"/>
                        </a:cubicBezTo>
                        <a:cubicBezTo>
                          <a:pt x="8" y="7"/>
                          <a:pt x="3" y="14"/>
                          <a:pt x="1" y="21"/>
                        </a:cubicBezTo>
                        <a:cubicBezTo>
                          <a:pt x="0" y="23"/>
                          <a:pt x="3" y="24"/>
                          <a:pt x="4" y="2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23" name="Freeform 313"/>
                  <p:cNvSpPr/>
                  <p:nvPr/>
                </p:nvSpPr>
                <p:spPr bwMode="auto">
                  <a:xfrm>
                    <a:off x="939" y="1671"/>
                    <a:ext cx="12" cy="18"/>
                  </a:xfrm>
                  <a:custGeom>
                    <a:avLst/>
                    <a:gdLst>
                      <a:gd name="T0" fmla="*/ 3 w 19"/>
                      <a:gd name="T1" fmla="*/ 26 h 27"/>
                      <a:gd name="T2" fmla="*/ 8 w 19"/>
                      <a:gd name="T3" fmla="*/ 17 h 27"/>
                      <a:gd name="T4" fmla="*/ 18 w 19"/>
                      <a:gd name="T5" fmla="*/ 3 h 27"/>
                      <a:gd name="T6" fmla="*/ 16 w 19"/>
                      <a:gd name="T7" fmla="*/ 1 h 27"/>
                      <a:gd name="T8" fmla="*/ 7 w 19"/>
                      <a:gd name="T9" fmla="*/ 14 h 27"/>
                      <a:gd name="T10" fmla="*/ 1 w 19"/>
                      <a:gd name="T11" fmla="*/ 23 h 27"/>
                      <a:gd name="T12" fmla="*/ 3 w 19"/>
                      <a:gd name="T13" fmla="*/ 26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9" h="27">
                        <a:moveTo>
                          <a:pt x="3" y="26"/>
                        </a:moveTo>
                        <a:cubicBezTo>
                          <a:pt x="6" y="24"/>
                          <a:pt x="7" y="20"/>
                          <a:pt x="8" y="17"/>
                        </a:cubicBezTo>
                        <a:cubicBezTo>
                          <a:pt x="11" y="12"/>
                          <a:pt x="15" y="7"/>
                          <a:pt x="18" y="3"/>
                        </a:cubicBezTo>
                        <a:cubicBezTo>
                          <a:pt x="19" y="1"/>
                          <a:pt x="17" y="0"/>
                          <a:pt x="16" y="1"/>
                        </a:cubicBezTo>
                        <a:cubicBezTo>
                          <a:pt x="13" y="5"/>
                          <a:pt x="10" y="10"/>
                          <a:pt x="7" y="14"/>
                        </a:cubicBezTo>
                        <a:cubicBezTo>
                          <a:pt x="5" y="17"/>
                          <a:pt x="4" y="21"/>
                          <a:pt x="1" y="23"/>
                        </a:cubicBezTo>
                        <a:cubicBezTo>
                          <a:pt x="0" y="24"/>
                          <a:pt x="1" y="27"/>
                          <a:pt x="3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24" name="Freeform 314"/>
                  <p:cNvSpPr/>
                  <p:nvPr/>
                </p:nvSpPr>
                <p:spPr bwMode="auto">
                  <a:xfrm>
                    <a:off x="941" y="1672"/>
                    <a:ext cx="12" cy="17"/>
                  </a:xfrm>
                  <a:custGeom>
                    <a:avLst/>
                    <a:gdLst>
                      <a:gd name="T0" fmla="*/ 4 w 17"/>
                      <a:gd name="T1" fmla="*/ 23 h 25"/>
                      <a:gd name="T2" fmla="*/ 16 w 17"/>
                      <a:gd name="T3" fmla="*/ 3 h 25"/>
                      <a:gd name="T4" fmla="*/ 13 w 17"/>
                      <a:gd name="T5" fmla="*/ 2 h 25"/>
                      <a:gd name="T6" fmla="*/ 1 w 17"/>
                      <a:gd name="T7" fmla="*/ 22 h 25"/>
                      <a:gd name="T8" fmla="*/ 4 w 17"/>
                      <a:gd name="T9" fmla="*/ 23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25">
                        <a:moveTo>
                          <a:pt x="4" y="23"/>
                        </a:moveTo>
                        <a:cubicBezTo>
                          <a:pt x="6" y="16"/>
                          <a:pt x="12" y="10"/>
                          <a:pt x="16" y="3"/>
                        </a:cubicBezTo>
                        <a:cubicBezTo>
                          <a:pt x="17" y="2"/>
                          <a:pt x="14" y="0"/>
                          <a:pt x="13" y="2"/>
                        </a:cubicBezTo>
                        <a:cubicBezTo>
                          <a:pt x="9" y="9"/>
                          <a:pt x="3" y="15"/>
                          <a:pt x="1" y="22"/>
                        </a:cubicBezTo>
                        <a:cubicBezTo>
                          <a:pt x="0" y="24"/>
                          <a:pt x="3" y="25"/>
                          <a:pt x="4" y="2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25" name="Freeform 315"/>
                  <p:cNvSpPr/>
                  <p:nvPr/>
                </p:nvSpPr>
                <p:spPr bwMode="auto">
                  <a:xfrm>
                    <a:off x="945" y="1675"/>
                    <a:ext cx="10" cy="10"/>
                  </a:xfrm>
                  <a:custGeom>
                    <a:avLst/>
                    <a:gdLst>
                      <a:gd name="T0" fmla="*/ 3 w 14"/>
                      <a:gd name="T1" fmla="*/ 14 h 15"/>
                      <a:gd name="T2" fmla="*/ 12 w 14"/>
                      <a:gd name="T3" fmla="*/ 3 h 15"/>
                      <a:gd name="T4" fmla="*/ 10 w 14"/>
                      <a:gd name="T5" fmla="*/ 1 h 15"/>
                      <a:gd name="T6" fmla="*/ 1 w 14"/>
                      <a:gd name="T7" fmla="*/ 12 h 15"/>
                      <a:gd name="T8" fmla="*/ 3 w 14"/>
                      <a:gd name="T9" fmla="*/ 14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15">
                        <a:moveTo>
                          <a:pt x="3" y="14"/>
                        </a:moveTo>
                        <a:cubicBezTo>
                          <a:pt x="6" y="10"/>
                          <a:pt x="9" y="6"/>
                          <a:pt x="12" y="3"/>
                        </a:cubicBezTo>
                        <a:cubicBezTo>
                          <a:pt x="14" y="2"/>
                          <a:pt x="12" y="0"/>
                          <a:pt x="10" y="1"/>
                        </a:cubicBezTo>
                        <a:cubicBezTo>
                          <a:pt x="7" y="4"/>
                          <a:pt x="4" y="8"/>
                          <a:pt x="1" y="12"/>
                        </a:cubicBezTo>
                        <a:cubicBezTo>
                          <a:pt x="0" y="13"/>
                          <a:pt x="2" y="15"/>
                          <a:pt x="3" y="1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26" name="Freeform 316"/>
                  <p:cNvSpPr/>
                  <p:nvPr/>
                </p:nvSpPr>
                <p:spPr bwMode="auto">
                  <a:xfrm>
                    <a:off x="947" y="1675"/>
                    <a:ext cx="10" cy="9"/>
                  </a:xfrm>
                  <a:custGeom>
                    <a:avLst/>
                    <a:gdLst>
                      <a:gd name="T0" fmla="*/ 4 w 14"/>
                      <a:gd name="T1" fmla="*/ 13 h 14"/>
                      <a:gd name="T2" fmla="*/ 13 w 14"/>
                      <a:gd name="T3" fmla="*/ 3 h 14"/>
                      <a:gd name="T4" fmla="*/ 10 w 14"/>
                      <a:gd name="T5" fmla="*/ 1 h 14"/>
                      <a:gd name="T6" fmla="*/ 2 w 14"/>
                      <a:gd name="T7" fmla="*/ 11 h 14"/>
                      <a:gd name="T8" fmla="*/ 4 w 14"/>
                      <a:gd name="T9" fmla="*/ 13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14">
                        <a:moveTo>
                          <a:pt x="4" y="13"/>
                        </a:moveTo>
                        <a:cubicBezTo>
                          <a:pt x="7" y="10"/>
                          <a:pt x="9" y="6"/>
                          <a:pt x="13" y="3"/>
                        </a:cubicBezTo>
                        <a:cubicBezTo>
                          <a:pt x="14" y="2"/>
                          <a:pt x="12" y="0"/>
                          <a:pt x="10" y="1"/>
                        </a:cubicBezTo>
                        <a:cubicBezTo>
                          <a:pt x="7" y="4"/>
                          <a:pt x="5" y="8"/>
                          <a:pt x="2" y="11"/>
                        </a:cubicBezTo>
                        <a:cubicBezTo>
                          <a:pt x="0" y="12"/>
                          <a:pt x="2" y="14"/>
                          <a:pt x="4" y="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27" name="Freeform 317"/>
                  <p:cNvSpPr/>
                  <p:nvPr/>
                </p:nvSpPr>
                <p:spPr bwMode="auto">
                  <a:xfrm>
                    <a:off x="950" y="1677"/>
                    <a:ext cx="7" cy="8"/>
                  </a:xfrm>
                  <a:custGeom>
                    <a:avLst/>
                    <a:gdLst>
                      <a:gd name="T0" fmla="*/ 1 w 10"/>
                      <a:gd name="T1" fmla="*/ 10 h 11"/>
                      <a:gd name="T2" fmla="*/ 5 w 10"/>
                      <a:gd name="T3" fmla="*/ 8 h 11"/>
                      <a:gd name="T4" fmla="*/ 9 w 10"/>
                      <a:gd name="T5" fmla="*/ 3 h 11"/>
                      <a:gd name="T6" fmla="*/ 7 w 10"/>
                      <a:gd name="T7" fmla="*/ 2 h 11"/>
                      <a:gd name="T8" fmla="*/ 4 w 10"/>
                      <a:gd name="T9" fmla="*/ 5 h 11"/>
                      <a:gd name="T10" fmla="*/ 3 w 10"/>
                      <a:gd name="T11" fmla="*/ 6 h 11"/>
                      <a:gd name="T12" fmla="*/ 2 w 10"/>
                      <a:gd name="T13" fmla="*/ 7 h 11"/>
                      <a:gd name="T14" fmla="*/ 3 w 10"/>
                      <a:gd name="T15" fmla="*/ 7 h 11"/>
                      <a:gd name="T16" fmla="*/ 1 w 10"/>
                      <a:gd name="T17" fmla="*/ 1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" h="11">
                        <a:moveTo>
                          <a:pt x="1" y="10"/>
                        </a:moveTo>
                        <a:cubicBezTo>
                          <a:pt x="3" y="11"/>
                          <a:pt x="4" y="9"/>
                          <a:pt x="5" y="8"/>
                        </a:cubicBezTo>
                        <a:cubicBezTo>
                          <a:pt x="7" y="7"/>
                          <a:pt x="8" y="5"/>
                          <a:pt x="9" y="3"/>
                        </a:cubicBezTo>
                        <a:cubicBezTo>
                          <a:pt x="10" y="2"/>
                          <a:pt x="8" y="0"/>
                          <a:pt x="7" y="2"/>
                        </a:cubicBezTo>
                        <a:cubicBezTo>
                          <a:pt x="6" y="3"/>
                          <a:pt x="5" y="4"/>
                          <a:pt x="4" y="5"/>
                        </a:cubicBezTo>
                        <a:cubicBezTo>
                          <a:pt x="4" y="5"/>
                          <a:pt x="3" y="6"/>
                          <a:pt x="3" y="6"/>
                        </a:cubicBezTo>
                        <a:cubicBezTo>
                          <a:pt x="2" y="7"/>
                          <a:pt x="2" y="7"/>
                          <a:pt x="2" y="7"/>
                        </a:cubicBezTo>
                        <a:cubicBezTo>
                          <a:pt x="1" y="8"/>
                          <a:pt x="2" y="7"/>
                          <a:pt x="3" y="7"/>
                        </a:cubicBezTo>
                        <a:cubicBezTo>
                          <a:pt x="1" y="6"/>
                          <a:pt x="0" y="9"/>
                          <a:pt x="1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28" name="Freeform 318"/>
                  <p:cNvSpPr/>
                  <p:nvPr/>
                </p:nvSpPr>
                <p:spPr bwMode="auto">
                  <a:xfrm>
                    <a:off x="950" y="1679"/>
                    <a:ext cx="8" cy="8"/>
                  </a:xfrm>
                  <a:custGeom>
                    <a:avLst/>
                    <a:gdLst>
                      <a:gd name="T0" fmla="*/ 4 w 12"/>
                      <a:gd name="T1" fmla="*/ 11 h 13"/>
                      <a:gd name="T2" fmla="*/ 11 w 12"/>
                      <a:gd name="T3" fmla="*/ 4 h 13"/>
                      <a:gd name="T4" fmla="*/ 8 w 12"/>
                      <a:gd name="T5" fmla="*/ 2 h 13"/>
                      <a:gd name="T6" fmla="*/ 1 w 12"/>
                      <a:gd name="T7" fmla="*/ 10 h 13"/>
                      <a:gd name="T8" fmla="*/ 4 w 12"/>
                      <a:gd name="T9" fmla="*/ 11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3">
                        <a:moveTo>
                          <a:pt x="4" y="11"/>
                        </a:moveTo>
                        <a:cubicBezTo>
                          <a:pt x="6" y="9"/>
                          <a:pt x="8" y="6"/>
                          <a:pt x="11" y="4"/>
                        </a:cubicBezTo>
                        <a:cubicBezTo>
                          <a:pt x="12" y="2"/>
                          <a:pt x="10" y="0"/>
                          <a:pt x="8" y="2"/>
                        </a:cubicBezTo>
                        <a:cubicBezTo>
                          <a:pt x="6" y="4"/>
                          <a:pt x="4" y="7"/>
                          <a:pt x="1" y="10"/>
                        </a:cubicBezTo>
                        <a:cubicBezTo>
                          <a:pt x="0" y="12"/>
                          <a:pt x="3" y="13"/>
                          <a:pt x="4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29" name="Freeform 319"/>
                  <p:cNvSpPr/>
                  <p:nvPr/>
                </p:nvSpPr>
                <p:spPr bwMode="auto">
                  <a:xfrm>
                    <a:off x="951" y="1681"/>
                    <a:ext cx="8" cy="8"/>
                  </a:xfrm>
                  <a:custGeom>
                    <a:avLst/>
                    <a:gdLst>
                      <a:gd name="T0" fmla="*/ 2 w 11"/>
                      <a:gd name="T1" fmla="*/ 10 h 11"/>
                      <a:gd name="T2" fmla="*/ 10 w 11"/>
                      <a:gd name="T3" fmla="*/ 3 h 11"/>
                      <a:gd name="T4" fmla="*/ 8 w 11"/>
                      <a:gd name="T5" fmla="*/ 1 h 11"/>
                      <a:gd name="T6" fmla="*/ 2 w 11"/>
                      <a:gd name="T7" fmla="*/ 7 h 11"/>
                      <a:gd name="T8" fmla="*/ 2 w 11"/>
                      <a:gd name="T9" fmla="*/ 1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" h="11">
                        <a:moveTo>
                          <a:pt x="2" y="10"/>
                        </a:moveTo>
                        <a:cubicBezTo>
                          <a:pt x="6" y="9"/>
                          <a:pt x="8" y="6"/>
                          <a:pt x="10" y="3"/>
                        </a:cubicBezTo>
                        <a:cubicBezTo>
                          <a:pt x="11" y="2"/>
                          <a:pt x="9" y="0"/>
                          <a:pt x="8" y="1"/>
                        </a:cubicBezTo>
                        <a:cubicBezTo>
                          <a:pt x="6" y="3"/>
                          <a:pt x="4" y="6"/>
                          <a:pt x="2" y="7"/>
                        </a:cubicBezTo>
                        <a:cubicBezTo>
                          <a:pt x="0" y="8"/>
                          <a:pt x="1" y="11"/>
                          <a:pt x="2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30" name="Freeform 320"/>
                  <p:cNvSpPr/>
                  <p:nvPr/>
                </p:nvSpPr>
                <p:spPr bwMode="auto">
                  <a:xfrm>
                    <a:off x="953" y="1684"/>
                    <a:ext cx="6" cy="6"/>
                  </a:xfrm>
                  <a:custGeom>
                    <a:avLst/>
                    <a:gdLst>
                      <a:gd name="T0" fmla="*/ 3 w 8"/>
                      <a:gd name="T1" fmla="*/ 8 h 9"/>
                      <a:gd name="T2" fmla="*/ 7 w 8"/>
                      <a:gd name="T3" fmla="*/ 3 h 9"/>
                      <a:gd name="T4" fmla="*/ 5 w 8"/>
                      <a:gd name="T5" fmla="*/ 2 h 9"/>
                      <a:gd name="T6" fmla="*/ 1 w 8"/>
                      <a:gd name="T7" fmla="*/ 6 h 9"/>
                      <a:gd name="T8" fmla="*/ 3 w 8"/>
                      <a:gd name="T9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9">
                        <a:moveTo>
                          <a:pt x="3" y="8"/>
                        </a:moveTo>
                        <a:cubicBezTo>
                          <a:pt x="5" y="6"/>
                          <a:pt x="6" y="5"/>
                          <a:pt x="7" y="3"/>
                        </a:cubicBezTo>
                        <a:cubicBezTo>
                          <a:pt x="8" y="2"/>
                          <a:pt x="6" y="0"/>
                          <a:pt x="5" y="2"/>
                        </a:cubicBezTo>
                        <a:cubicBezTo>
                          <a:pt x="4" y="3"/>
                          <a:pt x="2" y="4"/>
                          <a:pt x="1" y="6"/>
                        </a:cubicBezTo>
                        <a:cubicBezTo>
                          <a:pt x="0" y="7"/>
                          <a:pt x="2" y="9"/>
                          <a:pt x="3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31" name="Freeform 321"/>
                  <p:cNvSpPr/>
                  <p:nvPr/>
                </p:nvSpPr>
                <p:spPr bwMode="auto">
                  <a:xfrm>
                    <a:off x="953" y="1687"/>
                    <a:ext cx="6" cy="6"/>
                  </a:xfrm>
                  <a:custGeom>
                    <a:avLst/>
                    <a:gdLst>
                      <a:gd name="T0" fmla="*/ 3 w 9"/>
                      <a:gd name="T1" fmla="*/ 8 h 9"/>
                      <a:gd name="T2" fmla="*/ 7 w 9"/>
                      <a:gd name="T3" fmla="*/ 3 h 9"/>
                      <a:gd name="T4" fmla="*/ 5 w 9"/>
                      <a:gd name="T5" fmla="*/ 1 h 9"/>
                      <a:gd name="T6" fmla="*/ 1 w 9"/>
                      <a:gd name="T7" fmla="*/ 5 h 9"/>
                      <a:gd name="T8" fmla="*/ 3 w 9"/>
                      <a:gd name="T9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9">
                        <a:moveTo>
                          <a:pt x="3" y="8"/>
                        </a:moveTo>
                        <a:cubicBezTo>
                          <a:pt x="5" y="7"/>
                          <a:pt x="6" y="5"/>
                          <a:pt x="7" y="3"/>
                        </a:cubicBezTo>
                        <a:cubicBezTo>
                          <a:pt x="9" y="2"/>
                          <a:pt x="6" y="0"/>
                          <a:pt x="5" y="1"/>
                        </a:cubicBezTo>
                        <a:cubicBezTo>
                          <a:pt x="4" y="3"/>
                          <a:pt x="3" y="4"/>
                          <a:pt x="1" y="5"/>
                        </a:cubicBezTo>
                        <a:cubicBezTo>
                          <a:pt x="0" y="6"/>
                          <a:pt x="1" y="9"/>
                          <a:pt x="3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32" name="Freeform 322"/>
                  <p:cNvSpPr/>
                  <p:nvPr/>
                </p:nvSpPr>
                <p:spPr bwMode="auto">
                  <a:xfrm>
                    <a:off x="953" y="1689"/>
                    <a:ext cx="6" cy="6"/>
                  </a:xfrm>
                  <a:custGeom>
                    <a:avLst/>
                    <a:gdLst>
                      <a:gd name="T0" fmla="*/ 4 w 10"/>
                      <a:gd name="T1" fmla="*/ 8 h 9"/>
                      <a:gd name="T2" fmla="*/ 8 w 10"/>
                      <a:gd name="T3" fmla="*/ 3 h 9"/>
                      <a:gd name="T4" fmla="*/ 6 w 10"/>
                      <a:gd name="T5" fmla="*/ 1 h 9"/>
                      <a:gd name="T6" fmla="*/ 2 w 10"/>
                      <a:gd name="T7" fmla="*/ 6 h 9"/>
                      <a:gd name="T8" fmla="*/ 4 w 10"/>
                      <a:gd name="T9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9">
                        <a:moveTo>
                          <a:pt x="4" y="8"/>
                        </a:moveTo>
                        <a:cubicBezTo>
                          <a:pt x="5" y="7"/>
                          <a:pt x="7" y="5"/>
                          <a:pt x="8" y="3"/>
                        </a:cubicBezTo>
                        <a:cubicBezTo>
                          <a:pt x="10" y="2"/>
                          <a:pt x="8" y="0"/>
                          <a:pt x="6" y="1"/>
                        </a:cubicBezTo>
                        <a:cubicBezTo>
                          <a:pt x="5" y="3"/>
                          <a:pt x="3" y="5"/>
                          <a:pt x="2" y="6"/>
                        </a:cubicBezTo>
                        <a:cubicBezTo>
                          <a:pt x="0" y="7"/>
                          <a:pt x="2" y="9"/>
                          <a:pt x="4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33" name="Freeform 323"/>
                  <p:cNvSpPr/>
                  <p:nvPr/>
                </p:nvSpPr>
                <p:spPr bwMode="auto">
                  <a:xfrm>
                    <a:off x="953" y="1693"/>
                    <a:ext cx="4" cy="5"/>
                  </a:xfrm>
                  <a:custGeom>
                    <a:avLst/>
                    <a:gdLst>
                      <a:gd name="T0" fmla="*/ 4 w 7"/>
                      <a:gd name="T1" fmla="*/ 6 h 8"/>
                      <a:gd name="T2" fmla="*/ 6 w 7"/>
                      <a:gd name="T3" fmla="*/ 3 h 8"/>
                      <a:gd name="T4" fmla="*/ 4 w 7"/>
                      <a:gd name="T5" fmla="*/ 2 h 8"/>
                      <a:gd name="T6" fmla="*/ 2 w 7"/>
                      <a:gd name="T7" fmla="*/ 4 h 8"/>
                      <a:gd name="T8" fmla="*/ 4 w 7"/>
                      <a:gd name="T9" fmla="*/ 6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8">
                        <a:moveTo>
                          <a:pt x="4" y="6"/>
                        </a:moveTo>
                        <a:cubicBezTo>
                          <a:pt x="5" y="5"/>
                          <a:pt x="6" y="4"/>
                          <a:pt x="6" y="3"/>
                        </a:cubicBezTo>
                        <a:cubicBezTo>
                          <a:pt x="7" y="2"/>
                          <a:pt x="5" y="0"/>
                          <a:pt x="4" y="2"/>
                        </a:cubicBezTo>
                        <a:cubicBezTo>
                          <a:pt x="3" y="3"/>
                          <a:pt x="2" y="4"/>
                          <a:pt x="2" y="4"/>
                        </a:cubicBezTo>
                        <a:cubicBezTo>
                          <a:pt x="0" y="6"/>
                          <a:pt x="2" y="8"/>
                          <a:pt x="4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34" name="Freeform 324"/>
                  <p:cNvSpPr/>
                  <p:nvPr/>
                </p:nvSpPr>
                <p:spPr bwMode="auto">
                  <a:xfrm>
                    <a:off x="937" y="1687"/>
                    <a:ext cx="6" cy="6"/>
                  </a:xfrm>
                  <a:custGeom>
                    <a:avLst/>
                    <a:gdLst>
                      <a:gd name="T0" fmla="*/ 4 w 8"/>
                      <a:gd name="T1" fmla="*/ 6 h 8"/>
                      <a:gd name="T2" fmla="*/ 7 w 8"/>
                      <a:gd name="T3" fmla="*/ 3 h 8"/>
                      <a:gd name="T4" fmla="*/ 5 w 8"/>
                      <a:gd name="T5" fmla="*/ 1 h 8"/>
                      <a:gd name="T6" fmla="*/ 2 w 8"/>
                      <a:gd name="T7" fmla="*/ 4 h 8"/>
                      <a:gd name="T8" fmla="*/ 4 w 8"/>
                      <a:gd name="T9" fmla="*/ 6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8">
                        <a:moveTo>
                          <a:pt x="4" y="6"/>
                        </a:moveTo>
                        <a:cubicBezTo>
                          <a:pt x="5" y="5"/>
                          <a:pt x="6" y="4"/>
                          <a:pt x="7" y="3"/>
                        </a:cubicBezTo>
                        <a:cubicBezTo>
                          <a:pt x="8" y="2"/>
                          <a:pt x="6" y="0"/>
                          <a:pt x="5" y="1"/>
                        </a:cubicBezTo>
                        <a:cubicBezTo>
                          <a:pt x="4" y="2"/>
                          <a:pt x="3" y="3"/>
                          <a:pt x="2" y="4"/>
                        </a:cubicBezTo>
                        <a:cubicBezTo>
                          <a:pt x="0" y="6"/>
                          <a:pt x="3" y="8"/>
                          <a:pt x="4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35" name="Freeform 325"/>
                  <p:cNvSpPr/>
                  <p:nvPr/>
                </p:nvSpPr>
                <p:spPr bwMode="auto">
                  <a:xfrm>
                    <a:off x="937" y="1689"/>
                    <a:ext cx="6" cy="8"/>
                  </a:xfrm>
                  <a:custGeom>
                    <a:avLst/>
                    <a:gdLst>
                      <a:gd name="T0" fmla="*/ 3 w 9"/>
                      <a:gd name="T1" fmla="*/ 9 h 11"/>
                      <a:gd name="T2" fmla="*/ 8 w 9"/>
                      <a:gd name="T3" fmla="*/ 3 h 11"/>
                      <a:gd name="T4" fmla="*/ 6 w 9"/>
                      <a:gd name="T5" fmla="*/ 1 h 11"/>
                      <a:gd name="T6" fmla="*/ 1 w 9"/>
                      <a:gd name="T7" fmla="*/ 8 h 11"/>
                      <a:gd name="T8" fmla="*/ 3 w 9"/>
                      <a:gd name="T9" fmla="*/ 9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1">
                        <a:moveTo>
                          <a:pt x="3" y="9"/>
                        </a:moveTo>
                        <a:cubicBezTo>
                          <a:pt x="5" y="7"/>
                          <a:pt x="7" y="5"/>
                          <a:pt x="8" y="3"/>
                        </a:cubicBezTo>
                        <a:cubicBezTo>
                          <a:pt x="9" y="1"/>
                          <a:pt x="7" y="0"/>
                          <a:pt x="6" y="1"/>
                        </a:cubicBezTo>
                        <a:cubicBezTo>
                          <a:pt x="4" y="4"/>
                          <a:pt x="2" y="5"/>
                          <a:pt x="1" y="8"/>
                        </a:cubicBezTo>
                        <a:cubicBezTo>
                          <a:pt x="0" y="9"/>
                          <a:pt x="2" y="11"/>
                          <a:pt x="3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36" name="Freeform 326"/>
                  <p:cNvSpPr/>
                  <p:nvPr/>
                </p:nvSpPr>
                <p:spPr bwMode="auto">
                  <a:xfrm>
                    <a:off x="937" y="1689"/>
                    <a:ext cx="8" cy="9"/>
                  </a:xfrm>
                  <a:custGeom>
                    <a:avLst/>
                    <a:gdLst>
                      <a:gd name="T0" fmla="*/ 3 w 11"/>
                      <a:gd name="T1" fmla="*/ 11 h 13"/>
                      <a:gd name="T2" fmla="*/ 10 w 11"/>
                      <a:gd name="T3" fmla="*/ 3 h 13"/>
                      <a:gd name="T4" fmla="*/ 7 w 11"/>
                      <a:gd name="T5" fmla="*/ 2 h 13"/>
                      <a:gd name="T6" fmla="*/ 1 w 11"/>
                      <a:gd name="T7" fmla="*/ 9 h 13"/>
                      <a:gd name="T8" fmla="*/ 3 w 11"/>
                      <a:gd name="T9" fmla="*/ 11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" h="13">
                        <a:moveTo>
                          <a:pt x="3" y="11"/>
                        </a:moveTo>
                        <a:cubicBezTo>
                          <a:pt x="6" y="9"/>
                          <a:pt x="8" y="6"/>
                          <a:pt x="10" y="3"/>
                        </a:cubicBezTo>
                        <a:cubicBezTo>
                          <a:pt x="11" y="2"/>
                          <a:pt x="8" y="0"/>
                          <a:pt x="7" y="2"/>
                        </a:cubicBezTo>
                        <a:cubicBezTo>
                          <a:pt x="6" y="5"/>
                          <a:pt x="3" y="7"/>
                          <a:pt x="1" y="9"/>
                        </a:cubicBezTo>
                        <a:cubicBezTo>
                          <a:pt x="0" y="11"/>
                          <a:pt x="2" y="13"/>
                          <a:pt x="3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37" name="Freeform 327"/>
                  <p:cNvSpPr/>
                  <p:nvPr/>
                </p:nvSpPr>
                <p:spPr bwMode="auto">
                  <a:xfrm>
                    <a:off x="938" y="1693"/>
                    <a:ext cx="5" cy="6"/>
                  </a:xfrm>
                  <a:custGeom>
                    <a:avLst/>
                    <a:gdLst>
                      <a:gd name="T0" fmla="*/ 4 w 7"/>
                      <a:gd name="T1" fmla="*/ 7 h 8"/>
                      <a:gd name="T2" fmla="*/ 6 w 7"/>
                      <a:gd name="T3" fmla="*/ 3 h 8"/>
                      <a:gd name="T4" fmla="*/ 4 w 7"/>
                      <a:gd name="T5" fmla="*/ 1 h 8"/>
                      <a:gd name="T6" fmla="*/ 1 w 7"/>
                      <a:gd name="T7" fmla="*/ 5 h 8"/>
                      <a:gd name="T8" fmla="*/ 4 w 7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8">
                        <a:moveTo>
                          <a:pt x="4" y="7"/>
                        </a:moveTo>
                        <a:cubicBezTo>
                          <a:pt x="4" y="5"/>
                          <a:pt x="5" y="4"/>
                          <a:pt x="6" y="3"/>
                        </a:cubicBezTo>
                        <a:cubicBezTo>
                          <a:pt x="7" y="2"/>
                          <a:pt x="5" y="0"/>
                          <a:pt x="4" y="1"/>
                        </a:cubicBezTo>
                        <a:cubicBezTo>
                          <a:pt x="3" y="3"/>
                          <a:pt x="2" y="4"/>
                          <a:pt x="1" y="5"/>
                        </a:cubicBezTo>
                        <a:cubicBezTo>
                          <a:pt x="0" y="7"/>
                          <a:pt x="3" y="8"/>
                          <a:pt x="4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38" name="Freeform 328"/>
                  <p:cNvSpPr/>
                  <p:nvPr/>
                </p:nvSpPr>
                <p:spPr bwMode="auto">
                  <a:xfrm>
                    <a:off x="940" y="1685"/>
                    <a:ext cx="4" cy="5"/>
                  </a:xfrm>
                  <a:custGeom>
                    <a:avLst/>
                    <a:gdLst>
                      <a:gd name="T0" fmla="*/ 3 w 6"/>
                      <a:gd name="T1" fmla="*/ 5 h 7"/>
                      <a:gd name="T2" fmla="*/ 4 w 6"/>
                      <a:gd name="T3" fmla="*/ 4 h 7"/>
                      <a:gd name="T4" fmla="*/ 2 w 6"/>
                      <a:gd name="T5" fmla="*/ 2 h 7"/>
                      <a:gd name="T6" fmla="*/ 1 w 6"/>
                      <a:gd name="T7" fmla="*/ 4 h 7"/>
                      <a:gd name="T8" fmla="*/ 3 w 6"/>
                      <a:gd name="T9" fmla="*/ 5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7">
                        <a:moveTo>
                          <a:pt x="3" y="5"/>
                        </a:moveTo>
                        <a:cubicBezTo>
                          <a:pt x="4" y="5"/>
                          <a:pt x="4" y="4"/>
                          <a:pt x="4" y="4"/>
                        </a:cubicBezTo>
                        <a:cubicBezTo>
                          <a:pt x="6" y="2"/>
                          <a:pt x="4" y="0"/>
                          <a:pt x="2" y="2"/>
                        </a:cubicBezTo>
                        <a:cubicBezTo>
                          <a:pt x="2" y="2"/>
                          <a:pt x="1" y="3"/>
                          <a:pt x="1" y="4"/>
                        </a:cubicBezTo>
                        <a:cubicBezTo>
                          <a:pt x="0" y="5"/>
                          <a:pt x="2" y="7"/>
                          <a:pt x="3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39" name="Freeform 329"/>
                  <p:cNvSpPr/>
                  <p:nvPr/>
                </p:nvSpPr>
                <p:spPr bwMode="auto">
                  <a:xfrm>
                    <a:off x="940" y="1691"/>
                    <a:ext cx="5" cy="5"/>
                  </a:xfrm>
                  <a:custGeom>
                    <a:avLst/>
                    <a:gdLst>
                      <a:gd name="T0" fmla="*/ 2 w 8"/>
                      <a:gd name="T1" fmla="*/ 6 h 7"/>
                      <a:gd name="T2" fmla="*/ 7 w 8"/>
                      <a:gd name="T3" fmla="*/ 3 h 7"/>
                      <a:gd name="T4" fmla="*/ 4 w 8"/>
                      <a:gd name="T5" fmla="*/ 2 h 7"/>
                      <a:gd name="T6" fmla="*/ 1 w 8"/>
                      <a:gd name="T7" fmla="*/ 4 h 7"/>
                      <a:gd name="T8" fmla="*/ 2 w 8"/>
                      <a:gd name="T9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7">
                        <a:moveTo>
                          <a:pt x="2" y="6"/>
                        </a:moveTo>
                        <a:cubicBezTo>
                          <a:pt x="4" y="6"/>
                          <a:pt x="6" y="5"/>
                          <a:pt x="7" y="3"/>
                        </a:cubicBezTo>
                        <a:cubicBezTo>
                          <a:pt x="8" y="2"/>
                          <a:pt x="5" y="0"/>
                          <a:pt x="4" y="2"/>
                        </a:cubicBezTo>
                        <a:cubicBezTo>
                          <a:pt x="3" y="3"/>
                          <a:pt x="3" y="3"/>
                          <a:pt x="1" y="4"/>
                        </a:cubicBezTo>
                        <a:cubicBezTo>
                          <a:pt x="0" y="4"/>
                          <a:pt x="0" y="7"/>
                          <a:pt x="2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40" name="Freeform 330"/>
                  <p:cNvSpPr/>
                  <p:nvPr/>
                </p:nvSpPr>
                <p:spPr bwMode="auto">
                  <a:xfrm>
                    <a:off x="941" y="1693"/>
                    <a:ext cx="4" cy="5"/>
                  </a:xfrm>
                  <a:custGeom>
                    <a:avLst/>
                    <a:gdLst>
                      <a:gd name="T0" fmla="*/ 4 w 7"/>
                      <a:gd name="T1" fmla="*/ 7 h 8"/>
                      <a:gd name="T2" fmla="*/ 6 w 7"/>
                      <a:gd name="T3" fmla="*/ 3 h 8"/>
                      <a:gd name="T4" fmla="*/ 4 w 7"/>
                      <a:gd name="T5" fmla="*/ 1 h 8"/>
                      <a:gd name="T6" fmla="*/ 1 w 7"/>
                      <a:gd name="T7" fmla="*/ 5 h 8"/>
                      <a:gd name="T8" fmla="*/ 4 w 7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8">
                        <a:moveTo>
                          <a:pt x="4" y="7"/>
                        </a:moveTo>
                        <a:cubicBezTo>
                          <a:pt x="5" y="5"/>
                          <a:pt x="6" y="4"/>
                          <a:pt x="6" y="3"/>
                        </a:cubicBezTo>
                        <a:cubicBezTo>
                          <a:pt x="7" y="1"/>
                          <a:pt x="5" y="0"/>
                          <a:pt x="4" y="1"/>
                        </a:cubicBezTo>
                        <a:cubicBezTo>
                          <a:pt x="3" y="3"/>
                          <a:pt x="2" y="4"/>
                          <a:pt x="1" y="5"/>
                        </a:cubicBezTo>
                        <a:cubicBezTo>
                          <a:pt x="0" y="7"/>
                          <a:pt x="3" y="8"/>
                          <a:pt x="4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41" name="Freeform 331"/>
                  <p:cNvSpPr/>
                  <p:nvPr/>
                </p:nvSpPr>
                <p:spPr bwMode="auto">
                  <a:xfrm>
                    <a:off x="787" y="1279"/>
                    <a:ext cx="41" cy="39"/>
                  </a:xfrm>
                  <a:custGeom>
                    <a:avLst/>
                    <a:gdLst>
                      <a:gd name="T0" fmla="*/ 39 w 61"/>
                      <a:gd name="T1" fmla="*/ 8 h 58"/>
                      <a:gd name="T2" fmla="*/ 5 w 61"/>
                      <a:gd name="T3" fmla="*/ 20 h 58"/>
                      <a:gd name="T4" fmla="*/ 22 w 61"/>
                      <a:gd name="T5" fmla="*/ 53 h 58"/>
                      <a:gd name="T6" fmla="*/ 33 w 61"/>
                      <a:gd name="T7" fmla="*/ 8 h 58"/>
                      <a:gd name="T8" fmla="*/ 33 w 61"/>
                      <a:gd name="T9" fmla="*/ 11 h 58"/>
                      <a:gd name="T10" fmla="*/ 46 w 61"/>
                      <a:gd name="T11" fmla="*/ 29 h 58"/>
                      <a:gd name="T12" fmla="*/ 25 w 61"/>
                      <a:gd name="T13" fmla="*/ 50 h 58"/>
                      <a:gd name="T14" fmla="*/ 7 w 61"/>
                      <a:gd name="T15" fmla="*/ 23 h 58"/>
                      <a:gd name="T16" fmla="*/ 38 w 61"/>
                      <a:gd name="T17" fmla="*/ 10 h 58"/>
                      <a:gd name="T18" fmla="*/ 39 w 61"/>
                      <a:gd name="T19" fmla="*/ 8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1" h="58">
                        <a:moveTo>
                          <a:pt x="39" y="8"/>
                        </a:moveTo>
                        <a:cubicBezTo>
                          <a:pt x="27" y="0"/>
                          <a:pt x="10" y="7"/>
                          <a:pt x="5" y="20"/>
                        </a:cubicBezTo>
                        <a:cubicBezTo>
                          <a:pt x="0" y="34"/>
                          <a:pt x="8" y="50"/>
                          <a:pt x="22" y="53"/>
                        </a:cubicBezTo>
                        <a:cubicBezTo>
                          <a:pt x="48" y="58"/>
                          <a:pt x="61" y="9"/>
                          <a:pt x="33" y="8"/>
                        </a:cubicBezTo>
                        <a:cubicBezTo>
                          <a:pt x="31" y="8"/>
                          <a:pt x="31" y="11"/>
                          <a:pt x="33" y="11"/>
                        </a:cubicBezTo>
                        <a:cubicBezTo>
                          <a:pt x="43" y="11"/>
                          <a:pt x="46" y="20"/>
                          <a:pt x="46" y="29"/>
                        </a:cubicBezTo>
                        <a:cubicBezTo>
                          <a:pt x="46" y="40"/>
                          <a:pt x="36" y="50"/>
                          <a:pt x="25" y="50"/>
                        </a:cubicBezTo>
                        <a:cubicBezTo>
                          <a:pt x="11" y="51"/>
                          <a:pt x="4" y="34"/>
                          <a:pt x="7" y="23"/>
                        </a:cubicBezTo>
                        <a:cubicBezTo>
                          <a:pt x="11" y="11"/>
                          <a:pt x="27" y="3"/>
                          <a:pt x="38" y="10"/>
                        </a:cubicBezTo>
                        <a:cubicBezTo>
                          <a:pt x="39" y="11"/>
                          <a:pt x="41" y="9"/>
                          <a:pt x="39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42" name="Freeform 332"/>
                  <p:cNvSpPr/>
                  <p:nvPr/>
                </p:nvSpPr>
                <p:spPr bwMode="auto">
                  <a:xfrm>
                    <a:off x="803" y="1286"/>
                    <a:ext cx="12" cy="14"/>
                  </a:xfrm>
                  <a:custGeom>
                    <a:avLst/>
                    <a:gdLst>
                      <a:gd name="T0" fmla="*/ 4 w 18"/>
                      <a:gd name="T1" fmla="*/ 3 h 21"/>
                      <a:gd name="T2" fmla="*/ 4 w 18"/>
                      <a:gd name="T3" fmla="*/ 2 h 21"/>
                      <a:gd name="T4" fmla="*/ 1 w 18"/>
                      <a:gd name="T5" fmla="*/ 2 h 21"/>
                      <a:gd name="T6" fmla="*/ 0 w 18"/>
                      <a:gd name="T7" fmla="*/ 20 h 21"/>
                      <a:gd name="T8" fmla="*/ 2 w 18"/>
                      <a:gd name="T9" fmla="*/ 21 h 21"/>
                      <a:gd name="T10" fmla="*/ 16 w 18"/>
                      <a:gd name="T11" fmla="*/ 20 h 21"/>
                      <a:gd name="T12" fmla="*/ 16 w 18"/>
                      <a:gd name="T13" fmla="*/ 17 h 21"/>
                      <a:gd name="T14" fmla="*/ 1 w 18"/>
                      <a:gd name="T15" fmla="*/ 19 h 21"/>
                      <a:gd name="T16" fmla="*/ 3 w 18"/>
                      <a:gd name="T17" fmla="*/ 20 h 21"/>
                      <a:gd name="T18" fmla="*/ 4 w 18"/>
                      <a:gd name="T19" fmla="*/ 2 h 21"/>
                      <a:gd name="T20" fmla="*/ 1 w 18"/>
                      <a:gd name="T21" fmla="*/ 2 h 21"/>
                      <a:gd name="T22" fmla="*/ 1 w 18"/>
                      <a:gd name="T23" fmla="*/ 3 h 21"/>
                      <a:gd name="T24" fmla="*/ 4 w 18"/>
                      <a:gd name="T25" fmla="*/ 3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8" h="21">
                        <a:moveTo>
                          <a:pt x="4" y="3"/>
                        </a:moveTo>
                        <a:cubicBezTo>
                          <a:pt x="4" y="3"/>
                          <a:pt x="4" y="2"/>
                          <a:pt x="4" y="2"/>
                        </a:cubicBezTo>
                        <a:cubicBezTo>
                          <a:pt x="3" y="2"/>
                          <a:pt x="2" y="2"/>
                          <a:pt x="1" y="2"/>
                        </a:cubicBezTo>
                        <a:cubicBezTo>
                          <a:pt x="1" y="8"/>
                          <a:pt x="0" y="14"/>
                          <a:pt x="0" y="20"/>
                        </a:cubicBezTo>
                        <a:cubicBezTo>
                          <a:pt x="0" y="21"/>
                          <a:pt x="1" y="21"/>
                          <a:pt x="2" y="21"/>
                        </a:cubicBezTo>
                        <a:cubicBezTo>
                          <a:pt x="6" y="20"/>
                          <a:pt x="11" y="20"/>
                          <a:pt x="16" y="20"/>
                        </a:cubicBezTo>
                        <a:cubicBezTo>
                          <a:pt x="18" y="20"/>
                          <a:pt x="18" y="17"/>
                          <a:pt x="16" y="17"/>
                        </a:cubicBezTo>
                        <a:cubicBezTo>
                          <a:pt x="11" y="17"/>
                          <a:pt x="6" y="17"/>
                          <a:pt x="1" y="19"/>
                        </a:cubicBezTo>
                        <a:cubicBezTo>
                          <a:pt x="2" y="19"/>
                          <a:pt x="2" y="19"/>
                          <a:pt x="3" y="20"/>
                        </a:cubicBezTo>
                        <a:cubicBezTo>
                          <a:pt x="3" y="14"/>
                          <a:pt x="4" y="8"/>
                          <a:pt x="4" y="2"/>
                        </a:cubicBezTo>
                        <a:cubicBezTo>
                          <a:pt x="4" y="0"/>
                          <a:pt x="1" y="0"/>
                          <a:pt x="1" y="2"/>
                        </a:cubicBezTo>
                        <a:cubicBezTo>
                          <a:pt x="1" y="2"/>
                          <a:pt x="1" y="3"/>
                          <a:pt x="1" y="3"/>
                        </a:cubicBezTo>
                        <a:cubicBezTo>
                          <a:pt x="1" y="5"/>
                          <a:pt x="4" y="5"/>
                          <a:pt x="4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43" name="Freeform 333"/>
                  <p:cNvSpPr/>
                  <p:nvPr/>
                </p:nvSpPr>
                <p:spPr bwMode="auto">
                  <a:xfrm>
                    <a:off x="515" y="1470"/>
                    <a:ext cx="28" cy="40"/>
                  </a:xfrm>
                  <a:custGeom>
                    <a:avLst/>
                    <a:gdLst>
                      <a:gd name="T0" fmla="*/ 6 w 42"/>
                      <a:gd name="T1" fmla="*/ 7 h 60"/>
                      <a:gd name="T2" fmla="*/ 6 w 42"/>
                      <a:gd name="T3" fmla="*/ 5 h 60"/>
                      <a:gd name="T4" fmla="*/ 3 w 42"/>
                      <a:gd name="T5" fmla="*/ 4 h 60"/>
                      <a:gd name="T6" fmla="*/ 4 w 42"/>
                      <a:gd name="T7" fmla="*/ 58 h 60"/>
                      <a:gd name="T8" fmla="*/ 6 w 42"/>
                      <a:gd name="T9" fmla="*/ 59 h 60"/>
                      <a:gd name="T10" fmla="*/ 36 w 42"/>
                      <a:gd name="T11" fmla="*/ 60 h 60"/>
                      <a:gd name="T12" fmla="*/ 38 w 42"/>
                      <a:gd name="T13" fmla="*/ 59 h 60"/>
                      <a:gd name="T14" fmla="*/ 38 w 42"/>
                      <a:gd name="T15" fmla="*/ 5 h 60"/>
                      <a:gd name="T16" fmla="*/ 34 w 42"/>
                      <a:gd name="T17" fmla="*/ 0 h 60"/>
                      <a:gd name="T18" fmla="*/ 3 w 42"/>
                      <a:gd name="T19" fmla="*/ 3 h 60"/>
                      <a:gd name="T20" fmla="*/ 2 w 42"/>
                      <a:gd name="T21" fmla="*/ 6 h 60"/>
                      <a:gd name="T22" fmla="*/ 32 w 42"/>
                      <a:gd name="T23" fmla="*/ 3 h 60"/>
                      <a:gd name="T24" fmla="*/ 36 w 42"/>
                      <a:gd name="T25" fmla="*/ 43 h 60"/>
                      <a:gd name="T26" fmla="*/ 28 w 42"/>
                      <a:gd name="T27" fmla="*/ 57 h 60"/>
                      <a:gd name="T28" fmla="*/ 7 w 42"/>
                      <a:gd name="T29" fmla="*/ 49 h 60"/>
                      <a:gd name="T30" fmla="*/ 6 w 42"/>
                      <a:gd name="T31" fmla="*/ 4 h 60"/>
                      <a:gd name="T32" fmla="*/ 3 w 42"/>
                      <a:gd name="T33" fmla="*/ 4 h 60"/>
                      <a:gd name="T34" fmla="*/ 3 w 42"/>
                      <a:gd name="T35" fmla="*/ 6 h 60"/>
                      <a:gd name="T36" fmla="*/ 6 w 42"/>
                      <a:gd name="T37" fmla="*/ 7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42" h="60">
                        <a:moveTo>
                          <a:pt x="6" y="7"/>
                        </a:moveTo>
                        <a:cubicBezTo>
                          <a:pt x="6" y="6"/>
                          <a:pt x="6" y="5"/>
                          <a:pt x="6" y="5"/>
                        </a:cubicBezTo>
                        <a:cubicBezTo>
                          <a:pt x="5" y="4"/>
                          <a:pt x="4" y="4"/>
                          <a:pt x="3" y="4"/>
                        </a:cubicBezTo>
                        <a:cubicBezTo>
                          <a:pt x="3" y="22"/>
                          <a:pt x="4" y="40"/>
                          <a:pt x="4" y="58"/>
                        </a:cubicBezTo>
                        <a:cubicBezTo>
                          <a:pt x="4" y="59"/>
                          <a:pt x="5" y="59"/>
                          <a:pt x="6" y="59"/>
                        </a:cubicBezTo>
                        <a:cubicBezTo>
                          <a:pt x="16" y="60"/>
                          <a:pt x="26" y="60"/>
                          <a:pt x="36" y="60"/>
                        </a:cubicBezTo>
                        <a:cubicBezTo>
                          <a:pt x="37" y="60"/>
                          <a:pt x="38" y="59"/>
                          <a:pt x="38" y="59"/>
                        </a:cubicBezTo>
                        <a:cubicBezTo>
                          <a:pt x="38" y="41"/>
                          <a:pt x="42" y="22"/>
                          <a:pt x="38" y="5"/>
                        </a:cubicBezTo>
                        <a:cubicBezTo>
                          <a:pt x="38" y="3"/>
                          <a:pt x="36" y="0"/>
                          <a:pt x="34" y="0"/>
                        </a:cubicBezTo>
                        <a:cubicBezTo>
                          <a:pt x="24" y="0"/>
                          <a:pt x="13" y="5"/>
                          <a:pt x="3" y="3"/>
                        </a:cubicBezTo>
                        <a:cubicBezTo>
                          <a:pt x="1" y="3"/>
                          <a:pt x="0" y="5"/>
                          <a:pt x="2" y="6"/>
                        </a:cubicBezTo>
                        <a:cubicBezTo>
                          <a:pt x="11" y="8"/>
                          <a:pt x="23" y="5"/>
                          <a:pt x="32" y="3"/>
                        </a:cubicBezTo>
                        <a:cubicBezTo>
                          <a:pt x="39" y="2"/>
                          <a:pt x="36" y="38"/>
                          <a:pt x="36" y="43"/>
                        </a:cubicBezTo>
                        <a:cubicBezTo>
                          <a:pt x="35" y="50"/>
                          <a:pt x="37" y="57"/>
                          <a:pt x="28" y="57"/>
                        </a:cubicBezTo>
                        <a:cubicBezTo>
                          <a:pt x="20" y="57"/>
                          <a:pt x="7" y="60"/>
                          <a:pt x="7" y="49"/>
                        </a:cubicBezTo>
                        <a:cubicBezTo>
                          <a:pt x="7" y="34"/>
                          <a:pt x="6" y="19"/>
                          <a:pt x="6" y="4"/>
                        </a:cubicBezTo>
                        <a:cubicBezTo>
                          <a:pt x="6" y="3"/>
                          <a:pt x="3" y="2"/>
                          <a:pt x="3" y="4"/>
                        </a:cubicBezTo>
                        <a:cubicBezTo>
                          <a:pt x="3" y="5"/>
                          <a:pt x="3" y="5"/>
                          <a:pt x="3" y="6"/>
                        </a:cubicBezTo>
                        <a:cubicBezTo>
                          <a:pt x="2" y="8"/>
                          <a:pt x="5" y="9"/>
                          <a:pt x="6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44" name="Freeform 334"/>
                  <p:cNvSpPr/>
                  <p:nvPr/>
                </p:nvSpPr>
                <p:spPr bwMode="auto">
                  <a:xfrm>
                    <a:off x="518" y="1473"/>
                    <a:ext cx="22" cy="32"/>
                  </a:xfrm>
                  <a:custGeom>
                    <a:avLst/>
                    <a:gdLst>
                      <a:gd name="T0" fmla="*/ 4 w 33"/>
                      <a:gd name="T1" fmla="*/ 3 h 48"/>
                      <a:gd name="T2" fmla="*/ 4 w 33"/>
                      <a:gd name="T3" fmla="*/ 2 h 48"/>
                      <a:gd name="T4" fmla="*/ 1 w 33"/>
                      <a:gd name="T5" fmla="*/ 2 h 48"/>
                      <a:gd name="T6" fmla="*/ 1 w 33"/>
                      <a:gd name="T7" fmla="*/ 46 h 48"/>
                      <a:gd name="T8" fmla="*/ 2 w 33"/>
                      <a:gd name="T9" fmla="*/ 48 h 48"/>
                      <a:gd name="T10" fmla="*/ 31 w 33"/>
                      <a:gd name="T11" fmla="*/ 47 h 48"/>
                      <a:gd name="T12" fmla="*/ 31 w 33"/>
                      <a:gd name="T13" fmla="*/ 44 h 48"/>
                      <a:gd name="T14" fmla="*/ 15 w 33"/>
                      <a:gd name="T15" fmla="*/ 45 h 48"/>
                      <a:gd name="T16" fmla="*/ 5 w 33"/>
                      <a:gd name="T17" fmla="*/ 45 h 48"/>
                      <a:gd name="T18" fmla="*/ 3 w 33"/>
                      <a:gd name="T19" fmla="*/ 38 h 48"/>
                      <a:gd name="T20" fmla="*/ 4 w 33"/>
                      <a:gd name="T21" fmla="*/ 2 h 48"/>
                      <a:gd name="T22" fmla="*/ 1 w 33"/>
                      <a:gd name="T23" fmla="*/ 2 h 48"/>
                      <a:gd name="T24" fmla="*/ 1 w 33"/>
                      <a:gd name="T25" fmla="*/ 3 h 48"/>
                      <a:gd name="T26" fmla="*/ 4 w 33"/>
                      <a:gd name="T27" fmla="*/ 3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3" h="48">
                        <a:moveTo>
                          <a:pt x="4" y="3"/>
                        </a:moveTo>
                        <a:cubicBezTo>
                          <a:pt x="4" y="3"/>
                          <a:pt x="4" y="2"/>
                          <a:pt x="4" y="2"/>
                        </a:cubicBezTo>
                        <a:cubicBezTo>
                          <a:pt x="4" y="0"/>
                          <a:pt x="1" y="0"/>
                          <a:pt x="1" y="2"/>
                        </a:cubicBezTo>
                        <a:cubicBezTo>
                          <a:pt x="1" y="17"/>
                          <a:pt x="0" y="32"/>
                          <a:pt x="1" y="46"/>
                        </a:cubicBezTo>
                        <a:cubicBezTo>
                          <a:pt x="1" y="47"/>
                          <a:pt x="1" y="48"/>
                          <a:pt x="2" y="48"/>
                        </a:cubicBezTo>
                        <a:cubicBezTo>
                          <a:pt x="12" y="48"/>
                          <a:pt x="21" y="48"/>
                          <a:pt x="31" y="47"/>
                        </a:cubicBezTo>
                        <a:cubicBezTo>
                          <a:pt x="33" y="46"/>
                          <a:pt x="33" y="43"/>
                          <a:pt x="31" y="44"/>
                        </a:cubicBezTo>
                        <a:cubicBezTo>
                          <a:pt x="25" y="44"/>
                          <a:pt x="20" y="45"/>
                          <a:pt x="15" y="45"/>
                        </a:cubicBezTo>
                        <a:cubicBezTo>
                          <a:pt x="12" y="45"/>
                          <a:pt x="9" y="45"/>
                          <a:pt x="5" y="45"/>
                        </a:cubicBezTo>
                        <a:cubicBezTo>
                          <a:pt x="2" y="45"/>
                          <a:pt x="3" y="39"/>
                          <a:pt x="3" y="38"/>
                        </a:cubicBezTo>
                        <a:cubicBezTo>
                          <a:pt x="4" y="26"/>
                          <a:pt x="4" y="14"/>
                          <a:pt x="4" y="2"/>
                        </a:cubicBezTo>
                        <a:cubicBezTo>
                          <a:pt x="4" y="0"/>
                          <a:pt x="1" y="0"/>
                          <a:pt x="1" y="2"/>
                        </a:cubicBezTo>
                        <a:cubicBezTo>
                          <a:pt x="1" y="2"/>
                          <a:pt x="1" y="3"/>
                          <a:pt x="1" y="3"/>
                        </a:cubicBezTo>
                        <a:cubicBezTo>
                          <a:pt x="1" y="5"/>
                          <a:pt x="4" y="5"/>
                          <a:pt x="4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45" name="Freeform 335"/>
                  <p:cNvSpPr/>
                  <p:nvPr/>
                </p:nvSpPr>
                <p:spPr bwMode="auto">
                  <a:xfrm>
                    <a:off x="522" y="1502"/>
                    <a:ext cx="12" cy="8"/>
                  </a:xfrm>
                  <a:custGeom>
                    <a:avLst/>
                    <a:gdLst>
                      <a:gd name="T0" fmla="*/ 12 w 17"/>
                      <a:gd name="T1" fmla="*/ 0 h 11"/>
                      <a:gd name="T2" fmla="*/ 3 w 17"/>
                      <a:gd name="T3" fmla="*/ 4 h 11"/>
                      <a:gd name="T4" fmla="*/ 7 w 17"/>
                      <a:gd name="T5" fmla="*/ 11 h 11"/>
                      <a:gd name="T6" fmla="*/ 15 w 17"/>
                      <a:gd name="T7" fmla="*/ 7 h 11"/>
                      <a:gd name="T8" fmla="*/ 11 w 17"/>
                      <a:gd name="T9" fmla="*/ 1 h 11"/>
                      <a:gd name="T10" fmla="*/ 11 w 17"/>
                      <a:gd name="T11" fmla="*/ 4 h 11"/>
                      <a:gd name="T12" fmla="*/ 12 w 17"/>
                      <a:gd name="T13" fmla="*/ 6 h 11"/>
                      <a:gd name="T14" fmla="*/ 7 w 17"/>
                      <a:gd name="T15" fmla="*/ 8 h 11"/>
                      <a:gd name="T16" fmla="*/ 5 w 17"/>
                      <a:gd name="T17" fmla="*/ 6 h 11"/>
                      <a:gd name="T18" fmla="*/ 7 w 17"/>
                      <a:gd name="T19" fmla="*/ 5 h 11"/>
                      <a:gd name="T20" fmla="*/ 12 w 17"/>
                      <a:gd name="T21" fmla="*/ 3 h 11"/>
                      <a:gd name="T22" fmla="*/ 12 w 17"/>
                      <a:gd name="T23" fmla="*/ 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" h="11">
                        <a:moveTo>
                          <a:pt x="12" y="0"/>
                        </a:moveTo>
                        <a:cubicBezTo>
                          <a:pt x="9" y="0"/>
                          <a:pt x="5" y="2"/>
                          <a:pt x="3" y="4"/>
                        </a:cubicBezTo>
                        <a:cubicBezTo>
                          <a:pt x="0" y="7"/>
                          <a:pt x="4" y="10"/>
                          <a:pt x="7" y="11"/>
                        </a:cubicBezTo>
                        <a:cubicBezTo>
                          <a:pt x="10" y="11"/>
                          <a:pt x="14" y="9"/>
                          <a:pt x="15" y="7"/>
                        </a:cubicBezTo>
                        <a:cubicBezTo>
                          <a:pt x="17" y="4"/>
                          <a:pt x="15" y="1"/>
                          <a:pt x="11" y="1"/>
                        </a:cubicBezTo>
                        <a:cubicBezTo>
                          <a:pt x="10" y="1"/>
                          <a:pt x="10" y="4"/>
                          <a:pt x="11" y="4"/>
                        </a:cubicBezTo>
                        <a:cubicBezTo>
                          <a:pt x="13" y="4"/>
                          <a:pt x="13" y="5"/>
                          <a:pt x="12" y="6"/>
                        </a:cubicBezTo>
                        <a:cubicBezTo>
                          <a:pt x="11" y="7"/>
                          <a:pt x="9" y="8"/>
                          <a:pt x="7" y="8"/>
                        </a:cubicBezTo>
                        <a:cubicBezTo>
                          <a:pt x="7" y="7"/>
                          <a:pt x="5" y="7"/>
                          <a:pt x="5" y="6"/>
                        </a:cubicBezTo>
                        <a:cubicBezTo>
                          <a:pt x="5" y="6"/>
                          <a:pt x="6" y="5"/>
                          <a:pt x="7" y="5"/>
                        </a:cubicBezTo>
                        <a:cubicBezTo>
                          <a:pt x="8" y="4"/>
                          <a:pt x="10" y="3"/>
                          <a:pt x="12" y="3"/>
                        </a:cubicBezTo>
                        <a:cubicBezTo>
                          <a:pt x="14" y="3"/>
                          <a:pt x="14" y="0"/>
                          <a:pt x="1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46" name="Freeform 336"/>
                  <p:cNvSpPr/>
                  <p:nvPr/>
                </p:nvSpPr>
                <p:spPr bwMode="auto">
                  <a:xfrm>
                    <a:off x="532" y="1503"/>
                    <a:ext cx="7" cy="6"/>
                  </a:xfrm>
                  <a:custGeom>
                    <a:avLst/>
                    <a:gdLst>
                      <a:gd name="T0" fmla="*/ 0 w 11"/>
                      <a:gd name="T1" fmla="*/ 4 h 9"/>
                      <a:gd name="T2" fmla="*/ 0 w 11"/>
                      <a:gd name="T3" fmla="*/ 7 h 9"/>
                      <a:gd name="T4" fmla="*/ 3 w 11"/>
                      <a:gd name="T5" fmla="*/ 7 h 9"/>
                      <a:gd name="T6" fmla="*/ 3 w 11"/>
                      <a:gd name="T7" fmla="*/ 4 h 9"/>
                      <a:gd name="T8" fmla="*/ 0 w 11"/>
                      <a:gd name="T9" fmla="*/ 4 h 9"/>
                      <a:gd name="T10" fmla="*/ 1 w 11"/>
                      <a:gd name="T11" fmla="*/ 7 h 9"/>
                      <a:gd name="T12" fmla="*/ 4 w 11"/>
                      <a:gd name="T13" fmla="*/ 6 h 9"/>
                      <a:gd name="T14" fmla="*/ 4 w 11"/>
                      <a:gd name="T15" fmla="*/ 3 h 9"/>
                      <a:gd name="T16" fmla="*/ 1 w 11"/>
                      <a:gd name="T17" fmla="*/ 2 h 9"/>
                      <a:gd name="T18" fmla="*/ 1 w 11"/>
                      <a:gd name="T19" fmla="*/ 7 h 9"/>
                      <a:gd name="T20" fmla="*/ 4 w 11"/>
                      <a:gd name="T21" fmla="*/ 8 h 9"/>
                      <a:gd name="T22" fmla="*/ 6 w 11"/>
                      <a:gd name="T23" fmla="*/ 3 h 9"/>
                      <a:gd name="T24" fmla="*/ 3 w 11"/>
                      <a:gd name="T25" fmla="*/ 3 h 9"/>
                      <a:gd name="T26" fmla="*/ 3 w 11"/>
                      <a:gd name="T27" fmla="*/ 5 h 9"/>
                      <a:gd name="T28" fmla="*/ 6 w 11"/>
                      <a:gd name="T29" fmla="*/ 5 h 9"/>
                      <a:gd name="T30" fmla="*/ 7 w 11"/>
                      <a:gd name="T31" fmla="*/ 3 h 9"/>
                      <a:gd name="T32" fmla="*/ 5 w 11"/>
                      <a:gd name="T33" fmla="*/ 3 h 9"/>
                      <a:gd name="T34" fmla="*/ 5 w 11"/>
                      <a:gd name="T35" fmla="*/ 5 h 9"/>
                      <a:gd name="T36" fmla="*/ 8 w 11"/>
                      <a:gd name="T37" fmla="*/ 5 h 9"/>
                      <a:gd name="T38" fmla="*/ 9 w 11"/>
                      <a:gd name="T39" fmla="*/ 2 h 9"/>
                      <a:gd name="T40" fmla="*/ 6 w 11"/>
                      <a:gd name="T41" fmla="*/ 3 h 9"/>
                      <a:gd name="T42" fmla="*/ 7 w 11"/>
                      <a:gd name="T43" fmla="*/ 5 h 9"/>
                      <a:gd name="T44" fmla="*/ 10 w 11"/>
                      <a:gd name="T45" fmla="*/ 5 h 9"/>
                      <a:gd name="T46" fmla="*/ 10 w 11"/>
                      <a:gd name="T47" fmla="*/ 2 h 9"/>
                      <a:gd name="T48" fmla="*/ 8 w 11"/>
                      <a:gd name="T49" fmla="*/ 2 h 9"/>
                      <a:gd name="T50" fmla="*/ 7 w 11"/>
                      <a:gd name="T51" fmla="*/ 3 h 9"/>
                      <a:gd name="T52" fmla="*/ 10 w 11"/>
                      <a:gd name="T53" fmla="*/ 4 h 9"/>
                      <a:gd name="T54" fmla="*/ 10 w 11"/>
                      <a:gd name="T55" fmla="*/ 1 h 9"/>
                      <a:gd name="T56" fmla="*/ 7 w 11"/>
                      <a:gd name="T57" fmla="*/ 1 h 9"/>
                      <a:gd name="T58" fmla="*/ 7 w 11"/>
                      <a:gd name="T59" fmla="*/ 5 h 9"/>
                      <a:gd name="T60" fmla="*/ 10 w 11"/>
                      <a:gd name="T61" fmla="*/ 5 h 9"/>
                      <a:gd name="T62" fmla="*/ 9 w 11"/>
                      <a:gd name="T63" fmla="*/ 1 h 9"/>
                      <a:gd name="T64" fmla="*/ 6 w 11"/>
                      <a:gd name="T65" fmla="*/ 2 h 9"/>
                      <a:gd name="T66" fmla="*/ 5 w 11"/>
                      <a:gd name="T67" fmla="*/ 5 h 9"/>
                      <a:gd name="T68" fmla="*/ 8 w 11"/>
                      <a:gd name="T69" fmla="*/ 5 h 9"/>
                      <a:gd name="T70" fmla="*/ 8 w 11"/>
                      <a:gd name="T71" fmla="*/ 2 h 9"/>
                      <a:gd name="T72" fmla="*/ 5 w 11"/>
                      <a:gd name="T73" fmla="*/ 2 h 9"/>
                      <a:gd name="T74" fmla="*/ 3 w 11"/>
                      <a:gd name="T75" fmla="*/ 5 h 9"/>
                      <a:gd name="T76" fmla="*/ 6 w 11"/>
                      <a:gd name="T77" fmla="*/ 5 h 9"/>
                      <a:gd name="T78" fmla="*/ 6 w 11"/>
                      <a:gd name="T79" fmla="*/ 2 h 9"/>
                      <a:gd name="T80" fmla="*/ 3 w 11"/>
                      <a:gd name="T81" fmla="*/ 2 h 9"/>
                      <a:gd name="T82" fmla="*/ 2 w 11"/>
                      <a:gd name="T83" fmla="*/ 7 h 9"/>
                      <a:gd name="T84" fmla="*/ 4 w 11"/>
                      <a:gd name="T85" fmla="*/ 7 h 9"/>
                      <a:gd name="T86" fmla="*/ 4 w 11"/>
                      <a:gd name="T87" fmla="*/ 2 h 9"/>
                      <a:gd name="T88" fmla="*/ 1 w 11"/>
                      <a:gd name="T89" fmla="*/ 2 h 9"/>
                      <a:gd name="T90" fmla="*/ 1 w 11"/>
                      <a:gd name="T91" fmla="*/ 6 h 9"/>
                      <a:gd name="T92" fmla="*/ 4 w 11"/>
                      <a:gd name="T93" fmla="*/ 6 h 9"/>
                      <a:gd name="T94" fmla="*/ 3 w 11"/>
                      <a:gd name="T95" fmla="*/ 4 h 9"/>
                      <a:gd name="T96" fmla="*/ 0 w 11"/>
                      <a:gd name="T97" fmla="*/ 4 h 9"/>
                      <a:gd name="T98" fmla="*/ 0 w 11"/>
                      <a:gd name="T99" fmla="*/ 7 h 9"/>
                      <a:gd name="T100" fmla="*/ 3 w 11"/>
                      <a:gd name="T101" fmla="*/ 7 h 9"/>
                      <a:gd name="T102" fmla="*/ 3 w 11"/>
                      <a:gd name="T103" fmla="*/ 4 h 9"/>
                      <a:gd name="T104" fmla="*/ 0 w 11"/>
                      <a:gd name="T105" fmla="*/ 4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1" h="9">
                        <a:moveTo>
                          <a:pt x="0" y="4"/>
                        </a:moveTo>
                        <a:cubicBezTo>
                          <a:pt x="0" y="5"/>
                          <a:pt x="0" y="6"/>
                          <a:pt x="0" y="7"/>
                        </a:cubicBezTo>
                        <a:cubicBezTo>
                          <a:pt x="1" y="7"/>
                          <a:pt x="2" y="7"/>
                          <a:pt x="3" y="7"/>
                        </a:cubicBezTo>
                        <a:cubicBezTo>
                          <a:pt x="3" y="6"/>
                          <a:pt x="3" y="5"/>
                          <a:pt x="3" y="4"/>
                        </a:cubicBezTo>
                        <a:cubicBezTo>
                          <a:pt x="2" y="4"/>
                          <a:pt x="1" y="4"/>
                          <a:pt x="0" y="4"/>
                        </a:cubicBezTo>
                        <a:cubicBezTo>
                          <a:pt x="0" y="5"/>
                          <a:pt x="1" y="6"/>
                          <a:pt x="1" y="7"/>
                        </a:cubicBezTo>
                        <a:cubicBezTo>
                          <a:pt x="1" y="8"/>
                          <a:pt x="4" y="8"/>
                          <a:pt x="4" y="6"/>
                        </a:cubicBezTo>
                        <a:cubicBezTo>
                          <a:pt x="4" y="5"/>
                          <a:pt x="4" y="4"/>
                          <a:pt x="4" y="3"/>
                        </a:cubicBezTo>
                        <a:cubicBezTo>
                          <a:pt x="3" y="3"/>
                          <a:pt x="2" y="3"/>
                          <a:pt x="1" y="2"/>
                        </a:cubicBezTo>
                        <a:cubicBezTo>
                          <a:pt x="2" y="4"/>
                          <a:pt x="1" y="6"/>
                          <a:pt x="1" y="7"/>
                        </a:cubicBezTo>
                        <a:cubicBezTo>
                          <a:pt x="1" y="9"/>
                          <a:pt x="4" y="9"/>
                          <a:pt x="4" y="8"/>
                        </a:cubicBezTo>
                        <a:cubicBezTo>
                          <a:pt x="5" y="6"/>
                          <a:pt x="5" y="5"/>
                          <a:pt x="6" y="3"/>
                        </a:cubicBezTo>
                        <a:cubicBezTo>
                          <a:pt x="5" y="3"/>
                          <a:pt x="4" y="3"/>
                          <a:pt x="3" y="3"/>
                        </a:cubicBezTo>
                        <a:cubicBezTo>
                          <a:pt x="3" y="4"/>
                          <a:pt x="3" y="5"/>
                          <a:pt x="3" y="5"/>
                        </a:cubicBezTo>
                        <a:cubicBezTo>
                          <a:pt x="4" y="7"/>
                          <a:pt x="6" y="7"/>
                          <a:pt x="6" y="5"/>
                        </a:cubicBezTo>
                        <a:cubicBezTo>
                          <a:pt x="6" y="5"/>
                          <a:pt x="7" y="4"/>
                          <a:pt x="7" y="3"/>
                        </a:cubicBezTo>
                        <a:cubicBezTo>
                          <a:pt x="7" y="3"/>
                          <a:pt x="6" y="3"/>
                          <a:pt x="5" y="3"/>
                        </a:cubicBezTo>
                        <a:cubicBezTo>
                          <a:pt x="5" y="4"/>
                          <a:pt x="5" y="4"/>
                          <a:pt x="5" y="5"/>
                        </a:cubicBezTo>
                        <a:cubicBezTo>
                          <a:pt x="5" y="7"/>
                          <a:pt x="8" y="7"/>
                          <a:pt x="8" y="5"/>
                        </a:cubicBezTo>
                        <a:cubicBezTo>
                          <a:pt x="8" y="4"/>
                          <a:pt x="8" y="3"/>
                          <a:pt x="9" y="2"/>
                        </a:cubicBezTo>
                        <a:cubicBezTo>
                          <a:pt x="8" y="2"/>
                          <a:pt x="7" y="3"/>
                          <a:pt x="6" y="3"/>
                        </a:cubicBezTo>
                        <a:cubicBezTo>
                          <a:pt x="7" y="4"/>
                          <a:pt x="7" y="4"/>
                          <a:pt x="7" y="5"/>
                        </a:cubicBezTo>
                        <a:cubicBezTo>
                          <a:pt x="7" y="7"/>
                          <a:pt x="10" y="7"/>
                          <a:pt x="10" y="5"/>
                        </a:cubicBezTo>
                        <a:cubicBezTo>
                          <a:pt x="10" y="4"/>
                          <a:pt x="10" y="3"/>
                          <a:pt x="10" y="2"/>
                        </a:cubicBezTo>
                        <a:cubicBezTo>
                          <a:pt x="9" y="2"/>
                          <a:pt x="8" y="2"/>
                          <a:pt x="8" y="2"/>
                        </a:cubicBezTo>
                        <a:cubicBezTo>
                          <a:pt x="8" y="2"/>
                          <a:pt x="8" y="2"/>
                          <a:pt x="7" y="3"/>
                        </a:cubicBezTo>
                        <a:cubicBezTo>
                          <a:pt x="7" y="5"/>
                          <a:pt x="10" y="5"/>
                          <a:pt x="10" y="4"/>
                        </a:cubicBezTo>
                        <a:cubicBezTo>
                          <a:pt x="11" y="2"/>
                          <a:pt x="11" y="2"/>
                          <a:pt x="10" y="1"/>
                        </a:cubicBezTo>
                        <a:cubicBezTo>
                          <a:pt x="9" y="0"/>
                          <a:pt x="8" y="0"/>
                          <a:pt x="7" y="1"/>
                        </a:cubicBezTo>
                        <a:cubicBezTo>
                          <a:pt x="7" y="2"/>
                          <a:pt x="7" y="4"/>
                          <a:pt x="7" y="5"/>
                        </a:cubicBezTo>
                        <a:cubicBezTo>
                          <a:pt x="8" y="5"/>
                          <a:pt x="9" y="5"/>
                          <a:pt x="10" y="5"/>
                        </a:cubicBezTo>
                        <a:cubicBezTo>
                          <a:pt x="10" y="3"/>
                          <a:pt x="9" y="2"/>
                          <a:pt x="9" y="1"/>
                        </a:cubicBezTo>
                        <a:cubicBezTo>
                          <a:pt x="8" y="0"/>
                          <a:pt x="6" y="1"/>
                          <a:pt x="6" y="2"/>
                        </a:cubicBezTo>
                        <a:cubicBezTo>
                          <a:pt x="5" y="3"/>
                          <a:pt x="5" y="4"/>
                          <a:pt x="5" y="5"/>
                        </a:cubicBezTo>
                        <a:cubicBezTo>
                          <a:pt x="6" y="5"/>
                          <a:pt x="7" y="5"/>
                          <a:pt x="8" y="5"/>
                        </a:cubicBezTo>
                        <a:cubicBezTo>
                          <a:pt x="8" y="4"/>
                          <a:pt x="8" y="3"/>
                          <a:pt x="8" y="2"/>
                        </a:cubicBezTo>
                        <a:cubicBezTo>
                          <a:pt x="7" y="1"/>
                          <a:pt x="6" y="1"/>
                          <a:pt x="5" y="2"/>
                        </a:cubicBezTo>
                        <a:cubicBezTo>
                          <a:pt x="4" y="3"/>
                          <a:pt x="4" y="4"/>
                          <a:pt x="3" y="5"/>
                        </a:cubicBezTo>
                        <a:cubicBezTo>
                          <a:pt x="4" y="5"/>
                          <a:pt x="5" y="5"/>
                          <a:pt x="6" y="5"/>
                        </a:cubicBezTo>
                        <a:cubicBezTo>
                          <a:pt x="6" y="4"/>
                          <a:pt x="6" y="3"/>
                          <a:pt x="6" y="2"/>
                        </a:cubicBezTo>
                        <a:cubicBezTo>
                          <a:pt x="6" y="1"/>
                          <a:pt x="4" y="1"/>
                          <a:pt x="3" y="2"/>
                        </a:cubicBezTo>
                        <a:cubicBezTo>
                          <a:pt x="2" y="3"/>
                          <a:pt x="2" y="5"/>
                          <a:pt x="2" y="7"/>
                        </a:cubicBezTo>
                        <a:cubicBezTo>
                          <a:pt x="2" y="7"/>
                          <a:pt x="3" y="7"/>
                          <a:pt x="4" y="7"/>
                        </a:cubicBezTo>
                        <a:cubicBezTo>
                          <a:pt x="4" y="6"/>
                          <a:pt x="4" y="4"/>
                          <a:pt x="4" y="2"/>
                        </a:cubicBezTo>
                        <a:cubicBezTo>
                          <a:pt x="4" y="1"/>
                          <a:pt x="2" y="1"/>
                          <a:pt x="1" y="2"/>
                        </a:cubicBezTo>
                        <a:cubicBezTo>
                          <a:pt x="1" y="3"/>
                          <a:pt x="1" y="5"/>
                          <a:pt x="1" y="6"/>
                        </a:cubicBezTo>
                        <a:cubicBezTo>
                          <a:pt x="2" y="6"/>
                          <a:pt x="3" y="6"/>
                          <a:pt x="4" y="6"/>
                        </a:cubicBezTo>
                        <a:cubicBezTo>
                          <a:pt x="3" y="5"/>
                          <a:pt x="3" y="4"/>
                          <a:pt x="3" y="4"/>
                        </a:cubicBezTo>
                        <a:cubicBezTo>
                          <a:pt x="3" y="2"/>
                          <a:pt x="0" y="2"/>
                          <a:pt x="0" y="4"/>
                        </a:cubicBezTo>
                        <a:cubicBezTo>
                          <a:pt x="0" y="5"/>
                          <a:pt x="0" y="6"/>
                          <a:pt x="0" y="7"/>
                        </a:cubicBezTo>
                        <a:cubicBezTo>
                          <a:pt x="0" y="9"/>
                          <a:pt x="3" y="9"/>
                          <a:pt x="3" y="7"/>
                        </a:cubicBezTo>
                        <a:cubicBezTo>
                          <a:pt x="3" y="6"/>
                          <a:pt x="3" y="5"/>
                          <a:pt x="3" y="4"/>
                        </a:cubicBezTo>
                        <a:cubicBezTo>
                          <a:pt x="3" y="2"/>
                          <a:pt x="0" y="2"/>
                          <a:pt x="0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47" name="Freeform 337"/>
                  <p:cNvSpPr/>
                  <p:nvPr/>
                </p:nvSpPr>
                <p:spPr bwMode="auto">
                  <a:xfrm>
                    <a:off x="520" y="1503"/>
                    <a:ext cx="5" cy="5"/>
                  </a:xfrm>
                  <a:custGeom>
                    <a:avLst/>
                    <a:gdLst>
                      <a:gd name="T0" fmla="*/ 1 w 8"/>
                      <a:gd name="T1" fmla="*/ 4 h 8"/>
                      <a:gd name="T2" fmla="*/ 2 w 8"/>
                      <a:gd name="T3" fmla="*/ 6 h 8"/>
                      <a:gd name="T4" fmla="*/ 4 w 8"/>
                      <a:gd name="T5" fmla="*/ 5 h 8"/>
                      <a:gd name="T6" fmla="*/ 3 w 8"/>
                      <a:gd name="T7" fmla="*/ 2 h 8"/>
                      <a:gd name="T8" fmla="*/ 1 w 8"/>
                      <a:gd name="T9" fmla="*/ 3 h 8"/>
                      <a:gd name="T10" fmla="*/ 3 w 8"/>
                      <a:gd name="T11" fmla="*/ 6 h 8"/>
                      <a:gd name="T12" fmla="*/ 6 w 8"/>
                      <a:gd name="T13" fmla="*/ 7 h 8"/>
                      <a:gd name="T14" fmla="*/ 7 w 8"/>
                      <a:gd name="T15" fmla="*/ 3 h 8"/>
                      <a:gd name="T16" fmla="*/ 4 w 8"/>
                      <a:gd name="T17" fmla="*/ 3 h 8"/>
                      <a:gd name="T18" fmla="*/ 4 w 8"/>
                      <a:gd name="T19" fmla="*/ 5 h 8"/>
                      <a:gd name="T20" fmla="*/ 6 w 8"/>
                      <a:gd name="T21" fmla="*/ 7 h 8"/>
                      <a:gd name="T22" fmla="*/ 7 w 8"/>
                      <a:gd name="T23" fmla="*/ 2 h 8"/>
                      <a:gd name="T24" fmla="*/ 4 w 8"/>
                      <a:gd name="T25" fmla="*/ 2 h 8"/>
                      <a:gd name="T26" fmla="*/ 3 w 8"/>
                      <a:gd name="T27" fmla="*/ 6 h 8"/>
                      <a:gd name="T28" fmla="*/ 6 w 8"/>
                      <a:gd name="T29" fmla="*/ 6 h 8"/>
                      <a:gd name="T30" fmla="*/ 5 w 8"/>
                      <a:gd name="T31" fmla="*/ 4 h 8"/>
                      <a:gd name="T32" fmla="*/ 3 w 8"/>
                      <a:gd name="T33" fmla="*/ 2 h 8"/>
                      <a:gd name="T34" fmla="*/ 1 w 8"/>
                      <a:gd name="T35" fmla="*/ 3 h 8"/>
                      <a:gd name="T36" fmla="*/ 2 w 8"/>
                      <a:gd name="T37" fmla="*/ 6 h 8"/>
                      <a:gd name="T38" fmla="*/ 5 w 8"/>
                      <a:gd name="T39" fmla="*/ 6 h 8"/>
                      <a:gd name="T40" fmla="*/ 4 w 8"/>
                      <a:gd name="T41" fmla="*/ 3 h 8"/>
                      <a:gd name="T42" fmla="*/ 1 w 8"/>
                      <a:gd name="T43" fmla="*/ 4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8" h="8">
                        <a:moveTo>
                          <a:pt x="1" y="4"/>
                        </a:moveTo>
                        <a:cubicBezTo>
                          <a:pt x="1" y="5"/>
                          <a:pt x="2" y="5"/>
                          <a:pt x="2" y="6"/>
                        </a:cubicBezTo>
                        <a:cubicBezTo>
                          <a:pt x="3" y="6"/>
                          <a:pt x="4" y="6"/>
                          <a:pt x="4" y="5"/>
                        </a:cubicBezTo>
                        <a:cubicBezTo>
                          <a:pt x="4" y="4"/>
                          <a:pt x="4" y="3"/>
                          <a:pt x="3" y="2"/>
                        </a:cubicBezTo>
                        <a:cubicBezTo>
                          <a:pt x="2" y="0"/>
                          <a:pt x="0" y="1"/>
                          <a:pt x="1" y="3"/>
                        </a:cubicBezTo>
                        <a:cubicBezTo>
                          <a:pt x="1" y="4"/>
                          <a:pt x="3" y="5"/>
                          <a:pt x="3" y="6"/>
                        </a:cubicBezTo>
                        <a:cubicBezTo>
                          <a:pt x="3" y="8"/>
                          <a:pt x="6" y="8"/>
                          <a:pt x="6" y="7"/>
                        </a:cubicBezTo>
                        <a:cubicBezTo>
                          <a:pt x="6" y="5"/>
                          <a:pt x="7" y="4"/>
                          <a:pt x="7" y="3"/>
                        </a:cubicBezTo>
                        <a:cubicBezTo>
                          <a:pt x="6" y="3"/>
                          <a:pt x="5" y="3"/>
                          <a:pt x="4" y="3"/>
                        </a:cubicBezTo>
                        <a:cubicBezTo>
                          <a:pt x="5" y="4"/>
                          <a:pt x="5" y="4"/>
                          <a:pt x="4" y="5"/>
                        </a:cubicBezTo>
                        <a:cubicBezTo>
                          <a:pt x="3" y="6"/>
                          <a:pt x="5" y="8"/>
                          <a:pt x="6" y="7"/>
                        </a:cubicBezTo>
                        <a:cubicBezTo>
                          <a:pt x="7" y="6"/>
                          <a:pt x="8" y="4"/>
                          <a:pt x="7" y="2"/>
                        </a:cubicBezTo>
                        <a:cubicBezTo>
                          <a:pt x="7" y="1"/>
                          <a:pt x="5" y="1"/>
                          <a:pt x="4" y="2"/>
                        </a:cubicBezTo>
                        <a:cubicBezTo>
                          <a:pt x="4" y="4"/>
                          <a:pt x="4" y="5"/>
                          <a:pt x="3" y="6"/>
                        </a:cubicBezTo>
                        <a:cubicBezTo>
                          <a:pt x="4" y="6"/>
                          <a:pt x="5" y="6"/>
                          <a:pt x="6" y="6"/>
                        </a:cubicBezTo>
                        <a:cubicBezTo>
                          <a:pt x="6" y="5"/>
                          <a:pt x="6" y="4"/>
                          <a:pt x="5" y="4"/>
                        </a:cubicBezTo>
                        <a:cubicBezTo>
                          <a:pt x="5" y="3"/>
                          <a:pt x="4" y="2"/>
                          <a:pt x="3" y="2"/>
                        </a:cubicBezTo>
                        <a:cubicBezTo>
                          <a:pt x="2" y="2"/>
                          <a:pt x="2" y="2"/>
                          <a:pt x="1" y="3"/>
                        </a:cubicBezTo>
                        <a:cubicBezTo>
                          <a:pt x="1" y="4"/>
                          <a:pt x="2" y="5"/>
                          <a:pt x="2" y="6"/>
                        </a:cubicBezTo>
                        <a:cubicBezTo>
                          <a:pt x="2" y="8"/>
                          <a:pt x="5" y="7"/>
                          <a:pt x="5" y="6"/>
                        </a:cubicBezTo>
                        <a:cubicBezTo>
                          <a:pt x="5" y="5"/>
                          <a:pt x="4" y="4"/>
                          <a:pt x="4" y="3"/>
                        </a:cubicBezTo>
                        <a:cubicBezTo>
                          <a:pt x="3" y="1"/>
                          <a:pt x="1" y="2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48" name="Freeform 338"/>
                  <p:cNvSpPr/>
                  <p:nvPr/>
                </p:nvSpPr>
                <p:spPr bwMode="auto">
                  <a:xfrm>
                    <a:off x="536" y="1469"/>
                    <a:ext cx="4" cy="35"/>
                  </a:xfrm>
                  <a:custGeom>
                    <a:avLst/>
                    <a:gdLst>
                      <a:gd name="T0" fmla="*/ 5 w 7"/>
                      <a:gd name="T1" fmla="*/ 51 h 53"/>
                      <a:gd name="T2" fmla="*/ 6 w 7"/>
                      <a:gd name="T3" fmla="*/ 20 h 53"/>
                      <a:gd name="T4" fmla="*/ 4 w 7"/>
                      <a:gd name="T5" fmla="*/ 2 h 53"/>
                      <a:gd name="T6" fmla="*/ 1 w 7"/>
                      <a:gd name="T7" fmla="*/ 3 h 53"/>
                      <a:gd name="T8" fmla="*/ 3 w 7"/>
                      <a:gd name="T9" fmla="*/ 22 h 53"/>
                      <a:gd name="T10" fmla="*/ 2 w 7"/>
                      <a:gd name="T11" fmla="*/ 51 h 53"/>
                      <a:gd name="T12" fmla="*/ 5 w 7"/>
                      <a:gd name="T13" fmla="*/ 51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" h="53">
                        <a:moveTo>
                          <a:pt x="5" y="51"/>
                        </a:moveTo>
                        <a:cubicBezTo>
                          <a:pt x="5" y="41"/>
                          <a:pt x="5" y="30"/>
                          <a:pt x="6" y="20"/>
                        </a:cubicBezTo>
                        <a:cubicBezTo>
                          <a:pt x="6" y="14"/>
                          <a:pt x="7" y="7"/>
                          <a:pt x="4" y="2"/>
                        </a:cubicBezTo>
                        <a:cubicBezTo>
                          <a:pt x="3" y="0"/>
                          <a:pt x="0" y="2"/>
                          <a:pt x="1" y="3"/>
                        </a:cubicBezTo>
                        <a:cubicBezTo>
                          <a:pt x="4" y="9"/>
                          <a:pt x="3" y="16"/>
                          <a:pt x="3" y="22"/>
                        </a:cubicBezTo>
                        <a:cubicBezTo>
                          <a:pt x="2" y="32"/>
                          <a:pt x="2" y="42"/>
                          <a:pt x="2" y="51"/>
                        </a:cubicBezTo>
                        <a:cubicBezTo>
                          <a:pt x="2" y="53"/>
                          <a:pt x="5" y="53"/>
                          <a:pt x="5" y="5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49" name="Freeform 339"/>
                  <p:cNvSpPr/>
                  <p:nvPr/>
                </p:nvSpPr>
                <p:spPr bwMode="auto">
                  <a:xfrm>
                    <a:off x="517" y="1470"/>
                    <a:ext cx="21" cy="6"/>
                  </a:xfrm>
                  <a:custGeom>
                    <a:avLst/>
                    <a:gdLst>
                      <a:gd name="T0" fmla="*/ 4 w 32"/>
                      <a:gd name="T1" fmla="*/ 6 h 10"/>
                      <a:gd name="T2" fmla="*/ 3 w 32"/>
                      <a:gd name="T3" fmla="*/ 3 h 10"/>
                      <a:gd name="T4" fmla="*/ 0 w 32"/>
                      <a:gd name="T5" fmla="*/ 3 h 10"/>
                      <a:gd name="T6" fmla="*/ 0 w 32"/>
                      <a:gd name="T7" fmla="*/ 7 h 10"/>
                      <a:gd name="T8" fmla="*/ 3 w 32"/>
                      <a:gd name="T9" fmla="*/ 8 h 10"/>
                      <a:gd name="T10" fmla="*/ 13 w 32"/>
                      <a:gd name="T11" fmla="*/ 4 h 10"/>
                      <a:gd name="T12" fmla="*/ 30 w 32"/>
                      <a:gd name="T13" fmla="*/ 5 h 10"/>
                      <a:gd name="T14" fmla="*/ 29 w 32"/>
                      <a:gd name="T15" fmla="*/ 2 h 10"/>
                      <a:gd name="T16" fmla="*/ 28 w 32"/>
                      <a:gd name="T17" fmla="*/ 3 h 10"/>
                      <a:gd name="T18" fmla="*/ 30 w 32"/>
                      <a:gd name="T19" fmla="*/ 5 h 10"/>
                      <a:gd name="T20" fmla="*/ 31 w 32"/>
                      <a:gd name="T21" fmla="*/ 4 h 10"/>
                      <a:gd name="T22" fmla="*/ 30 w 32"/>
                      <a:gd name="T23" fmla="*/ 2 h 10"/>
                      <a:gd name="T24" fmla="*/ 17 w 32"/>
                      <a:gd name="T25" fmla="*/ 1 h 10"/>
                      <a:gd name="T26" fmla="*/ 6 w 32"/>
                      <a:gd name="T27" fmla="*/ 0 h 10"/>
                      <a:gd name="T28" fmla="*/ 0 w 32"/>
                      <a:gd name="T29" fmla="*/ 8 h 10"/>
                      <a:gd name="T30" fmla="*/ 3 w 32"/>
                      <a:gd name="T31" fmla="*/ 8 h 10"/>
                      <a:gd name="T32" fmla="*/ 3 w 32"/>
                      <a:gd name="T33" fmla="*/ 3 h 10"/>
                      <a:gd name="T34" fmla="*/ 0 w 32"/>
                      <a:gd name="T35" fmla="*/ 3 h 10"/>
                      <a:gd name="T36" fmla="*/ 1 w 32"/>
                      <a:gd name="T37" fmla="*/ 6 h 10"/>
                      <a:gd name="T38" fmla="*/ 4 w 32"/>
                      <a:gd name="T3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32" h="10">
                        <a:moveTo>
                          <a:pt x="4" y="6"/>
                        </a:moveTo>
                        <a:cubicBezTo>
                          <a:pt x="4" y="5"/>
                          <a:pt x="3" y="4"/>
                          <a:pt x="3" y="3"/>
                        </a:cubicBezTo>
                        <a:cubicBezTo>
                          <a:pt x="3" y="1"/>
                          <a:pt x="0" y="1"/>
                          <a:pt x="0" y="3"/>
                        </a:cubicBezTo>
                        <a:cubicBezTo>
                          <a:pt x="1" y="4"/>
                          <a:pt x="0" y="6"/>
                          <a:pt x="0" y="7"/>
                        </a:cubicBezTo>
                        <a:cubicBezTo>
                          <a:pt x="1" y="8"/>
                          <a:pt x="2" y="8"/>
                          <a:pt x="3" y="8"/>
                        </a:cubicBezTo>
                        <a:cubicBezTo>
                          <a:pt x="3" y="2"/>
                          <a:pt x="9" y="3"/>
                          <a:pt x="13" y="4"/>
                        </a:cubicBezTo>
                        <a:cubicBezTo>
                          <a:pt x="19" y="5"/>
                          <a:pt x="24" y="4"/>
                          <a:pt x="30" y="5"/>
                        </a:cubicBezTo>
                        <a:cubicBezTo>
                          <a:pt x="30" y="4"/>
                          <a:pt x="30" y="3"/>
                          <a:pt x="29" y="2"/>
                        </a:cubicBezTo>
                        <a:cubicBezTo>
                          <a:pt x="29" y="3"/>
                          <a:pt x="29" y="3"/>
                          <a:pt x="28" y="3"/>
                        </a:cubicBezTo>
                        <a:cubicBezTo>
                          <a:pt x="27" y="4"/>
                          <a:pt x="29" y="6"/>
                          <a:pt x="30" y="5"/>
                        </a:cubicBezTo>
                        <a:cubicBezTo>
                          <a:pt x="31" y="5"/>
                          <a:pt x="31" y="5"/>
                          <a:pt x="31" y="4"/>
                        </a:cubicBezTo>
                        <a:cubicBezTo>
                          <a:pt x="32" y="3"/>
                          <a:pt x="31" y="2"/>
                          <a:pt x="30" y="2"/>
                        </a:cubicBezTo>
                        <a:cubicBezTo>
                          <a:pt x="26" y="2"/>
                          <a:pt x="22" y="2"/>
                          <a:pt x="17" y="1"/>
                        </a:cubicBezTo>
                        <a:cubicBezTo>
                          <a:pt x="13" y="1"/>
                          <a:pt x="10" y="0"/>
                          <a:pt x="6" y="0"/>
                        </a:cubicBezTo>
                        <a:cubicBezTo>
                          <a:pt x="1" y="1"/>
                          <a:pt x="0" y="4"/>
                          <a:pt x="0" y="8"/>
                        </a:cubicBezTo>
                        <a:cubicBezTo>
                          <a:pt x="0" y="9"/>
                          <a:pt x="3" y="10"/>
                          <a:pt x="3" y="8"/>
                        </a:cubicBezTo>
                        <a:cubicBezTo>
                          <a:pt x="3" y="6"/>
                          <a:pt x="3" y="5"/>
                          <a:pt x="3" y="3"/>
                        </a:cubicBezTo>
                        <a:cubicBezTo>
                          <a:pt x="2" y="3"/>
                          <a:pt x="1" y="3"/>
                          <a:pt x="0" y="3"/>
                        </a:cubicBezTo>
                        <a:cubicBezTo>
                          <a:pt x="1" y="4"/>
                          <a:pt x="1" y="5"/>
                          <a:pt x="1" y="6"/>
                        </a:cubicBezTo>
                        <a:cubicBezTo>
                          <a:pt x="1" y="8"/>
                          <a:pt x="4" y="8"/>
                          <a:pt x="4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50" name="Freeform 340"/>
                  <p:cNvSpPr/>
                  <p:nvPr/>
                </p:nvSpPr>
                <p:spPr bwMode="auto">
                  <a:xfrm>
                    <a:off x="519" y="1469"/>
                    <a:ext cx="21" cy="6"/>
                  </a:xfrm>
                  <a:custGeom>
                    <a:avLst/>
                    <a:gdLst>
                      <a:gd name="T0" fmla="*/ 3 w 31"/>
                      <a:gd name="T1" fmla="*/ 6 h 9"/>
                      <a:gd name="T2" fmla="*/ 5 w 31"/>
                      <a:gd name="T3" fmla="*/ 7 h 9"/>
                      <a:gd name="T4" fmla="*/ 10 w 31"/>
                      <a:gd name="T5" fmla="*/ 6 h 9"/>
                      <a:gd name="T6" fmla="*/ 10 w 31"/>
                      <a:gd name="T7" fmla="*/ 3 h 9"/>
                      <a:gd name="T8" fmla="*/ 2 w 31"/>
                      <a:gd name="T9" fmla="*/ 4 h 9"/>
                      <a:gd name="T10" fmla="*/ 2 w 31"/>
                      <a:gd name="T11" fmla="*/ 7 h 9"/>
                      <a:gd name="T12" fmla="*/ 9 w 31"/>
                      <a:gd name="T13" fmla="*/ 6 h 9"/>
                      <a:gd name="T14" fmla="*/ 8 w 31"/>
                      <a:gd name="T15" fmla="*/ 3 h 9"/>
                      <a:gd name="T16" fmla="*/ 4 w 31"/>
                      <a:gd name="T17" fmla="*/ 3 h 9"/>
                      <a:gd name="T18" fmla="*/ 4 w 31"/>
                      <a:gd name="T19" fmla="*/ 6 h 9"/>
                      <a:gd name="T20" fmla="*/ 16 w 31"/>
                      <a:gd name="T21" fmla="*/ 5 h 9"/>
                      <a:gd name="T22" fmla="*/ 16 w 31"/>
                      <a:gd name="T23" fmla="*/ 2 h 9"/>
                      <a:gd name="T24" fmla="*/ 10 w 31"/>
                      <a:gd name="T25" fmla="*/ 3 h 9"/>
                      <a:gd name="T26" fmla="*/ 11 w 31"/>
                      <a:gd name="T27" fmla="*/ 6 h 9"/>
                      <a:gd name="T28" fmla="*/ 21 w 31"/>
                      <a:gd name="T29" fmla="*/ 5 h 9"/>
                      <a:gd name="T30" fmla="*/ 21 w 31"/>
                      <a:gd name="T31" fmla="*/ 2 h 9"/>
                      <a:gd name="T32" fmla="*/ 8 w 31"/>
                      <a:gd name="T33" fmla="*/ 3 h 9"/>
                      <a:gd name="T34" fmla="*/ 9 w 31"/>
                      <a:gd name="T35" fmla="*/ 5 h 9"/>
                      <a:gd name="T36" fmla="*/ 21 w 31"/>
                      <a:gd name="T37" fmla="*/ 4 h 9"/>
                      <a:gd name="T38" fmla="*/ 21 w 31"/>
                      <a:gd name="T39" fmla="*/ 1 h 9"/>
                      <a:gd name="T40" fmla="*/ 15 w 31"/>
                      <a:gd name="T41" fmla="*/ 1 h 9"/>
                      <a:gd name="T42" fmla="*/ 15 w 31"/>
                      <a:gd name="T43" fmla="*/ 4 h 9"/>
                      <a:gd name="T44" fmla="*/ 28 w 31"/>
                      <a:gd name="T45" fmla="*/ 2 h 9"/>
                      <a:gd name="T46" fmla="*/ 30 w 31"/>
                      <a:gd name="T47" fmla="*/ 5 h 9"/>
                      <a:gd name="T48" fmla="*/ 30 w 31"/>
                      <a:gd name="T49" fmla="*/ 4 h 9"/>
                      <a:gd name="T50" fmla="*/ 31 w 31"/>
                      <a:gd name="T51" fmla="*/ 3 h 9"/>
                      <a:gd name="T52" fmla="*/ 31 w 31"/>
                      <a:gd name="T53" fmla="*/ 3 h 9"/>
                      <a:gd name="T54" fmla="*/ 30 w 31"/>
                      <a:gd name="T55" fmla="*/ 1 h 9"/>
                      <a:gd name="T56" fmla="*/ 15 w 31"/>
                      <a:gd name="T57" fmla="*/ 1 h 9"/>
                      <a:gd name="T58" fmla="*/ 16 w 31"/>
                      <a:gd name="T59" fmla="*/ 4 h 9"/>
                      <a:gd name="T60" fmla="*/ 21 w 31"/>
                      <a:gd name="T61" fmla="*/ 4 h 9"/>
                      <a:gd name="T62" fmla="*/ 21 w 31"/>
                      <a:gd name="T63" fmla="*/ 1 h 9"/>
                      <a:gd name="T64" fmla="*/ 7 w 31"/>
                      <a:gd name="T65" fmla="*/ 3 h 9"/>
                      <a:gd name="T66" fmla="*/ 8 w 31"/>
                      <a:gd name="T67" fmla="*/ 6 h 9"/>
                      <a:gd name="T68" fmla="*/ 21 w 31"/>
                      <a:gd name="T69" fmla="*/ 5 h 9"/>
                      <a:gd name="T70" fmla="*/ 21 w 31"/>
                      <a:gd name="T71" fmla="*/ 2 h 9"/>
                      <a:gd name="T72" fmla="*/ 10 w 31"/>
                      <a:gd name="T73" fmla="*/ 3 h 9"/>
                      <a:gd name="T74" fmla="*/ 11 w 31"/>
                      <a:gd name="T75" fmla="*/ 6 h 9"/>
                      <a:gd name="T76" fmla="*/ 16 w 31"/>
                      <a:gd name="T77" fmla="*/ 5 h 9"/>
                      <a:gd name="T78" fmla="*/ 16 w 31"/>
                      <a:gd name="T79" fmla="*/ 2 h 9"/>
                      <a:gd name="T80" fmla="*/ 3 w 31"/>
                      <a:gd name="T81" fmla="*/ 4 h 9"/>
                      <a:gd name="T82" fmla="*/ 4 w 31"/>
                      <a:gd name="T83" fmla="*/ 6 h 9"/>
                      <a:gd name="T84" fmla="*/ 9 w 31"/>
                      <a:gd name="T85" fmla="*/ 6 h 9"/>
                      <a:gd name="T86" fmla="*/ 8 w 31"/>
                      <a:gd name="T87" fmla="*/ 3 h 9"/>
                      <a:gd name="T88" fmla="*/ 2 w 31"/>
                      <a:gd name="T89" fmla="*/ 4 h 9"/>
                      <a:gd name="T90" fmla="*/ 2 w 31"/>
                      <a:gd name="T91" fmla="*/ 7 h 9"/>
                      <a:gd name="T92" fmla="*/ 11 w 31"/>
                      <a:gd name="T93" fmla="*/ 6 h 9"/>
                      <a:gd name="T94" fmla="*/ 10 w 31"/>
                      <a:gd name="T95" fmla="*/ 3 h 9"/>
                      <a:gd name="T96" fmla="*/ 1 w 31"/>
                      <a:gd name="T97" fmla="*/ 5 h 9"/>
                      <a:gd name="T98" fmla="*/ 0 w 31"/>
                      <a:gd name="T99" fmla="*/ 6 h 9"/>
                      <a:gd name="T100" fmla="*/ 1 w 31"/>
                      <a:gd name="T101" fmla="*/ 8 h 9"/>
                      <a:gd name="T102" fmla="*/ 3 w 31"/>
                      <a:gd name="T103" fmla="*/ 6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31" h="9">
                        <a:moveTo>
                          <a:pt x="3" y="6"/>
                        </a:moveTo>
                        <a:cubicBezTo>
                          <a:pt x="3" y="7"/>
                          <a:pt x="4" y="8"/>
                          <a:pt x="5" y="7"/>
                        </a:cubicBezTo>
                        <a:cubicBezTo>
                          <a:pt x="7" y="6"/>
                          <a:pt x="9" y="6"/>
                          <a:pt x="10" y="6"/>
                        </a:cubicBezTo>
                        <a:cubicBezTo>
                          <a:pt x="10" y="5"/>
                          <a:pt x="10" y="4"/>
                          <a:pt x="10" y="3"/>
                        </a:cubicBezTo>
                        <a:cubicBezTo>
                          <a:pt x="7" y="4"/>
                          <a:pt x="5" y="4"/>
                          <a:pt x="2" y="4"/>
                        </a:cubicBezTo>
                        <a:cubicBezTo>
                          <a:pt x="2" y="5"/>
                          <a:pt x="2" y="6"/>
                          <a:pt x="2" y="7"/>
                        </a:cubicBezTo>
                        <a:cubicBezTo>
                          <a:pt x="5" y="7"/>
                          <a:pt x="7" y="6"/>
                          <a:pt x="9" y="6"/>
                        </a:cubicBezTo>
                        <a:cubicBezTo>
                          <a:pt x="11" y="5"/>
                          <a:pt x="10" y="3"/>
                          <a:pt x="8" y="3"/>
                        </a:cubicBezTo>
                        <a:cubicBezTo>
                          <a:pt x="7" y="3"/>
                          <a:pt x="5" y="3"/>
                          <a:pt x="4" y="3"/>
                        </a:cubicBezTo>
                        <a:cubicBezTo>
                          <a:pt x="4" y="4"/>
                          <a:pt x="4" y="5"/>
                          <a:pt x="4" y="6"/>
                        </a:cubicBezTo>
                        <a:cubicBezTo>
                          <a:pt x="8" y="5"/>
                          <a:pt x="12" y="5"/>
                          <a:pt x="16" y="5"/>
                        </a:cubicBezTo>
                        <a:cubicBezTo>
                          <a:pt x="18" y="5"/>
                          <a:pt x="18" y="3"/>
                          <a:pt x="16" y="2"/>
                        </a:cubicBezTo>
                        <a:cubicBezTo>
                          <a:pt x="14" y="2"/>
                          <a:pt x="12" y="3"/>
                          <a:pt x="10" y="3"/>
                        </a:cubicBezTo>
                        <a:cubicBezTo>
                          <a:pt x="8" y="3"/>
                          <a:pt x="9" y="6"/>
                          <a:pt x="11" y="6"/>
                        </a:cubicBezTo>
                        <a:cubicBezTo>
                          <a:pt x="14" y="5"/>
                          <a:pt x="17" y="5"/>
                          <a:pt x="21" y="5"/>
                        </a:cubicBezTo>
                        <a:cubicBezTo>
                          <a:pt x="21" y="4"/>
                          <a:pt x="21" y="3"/>
                          <a:pt x="21" y="2"/>
                        </a:cubicBezTo>
                        <a:cubicBezTo>
                          <a:pt x="16" y="2"/>
                          <a:pt x="12" y="3"/>
                          <a:pt x="8" y="3"/>
                        </a:cubicBezTo>
                        <a:cubicBezTo>
                          <a:pt x="8" y="4"/>
                          <a:pt x="9" y="4"/>
                          <a:pt x="9" y="5"/>
                        </a:cubicBezTo>
                        <a:cubicBezTo>
                          <a:pt x="12" y="2"/>
                          <a:pt x="17" y="3"/>
                          <a:pt x="21" y="4"/>
                        </a:cubicBezTo>
                        <a:cubicBezTo>
                          <a:pt x="23" y="4"/>
                          <a:pt x="23" y="1"/>
                          <a:pt x="21" y="1"/>
                        </a:cubicBezTo>
                        <a:cubicBezTo>
                          <a:pt x="19" y="1"/>
                          <a:pt x="17" y="1"/>
                          <a:pt x="15" y="1"/>
                        </a:cubicBezTo>
                        <a:cubicBezTo>
                          <a:pt x="13" y="2"/>
                          <a:pt x="14" y="4"/>
                          <a:pt x="15" y="4"/>
                        </a:cubicBezTo>
                        <a:cubicBezTo>
                          <a:pt x="20" y="4"/>
                          <a:pt x="24" y="4"/>
                          <a:pt x="28" y="2"/>
                        </a:cubicBezTo>
                        <a:cubicBezTo>
                          <a:pt x="27" y="3"/>
                          <a:pt x="28" y="6"/>
                          <a:pt x="30" y="5"/>
                        </a:cubicBezTo>
                        <a:cubicBezTo>
                          <a:pt x="30" y="5"/>
                          <a:pt x="30" y="5"/>
                          <a:pt x="30" y="4"/>
                        </a:cubicBezTo>
                        <a:cubicBezTo>
                          <a:pt x="31" y="4"/>
                          <a:pt x="31" y="4"/>
                          <a:pt x="31" y="3"/>
                        </a:cubicBezTo>
                        <a:cubicBezTo>
                          <a:pt x="31" y="3"/>
                          <a:pt x="31" y="3"/>
                          <a:pt x="31" y="3"/>
                        </a:cubicBezTo>
                        <a:cubicBezTo>
                          <a:pt x="31" y="2"/>
                          <a:pt x="31" y="2"/>
                          <a:pt x="30" y="1"/>
                        </a:cubicBezTo>
                        <a:cubicBezTo>
                          <a:pt x="25" y="1"/>
                          <a:pt x="20" y="1"/>
                          <a:pt x="15" y="1"/>
                        </a:cubicBezTo>
                        <a:cubicBezTo>
                          <a:pt x="15" y="2"/>
                          <a:pt x="16" y="3"/>
                          <a:pt x="16" y="4"/>
                        </a:cubicBezTo>
                        <a:cubicBezTo>
                          <a:pt x="17" y="4"/>
                          <a:pt x="19" y="3"/>
                          <a:pt x="21" y="4"/>
                        </a:cubicBezTo>
                        <a:cubicBezTo>
                          <a:pt x="21" y="3"/>
                          <a:pt x="21" y="2"/>
                          <a:pt x="21" y="1"/>
                        </a:cubicBezTo>
                        <a:cubicBezTo>
                          <a:pt x="16" y="1"/>
                          <a:pt x="11" y="0"/>
                          <a:pt x="7" y="3"/>
                        </a:cubicBezTo>
                        <a:cubicBezTo>
                          <a:pt x="6" y="4"/>
                          <a:pt x="7" y="5"/>
                          <a:pt x="8" y="6"/>
                        </a:cubicBezTo>
                        <a:cubicBezTo>
                          <a:pt x="12" y="6"/>
                          <a:pt x="16" y="5"/>
                          <a:pt x="21" y="5"/>
                        </a:cubicBezTo>
                        <a:cubicBezTo>
                          <a:pt x="22" y="5"/>
                          <a:pt x="22" y="2"/>
                          <a:pt x="21" y="2"/>
                        </a:cubicBezTo>
                        <a:cubicBezTo>
                          <a:pt x="17" y="2"/>
                          <a:pt x="14" y="2"/>
                          <a:pt x="10" y="3"/>
                        </a:cubicBezTo>
                        <a:cubicBezTo>
                          <a:pt x="10" y="4"/>
                          <a:pt x="11" y="5"/>
                          <a:pt x="11" y="6"/>
                        </a:cubicBezTo>
                        <a:cubicBezTo>
                          <a:pt x="13" y="5"/>
                          <a:pt x="14" y="5"/>
                          <a:pt x="16" y="5"/>
                        </a:cubicBezTo>
                        <a:cubicBezTo>
                          <a:pt x="16" y="4"/>
                          <a:pt x="16" y="3"/>
                          <a:pt x="16" y="2"/>
                        </a:cubicBezTo>
                        <a:cubicBezTo>
                          <a:pt x="11" y="2"/>
                          <a:pt x="7" y="2"/>
                          <a:pt x="3" y="4"/>
                        </a:cubicBezTo>
                        <a:cubicBezTo>
                          <a:pt x="2" y="4"/>
                          <a:pt x="2" y="6"/>
                          <a:pt x="4" y="6"/>
                        </a:cubicBezTo>
                        <a:cubicBezTo>
                          <a:pt x="5" y="6"/>
                          <a:pt x="7" y="6"/>
                          <a:pt x="9" y="6"/>
                        </a:cubicBezTo>
                        <a:cubicBezTo>
                          <a:pt x="9" y="5"/>
                          <a:pt x="9" y="4"/>
                          <a:pt x="8" y="3"/>
                        </a:cubicBezTo>
                        <a:cubicBezTo>
                          <a:pt x="6" y="3"/>
                          <a:pt x="4" y="4"/>
                          <a:pt x="2" y="4"/>
                        </a:cubicBezTo>
                        <a:cubicBezTo>
                          <a:pt x="0" y="4"/>
                          <a:pt x="0" y="7"/>
                          <a:pt x="2" y="7"/>
                        </a:cubicBezTo>
                        <a:cubicBezTo>
                          <a:pt x="5" y="7"/>
                          <a:pt x="8" y="7"/>
                          <a:pt x="11" y="6"/>
                        </a:cubicBezTo>
                        <a:cubicBezTo>
                          <a:pt x="12" y="6"/>
                          <a:pt x="12" y="3"/>
                          <a:pt x="10" y="3"/>
                        </a:cubicBezTo>
                        <a:cubicBezTo>
                          <a:pt x="7" y="4"/>
                          <a:pt x="4" y="4"/>
                          <a:pt x="1" y="5"/>
                        </a:cubicBezTo>
                        <a:cubicBezTo>
                          <a:pt x="1" y="5"/>
                          <a:pt x="0" y="6"/>
                          <a:pt x="0" y="6"/>
                        </a:cubicBezTo>
                        <a:cubicBezTo>
                          <a:pt x="0" y="7"/>
                          <a:pt x="1" y="8"/>
                          <a:pt x="1" y="8"/>
                        </a:cubicBezTo>
                        <a:cubicBezTo>
                          <a:pt x="3" y="9"/>
                          <a:pt x="4" y="7"/>
                          <a:pt x="3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51" name="Freeform 341"/>
                  <p:cNvSpPr/>
                  <p:nvPr/>
                </p:nvSpPr>
                <p:spPr bwMode="auto">
                  <a:xfrm>
                    <a:off x="546" y="1469"/>
                    <a:ext cx="9" cy="12"/>
                  </a:xfrm>
                  <a:custGeom>
                    <a:avLst/>
                    <a:gdLst>
                      <a:gd name="T0" fmla="*/ 5 w 14"/>
                      <a:gd name="T1" fmla="*/ 15 h 18"/>
                      <a:gd name="T2" fmla="*/ 5 w 14"/>
                      <a:gd name="T3" fmla="*/ 2 h 18"/>
                      <a:gd name="T4" fmla="*/ 4 w 14"/>
                      <a:gd name="T5" fmla="*/ 3 h 18"/>
                      <a:gd name="T6" fmla="*/ 10 w 14"/>
                      <a:gd name="T7" fmla="*/ 4 h 18"/>
                      <a:gd name="T8" fmla="*/ 10 w 14"/>
                      <a:gd name="T9" fmla="*/ 8 h 18"/>
                      <a:gd name="T10" fmla="*/ 10 w 14"/>
                      <a:gd name="T11" fmla="*/ 16 h 18"/>
                      <a:gd name="T12" fmla="*/ 11 w 14"/>
                      <a:gd name="T13" fmla="*/ 15 h 18"/>
                      <a:gd name="T14" fmla="*/ 3 w 14"/>
                      <a:gd name="T15" fmla="*/ 15 h 18"/>
                      <a:gd name="T16" fmla="*/ 2 w 14"/>
                      <a:gd name="T17" fmla="*/ 17 h 18"/>
                      <a:gd name="T18" fmla="*/ 11 w 14"/>
                      <a:gd name="T19" fmla="*/ 18 h 18"/>
                      <a:gd name="T20" fmla="*/ 13 w 14"/>
                      <a:gd name="T21" fmla="*/ 16 h 18"/>
                      <a:gd name="T22" fmla="*/ 13 w 14"/>
                      <a:gd name="T23" fmla="*/ 4 h 18"/>
                      <a:gd name="T24" fmla="*/ 4 w 14"/>
                      <a:gd name="T25" fmla="*/ 1 h 18"/>
                      <a:gd name="T26" fmla="*/ 3 w 14"/>
                      <a:gd name="T27" fmla="*/ 2 h 18"/>
                      <a:gd name="T28" fmla="*/ 2 w 14"/>
                      <a:gd name="T29" fmla="*/ 15 h 18"/>
                      <a:gd name="T30" fmla="*/ 5 w 14"/>
                      <a:gd name="T31" fmla="*/ 15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4" h="18">
                        <a:moveTo>
                          <a:pt x="5" y="15"/>
                        </a:moveTo>
                        <a:cubicBezTo>
                          <a:pt x="5" y="11"/>
                          <a:pt x="5" y="6"/>
                          <a:pt x="5" y="2"/>
                        </a:cubicBezTo>
                        <a:cubicBezTo>
                          <a:pt x="5" y="2"/>
                          <a:pt x="4" y="3"/>
                          <a:pt x="4" y="3"/>
                        </a:cubicBezTo>
                        <a:cubicBezTo>
                          <a:pt x="6" y="3"/>
                          <a:pt x="9" y="3"/>
                          <a:pt x="10" y="4"/>
                        </a:cubicBezTo>
                        <a:cubicBezTo>
                          <a:pt x="11" y="5"/>
                          <a:pt x="10" y="7"/>
                          <a:pt x="10" y="8"/>
                        </a:cubicBezTo>
                        <a:cubicBezTo>
                          <a:pt x="10" y="11"/>
                          <a:pt x="10" y="13"/>
                          <a:pt x="10" y="16"/>
                        </a:cubicBezTo>
                        <a:cubicBezTo>
                          <a:pt x="10" y="16"/>
                          <a:pt x="10" y="15"/>
                          <a:pt x="11" y="15"/>
                        </a:cubicBezTo>
                        <a:cubicBezTo>
                          <a:pt x="8" y="16"/>
                          <a:pt x="5" y="15"/>
                          <a:pt x="3" y="15"/>
                        </a:cubicBezTo>
                        <a:cubicBezTo>
                          <a:pt x="1" y="14"/>
                          <a:pt x="0" y="17"/>
                          <a:pt x="2" y="17"/>
                        </a:cubicBezTo>
                        <a:cubicBezTo>
                          <a:pt x="5" y="18"/>
                          <a:pt x="8" y="18"/>
                          <a:pt x="11" y="18"/>
                        </a:cubicBezTo>
                        <a:cubicBezTo>
                          <a:pt x="12" y="17"/>
                          <a:pt x="12" y="17"/>
                          <a:pt x="13" y="16"/>
                        </a:cubicBezTo>
                        <a:cubicBezTo>
                          <a:pt x="13" y="12"/>
                          <a:pt x="14" y="8"/>
                          <a:pt x="13" y="4"/>
                        </a:cubicBezTo>
                        <a:cubicBezTo>
                          <a:pt x="12" y="0"/>
                          <a:pt x="7" y="0"/>
                          <a:pt x="4" y="1"/>
                        </a:cubicBezTo>
                        <a:cubicBezTo>
                          <a:pt x="3" y="1"/>
                          <a:pt x="3" y="1"/>
                          <a:pt x="3" y="2"/>
                        </a:cubicBezTo>
                        <a:cubicBezTo>
                          <a:pt x="2" y="6"/>
                          <a:pt x="2" y="11"/>
                          <a:pt x="2" y="15"/>
                        </a:cubicBezTo>
                        <a:cubicBezTo>
                          <a:pt x="2" y="17"/>
                          <a:pt x="5" y="17"/>
                          <a:pt x="5" y="1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52" name="Freeform 342"/>
                  <p:cNvSpPr/>
                  <p:nvPr/>
                </p:nvSpPr>
                <p:spPr bwMode="auto">
                  <a:xfrm>
                    <a:off x="552" y="1466"/>
                    <a:ext cx="9" cy="16"/>
                  </a:xfrm>
                  <a:custGeom>
                    <a:avLst/>
                    <a:gdLst>
                      <a:gd name="T0" fmla="*/ 5 w 14"/>
                      <a:gd name="T1" fmla="*/ 21 h 24"/>
                      <a:gd name="T2" fmla="*/ 5 w 14"/>
                      <a:gd name="T3" fmla="*/ 10 h 24"/>
                      <a:gd name="T4" fmla="*/ 5 w 14"/>
                      <a:gd name="T5" fmla="*/ 6 h 24"/>
                      <a:gd name="T6" fmla="*/ 8 w 14"/>
                      <a:gd name="T7" fmla="*/ 3 h 24"/>
                      <a:gd name="T8" fmla="*/ 11 w 14"/>
                      <a:gd name="T9" fmla="*/ 9 h 24"/>
                      <a:gd name="T10" fmla="*/ 11 w 14"/>
                      <a:gd name="T11" fmla="*/ 21 h 24"/>
                      <a:gd name="T12" fmla="*/ 12 w 14"/>
                      <a:gd name="T13" fmla="*/ 20 h 24"/>
                      <a:gd name="T14" fmla="*/ 3 w 14"/>
                      <a:gd name="T15" fmla="*/ 20 h 24"/>
                      <a:gd name="T16" fmla="*/ 2 w 14"/>
                      <a:gd name="T17" fmla="*/ 22 h 24"/>
                      <a:gd name="T18" fmla="*/ 13 w 14"/>
                      <a:gd name="T19" fmla="*/ 23 h 24"/>
                      <a:gd name="T20" fmla="*/ 14 w 14"/>
                      <a:gd name="T21" fmla="*/ 21 h 24"/>
                      <a:gd name="T22" fmla="*/ 14 w 14"/>
                      <a:gd name="T23" fmla="*/ 5 h 24"/>
                      <a:gd name="T24" fmla="*/ 9 w 14"/>
                      <a:gd name="T25" fmla="*/ 1 h 24"/>
                      <a:gd name="T26" fmla="*/ 2 w 14"/>
                      <a:gd name="T27" fmla="*/ 4 h 24"/>
                      <a:gd name="T28" fmla="*/ 2 w 14"/>
                      <a:gd name="T29" fmla="*/ 10 h 24"/>
                      <a:gd name="T30" fmla="*/ 2 w 14"/>
                      <a:gd name="T31" fmla="*/ 21 h 24"/>
                      <a:gd name="T32" fmla="*/ 5 w 14"/>
                      <a:gd name="T33" fmla="*/ 21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4" h="24">
                        <a:moveTo>
                          <a:pt x="5" y="21"/>
                        </a:moveTo>
                        <a:cubicBezTo>
                          <a:pt x="5" y="18"/>
                          <a:pt x="5" y="14"/>
                          <a:pt x="5" y="10"/>
                        </a:cubicBezTo>
                        <a:cubicBezTo>
                          <a:pt x="5" y="9"/>
                          <a:pt x="5" y="7"/>
                          <a:pt x="5" y="6"/>
                        </a:cubicBezTo>
                        <a:cubicBezTo>
                          <a:pt x="5" y="3"/>
                          <a:pt x="6" y="3"/>
                          <a:pt x="8" y="3"/>
                        </a:cubicBezTo>
                        <a:cubicBezTo>
                          <a:pt x="12" y="3"/>
                          <a:pt x="11" y="6"/>
                          <a:pt x="11" y="9"/>
                        </a:cubicBezTo>
                        <a:cubicBezTo>
                          <a:pt x="11" y="13"/>
                          <a:pt x="11" y="17"/>
                          <a:pt x="11" y="21"/>
                        </a:cubicBezTo>
                        <a:cubicBezTo>
                          <a:pt x="11" y="21"/>
                          <a:pt x="12" y="20"/>
                          <a:pt x="12" y="20"/>
                        </a:cubicBezTo>
                        <a:cubicBezTo>
                          <a:pt x="9" y="21"/>
                          <a:pt x="6" y="20"/>
                          <a:pt x="3" y="20"/>
                        </a:cubicBezTo>
                        <a:cubicBezTo>
                          <a:pt x="1" y="19"/>
                          <a:pt x="0" y="22"/>
                          <a:pt x="2" y="22"/>
                        </a:cubicBezTo>
                        <a:cubicBezTo>
                          <a:pt x="6" y="23"/>
                          <a:pt x="9" y="24"/>
                          <a:pt x="13" y="23"/>
                        </a:cubicBezTo>
                        <a:cubicBezTo>
                          <a:pt x="13" y="22"/>
                          <a:pt x="14" y="22"/>
                          <a:pt x="14" y="21"/>
                        </a:cubicBezTo>
                        <a:cubicBezTo>
                          <a:pt x="14" y="16"/>
                          <a:pt x="14" y="10"/>
                          <a:pt x="14" y="5"/>
                        </a:cubicBezTo>
                        <a:cubicBezTo>
                          <a:pt x="14" y="2"/>
                          <a:pt x="12" y="1"/>
                          <a:pt x="9" y="1"/>
                        </a:cubicBezTo>
                        <a:cubicBezTo>
                          <a:pt x="6" y="0"/>
                          <a:pt x="3" y="1"/>
                          <a:pt x="2" y="4"/>
                        </a:cubicBezTo>
                        <a:cubicBezTo>
                          <a:pt x="2" y="6"/>
                          <a:pt x="2" y="8"/>
                          <a:pt x="2" y="10"/>
                        </a:cubicBezTo>
                        <a:cubicBezTo>
                          <a:pt x="2" y="14"/>
                          <a:pt x="2" y="18"/>
                          <a:pt x="2" y="21"/>
                        </a:cubicBezTo>
                        <a:cubicBezTo>
                          <a:pt x="2" y="23"/>
                          <a:pt x="5" y="23"/>
                          <a:pt x="5" y="2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53" name="Freeform 343"/>
                  <p:cNvSpPr/>
                  <p:nvPr/>
                </p:nvSpPr>
                <p:spPr bwMode="auto">
                  <a:xfrm>
                    <a:off x="557" y="1462"/>
                    <a:ext cx="11" cy="20"/>
                  </a:xfrm>
                  <a:custGeom>
                    <a:avLst/>
                    <a:gdLst>
                      <a:gd name="T0" fmla="*/ 2 w 16"/>
                      <a:gd name="T1" fmla="*/ 27 h 30"/>
                      <a:gd name="T2" fmla="*/ 2 w 16"/>
                      <a:gd name="T3" fmla="*/ 28 h 30"/>
                      <a:gd name="T4" fmla="*/ 5 w 16"/>
                      <a:gd name="T5" fmla="*/ 28 h 30"/>
                      <a:gd name="T6" fmla="*/ 6 w 16"/>
                      <a:gd name="T7" fmla="*/ 12 h 30"/>
                      <a:gd name="T8" fmla="*/ 7 w 16"/>
                      <a:gd name="T9" fmla="*/ 4 h 30"/>
                      <a:gd name="T10" fmla="*/ 13 w 16"/>
                      <a:gd name="T11" fmla="*/ 4 h 30"/>
                      <a:gd name="T12" fmla="*/ 12 w 16"/>
                      <a:gd name="T13" fmla="*/ 3 h 30"/>
                      <a:gd name="T14" fmla="*/ 12 w 16"/>
                      <a:gd name="T15" fmla="*/ 27 h 30"/>
                      <a:gd name="T16" fmla="*/ 14 w 16"/>
                      <a:gd name="T17" fmla="*/ 26 h 30"/>
                      <a:gd name="T18" fmla="*/ 2 w 16"/>
                      <a:gd name="T19" fmla="*/ 25 h 30"/>
                      <a:gd name="T20" fmla="*/ 2 w 16"/>
                      <a:gd name="T21" fmla="*/ 28 h 30"/>
                      <a:gd name="T22" fmla="*/ 14 w 16"/>
                      <a:gd name="T23" fmla="*/ 29 h 30"/>
                      <a:gd name="T24" fmla="*/ 15 w 16"/>
                      <a:gd name="T25" fmla="*/ 27 h 30"/>
                      <a:gd name="T26" fmla="*/ 15 w 16"/>
                      <a:gd name="T27" fmla="*/ 3 h 30"/>
                      <a:gd name="T28" fmla="*/ 13 w 16"/>
                      <a:gd name="T29" fmla="*/ 2 h 30"/>
                      <a:gd name="T30" fmla="*/ 3 w 16"/>
                      <a:gd name="T31" fmla="*/ 5 h 30"/>
                      <a:gd name="T32" fmla="*/ 2 w 16"/>
                      <a:gd name="T33" fmla="*/ 28 h 30"/>
                      <a:gd name="T34" fmla="*/ 5 w 16"/>
                      <a:gd name="T35" fmla="*/ 28 h 30"/>
                      <a:gd name="T36" fmla="*/ 5 w 16"/>
                      <a:gd name="T37" fmla="*/ 27 h 30"/>
                      <a:gd name="T38" fmla="*/ 2 w 16"/>
                      <a:gd name="T39" fmla="*/ 27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6" h="30">
                        <a:moveTo>
                          <a:pt x="2" y="27"/>
                        </a:moveTo>
                        <a:cubicBezTo>
                          <a:pt x="2" y="27"/>
                          <a:pt x="2" y="28"/>
                          <a:pt x="2" y="28"/>
                        </a:cubicBezTo>
                        <a:cubicBezTo>
                          <a:pt x="2" y="30"/>
                          <a:pt x="4" y="30"/>
                          <a:pt x="5" y="28"/>
                        </a:cubicBezTo>
                        <a:cubicBezTo>
                          <a:pt x="7" y="23"/>
                          <a:pt x="7" y="18"/>
                          <a:pt x="6" y="12"/>
                        </a:cubicBezTo>
                        <a:cubicBezTo>
                          <a:pt x="6" y="11"/>
                          <a:pt x="5" y="4"/>
                          <a:pt x="7" y="4"/>
                        </a:cubicBezTo>
                        <a:cubicBezTo>
                          <a:pt x="9" y="4"/>
                          <a:pt x="11" y="4"/>
                          <a:pt x="13" y="4"/>
                        </a:cubicBezTo>
                        <a:cubicBezTo>
                          <a:pt x="13" y="4"/>
                          <a:pt x="13" y="3"/>
                          <a:pt x="12" y="3"/>
                        </a:cubicBezTo>
                        <a:cubicBezTo>
                          <a:pt x="12" y="11"/>
                          <a:pt x="13" y="19"/>
                          <a:pt x="12" y="27"/>
                        </a:cubicBezTo>
                        <a:cubicBezTo>
                          <a:pt x="13" y="27"/>
                          <a:pt x="13" y="26"/>
                          <a:pt x="14" y="26"/>
                        </a:cubicBezTo>
                        <a:cubicBezTo>
                          <a:pt x="10" y="26"/>
                          <a:pt x="6" y="25"/>
                          <a:pt x="2" y="25"/>
                        </a:cubicBezTo>
                        <a:cubicBezTo>
                          <a:pt x="0" y="25"/>
                          <a:pt x="0" y="28"/>
                          <a:pt x="2" y="28"/>
                        </a:cubicBezTo>
                        <a:cubicBezTo>
                          <a:pt x="6" y="28"/>
                          <a:pt x="10" y="29"/>
                          <a:pt x="14" y="29"/>
                        </a:cubicBezTo>
                        <a:cubicBezTo>
                          <a:pt x="15" y="29"/>
                          <a:pt x="15" y="28"/>
                          <a:pt x="15" y="27"/>
                        </a:cubicBezTo>
                        <a:cubicBezTo>
                          <a:pt x="16" y="19"/>
                          <a:pt x="15" y="11"/>
                          <a:pt x="15" y="3"/>
                        </a:cubicBezTo>
                        <a:cubicBezTo>
                          <a:pt x="15" y="2"/>
                          <a:pt x="14" y="2"/>
                          <a:pt x="13" y="2"/>
                        </a:cubicBezTo>
                        <a:cubicBezTo>
                          <a:pt x="11" y="1"/>
                          <a:pt x="3" y="0"/>
                          <a:pt x="3" y="5"/>
                        </a:cubicBezTo>
                        <a:cubicBezTo>
                          <a:pt x="3" y="12"/>
                          <a:pt x="5" y="20"/>
                          <a:pt x="2" y="28"/>
                        </a:cubicBezTo>
                        <a:cubicBezTo>
                          <a:pt x="3" y="28"/>
                          <a:pt x="4" y="28"/>
                          <a:pt x="5" y="28"/>
                        </a:cubicBezTo>
                        <a:cubicBezTo>
                          <a:pt x="5" y="28"/>
                          <a:pt x="5" y="27"/>
                          <a:pt x="5" y="27"/>
                        </a:cubicBezTo>
                        <a:cubicBezTo>
                          <a:pt x="5" y="25"/>
                          <a:pt x="2" y="25"/>
                          <a:pt x="2" y="2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54" name="Freeform 344"/>
                  <p:cNvSpPr/>
                  <p:nvPr/>
                </p:nvSpPr>
                <p:spPr bwMode="auto">
                  <a:xfrm>
                    <a:off x="564" y="1458"/>
                    <a:ext cx="8" cy="24"/>
                  </a:xfrm>
                  <a:custGeom>
                    <a:avLst/>
                    <a:gdLst>
                      <a:gd name="T0" fmla="*/ 4 w 13"/>
                      <a:gd name="T1" fmla="*/ 33 h 35"/>
                      <a:gd name="T2" fmla="*/ 6 w 13"/>
                      <a:gd name="T3" fmla="*/ 22 h 35"/>
                      <a:gd name="T4" fmla="*/ 4 w 13"/>
                      <a:gd name="T5" fmla="*/ 3 h 35"/>
                      <a:gd name="T6" fmla="*/ 2 w 13"/>
                      <a:gd name="T7" fmla="*/ 4 h 35"/>
                      <a:gd name="T8" fmla="*/ 10 w 13"/>
                      <a:gd name="T9" fmla="*/ 7 h 35"/>
                      <a:gd name="T10" fmla="*/ 10 w 13"/>
                      <a:gd name="T11" fmla="*/ 14 h 35"/>
                      <a:gd name="T12" fmla="*/ 10 w 13"/>
                      <a:gd name="T13" fmla="*/ 33 h 35"/>
                      <a:gd name="T14" fmla="*/ 12 w 13"/>
                      <a:gd name="T15" fmla="*/ 32 h 35"/>
                      <a:gd name="T16" fmla="*/ 3 w 13"/>
                      <a:gd name="T17" fmla="*/ 31 h 35"/>
                      <a:gd name="T18" fmla="*/ 2 w 13"/>
                      <a:gd name="T19" fmla="*/ 34 h 35"/>
                      <a:gd name="T20" fmla="*/ 12 w 13"/>
                      <a:gd name="T21" fmla="*/ 35 h 35"/>
                      <a:gd name="T22" fmla="*/ 13 w 13"/>
                      <a:gd name="T23" fmla="*/ 33 h 35"/>
                      <a:gd name="T24" fmla="*/ 12 w 13"/>
                      <a:gd name="T25" fmla="*/ 5 h 35"/>
                      <a:gd name="T26" fmla="*/ 2 w 13"/>
                      <a:gd name="T27" fmla="*/ 1 h 35"/>
                      <a:gd name="T28" fmla="*/ 1 w 13"/>
                      <a:gd name="T29" fmla="*/ 3 h 35"/>
                      <a:gd name="T30" fmla="*/ 1 w 13"/>
                      <a:gd name="T31" fmla="*/ 16 h 35"/>
                      <a:gd name="T32" fmla="*/ 2 w 13"/>
                      <a:gd name="T33" fmla="*/ 32 h 35"/>
                      <a:gd name="T34" fmla="*/ 4 w 13"/>
                      <a:gd name="T35" fmla="*/ 33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3" h="35">
                        <a:moveTo>
                          <a:pt x="4" y="33"/>
                        </a:moveTo>
                        <a:cubicBezTo>
                          <a:pt x="7" y="30"/>
                          <a:pt x="6" y="26"/>
                          <a:pt x="6" y="22"/>
                        </a:cubicBezTo>
                        <a:cubicBezTo>
                          <a:pt x="5" y="15"/>
                          <a:pt x="4" y="9"/>
                          <a:pt x="4" y="3"/>
                        </a:cubicBezTo>
                        <a:cubicBezTo>
                          <a:pt x="3" y="3"/>
                          <a:pt x="3" y="3"/>
                          <a:pt x="2" y="4"/>
                        </a:cubicBezTo>
                        <a:cubicBezTo>
                          <a:pt x="5" y="4"/>
                          <a:pt x="10" y="2"/>
                          <a:pt x="10" y="7"/>
                        </a:cubicBezTo>
                        <a:cubicBezTo>
                          <a:pt x="10" y="9"/>
                          <a:pt x="10" y="12"/>
                          <a:pt x="10" y="14"/>
                        </a:cubicBezTo>
                        <a:cubicBezTo>
                          <a:pt x="10" y="21"/>
                          <a:pt x="11" y="27"/>
                          <a:pt x="10" y="33"/>
                        </a:cubicBezTo>
                        <a:cubicBezTo>
                          <a:pt x="11" y="33"/>
                          <a:pt x="11" y="32"/>
                          <a:pt x="12" y="32"/>
                        </a:cubicBezTo>
                        <a:cubicBezTo>
                          <a:pt x="9" y="32"/>
                          <a:pt x="6" y="32"/>
                          <a:pt x="3" y="31"/>
                        </a:cubicBezTo>
                        <a:cubicBezTo>
                          <a:pt x="1" y="31"/>
                          <a:pt x="0" y="34"/>
                          <a:pt x="2" y="34"/>
                        </a:cubicBezTo>
                        <a:cubicBezTo>
                          <a:pt x="5" y="35"/>
                          <a:pt x="8" y="35"/>
                          <a:pt x="12" y="35"/>
                        </a:cubicBezTo>
                        <a:cubicBezTo>
                          <a:pt x="13" y="35"/>
                          <a:pt x="13" y="34"/>
                          <a:pt x="13" y="33"/>
                        </a:cubicBezTo>
                        <a:cubicBezTo>
                          <a:pt x="13" y="24"/>
                          <a:pt x="13" y="15"/>
                          <a:pt x="12" y="5"/>
                        </a:cubicBezTo>
                        <a:cubicBezTo>
                          <a:pt x="12" y="0"/>
                          <a:pt x="6" y="1"/>
                          <a:pt x="2" y="1"/>
                        </a:cubicBezTo>
                        <a:cubicBezTo>
                          <a:pt x="2" y="1"/>
                          <a:pt x="1" y="2"/>
                          <a:pt x="1" y="3"/>
                        </a:cubicBezTo>
                        <a:cubicBezTo>
                          <a:pt x="1" y="7"/>
                          <a:pt x="1" y="12"/>
                          <a:pt x="1" y="16"/>
                        </a:cubicBezTo>
                        <a:cubicBezTo>
                          <a:pt x="2" y="21"/>
                          <a:pt x="5" y="27"/>
                          <a:pt x="2" y="32"/>
                        </a:cubicBezTo>
                        <a:cubicBezTo>
                          <a:pt x="1" y="34"/>
                          <a:pt x="3" y="35"/>
                          <a:pt x="4" y="3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55" name="Freeform 345"/>
                  <p:cNvSpPr/>
                  <p:nvPr/>
                </p:nvSpPr>
                <p:spPr bwMode="auto">
                  <a:xfrm>
                    <a:off x="569" y="1454"/>
                    <a:ext cx="10" cy="28"/>
                  </a:xfrm>
                  <a:custGeom>
                    <a:avLst/>
                    <a:gdLst>
                      <a:gd name="T0" fmla="*/ 6 w 15"/>
                      <a:gd name="T1" fmla="*/ 40 h 42"/>
                      <a:gd name="T2" fmla="*/ 4 w 15"/>
                      <a:gd name="T3" fmla="*/ 16 h 42"/>
                      <a:gd name="T4" fmla="*/ 4 w 15"/>
                      <a:gd name="T5" fmla="*/ 4 h 42"/>
                      <a:gd name="T6" fmla="*/ 5 w 15"/>
                      <a:gd name="T7" fmla="*/ 3 h 42"/>
                      <a:gd name="T8" fmla="*/ 11 w 15"/>
                      <a:gd name="T9" fmla="*/ 8 h 42"/>
                      <a:gd name="T10" fmla="*/ 11 w 15"/>
                      <a:gd name="T11" fmla="*/ 25 h 42"/>
                      <a:gd name="T12" fmla="*/ 12 w 15"/>
                      <a:gd name="T13" fmla="*/ 35 h 42"/>
                      <a:gd name="T14" fmla="*/ 2 w 15"/>
                      <a:gd name="T15" fmla="*/ 38 h 42"/>
                      <a:gd name="T16" fmla="*/ 2 w 15"/>
                      <a:gd name="T17" fmla="*/ 41 h 42"/>
                      <a:gd name="T18" fmla="*/ 13 w 15"/>
                      <a:gd name="T19" fmla="*/ 41 h 42"/>
                      <a:gd name="T20" fmla="*/ 15 w 15"/>
                      <a:gd name="T21" fmla="*/ 40 h 42"/>
                      <a:gd name="T22" fmla="*/ 14 w 15"/>
                      <a:gd name="T23" fmla="*/ 23 h 42"/>
                      <a:gd name="T24" fmla="*/ 14 w 15"/>
                      <a:gd name="T25" fmla="*/ 8 h 42"/>
                      <a:gd name="T26" fmla="*/ 2 w 15"/>
                      <a:gd name="T27" fmla="*/ 0 h 42"/>
                      <a:gd name="T28" fmla="*/ 1 w 15"/>
                      <a:gd name="T29" fmla="*/ 1 h 42"/>
                      <a:gd name="T30" fmla="*/ 3 w 15"/>
                      <a:gd name="T31" fmla="*/ 40 h 42"/>
                      <a:gd name="T32" fmla="*/ 6 w 15"/>
                      <a:gd name="T33" fmla="*/ 4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5" h="42">
                        <a:moveTo>
                          <a:pt x="6" y="40"/>
                        </a:moveTo>
                        <a:cubicBezTo>
                          <a:pt x="6" y="32"/>
                          <a:pt x="5" y="24"/>
                          <a:pt x="4" y="16"/>
                        </a:cubicBezTo>
                        <a:cubicBezTo>
                          <a:pt x="4" y="12"/>
                          <a:pt x="4" y="8"/>
                          <a:pt x="4" y="4"/>
                        </a:cubicBezTo>
                        <a:cubicBezTo>
                          <a:pt x="3" y="2"/>
                          <a:pt x="4" y="2"/>
                          <a:pt x="5" y="3"/>
                        </a:cubicBezTo>
                        <a:cubicBezTo>
                          <a:pt x="9" y="3"/>
                          <a:pt x="11" y="4"/>
                          <a:pt x="11" y="8"/>
                        </a:cubicBezTo>
                        <a:cubicBezTo>
                          <a:pt x="11" y="14"/>
                          <a:pt x="11" y="19"/>
                          <a:pt x="11" y="25"/>
                        </a:cubicBezTo>
                        <a:cubicBezTo>
                          <a:pt x="12" y="28"/>
                          <a:pt x="12" y="32"/>
                          <a:pt x="12" y="35"/>
                        </a:cubicBezTo>
                        <a:cubicBezTo>
                          <a:pt x="12" y="40"/>
                          <a:pt x="5" y="38"/>
                          <a:pt x="2" y="38"/>
                        </a:cubicBezTo>
                        <a:cubicBezTo>
                          <a:pt x="0" y="38"/>
                          <a:pt x="0" y="41"/>
                          <a:pt x="2" y="41"/>
                        </a:cubicBezTo>
                        <a:cubicBezTo>
                          <a:pt x="5" y="41"/>
                          <a:pt x="9" y="41"/>
                          <a:pt x="13" y="41"/>
                        </a:cubicBezTo>
                        <a:cubicBezTo>
                          <a:pt x="14" y="41"/>
                          <a:pt x="15" y="40"/>
                          <a:pt x="15" y="40"/>
                        </a:cubicBezTo>
                        <a:cubicBezTo>
                          <a:pt x="15" y="34"/>
                          <a:pt x="15" y="28"/>
                          <a:pt x="14" y="23"/>
                        </a:cubicBezTo>
                        <a:cubicBezTo>
                          <a:pt x="13" y="18"/>
                          <a:pt x="14" y="13"/>
                          <a:pt x="14" y="8"/>
                        </a:cubicBezTo>
                        <a:cubicBezTo>
                          <a:pt x="14" y="0"/>
                          <a:pt x="9" y="0"/>
                          <a:pt x="2" y="0"/>
                        </a:cubicBezTo>
                        <a:cubicBezTo>
                          <a:pt x="1" y="0"/>
                          <a:pt x="1" y="0"/>
                          <a:pt x="1" y="1"/>
                        </a:cubicBezTo>
                        <a:cubicBezTo>
                          <a:pt x="2" y="14"/>
                          <a:pt x="3" y="27"/>
                          <a:pt x="3" y="40"/>
                        </a:cubicBezTo>
                        <a:cubicBezTo>
                          <a:pt x="3" y="42"/>
                          <a:pt x="6" y="42"/>
                          <a:pt x="6" y="4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56" name="Freeform 346"/>
                  <p:cNvSpPr/>
                  <p:nvPr/>
                </p:nvSpPr>
                <p:spPr bwMode="auto">
                  <a:xfrm>
                    <a:off x="550" y="1471"/>
                    <a:ext cx="2" cy="3"/>
                  </a:xfrm>
                  <a:custGeom>
                    <a:avLst/>
                    <a:gdLst>
                      <a:gd name="T0" fmla="*/ 2 w 4"/>
                      <a:gd name="T1" fmla="*/ 3 h 4"/>
                      <a:gd name="T2" fmla="*/ 3 w 4"/>
                      <a:gd name="T3" fmla="*/ 2 h 4"/>
                      <a:gd name="T4" fmla="*/ 2 w 4"/>
                      <a:gd name="T5" fmla="*/ 1 h 4"/>
                      <a:gd name="T6" fmla="*/ 1 w 4"/>
                      <a:gd name="T7" fmla="*/ 2 h 4"/>
                      <a:gd name="T8" fmla="*/ 2 w 4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2" y="3"/>
                        </a:moveTo>
                        <a:cubicBezTo>
                          <a:pt x="3" y="3"/>
                          <a:pt x="3" y="2"/>
                          <a:pt x="3" y="2"/>
                        </a:cubicBezTo>
                        <a:cubicBezTo>
                          <a:pt x="4" y="1"/>
                          <a:pt x="3" y="0"/>
                          <a:pt x="2" y="1"/>
                        </a:cubicBezTo>
                        <a:cubicBezTo>
                          <a:pt x="2" y="1"/>
                          <a:pt x="1" y="1"/>
                          <a:pt x="1" y="2"/>
                        </a:cubicBezTo>
                        <a:cubicBezTo>
                          <a:pt x="0" y="3"/>
                          <a:pt x="1" y="4"/>
                          <a:pt x="2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57" name="Freeform 347"/>
                  <p:cNvSpPr/>
                  <p:nvPr/>
                </p:nvSpPr>
                <p:spPr bwMode="auto">
                  <a:xfrm>
                    <a:off x="550" y="1472"/>
                    <a:ext cx="2" cy="2"/>
                  </a:xfrm>
                  <a:custGeom>
                    <a:avLst/>
                    <a:gdLst>
                      <a:gd name="T0" fmla="*/ 2 w 4"/>
                      <a:gd name="T1" fmla="*/ 2 h 3"/>
                      <a:gd name="T2" fmla="*/ 3 w 4"/>
                      <a:gd name="T3" fmla="*/ 2 h 3"/>
                      <a:gd name="T4" fmla="*/ 2 w 4"/>
                      <a:gd name="T5" fmla="*/ 0 h 3"/>
                      <a:gd name="T6" fmla="*/ 1 w 4"/>
                      <a:gd name="T7" fmla="*/ 1 h 3"/>
                      <a:gd name="T8" fmla="*/ 2 w 4"/>
                      <a:gd name="T9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3">
                        <a:moveTo>
                          <a:pt x="2" y="2"/>
                        </a:moveTo>
                        <a:cubicBezTo>
                          <a:pt x="2" y="2"/>
                          <a:pt x="2" y="2"/>
                          <a:pt x="3" y="2"/>
                        </a:cubicBezTo>
                        <a:cubicBezTo>
                          <a:pt x="4" y="1"/>
                          <a:pt x="3" y="0"/>
                          <a:pt x="2" y="0"/>
                        </a:cubicBezTo>
                        <a:cubicBezTo>
                          <a:pt x="2" y="0"/>
                          <a:pt x="1" y="1"/>
                          <a:pt x="1" y="1"/>
                        </a:cubicBezTo>
                        <a:cubicBezTo>
                          <a:pt x="0" y="1"/>
                          <a:pt x="1" y="3"/>
                          <a:pt x="2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58" name="Freeform 348"/>
                  <p:cNvSpPr/>
                  <p:nvPr/>
                </p:nvSpPr>
                <p:spPr bwMode="auto">
                  <a:xfrm>
                    <a:off x="547" y="1472"/>
                    <a:ext cx="7" cy="6"/>
                  </a:xfrm>
                  <a:custGeom>
                    <a:avLst/>
                    <a:gdLst>
                      <a:gd name="T0" fmla="*/ 2 w 10"/>
                      <a:gd name="T1" fmla="*/ 8 h 9"/>
                      <a:gd name="T2" fmla="*/ 9 w 10"/>
                      <a:gd name="T3" fmla="*/ 2 h 9"/>
                      <a:gd name="T4" fmla="*/ 8 w 10"/>
                      <a:gd name="T5" fmla="*/ 0 h 9"/>
                      <a:gd name="T6" fmla="*/ 1 w 10"/>
                      <a:gd name="T7" fmla="*/ 8 h 9"/>
                      <a:gd name="T8" fmla="*/ 2 w 10"/>
                      <a:gd name="T9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9">
                        <a:moveTo>
                          <a:pt x="2" y="8"/>
                        </a:moveTo>
                        <a:cubicBezTo>
                          <a:pt x="3" y="5"/>
                          <a:pt x="7" y="4"/>
                          <a:pt x="9" y="2"/>
                        </a:cubicBezTo>
                        <a:cubicBezTo>
                          <a:pt x="10" y="1"/>
                          <a:pt x="9" y="0"/>
                          <a:pt x="8" y="0"/>
                        </a:cubicBezTo>
                        <a:cubicBezTo>
                          <a:pt x="6" y="3"/>
                          <a:pt x="2" y="4"/>
                          <a:pt x="1" y="8"/>
                        </a:cubicBezTo>
                        <a:cubicBezTo>
                          <a:pt x="0" y="9"/>
                          <a:pt x="2" y="9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59" name="Freeform 349"/>
                  <p:cNvSpPr/>
                  <p:nvPr/>
                </p:nvSpPr>
                <p:spPr bwMode="auto">
                  <a:xfrm>
                    <a:off x="547" y="1473"/>
                    <a:ext cx="7" cy="7"/>
                  </a:xfrm>
                  <a:custGeom>
                    <a:avLst/>
                    <a:gdLst>
                      <a:gd name="T0" fmla="*/ 2 w 10"/>
                      <a:gd name="T1" fmla="*/ 9 h 10"/>
                      <a:gd name="T2" fmla="*/ 10 w 10"/>
                      <a:gd name="T3" fmla="*/ 2 h 10"/>
                      <a:gd name="T4" fmla="*/ 9 w 10"/>
                      <a:gd name="T5" fmla="*/ 1 h 10"/>
                      <a:gd name="T6" fmla="*/ 1 w 10"/>
                      <a:gd name="T7" fmla="*/ 8 h 10"/>
                      <a:gd name="T8" fmla="*/ 2 w 10"/>
                      <a:gd name="T9" fmla="*/ 9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0">
                        <a:moveTo>
                          <a:pt x="2" y="9"/>
                        </a:moveTo>
                        <a:cubicBezTo>
                          <a:pt x="4" y="6"/>
                          <a:pt x="7" y="4"/>
                          <a:pt x="10" y="2"/>
                        </a:cubicBezTo>
                        <a:cubicBezTo>
                          <a:pt x="10" y="1"/>
                          <a:pt x="10" y="0"/>
                          <a:pt x="9" y="1"/>
                        </a:cubicBezTo>
                        <a:cubicBezTo>
                          <a:pt x="6" y="3"/>
                          <a:pt x="3" y="5"/>
                          <a:pt x="1" y="8"/>
                        </a:cubicBezTo>
                        <a:cubicBezTo>
                          <a:pt x="0" y="9"/>
                          <a:pt x="1" y="10"/>
                          <a:pt x="2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60" name="Freeform 350"/>
                  <p:cNvSpPr/>
                  <p:nvPr/>
                </p:nvSpPr>
                <p:spPr bwMode="auto">
                  <a:xfrm>
                    <a:off x="548" y="1474"/>
                    <a:ext cx="6" cy="6"/>
                  </a:xfrm>
                  <a:custGeom>
                    <a:avLst/>
                    <a:gdLst>
                      <a:gd name="T0" fmla="*/ 1 w 9"/>
                      <a:gd name="T1" fmla="*/ 7 h 8"/>
                      <a:gd name="T2" fmla="*/ 9 w 9"/>
                      <a:gd name="T3" fmla="*/ 2 h 8"/>
                      <a:gd name="T4" fmla="*/ 8 w 9"/>
                      <a:gd name="T5" fmla="*/ 1 h 8"/>
                      <a:gd name="T6" fmla="*/ 1 w 9"/>
                      <a:gd name="T7" fmla="*/ 6 h 8"/>
                      <a:gd name="T8" fmla="*/ 1 w 9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8">
                        <a:moveTo>
                          <a:pt x="1" y="7"/>
                        </a:moveTo>
                        <a:cubicBezTo>
                          <a:pt x="4" y="6"/>
                          <a:pt x="6" y="4"/>
                          <a:pt x="9" y="2"/>
                        </a:cubicBezTo>
                        <a:cubicBezTo>
                          <a:pt x="9" y="2"/>
                          <a:pt x="9" y="0"/>
                          <a:pt x="8" y="1"/>
                        </a:cubicBezTo>
                        <a:cubicBezTo>
                          <a:pt x="5" y="2"/>
                          <a:pt x="3" y="5"/>
                          <a:pt x="1" y="6"/>
                        </a:cubicBezTo>
                        <a:cubicBezTo>
                          <a:pt x="0" y="6"/>
                          <a:pt x="0" y="8"/>
                          <a:pt x="1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61" name="Freeform 351"/>
                  <p:cNvSpPr/>
                  <p:nvPr/>
                </p:nvSpPr>
                <p:spPr bwMode="auto">
                  <a:xfrm>
                    <a:off x="548" y="1471"/>
                    <a:ext cx="2" cy="3"/>
                  </a:xfrm>
                  <a:custGeom>
                    <a:avLst/>
                    <a:gdLst>
                      <a:gd name="T0" fmla="*/ 2 w 4"/>
                      <a:gd name="T1" fmla="*/ 3 h 4"/>
                      <a:gd name="T2" fmla="*/ 4 w 4"/>
                      <a:gd name="T3" fmla="*/ 2 h 4"/>
                      <a:gd name="T4" fmla="*/ 2 w 4"/>
                      <a:gd name="T5" fmla="*/ 1 h 4"/>
                      <a:gd name="T6" fmla="*/ 2 w 4"/>
                      <a:gd name="T7" fmla="*/ 1 h 4"/>
                      <a:gd name="T8" fmla="*/ 3 w 4"/>
                      <a:gd name="T9" fmla="*/ 2 h 4"/>
                      <a:gd name="T10" fmla="*/ 4 w 4"/>
                      <a:gd name="T11" fmla="*/ 2 h 4"/>
                      <a:gd name="T12" fmla="*/ 2 w 4"/>
                      <a:gd name="T13" fmla="*/ 1 h 4"/>
                      <a:gd name="T14" fmla="*/ 1 w 4"/>
                      <a:gd name="T15" fmla="*/ 2 h 4"/>
                      <a:gd name="T16" fmla="*/ 2 w 4"/>
                      <a:gd name="T17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" h="4">
                        <a:moveTo>
                          <a:pt x="2" y="3"/>
                        </a:moveTo>
                        <a:cubicBezTo>
                          <a:pt x="3" y="3"/>
                          <a:pt x="3" y="2"/>
                          <a:pt x="4" y="2"/>
                        </a:cubicBezTo>
                        <a:cubicBezTo>
                          <a:pt x="3" y="1"/>
                          <a:pt x="3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1" y="2"/>
                          <a:pt x="2" y="3"/>
                          <a:pt x="3" y="2"/>
                        </a:cubicBezTo>
                        <a:cubicBezTo>
                          <a:pt x="3" y="2"/>
                          <a:pt x="3" y="2"/>
                          <a:pt x="4" y="2"/>
                        </a:cubicBezTo>
                        <a:cubicBezTo>
                          <a:pt x="4" y="1"/>
                          <a:pt x="3" y="0"/>
                          <a:pt x="2" y="1"/>
                        </a:cubicBezTo>
                        <a:cubicBezTo>
                          <a:pt x="2" y="1"/>
                          <a:pt x="2" y="1"/>
                          <a:pt x="1" y="2"/>
                        </a:cubicBezTo>
                        <a:cubicBezTo>
                          <a:pt x="0" y="3"/>
                          <a:pt x="2" y="4"/>
                          <a:pt x="2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62" name="Freeform 352"/>
                  <p:cNvSpPr/>
                  <p:nvPr/>
                </p:nvSpPr>
                <p:spPr bwMode="auto">
                  <a:xfrm>
                    <a:off x="554" y="1468"/>
                    <a:ext cx="5" cy="4"/>
                  </a:xfrm>
                  <a:custGeom>
                    <a:avLst/>
                    <a:gdLst>
                      <a:gd name="T0" fmla="*/ 2 w 8"/>
                      <a:gd name="T1" fmla="*/ 6 h 7"/>
                      <a:gd name="T2" fmla="*/ 7 w 8"/>
                      <a:gd name="T3" fmla="*/ 2 h 7"/>
                      <a:gd name="T4" fmla="*/ 6 w 8"/>
                      <a:gd name="T5" fmla="*/ 1 h 7"/>
                      <a:gd name="T6" fmla="*/ 1 w 8"/>
                      <a:gd name="T7" fmla="*/ 5 h 7"/>
                      <a:gd name="T8" fmla="*/ 2 w 8"/>
                      <a:gd name="T9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7">
                        <a:moveTo>
                          <a:pt x="2" y="6"/>
                        </a:moveTo>
                        <a:cubicBezTo>
                          <a:pt x="3" y="5"/>
                          <a:pt x="5" y="4"/>
                          <a:pt x="7" y="2"/>
                        </a:cubicBezTo>
                        <a:cubicBezTo>
                          <a:pt x="8" y="2"/>
                          <a:pt x="7" y="0"/>
                          <a:pt x="6" y="1"/>
                        </a:cubicBezTo>
                        <a:cubicBezTo>
                          <a:pt x="4" y="2"/>
                          <a:pt x="2" y="4"/>
                          <a:pt x="1" y="5"/>
                        </a:cubicBezTo>
                        <a:cubicBezTo>
                          <a:pt x="0" y="5"/>
                          <a:pt x="1" y="7"/>
                          <a:pt x="2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63" name="Freeform 353"/>
                  <p:cNvSpPr/>
                  <p:nvPr/>
                </p:nvSpPr>
                <p:spPr bwMode="auto">
                  <a:xfrm>
                    <a:off x="553" y="1470"/>
                    <a:ext cx="7" cy="5"/>
                  </a:xfrm>
                  <a:custGeom>
                    <a:avLst/>
                    <a:gdLst>
                      <a:gd name="T0" fmla="*/ 2 w 10"/>
                      <a:gd name="T1" fmla="*/ 7 h 8"/>
                      <a:gd name="T2" fmla="*/ 9 w 10"/>
                      <a:gd name="T3" fmla="*/ 2 h 8"/>
                      <a:gd name="T4" fmla="*/ 8 w 10"/>
                      <a:gd name="T5" fmla="*/ 0 h 8"/>
                      <a:gd name="T6" fmla="*/ 1 w 10"/>
                      <a:gd name="T7" fmla="*/ 6 h 8"/>
                      <a:gd name="T8" fmla="*/ 2 w 10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8">
                        <a:moveTo>
                          <a:pt x="2" y="7"/>
                        </a:moveTo>
                        <a:cubicBezTo>
                          <a:pt x="4" y="5"/>
                          <a:pt x="6" y="3"/>
                          <a:pt x="9" y="2"/>
                        </a:cubicBezTo>
                        <a:cubicBezTo>
                          <a:pt x="10" y="1"/>
                          <a:pt x="9" y="0"/>
                          <a:pt x="8" y="0"/>
                        </a:cubicBezTo>
                        <a:cubicBezTo>
                          <a:pt x="5" y="2"/>
                          <a:pt x="3" y="4"/>
                          <a:pt x="1" y="6"/>
                        </a:cubicBezTo>
                        <a:cubicBezTo>
                          <a:pt x="0" y="7"/>
                          <a:pt x="1" y="8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64" name="Freeform 354"/>
                  <p:cNvSpPr/>
                  <p:nvPr/>
                </p:nvSpPr>
                <p:spPr bwMode="auto">
                  <a:xfrm>
                    <a:off x="554" y="1472"/>
                    <a:ext cx="6" cy="4"/>
                  </a:xfrm>
                  <a:custGeom>
                    <a:avLst/>
                    <a:gdLst>
                      <a:gd name="T0" fmla="*/ 2 w 9"/>
                      <a:gd name="T1" fmla="*/ 6 h 7"/>
                      <a:gd name="T2" fmla="*/ 8 w 9"/>
                      <a:gd name="T3" fmla="*/ 2 h 7"/>
                      <a:gd name="T4" fmla="*/ 7 w 9"/>
                      <a:gd name="T5" fmla="*/ 0 h 7"/>
                      <a:gd name="T6" fmla="*/ 0 w 9"/>
                      <a:gd name="T7" fmla="*/ 5 h 7"/>
                      <a:gd name="T8" fmla="*/ 2 w 9"/>
                      <a:gd name="T9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7">
                        <a:moveTo>
                          <a:pt x="2" y="6"/>
                        </a:moveTo>
                        <a:cubicBezTo>
                          <a:pt x="4" y="4"/>
                          <a:pt x="6" y="3"/>
                          <a:pt x="8" y="2"/>
                        </a:cubicBezTo>
                        <a:cubicBezTo>
                          <a:pt x="9" y="1"/>
                          <a:pt x="8" y="0"/>
                          <a:pt x="7" y="0"/>
                        </a:cubicBezTo>
                        <a:cubicBezTo>
                          <a:pt x="5" y="2"/>
                          <a:pt x="2" y="3"/>
                          <a:pt x="0" y="5"/>
                        </a:cubicBezTo>
                        <a:cubicBezTo>
                          <a:pt x="0" y="6"/>
                          <a:pt x="1" y="7"/>
                          <a:pt x="2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65" name="Freeform 355"/>
                  <p:cNvSpPr/>
                  <p:nvPr/>
                </p:nvSpPr>
                <p:spPr bwMode="auto">
                  <a:xfrm>
                    <a:off x="553" y="1474"/>
                    <a:ext cx="6" cy="5"/>
                  </a:xfrm>
                  <a:custGeom>
                    <a:avLst/>
                    <a:gdLst>
                      <a:gd name="T0" fmla="*/ 2 w 9"/>
                      <a:gd name="T1" fmla="*/ 7 h 8"/>
                      <a:gd name="T2" fmla="*/ 8 w 9"/>
                      <a:gd name="T3" fmla="*/ 2 h 8"/>
                      <a:gd name="T4" fmla="*/ 7 w 9"/>
                      <a:gd name="T5" fmla="*/ 1 h 8"/>
                      <a:gd name="T6" fmla="*/ 1 w 9"/>
                      <a:gd name="T7" fmla="*/ 6 h 8"/>
                      <a:gd name="T8" fmla="*/ 2 w 9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8">
                        <a:moveTo>
                          <a:pt x="2" y="7"/>
                        </a:moveTo>
                        <a:cubicBezTo>
                          <a:pt x="4" y="5"/>
                          <a:pt x="6" y="3"/>
                          <a:pt x="8" y="2"/>
                        </a:cubicBezTo>
                        <a:cubicBezTo>
                          <a:pt x="9" y="1"/>
                          <a:pt x="8" y="0"/>
                          <a:pt x="7" y="1"/>
                        </a:cubicBezTo>
                        <a:cubicBezTo>
                          <a:pt x="5" y="2"/>
                          <a:pt x="3" y="4"/>
                          <a:pt x="1" y="6"/>
                        </a:cubicBezTo>
                        <a:cubicBezTo>
                          <a:pt x="0" y="6"/>
                          <a:pt x="2" y="8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66" name="Freeform 356"/>
                  <p:cNvSpPr/>
                  <p:nvPr/>
                </p:nvSpPr>
                <p:spPr bwMode="auto">
                  <a:xfrm>
                    <a:off x="554" y="1476"/>
                    <a:ext cx="5" cy="4"/>
                  </a:xfrm>
                  <a:custGeom>
                    <a:avLst/>
                    <a:gdLst>
                      <a:gd name="T0" fmla="*/ 2 w 7"/>
                      <a:gd name="T1" fmla="*/ 5 h 6"/>
                      <a:gd name="T2" fmla="*/ 6 w 7"/>
                      <a:gd name="T3" fmla="*/ 1 h 6"/>
                      <a:gd name="T4" fmla="*/ 4 w 7"/>
                      <a:gd name="T5" fmla="*/ 0 h 6"/>
                      <a:gd name="T6" fmla="*/ 1 w 7"/>
                      <a:gd name="T7" fmla="*/ 4 h 6"/>
                      <a:gd name="T8" fmla="*/ 2 w 7"/>
                      <a:gd name="T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6">
                        <a:moveTo>
                          <a:pt x="2" y="5"/>
                        </a:moveTo>
                        <a:cubicBezTo>
                          <a:pt x="3" y="4"/>
                          <a:pt x="5" y="3"/>
                          <a:pt x="6" y="1"/>
                        </a:cubicBezTo>
                        <a:cubicBezTo>
                          <a:pt x="7" y="0"/>
                          <a:pt x="5" y="0"/>
                          <a:pt x="4" y="0"/>
                        </a:cubicBezTo>
                        <a:cubicBezTo>
                          <a:pt x="3" y="2"/>
                          <a:pt x="2" y="3"/>
                          <a:pt x="1" y="4"/>
                        </a:cubicBezTo>
                        <a:cubicBezTo>
                          <a:pt x="0" y="5"/>
                          <a:pt x="1" y="6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67" name="Freeform 357"/>
                  <p:cNvSpPr/>
                  <p:nvPr/>
                </p:nvSpPr>
                <p:spPr bwMode="auto">
                  <a:xfrm>
                    <a:off x="559" y="1463"/>
                    <a:ext cx="5" cy="5"/>
                  </a:xfrm>
                  <a:custGeom>
                    <a:avLst/>
                    <a:gdLst>
                      <a:gd name="T0" fmla="*/ 2 w 8"/>
                      <a:gd name="T1" fmla="*/ 7 h 8"/>
                      <a:gd name="T2" fmla="*/ 8 w 8"/>
                      <a:gd name="T3" fmla="*/ 1 h 8"/>
                      <a:gd name="T4" fmla="*/ 6 w 8"/>
                      <a:gd name="T5" fmla="*/ 0 h 8"/>
                      <a:gd name="T6" fmla="*/ 1 w 8"/>
                      <a:gd name="T7" fmla="*/ 6 h 8"/>
                      <a:gd name="T8" fmla="*/ 2 w 8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8">
                        <a:moveTo>
                          <a:pt x="2" y="7"/>
                        </a:moveTo>
                        <a:cubicBezTo>
                          <a:pt x="5" y="6"/>
                          <a:pt x="6" y="4"/>
                          <a:pt x="8" y="1"/>
                        </a:cubicBezTo>
                        <a:cubicBezTo>
                          <a:pt x="8" y="0"/>
                          <a:pt x="7" y="0"/>
                          <a:pt x="6" y="0"/>
                        </a:cubicBezTo>
                        <a:cubicBezTo>
                          <a:pt x="5" y="2"/>
                          <a:pt x="3" y="4"/>
                          <a:pt x="1" y="6"/>
                        </a:cubicBezTo>
                        <a:cubicBezTo>
                          <a:pt x="0" y="6"/>
                          <a:pt x="1" y="8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68" name="Freeform 358"/>
                  <p:cNvSpPr/>
                  <p:nvPr/>
                </p:nvSpPr>
                <p:spPr bwMode="auto">
                  <a:xfrm>
                    <a:off x="558" y="1466"/>
                    <a:ext cx="8" cy="5"/>
                  </a:xfrm>
                  <a:custGeom>
                    <a:avLst/>
                    <a:gdLst>
                      <a:gd name="T0" fmla="*/ 2 w 12"/>
                      <a:gd name="T1" fmla="*/ 7 h 8"/>
                      <a:gd name="T2" fmla="*/ 11 w 12"/>
                      <a:gd name="T3" fmla="*/ 1 h 8"/>
                      <a:gd name="T4" fmla="*/ 11 w 12"/>
                      <a:gd name="T5" fmla="*/ 0 h 8"/>
                      <a:gd name="T6" fmla="*/ 1 w 12"/>
                      <a:gd name="T7" fmla="*/ 6 h 8"/>
                      <a:gd name="T8" fmla="*/ 2 w 12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8">
                        <a:moveTo>
                          <a:pt x="2" y="7"/>
                        </a:moveTo>
                        <a:cubicBezTo>
                          <a:pt x="5" y="6"/>
                          <a:pt x="8" y="3"/>
                          <a:pt x="11" y="1"/>
                        </a:cubicBezTo>
                        <a:cubicBezTo>
                          <a:pt x="12" y="1"/>
                          <a:pt x="12" y="0"/>
                          <a:pt x="11" y="0"/>
                        </a:cubicBezTo>
                        <a:cubicBezTo>
                          <a:pt x="7" y="2"/>
                          <a:pt x="5" y="4"/>
                          <a:pt x="1" y="6"/>
                        </a:cubicBezTo>
                        <a:cubicBezTo>
                          <a:pt x="0" y="6"/>
                          <a:pt x="1" y="8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69" name="Freeform 359"/>
                  <p:cNvSpPr/>
                  <p:nvPr/>
                </p:nvSpPr>
                <p:spPr bwMode="auto">
                  <a:xfrm>
                    <a:off x="559" y="1467"/>
                    <a:ext cx="7" cy="6"/>
                  </a:xfrm>
                  <a:custGeom>
                    <a:avLst/>
                    <a:gdLst>
                      <a:gd name="T0" fmla="*/ 2 w 11"/>
                      <a:gd name="T1" fmla="*/ 8 h 9"/>
                      <a:gd name="T2" fmla="*/ 10 w 11"/>
                      <a:gd name="T3" fmla="*/ 2 h 9"/>
                      <a:gd name="T4" fmla="*/ 9 w 11"/>
                      <a:gd name="T5" fmla="*/ 1 h 9"/>
                      <a:gd name="T6" fmla="*/ 1 w 11"/>
                      <a:gd name="T7" fmla="*/ 7 h 9"/>
                      <a:gd name="T8" fmla="*/ 2 w 11"/>
                      <a:gd name="T9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" h="9">
                        <a:moveTo>
                          <a:pt x="2" y="8"/>
                        </a:moveTo>
                        <a:cubicBezTo>
                          <a:pt x="5" y="6"/>
                          <a:pt x="7" y="4"/>
                          <a:pt x="10" y="2"/>
                        </a:cubicBezTo>
                        <a:cubicBezTo>
                          <a:pt x="11" y="2"/>
                          <a:pt x="10" y="0"/>
                          <a:pt x="9" y="1"/>
                        </a:cubicBezTo>
                        <a:cubicBezTo>
                          <a:pt x="6" y="3"/>
                          <a:pt x="3" y="4"/>
                          <a:pt x="1" y="7"/>
                        </a:cubicBezTo>
                        <a:cubicBezTo>
                          <a:pt x="0" y="7"/>
                          <a:pt x="2" y="9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70" name="Freeform 360"/>
                  <p:cNvSpPr/>
                  <p:nvPr/>
                </p:nvSpPr>
                <p:spPr bwMode="auto">
                  <a:xfrm>
                    <a:off x="559" y="1470"/>
                    <a:ext cx="7" cy="5"/>
                  </a:xfrm>
                  <a:custGeom>
                    <a:avLst/>
                    <a:gdLst>
                      <a:gd name="T0" fmla="*/ 2 w 10"/>
                      <a:gd name="T1" fmla="*/ 7 h 8"/>
                      <a:gd name="T2" fmla="*/ 9 w 10"/>
                      <a:gd name="T3" fmla="*/ 2 h 8"/>
                      <a:gd name="T4" fmla="*/ 8 w 10"/>
                      <a:gd name="T5" fmla="*/ 1 h 8"/>
                      <a:gd name="T6" fmla="*/ 0 w 10"/>
                      <a:gd name="T7" fmla="*/ 6 h 8"/>
                      <a:gd name="T8" fmla="*/ 2 w 10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8">
                        <a:moveTo>
                          <a:pt x="2" y="7"/>
                        </a:moveTo>
                        <a:cubicBezTo>
                          <a:pt x="4" y="5"/>
                          <a:pt x="6" y="3"/>
                          <a:pt x="9" y="2"/>
                        </a:cubicBezTo>
                        <a:cubicBezTo>
                          <a:pt x="10" y="2"/>
                          <a:pt x="9" y="0"/>
                          <a:pt x="8" y="1"/>
                        </a:cubicBezTo>
                        <a:cubicBezTo>
                          <a:pt x="5" y="2"/>
                          <a:pt x="3" y="4"/>
                          <a:pt x="0" y="6"/>
                        </a:cubicBezTo>
                        <a:cubicBezTo>
                          <a:pt x="0" y="7"/>
                          <a:pt x="1" y="8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71" name="Freeform 361"/>
                  <p:cNvSpPr/>
                  <p:nvPr/>
                </p:nvSpPr>
                <p:spPr bwMode="auto">
                  <a:xfrm>
                    <a:off x="560" y="1472"/>
                    <a:ext cx="6" cy="4"/>
                  </a:xfrm>
                  <a:custGeom>
                    <a:avLst/>
                    <a:gdLst>
                      <a:gd name="T0" fmla="*/ 1 w 9"/>
                      <a:gd name="T1" fmla="*/ 6 h 7"/>
                      <a:gd name="T2" fmla="*/ 8 w 9"/>
                      <a:gd name="T3" fmla="*/ 2 h 7"/>
                      <a:gd name="T4" fmla="*/ 7 w 9"/>
                      <a:gd name="T5" fmla="*/ 0 h 7"/>
                      <a:gd name="T6" fmla="*/ 1 w 9"/>
                      <a:gd name="T7" fmla="*/ 5 h 7"/>
                      <a:gd name="T8" fmla="*/ 1 w 9"/>
                      <a:gd name="T9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7">
                        <a:moveTo>
                          <a:pt x="1" y="6"/>
                        </a:moveTo>
                        <a:cubicBezTo>
                          <a:pt x="4" y="5"/>
                          <a:pt x="6" y="3"/>
                          <a:pt x="8" y="2"/>
                        </a:cubicBezTo>
                        <a:cubicBezTo>
                          <a:pt x="9" y="1"/>
                          <a:pt x="8" y="0"/>
                          <a:pt x="7" y="0"/>
                        </a:cubicBezTo>
                        <a:cubicBezTo>
                          <a:pt x="5" y="2"/>
                          <a:pt x="3" y="3"/>
                          <a:pt x="1" y="5"/>
                        </a:cubicBezTo>
                        <a:cubicBezTo>
                          <a:pt x="0" y="5"/>
                          <a:pt x="0" y="7"/>
                          <a:pt x="1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72" name="Freeform 362"/>
                  <p:cNvSpPr/>
                  <p:nvPr/>
                </p:nvSpPr>
                <p:spPr bwMode="auto">
                  <a:xfrm>
                    <a:off x="559" y="1473"/>
                    <a:ext cx="7" cy="5"/>
                  </a:xfrm>
                  <a:custGeom>
                    <a:avLst/>
                    <a:gdLst>
                      <a:gd name="T0" fmla="*/ 2 w 10"/>
                      <a:gd name="T1" fmla="*/ 8 h 8"/>
                      <a:gd name="T2" fmla="*/ 9 w 10"/>
                      <a:gd name="T3" fmla="*/ 2 h 8"/>
                      <a:gd name="T4" fmla="*/ 8 w 10"/>
                      <a:gd name="T5" fmla="*/ 1 h 8"/>
                      <a:gd name="T6" fmla="*/ 1 w 10"/>
                      <a:gd name="T7" fmla="*/ 6 h 8"/>
                      <a:gd name="T8" fmla="*/ 2 w 10"/>
                      <a:gd name="T9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8">
                        <a:moveTo>
                          <a:pt x="2" y="8"/>
                        </a:moveTo>
                        <a:cubicBezTo>
                          <a:pt x="5" y="6"/>
                          <a:pt x="7" y="4"/>
                          <a:pt x="9" y="2"/>
                        </a:cubicBezTo>
                        <a:cubicBezTo>
                          <a:pt x="10" y="2"/>
                          <a:pt x="9" y="0"/>
                          <a:pt x="8" y="1"/>
                        </a:cubicBezTo>
                        <a:cubicBezTo>
                          <a:pt x="6" y="3"/>
                          <a:pt x="4" y="5"/>
                          <a:pt x="1" y="6"/>
                        </a:cubicBezTo>
                        <a:cubicBezTo>
                          <a:pt x="0" y="7"/>
                          <a:pt x="1" y="8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73" name="Freeform 363"/>
                  <p:cNvSpPr/>
                  <p:nvPr/>
                </p:nvSpPr>
                <p:spPr bwMode="auto">
                  <a:xfrm>
                    <a:off x="560" y="1476"/>
                    <a:ext cx="5" cy="4"/>
                  </a:xfrm>
                  <a:custGeom>
                    <a:avLst/>
                    <a:gdLst>
                      <a:gd name="T0" fmla="*/ 1 w 7"/>
                      <a:gd name="T1" fmla="*/ 5 h 5"/>
                      <a:gd name="T2" fmla="*/ 6 w 7"/>
                      <a:gd name="T3" fmla="*/ 2 h 5"/>
                      <a:gd name="T4" fmla="*/ 5 w 7"/>
                      <a:gd name="T5" fmla="*/ 0 h 5"/>
                      <a:gd name="T6" fmla="*/ 1 w 7"/>
                      <a:gd name="T7" fmla="*/ 3 h 5"/>
                      <a:gd name="T8" fmla="*/ 1 w 7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5">
                        <a:moveTo>
                          <a:pt x="1" y="5"/>
                        </a:moveTo>
                        <a:cubicBezTo>
                          <a:pt x="3" y="4"/>
                          <a:pt x="5" y="3"/>
                          <a:pt x="6" y="2"/>
                        </a:cubicBezTo>
                        <a:cubicBezTo>
                          <a:pt x="7" y="1"/>
                          <a:pt x="6" y="0"/>
                          <a:pt x="5" y="0"/>
                        </a:cubicBezTo>
                        <a:cubicBezTo>
                          <a:pt x="4" y="2"/>
                          <a:pt x="3" y="3"/>
                          <a:pt x="1" y="3"/>
                        </a:cubicBezTo>
                        <a:cubicBezTo>
                          <a:pt x="0" y="3"/>
                          <a:pt x="0" y="5"/>
                          <a:pt x="1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74" name="Freeform 364"/>
                  <p:cNvSpPr/>
                  <p:nvPr/>
                </p:nvSpPr>
                <p:spPr bwMode="auto">
                  <a:xfrm>
                    <a:off x="564" y="1460"/>
                    <a:ext cx="6" cy="5"/>
                  </a:xfrm>
                  <a:custGeom>
                    <a:avLst/>
                    <a:gdLst>
                      <a:gd name="T0" fmla="*/ 3 w 9"/>
                      <a:gd name="T1" fmla="*/ 7 h 8"/>
                      <a:gd name="T2" fmla="*/ 8 w 9"/>
                      <a:gd name="T3" fmla="*/ 1 h 8"/>
                      <a:gd name="T4" fmla="*/ 7 w 9"/>
                      <a:gd name="T5" fmla="*/ 0 h 8"/>
                      <a:gd name="T6" fmla="*/ 1 w 9"/>
                      <a:gd name="T7" fmla="*/ 6 h 8"/>
                      <a:gd name="T8" fmla="*/ 3 w 9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8">
                        <a:moveTo>
                          <a:pt x="3" y="7"/>
                        </a:moveTo>
                        <a:cubicBezTo>
                          <a:pt x="4" y="5"/>
                          <a:pt x="6" y="3"/>
                          <a:pt x="8" y="1"/>
                        </a:cubicBezTo>
                        <a:cubicBezTo>
                          <a:pt x="9" y="1"/>
                          <a:pt x="8" y="0"/>
                          <a:pt x="7" y="0"/>
                        </a:cubicBezTo>
                        <a:cubicBezTo>
                          <a:pt x="4" y="2"/>
                          <a:pt x="2" y="4"/>
                          <a:pt x="1" y="6"/>
                        </a:cubicBezTo>
                        <a:cubicBezTo>
                          <a:pt x="0" y="7"/>
                          <a:pt x="2" y="8"/>
                          <a:pt x="3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75" name="Freeform 365"/>
                  <p:cNvSpPr/>
                  <p:nvPr/>
                </p:nvSpPr>
                <p:spPr bwMode="auto">
                  <a:xfrm>
                    <a:off x="565" y="1461"/>
                    <a:ext cx="6" cy="6"/>
                  </a:xfrm>
                  <a:custGeom>
                    <a:avLst/>
                    <a:gdLst>
                      <a:gd name="T0" fmla="*/ 2 w 9"/>
                      <a:gd name="T1" fmla="*/ 8 h 9"/>
                      <a:gd name="T2" fmla="*/ 8 w 9"/>
                      <a:gd name="T3" fmla="*/ 1 h 9"/>
                      <a:gd name="T4" fmla="*/ 7 w 9"/>
                      <a:gd name="T5" fmla="*/ 0 h 9"/>
                      <a:gd name="T6" fmla="*/ 1 w 9"/>
                      <a:gd name="T7" fmla="*/ 7 h 9"/>
                      <a:gd name="T8" fmla="*/ 2 w 9"/>
                      <a:gd name="T9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9">
                        <a:moveTo>
                          <a:pt x="2" y="8"/>
                        </a:moveTo>
                        <a:cubicBezTo>
                          <a:pt x="4" y="6"/>
                          <a:pt x="6" y="4"/>
                          <a:pt x="8" y="1"/>
                        </a:cubicBezTo>
                        <a:cubicBezTo>
                          <a:pt x="9" y="0"/>
                          <a:pt x="7" y="0"/>
                          <a:pt x="7" y="0"/>
                        </a:cubicBezTo>
                        <a:cubicBezTo>
                          <a:pt x="5" y="3"/>
                          <a:pt x="2" y="5"/>
                          <a:pt x="1" y="7"/>
                        </a:cubicBezTo>
                        <a:cubicBezTo>
                          <a:pt x="0" y="8"/>
                          <a:pt x="2" y="9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76" name="Freeform 366"/>
                  <p:cNvSpPr/>
                  <p:nvPr/>
                </p:nvSpPr>
                <p:spPr bwMode="auto">
                  <a:xfrm>
                    <a:off x="565" y="1463"/>
                    <a:ext cx="6" cy="5"/>
                  </a:xfrm>
                  <a:custGeom>
                    <a:avLst/>
                    <a:gdLst>
                      <a:gd name="T0" fmla="*/ 2 w 9"/>
                      <a:gd name="T1" fmla="*/ 7 h 8"/>
                      <a:gd name="T2" fmla="*/ 8 w 9"/>
                      <a:gd name="T3" fmla="*/ 2 h 8"/>
                      <a:gd name="T4" fmla="*/ 7 w 9"/>
                      <a:gd name="T5" fmla="*/ 0 h 8"/>
                      <a:gd name="T6" fmla="*/ 1 w 9"/>
                      <a:gd name="T7" fmla="*/ 6 h 8"/>
                      <a:gd name="T8" fmla="*/ 2 w 9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8">
                        <a:moveTo>
                          <a:pt x="2" y="7"/>
                        </a:moveTo>
                        <a:cubicBezTo>
                          <a:pt x="4" y="5"/>
                          <a:pt x="6" y="3"/>
                          <a:pt x="8" y="2"/>
                        </a:cubicBezTo>
                        <a:cubicBezTo>
                          <a:pt x="9" y="2"/>
                          <a:pt x="8" y="0"/>
                          <a:pt x="7" y="0"/>
                        </a:cubicBezTo>
                        <a:cubicBezTo>
                          <a:pt x="5" y="1"/>
                          <a:pt x="3" y="4"/>
                          <a:pt x="1" y="6"/>
                        </a:cubicBezTo>
                        <a:cubicBezTo>
                          <a:pt x="0" y="6"/>
                          <a:pt x="1" y="8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77" name="Freeform 367"/>
                  <p:cNvSpPr/>
                  <p:nvPr/>
                </p:nvSpPr>
                <p:spPr bwMode="auto">
                  <a:xfrm>
                    <a:off x="564" y="1466"/>
                    <a:ext cx="7" cy="5"/>
                  </a:xfrm>
                  <a:custGeom>
                    <a:avLst/>
                    <a:gdLst>
                      <a:gd name="T0" fmla="*/ 2 w 10"/>
                      <a:gd name="T1" fmla="*/ 8 h 8"/>
                      <a:gd name="T2" fmla="*/ 9 w 10"/>
                      <a:gd name="T3" fmla="*/ 2 h 8"/>
                      <a:gd name="T4" fmla="*/ 8 w 10"/>
                      <a:gd name="T5" fmla="*/ 1 h 8"/>
                      <a:gd name="T6" fmla="*/ 1 w 10"/>
                      <a:gd name="T7" fmla="*/ 6 h 8"/>
                      <a:gd name="T8" fmla="*/ 2 w 10"/>
                      <a:gd name="T9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8">
                        <a:moveTo>
                          <a:pt x="2" y="8"/>
                        </a:moveTo>
                        <a:cubicBezTo>
                          <a:pt x="5" y="7"/>
                          <a:pt x="7" y="4"/>
                          <a:pt x="9" y="2"/>
                        </a:cubicBezTo>
                        <a:cubicBezTo>
                          <a:pt x="10" y="1"/>
                          <a:pt x="8" y="0"/>
                          <a:pt x="8" y="1"/>
                        </a:cubicBezTo>
                        <a:cubicBezTo>
                          <a:pt x="6" y="3"/>
                          <a:pt x="4" y="5"/>
                          <a:pt x="1" y="6"/>
                        </a:cubicBezTo>
                        <a:cubicBezTo>
                          <a:pt x="0" y="7"/>
                          <a:pt x="1" y="8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78" name="Freeform 368"/>
                  <p:cNvSpPr/>
                  <p:nvPr/>
                </p:nvSpPr>
                <p:spPr bwMode="auto">
                  <a:xfrm>
                    <a:off x="565" y="1467"/>
                    <a:ext cx="6" cy="6"/>
                  </a:xfrm>
                  <a:custGeom>
                    <a:avLst/>
                    <a:gdLst>
                      <a:gd name="T0" fmla="*/ 2 w 9"/>
                      <a:gd name="T1" fmla="*/ 8 h 9"/>
                      <a:gd name="T2" fmla="*/ 9 w 9"/>
                      <a:gd name="T3" fmla="*/ 2 h 9"/>
                      <a:gd name="T4" fmla="*/ 7 w 9"/>
                      <a:gd name="T5" fmla="*/ 1 h 9"/>
                      <a:gd name="T6" fmla="*/ 1 w 9"/>
                      <a:gd name="T7" fmla="*/ 7 h 9"/>
                      <a:gd name="T8" fmla="*/ 2 w 9"/>
                      <a:gd name="T9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9">
                        <a:moveTo>
                          <a:pt x="2" y="8"/>
                        </a:moveTo>
                        <a:cubicBezTo>
                          <a:pt x="4" y="6"/>
                          <a:pt x="6" y="4"/>
                          <a:pt x="9" y="2"/>
                        </a:cubicBezTo>
                        <a:cubicBezTo>
                          <a:pt x="9" y="1"/>
                          <a:pt x="8" y="0"/>
                          <a:pt x="7" y="1"/>
                        </a:cubicBezTo>
                        <a:cubicBezTo>
                          <a:pt x="5" y="3"/>
                          <a:pt x="3" y="5"/>
                          <a:pt x="1" y="7"/>
                        </a:cubicBezTo>
                        <a:cubicBezTo>
                          <a:pt x="0" y="8"/>
                          <a:pt x="1" y="9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79" name="Freeform 369"/>
                  <p:cNvSpPr/>
                  <p:nvPr/>
                </p:nvSpPr>
                <p:spPr bwMode="auto">
                  <a:xfrm>
                    <a:off x="564" y="1470"/>
                    <a:ext cx="7" cy="5"/>
                  </a:xfrm>
                  <a:custGeom>
                    <a:avLst/>
                    <a:gdLst>
                      <a:gd name="T0" fmla="*/ 2 w 10"/>
                      <a:gd name="T1" fmla="*/ 8 h 8"/>
                      <a:gd name="T2" fmla="*/ 9 w 10"/>
                      <a:gd name="T3" fmla="*/ 2 h 8"/>
                      <a:gd name="T4" fmla="*/ 8 w 10"/>
                      <a:gd name="T5" fmla="*/ 1 h 8"/>
                      <a:gd name="T6" fmla="*/ 1 w 10"/>
                      <a:gd name="T7" fmla="*/ 7 h 8"/>
                      <a:gd name="T8" fmla="*/ 2 w 10"/>
                      <a:gd name="T9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8">
                        <a:moveTo>
                          <a:pt x="2" y="8"/>
                        </a:moveTo>
                        <a:cubicBezTo>
                          <a:pt x="4" y="6"/>
                          <a:pt x="6" y="4"/>
                          <a:pt x="9" y="2"/>
                        </a:cubicBezTo>
                        <a:cubicBezTo>
                          <a:pt x="10" y="1"/>
                          <a:pt x="8" y="0"/>
                          <a:pt x="8" y="1"/>
                        </a:cubicBezTo>
                        <a:cubicBezTo>
                          <a:pt x="5" y="3"/>
                          <a:pt x="3" y="5"/>
                          <a:pt x="1" y="7"/>
                        </a:cubicBezTo>
                        <a:cubicBezTo>
                          <a:pt x="0" y="7"/>
                          <a:pt x="1" y="8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80" name="Freeform 370"/>
                  <p:cNvSpPr/>
                  <p:nvPr/>
                </p:nvSpPr>
                <p:spPr bwMode="auto">
                  <a:xfrm>
                    <a:off x="564" y="1472"/>
                    <a:ext cx="7" cy="6"/>
                  </a:xfrm>
                  <a:custGeom>
                    <a:avLst/>
                    <a:gdLst>
                      <a:gd name="T0" fmla="*/ 2 w 10"/>
                      <a:gd name="T1" fmla="*/ 8 h 8"/>
                      <a:gd name="T2" fmla="*/ 9 w 10"/>
                      <a:gd name="T3" fmla="*/ 2 h 8"/>
                      <a:gd name="T4" fmla="*/ 8 w 10"/>
                      <a:gd name="T5" fmla="*/ 0 h 8"/>
                      <a:gd name="T6" fmla="*/ 1 w 10"/>
                      <a:gd name="T7" fmla="*/ 6 h 8"/>
                      <a:gd name="T8" fmla="*/ 2 w 10"/>
                      <a:gd name="T9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8">
                        <a:moveTo>
                          <a:pt x="2" y="8"/>
                        </a:moveTo>
                        <a:cubicBezTo>
                          <a:pt x="4" y="6"/>
                          <a:pt x="7" y="4"/>
                          <a:pt x="9" y="2"/>
                        </a:cubicBezTo>
                        <a:cubicBezTo>
                          <a:pt x="10" y="1"/>
                          <a:pt x="9" y="0"/>
                          <a:pt x="8" y="0"/>
                        </a:cubicBezTo>
                        <a:cubicBezTo>
                          <a:pt x="6" y="2"/>
                          <a:pt x="3" y="4"/>
                          <a:pt x="1" y="6"/>
                        </a:cubicBezTo>
                        <a:cubicBezTo>
                          <a:pt x="0" y="7"/>
                          <a:pt x="1" y="8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81" name="Freeform 371"/>
                  <p:cNvSpPr/>
                  <p:nvPr/>
                </p:nvSpPr>
                <p:spPr bwMode="auto">
                  <a:xfrm>
                    <a:off x="566" y="1474"/>
                    <a:ext cx="5" cy="6"/>
                  </a:xfrm>
                  <a:custGeom>
                    <a:avLst/>
                    <a:gdLst>
                      <a:gd name="T0" fmla="*/ 2 w 8"/>
                      <a:gd name="T1" fmla="*/ 7 h 8"/>
                      <a:gd name="T2" fmla="*/ 7 w 8"/>
                      <a:gd name="T3" fmla="*/ 2 h 8"/>
                      <a:gd name="T4" fmla="*/ 6 w 8"/>
                      <a:gd name="T5" fmla="*/ 1 h 8"/>
                      <a:gd name="T6" fmla="*/ 0 w 8"/>
                      <a:gd name="T7" fmla="*/ 6 h 8"/>
                      <a:gd name="T8" fmla="*/ 2 w 8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8">
                        <a:moveTo>
                          <a:pt x="2" y="7"/>
                        </a:moveTo>
                        <a:cubicBezTo>
                          <a:pt x="3" y="5"/>
                          <a:pt x="5" y="4"/>
                          <a:pt x="7" y="2"/>
                        </a:cubicBezTo>
                        <a:cubicBezTo>
                          <a:pt x="8" y="1"/>
                          <a:pt x="7" y="0"/>
                          <a:pt x="6" y="1"/>
                        </a:cubicBezTo>
                        <a:cubicBezTo>
                          <a:pt x="4" y="2"/>
                          <a:pt x="2" y="4"/>
                          <a:pt x="0" y="6"/>
                        </a:cubicBezTo>
                        <a:cubicBezTo>
                          <a:pt x="0" y="7"/>
                          <a:pt x="1" y="8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82" name="Freeform 372"/>
                  <p:cNvSpPr/>
                  <p:nvPr/>
                </p:nvSpPr>
                <p:spPr bwMode="auto">
                  <a:xfrm>
                    <a:off x="566" y="1476"/>
                    <a:ext cx="5" cy="5"/>
                  </a:xfrm>
                  <a:custGeom>
                    <a:avLst/>
                    <a:gdLst>
                      <a:gd name="T0" fmla="*/ 2 w 8"/>
                      <a:gd name="T1" fmla="*/ 6 h 7"/>
                      <a:gd name="T2" fmla="*/ 8 w 8"/>
                      <a:gd name="T3" fmla="*/ 2 h 7"/>
                      <a:gd name="T4" fmla="*/ 6 w 8"/>
                      <a:gd name="T5" fmla="*/ 1 h 7"/>
                      <a:gd name="T6" fmla="*/ 1 w 8"/>
                      <a:gd name="T7" fmla="*/ 5 h 7"/>
                      <a:gd name="T8" fmla="*/ 2 w 8"/>
                      <a:gd name="T9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7">
                        <a:moveTo>
                          <a:pt x="2" y="6"/>
                        </a:moveTo>
                        <a:cubicBezTo>
                          <a:pt x="4" y="5"/>
                          <a:pt x="6" y="4"/>
                          <a:pt x="8" y="2"/>
                        </a:cubicBezTo>
                        <a:cubicBezTo>
                          <a:pt x="8" y="1"/>
                          <a:pt x="7" y="0"/>
                          <a:pt x="6" y="1"/>
                        </a:cubicBezTo>
                        <a:cubicBezTo>
                          <a:pt x="5" y="2"/>
                          <a:pt x="3" y="4"/>
                          <a:pt x="1" y="5"/>
                        </a:cubicBezTo>
                        <a:cubicBezTo>
                          <a:pt x="0" y="6"/>
                          <a:pt x="1" y="7"/>
                          <a:pt x="2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83" name="Freeform 373"/>
                  <p:cNvSpPr/>
                  <p:nvPr/>
                </p:nvSpPr>
                <p:spPr bwMode="auto">
                  <a:xfrm>
                    <a:off x="570" y="1455"/>
                    <a:ext cx="5" cy="3"/>
                  </a:xfrm>
                  <a:custGeom>
                    <a:avLst/>
                    <a:gdLst>
                      <a:gd name="T0" fmla="*/ 2 w 7"/>
                      <a:gd name="T1" fmla="*/ 5 h 5"/>
                      <a:gd name="T2" fmla="*/ 6 w 7"/>
                      <a:gd name="T3" fmla="*/ 2 h 5"/>
                      <a:gd name="T4" fmla="*/ 5 w 7"/>
                      <a:gd name="T5" fmla="*/ 1 h 5"/>
                      <a:gd name="T6" fmla="*/ 1 w 7"/>
                      <a:gd name="T7" fmla="*/ 3 h 5"/>
                      <a:gd name="T8" fmla="*/ 2 w 7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5">
                        <a:moveTo>
                          <a:pt x="2" y="5"/>
                        </a:moveTo>
                        <a:cubicBezTo>
                          <a:pt x="4" y="4"/>
                          <a:pt x="5" y="3"/>
                          <a:pt x="6" y="2"/>
                        </a:cubicBezTo>
                        <a:cubicBezTo>
                          <a:pt x="7" y="1"/>
                          <a:pt x="6" y="0"/>
                          <a:pt x="5" y="1"/>
                        </a:cubicBezTo>
                        <a:cubicBezTo>
                          <a:pt x="4" y="2"/>
                          <a:pt x="3" y="2"/>
                          <a:pt x="1" y="3"/>
                        </a:cubicBezTo>
                        <a:cubicBezTo>
                          <a:pt x="0" y="4"/>
                          <a:pt x="2" y="5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84" name="Freeform 374"/>
                  <p:cNvSpPr/>
                  <p:nvPr/>
                </p:nvSpPr>
                <p:spPr bwMode="auto">
                  <a:xfrm>
                    <a:off x="570" y="1456"/>
                    <a:ext cx="6" cy="6"/>
                  </a:xfrm>
                  <a:custGeom>
                    <a:avLst/>
                    <a:gdLst>
                      <a:gd name="T0" fmla="*/ 2 w 9"/>
                      <a:gd name="T1" fmla="*/ 7 h 8"/>
                      <a:gd name="T2" fmla="*/ 8 w 9"/>
                      <a:gd name="T3" fmla="*/ 2 h 8"/>
                      <a:gd name="T4" fmla="*/ 7 w 9"/>
                      <a:gd name="T5" fmla="*/ 1 h 8"/>
                      <a:gd name="T6" fmla="*/ 1 w 9"/>
                      <a:gd name="T7" fmla="*/ 6 h 8"/>
                      <a:gd name="T8" fmla="*/ 2 w 9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8">
                        <a:moveTo>
                          <a:pt x="2" y="7"/>
                        </a:moveTo>
                        <a:cubicBezTo>
                          <a:pt x="4" y="5"/>
                          <a:pt x="6" y="3"/>
                          <a:pt x="8" y="2"/>
                        </a:cubicBezTo>
                        <a:cubicBezTo>
                          <a:pt x="9" y="2"/>
                          <a:pt x="8" y="0"/>
                          <a:pt x="7" y="1"/>
                        </a:cubicBezTo>
                        <a:cubicBezTo>
                          <a:pt x="5" y="2"/>
                          <a:pt x="3" y="4"/>
                          <a:pt x="1" y="6"/>
                        </a:cubicBezTo>
                        <a:cubicBezTo>
                          <a:pt x="0" y="6"/>
                          <a:pt x="1" y="8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85" name="Freeform 375"/>
                  <p:cNvSpPr/>
                  <p:nvPr/>
                </p:nvSpPr>
                <p:spPr bwMode="auto">
                  <a:xfrm>
                    <a:off x="570" y="1458"/>
                    <a:ext cx="6" cy="5"/>
                  </a:xfrm>
                  <a:custGeom>
                    <a:avLst/>
                    <a:gdLst>
                      <a:gd name="T0" fmla="*/ 2 w 10"/>
                      <a:gd name="T1" fmla="*/ 7 h 7"/>
                      <a:gd name="T2" fmla="*/ 9 w 10"/>
                      <a:gd name="T3" fmla="*/ 2 h 7"/>
                      <a:gd name="T4" fmla="*/ 8 w 10"/>
                      <a:gd name="T5" fmla="*/ 1 h 7"/>
                      <a:gd name="T6" fmla="*/ 1 w 10"/>
                      <a:gd name="T7" fmla="*/ 5 h 7"/>
                      <a:gd name="T8" fmla="*/ 2 w 10"/>
                      <a:gd name="T9" fmla="*/ 7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7">
                        <a:moveTo>
                          <a:pt x="2" y="7"/>
                        </a:moveTo>
                        <a:cubicBezTo>
                          <a:pt x="5" y="6"/>
                          <a:pt x="6" y="3"/>
                          <a:pt x="9" y="2"/>
                        </a:cubicBezTo>
                        <a:cubicBezTo>
                          <a:pt x="10" y="2"/>
                          <a:pt x="9" y="0"/>
                          <a:pt x="8" y="1"/>
                        </a:cubicBezTo>
                        <a:cubicBezTo>
                          <a:pt x="6" y="2"/>
                          <a:pt x="4" y="5"/>
                          <a:pt x="1" y="5"/>
                        </a:cubicBezTo>
                        <a:cubicBezTo>
                          <a:pt x="0" y="5"/>
                          <a:pt x="1" y="7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86" name="Freeform 376"/>
                  <p:cNvSpPr/>
                  <p:nvPr/>
                </p:nvSpPr>
                <p:spPr bwMode="auto">
                  <a:xfrm>
                    <a:off x="570" y="1460"/>
                    <a:ext cx="6" cy="6"/>
                  </a:xfrm>
                  <a:custGeom>
                    <a:avLst/>
                    <a:gdLst>
                      <a:gd name="T0" fmla="*/ 2 w 10"/>
                      <a:gd name="T1" fmla="*/ 9 h 9"/>
                      <a:gd name="T2" fmla="*/ 9 w 10"/>
                      <a:gd name="T3" fmla="*/ 2 h 9"/>
                      <a:gd name="T4" fmla="*/ 8 w 10"/>
                      <a:gd name="T5" fmla="*/ 1 h 9"/>
                      <a:gd name="T6" fmla="*/ 1 w 10"/>
                      <a:gd name="T7" fmla="*/ 7 h 9"/>
                      <a:gd name="T8" fmla="*/ 2 w 10"/>
                      <a:gd name="T9" fmla="*/ 9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9">
                        <a:moveTo>
                          <a:pt x="2" y="9"/>
                        </a:moveTo>
                        <a:cubicBezTo>
                          <a:pt x="5" y="7"/>
                          <a:pt x="7" y="5"/>
                          <a:pt x="9" y="2"/>
                        </a:cubicBezTo>
                        <a:cubicBezTo>
                          <a:pt x="10" y="1"/>
                          <a:pt x="9" y="0"/>
                          <a:pt x="8" y="1"/>
                        </a:cubicBezTo>
                        <a:cubicBezTo>
                          <a:pt x="6" y="3"/>
                          <a:pt x="4" y="6"/>
                          <a:pt x="1" y="7"/>
                        </a:cubicBezTo>
                        <a:cubicBezTo>
                          <a:pt x="0" y="8"/>
                          <a:pt x="1" y="9"/>
                          <a:pt x="2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87" name="Freeform 377"/>
                  <p:cNvSpPr/>
                  <p:nvPr/>
                </p:nvSpPr>
                <p:spPr bwMode="auto">
                  <a:xfrm>
                    <a:off x="569" y="1462"/>
                    <a:ext cx="8" cy="6"/>
                  </a:xfrm>
                  <a:custGeom>
                    <a:avLst/>
                    <a:gdLst>
                      <a:gd name="T0" fmla="*/ 2 w 12"/>
                      <a:gd name="T1" fmla="*/ 8 h 9"/>
                      <a:gd name="T2" fmla="*/ 11 w 12"/>
                      <a:gd name="T3" fmla="*/ 2 h 9"/>
                      <a:gd name="T4" fmla="*/ 10 w 12"/>
                      <a:gd name="T5" fmla="*/ 1 h 9"/>
                      <a:gd name="T6" fmla="*/ 1 w 12"/>
                      <a:gd name="T7" fmla="*/ 7 h 9"/>
                      <a:gd name="T8" fmla="*/ 2 w 12"/>
                      <a:gd name="T9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9">
                        <a:moveTo>
                          <a:pt x="2" y="8"/>
                        </a:moveTo>
                        <a:cubicBezTo>
                          <a:pt x="5" y="6"/>
                          <a:pt x="8" y="4"/>
                          <a:pt x="11" y="2"/>
                        </a:cubicBezTo>
                        <a:cubicBezTo>
                          <a:pt x="12" y="2"/>
                          <a:pt x="11" y="0"/>
                          <a:pt x="10" y="1"/>
                        </a:cubicBezTo>
                        <a:cubicBezTo>
                          <a:pt x="7" y="3"/>
                          <a:pt x="4" y="5"/>
                          <a:pt x="1" y="7"/>
                        </a:cubicBezTo>
                        <a:cubicBezTo>
                          <a:pt x="0" y="7"/>
                          <a:pt x="1" y="9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88" name="Freeform 378"/>
                  <p:cNvSpPr/>
                  <p:nvPr/>
                </p:nvSpPr>
                <p:spPr bwMode="auto">
                  <a:xfrm>
                    <a:off x="570" y="1465"/>
                    <a:ext cx="6" cy="6"/>
                  </a:xfrm>
                  <a:custGeom>
                    <a:avLst/>
                    <a:gdLst>
                      <a:gd name="T0" fmla="*/ 2 w 10"/>
                      <a:gd name="T1" fmla="*/ 8 h 9"/>
                      <a:gd name="T2" fmla="*/ 9 w 10"/>
                      <a:gd name="T3" fmla="*/ 2 h 9"/>
                      <a:gd name="T4" fmla="*/ 8 w 10"/>
                      <a:gd name="T5" fmla="*/ 1 h 9"/>
                      <a:gd name="T6" fmla="*/ 1 w 10"/>
                      <a:gd name="T7" fmla="*/ 7 h 9"/>
                      <a:gd name="T8" fmla="*/ 2 w 10"/>
                      <a:gd name="T9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9">
                        <a:moveTo>
                          <a:pt x="2" y="8"/>
                        </a:moveTo>
                        <a:cubicBezTo>
                          <a:pt x="5" y="6"/>
                          <a:pt x="7" y="4"/>
                          <a:pt x="9" y="2"/>
                        </a:cubicBezTo>
                        <a:cubicBezTo>
                          <a:pt x="10" y="1"/>
                          <a:pt x="8" y="0"/>
                          <a:pt x="8" y="1"/>
                        </a:cubicBezTo>
                        <a:cubicBezTo>
                          <a:pt x="6" y="3"/>
                          <a:pt x="3" y="5"/>
                          <a:pt x="1" y="7"/>
                        </a:cubicBezTo>
                        <a:cubicBezTo>
                          <a:pt x="0" y="8"/>
                          <a:pt x="1" y="9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89" name="Freeform 379"/>
                  <p:cNvSpPr/>
                  <p:nvPr/>
                </p:nvSpPr>
                <p:spPr bwMode="auto">
                  <a:xfrm>
                    <a:off x="570" y="1468"/>
                    <a:ext cx="6" cy="6"/>
                  </a:xfrm>
                  <a:custGeom>
                    <a:avLst/>
                    <a:gdLst>
                      <a:gd name="T0" fmla="*/ 2 w 10"/>
                      <a:gd name="T1" fmla="*/ 7 h 8"/>
                      <a:gd name="T2" fmla="*/ 9 w 10"/>
                      <a:gd name="T3" fmla="*/ 2 h 8"/>
                      <a:gd name="T4" fmla="*/ 8 w 10"/>
                      <a:gd name="T5" fmla="*/ 1 h 8"/>
                      <a:gd name="T6" fmla="*/ 1 w 10"/>
                      <a:gd name="T7" fmla="*/ 6 h 8"/>
                      <a:gd name="T8" fmla="*/ 2 w 10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8">
                        <a:moveTo>
                          <a:pt x="2" y="7"/>
                        </a:moveTo>
                        <a:cubicBezTo>
                          <a:pt x="5" y="6"/>
                          <a:pt x="7" y="4"/>
                          <a:pt x="9" y="2"/>
                        </a:cubicBezTo>
                        <a:cubicBezTo>
                          <a:pt x="10" y="2"/>
                          <a:pt x="9" y="0"/>
                          <a:pt x="8" y="1"/>
                        </a:cubicBezTo>
                        <a:cubicBezTo>
                          <a:pt x="6" y="3"/>
                          <a:pt x="4" y="5"/>
                          <a:pt x="1" y="6"/>
                        </a:cubicBezTo>
                        <a:cubicBezTo>
                          <a:pt x="0" y="6"/>
                          <a:pt x="1" y="8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90" name="Freeform 380"/>
                  <p:cNvSpPr/>
                  <p:nvPr/>
                </p:nvSpPr>
                <p:spPr bwMode="auto">
                  <a:xfrm>
                    <a:off x="570" y="1472"/>
                    <a:ext cx="6" cy="4"/>
                  </a:xfrm>
                  <a:custGeom>
                    <a:avLst/>
                    <a:gdLst>
                      <a:gd name="T0" fmla="*/ 2 w 9"/>
                      <a:gd name="T1" fmla="*/ 6 h 7"/>
                      <a:gd name="T2" fmla="*/ 8 w 9"/>
                      <a:gd name="T3" fmla="*/ 2 h 7"/>
                      <a:gd name="T4" fmla="*/ 7 w 9"/>
                      <a:gd name="T5" fmla="*/ 1 h 7"/>
                      <a:gd name="T6" fmla="*/ 1 w 9"/>
                      <a:gd name="T7" fmla="*/ 5 h 7"/>
                      <a:gd name="T8" fmla="*/ 2 w 9"/>
                      <a:gd name="T9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7">
                        <a:moveTo>
                          <a:pt x="2" y="6"/>
                        </a:moveTo>
                        <a:cubicBezTo>
                          <a:pt x="4" y="5"/>
                          <a:pt x="6" y="4"/>
                          <a:pt x="8" y="2"/>
                        </a:cubicBezTo>
                        <a:cubicBezTo>
                          <a:pt x="9" y="1"/>
                          <a:pt x="8" y="0"/>
                          <a:pt x="7" y="1"/>
                        </a:cubicBezTo>
                        <a:cubicBezTo>
                          <a:pt x="5" y="3"/>
                          <a:pt x="3" y="4"/>
                          <a:pt x="1" y="5"/>
                        </a:cubicBezTo>
                        <a:cubicBezTo>
                          <a:pt x="0" y="5"/>
                          <a:pt x="1" y="7"/>
                          <a:pt x="2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91" name="Freeform 381"/>
                  <p:cNvSpPr/>
                  <p:nvPr/>
                </p:nvSpPr>
                <p:spPr bwMode="auto">
                  <a:xfrm>
                    <a:off x="570" y="1475"/>
                    <a:ext cx="6" cy="5"/>
                  </a:xfrm>
                  <a:custGeom>
                    <a:avLst/>
                    <a:gdLst>
                      <a:gd name="T0" fmla="*/ 2 w 10"/>
                      <a:gd name="T1" fmla="*/ 7 h 7"/>
                      <a:gd name="T2" fmla="*/ 9 w 10"/>
                      <a:gd name="T3" fmla="*/ 2 h 7"/>
                      <a:gd name="T4" fmla="*/ 7 w 10"/>
                      <a:gd name="T5" fmla="*/ 1 h 7"/>
                      <a:gd name="T6" fmla="*/ 1 w 10"/>
                      <a:gd name="T7" fmla="*/ 5 h 7"/>
                      <a:gd name="T8" fmla="*/ 2 w 10"/>
                      <a:gd name="T9" fmla="*/ 7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7">
                        <a:moveTo>
                          <a:pt x="2" y="7"/>
                        </a:moveTo>
                        <a:cubicBezTo>
                          <a:pt x="5" y="6"/>
                          <a:pt x="7" y="4"/>
                          <a:pt x="9" y="2"/>
                        </a:cubicBezTo>
                        <a:cubicBezTo>
                          <a:pt x="10" y="1"/>
                          <a:pt x="8" y="0"/>
                          <a:pt x="7" y="1"/>
                        </a:cubicBezTo>
                        <a:cubicBezTo>
                          <a:pt x="6" y="2"/>
                          <a:pt x="4" y="4"/>
                          <a:pt x="1" y="5"/>
                        </a:cubicBezTo>
                        <a:cubicBezTo>
                          <a:pt x="0" y="5"/>
                          <a:pt x="1" y="7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92" name="Freeform 382"/>
                  <p:cNvSpPr/>
                  <p:nvPr/>
                </p:nvSpPr>
                <p:spPr bwMode="auto">
                  <a:xfrm>
                    <a:off x="571" y="1476"/>
                    <a:ext cx="6" cy="4"/>
                  </a:xfrm>
                  <a:custGeom>
                    <a:avLst/>
                    <a:gdLst>
                      <a:gd name="T0" fmla="*/ 1 w 9"/>
                      <a:gd name="T1" fmla="*/ 6 h 6"/>
                      <a:gd name="T2" fmla="*/ 8 w 9"/>
                      <a:gd name="T3" fmla="*/ 2 h 6"/>
                      <a:gd name="T4" fmla="*/ 7 w 9"/>
                      <a:gd name="T5" fmla="*/ 0 h 6"/>
                      <a:gd name="T6" fmla="*/ 1 w 9"/>
                      <a:gd name="T7" fmla="*/ 4 h 6"/>
                      <a:gd name="T8" fmla="*/ 1 w 9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6">
                        <a:moveTo>
                          <a:pt x="1" y="6"/>
                        </a:moveTo>
                        <a:cubicBezTo>
                          <a:pt x="3" y="5"/>
                          <a:pt x="6" y="3"/>
                          <a:pt x="8" y="2"/>
                        </a:cubicBezTo>
                        <a:cubicBezTo>
                          <a:pt x="9" y="1"/>
                          <a:pt x="8" y="0"/>
                          <a:pt x="7" y="0"/>
                        </a:cubicBezTo>
                        <a:cubicBezTo>
                          <a:pt x="5" y="2"/>
                          <a:pt x="3" y="3"/>
                          <a:pt x="1" y="4"/>
                        </a:cubicBezTo>
                        <a:cubicBezTo>
                          <a:pt x="0" y="4"/>
                          <a:pt x="0" y="6"/>
                          <a:pt x="1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93" name="Freeform 383"/>
                  <p:cNvSpPr/>
                  <p:nvPr/>
                </p:nvSpPr>
                <p:spPr bwMode="auto">
                  <a:xfrm>
                    <a:off x="571" y="1469"/>
                    <a:ext cx="5" cy="6"/>
                  </a:xfrm>
                  <a:custGeom>
                    <a:avLst/>
                    <a:gdLst>
                      <a:gd name="T0" fmla="*/ 2 w 8"/>
                      <a:gd name="T1" fmla="*/ 8 h 9"/>
                      <a:gd name="T2" fmla="*/ 7 w 8"/>
                      <a:gd name="T3" fmla="*/ 2 h 9"/>
                      <a:gd name="T4" fmla="*/ 6 w 8"/>
                      <a:gd name="T5" fmla="*/ 1 h 9"/>
                      <a:gd name="T6" fmla="*/ 1 w 8"/>
                      <a:gd name="T7" fmla="*/ 7 h 9"/>
                      <a:gd name="T8" fmla="*/ 2 w 8"/>
                      <a:gd name="T9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9">
                        <a:moveTo>
                          <a:pt x="2" y="8"/>
                        </a:moveTo>
                        <a:cubicBezTo>
                          <a:pt x="3" y="6"/>
                          <a:pt x="5" y="4"/>
                          <a:pt x="7" y="2"/>
                        </a:cubicBezTo>
                        <a:cubicBezTo>
                          <a:pt x="8" y="1"/>
                          <a:pt x="7" y="0"/>
                          <a:pt x="6" y="1"/>
                        </a:cubicBezTo>
                        <a:cubicBezTo>
                          <a:pt x="4" y="3"/>
                          <a:pt x="2" y="5"/>
                          <a:pt x="1" y="7"/>
                        </a:cubicBezTo>
                        <a:cubicBezTo>
                          <a:pt x="0" y="8"/>
                          <a:pt x="1" y="9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94" name="Freeform 384"/>
                  <p:cNvSpPr/>
                  <p:nvPr/>
                </p:nvSpPr>
                <p:spPr bwMode="auto">
                  <a:xfrm>
                    <a:off x="571" y="1474"/>
                    <a:ext cx="7" cy="4"/>
                  </a:xfrm>
                  <a:custGeom>
                    <a:avLst/>
                    <a:gdLst>
                      <a:gd name="T0" fmla="*/ 2 w 10"/>
                      <a:gd name="T1" fmla="*/ 5 h 6"/>
                      <a:gd name="T2" fmla="*/ 9 w 10"/>
                      <a:gd name="T3" fmla="*/ 2 h 6"/>
                      <a:gd name="T4" fmla="*/ 9 w 10"/>
                      <a:gd name="T5" fmla="*/ 0 h 6"/>
                      <a:gd name="T6" fmla="*/ 1 w 10"/>
                      <a:gd name="T7" fmla="*/ 4 h 6"/>
                      <a:gd name="T8" fmla="*/ 2 w 10"/>
                      <a:gd name="T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6">
                        <a:moveTo>
                          <a:pt x="2" y="5"/>
                        </a:moveTo>
                        <a:cubicBezTo>
                          <a:pt x="4" y="4"/>
                          <a:pt x="6" y="2"/>
                          <a:pt x="9" y="2"/>
                        </a:cubicBezTo>
                        <a:cubicBezTo>
                          <a:pt x="10" y="2"/>
                          <a:pt x="10" y="0"/>
                          <a:pt x="9" y="0"/>
                        </a:cubicBezTo>
                        <a:cubicBezTo>
                          <a:pt x="6" y="0"/>
                          <a:pt x="4" y="2"/>
                          <a:pt x="1" y="4"/>
                        </a:cubicBezTo>
                        <a:cubicBezTo>
                          <a:pt x="0" y="4"/>
                          <a:pt x="1" y="6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95" name="Freeform 385"/>
                  <p:cNvSpPr/>
                  <p:nvPr/>
                </p:nvSpPr>
                <p:spPr bwMode="auto">
                  <a:xfrm>
                    <a:off x="573" y="1476"/>
                    <a:ext cx="4" cy="4"/>
                  </a:xfrm>
                  <a:custGeom>
                    <a:avLst/>
                    <a:gdLst>
                      <a:gd name="T0" fmla="*/ 2 w 6"/>
                      <a:gd name="T1" fmla="*/ 5 h 6"/>
                      <a:gd name="T2" fmla="*/ 5 w 6"/>
                      <a:gd name="T3" fmla="*/ 2 h 6"/>
                      <a:gd name="T4" fmla="*/ 4 w 6"/>
                      <a:gd name="T5" fmla="*/ 1 h 6"/>
                      <a:gd name="T6" fmla="*/ 0 w 6"/>
                      <a:gd name="T7" fmla="*/ 4 h 6"/>
                      <a:gd name="T8" fmla="*/ 2 w 6"/>
                      <a:gd name="T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6">
                        <a:moveTo>
                          <a:pt x="2" y="5"/>
                        </a:moveTo>
                        <a:cubicBezTo>
                          <a:pt x="3" y="4"/>
                          <a:pt x="4" y="3"/>
                          <a:pt x="5" y="2"/>
                        </a:cubicBezTo>
                        <a:cubicBezTo>
                          <a:pt x="6" y="1"/>
                          <a:pt x="5" y="0"/>
                          <a:pt x="4" y="1"/>
                        </a:cubicBezTo>
                        <a:cubicBezTo>
                          <a:pt x="3" y="2"/>
                          <a:pt x="2" y="3"/>
                          <a:pt x="0" y="4"/>
                        </a:cubicBezTo>
                        <a:cubicBezTo>
                          <a:pt x="0" y="5"/>
                          <a:pt x="1" y="6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96" name="Freeform 386"/>
                  <p:cNvSpPr/>
                  <p:nvPr/>
                </p:nvSpPr>
                <p:spPr bwMode="auto">
                  <a:xfrm>
                    <a:off x="900" y="1709"/>
                    <a:ext cx="23" cy="24"/>
                  </a:xfrm>
                  <a:custGeom>
                    <a:avLst/>
                    <a:gdLst>
                      <a:gd name="T0" fmla="*/ 24 w 35"/>
                      <a:gd name="T1" fmla="*/ 5 h 35"/>
                      <a:gd name="T2" fmla="*/ 3 w 35"/>
                      <a:gd name="T3" fmla="*/ 13 h 35"/>
                      <a:gd name="T4" fmla="*/ 14 w 35"/>
                      <a:gd name="T5" fmla="*/ 32 h 35"/>
                      <a:gd name="T6" fmla="*/ 33 w 35"/>
                      <a:gd name="T7" fmla="*/ 23 h 35"/>
                      <a:gd name="T8" fmla="*/ 21 w 35"/>
                      <a:gd name="T9" fmla="*/ 5 h 35"/>
                      <a:gd name="T10" fmla="*/ 22 w 35"/>
                      <a:gd name="T11" fmla="*/ 7 h 35"/>
                      <a:gd name="T12" fmla="*/ 30 w 35"/>
                      <a:gd name="T13" fmla="*/ 13 h 35"/>
                      <a:gd name="T14" fmla="*/ 30 w 35"/>
                      <a:gd name="T15" fmla="*/ 25 h 35"/>
                      <a:gd name="T16" fmla="*/ 15 w 35"/>
                      <a:gd name="T17" fmla="*/ 31 h 35"/>
                      <a:gd name="T18" fmla="*/ 5 w 35"/>
                      <a:gd name="T19" fmla="*/ 14 h 35"/>
                      <a:gd name="T20" fmla="*/ 11 w 35"/>
                      <a:gd name="T21" fmla="*/ 5 h 35"/>
                      <a:gd name="T22" fmla="*/ 23 w 35"/>
                      <a:gd name="T23" fmla="*/ 7 h 35"/>
                      <a:gd name="T24" fmla="*/ 24 w 35"/>
                      <a:gd name="T25" fmla="*/ 5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5" h="35">
                        <a:moveTo>
                          <a:pt x="24" y="5"/>
                        </a:moveTo>
                        <a:cubicBezTo>
                          <a:pt x="15" y="0"/>
                          <a:pt x="7" y="3"/>
                          <a:pt x="3" y="13"/>
                        </a:cubicBezTo>
                        <a:cubicBezTo>
                          <a:pt x="0" y="21"/>
                          <a:pt x="6" y="30"/>
                          <a:pt x="14" y="32"/>
                        </a:cubicBezTo>
                        <a:cubicBezTo>
                          <a:pt x="22" y="35"/>
                          <a:pt x="30" y="31"/>
                          <a:pt x="33" y="23"/>
                        </a:cubicBezTo>
                        <a:cubicBezTo>
                          <a:pt x="35" y="17"/>
                          <a:pt x="30" y="3"/>
                          <a:pt x="21" y="5"/>
                        </a:cubicBezTo>
                        <a:cubicBezTo>
                          <a:pt x="20" y="5"/>
                          <a:pt x="21" y="7"/>
                          <a:pt x="22" y="7"/>
                        </a:cubicBezTo>
                        <a:cubicBezTo>
                          <a:pt x="26" y="6"/>
                          <a:pt x="28" y="10"/>
                          <a:pt x="30" y="13"/>
                        </a:cubicBezTo>
                        <a:cubicBezTo>
                          <a:pt x="32" y="17"/>
                          <a:pt x="32" y="21"/>
                          <a:pt x="30" y="25"/>
                        </a:cubicBezTo>
                        <a:cubicBezTo>
                          <a:pt x="28" y="31"/>
                          <a:pt x="20" y="32"/>
                          <a:pt x="15" y="31"/>
                        </a:cubicBezTo>
                        <a:cubicBezTo>
                          <a:pt x="7" y="29"/>
                          <a:pt x="3" y="22"/>
                          <a:pt x="5" y="14"/>
                        </a:cubicBezTo>
                        <a:cubicBezTo>
                          <a:pt x="5" y="11"/>
                          <a:pt x="8" y="7"/>
                          <a:pt x="11" y="5"/>
                        </a:cubicBezTo>
                        <a:cubicBezTo>
                          <a:pt x="15" y="2"/>
                          <a:pt x="20" y="4"/>
                          <a:pt x="23" y="7"/>
                        </a:cubicBezTo>
                        <a:cubicBezTo>
                          <a:pt x="24" y="7"/>
                          <a:pt x="25" y="6"/>
                          <a:pt x="24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97" name="Freeform 387"/>
                  <p:cNvSpPr/>
                  <p:nvPr/>
                </p:nvSpPr>
                <p:spPr bwMode="auto">
                  <a:xfrm>
                    <a:off x="916" y="1727"/>
                    <a:ext cx="12" cy="10"/>
                  </a:xfrm>
                  <a:custGeom>
                    <a:avLst/>
                    <a:gdLst>
                      <a:gd name="T0" fmla="*/ 2 w 18"/>
                      <a:gd name="T1" fmla="*/ 5 h 16"/>
                      <a:gd name="T2" fmla="*/ 2 w 18"/>
                      <a:gd name="T3" fmla="*/ 5 h 16"/>
                      <a:gd name="T4" fmla="*/ 1 w 18"/>
                      <a:gd name="T5" fmla="*/ 6 h 16"/>
                      <a:gd name="T6" fmla="*/ 6 w 18"/>
                      <a:gd name="T7" fmla="*/ 10 h 16"/>
                      <a:gd name="T8" fmla="*/ 10 w 18"/>
                      <a:gd name="T9" fmla="*/ 14 h 16"/>
                      <a:gd name="T10" fmla="*/ 15 w 18"/>
                      <a:gd name="T11" fmla="*/ 14 h 16"/>
                      <a:gd name="T12" fmla="*/ 16 w 18"/>
                      <a:gd name="T13" fmla="*/ 8 h 16"/>
                      <a:gd name="T14" fmla="*/ 6 w 18"/>
                      <a:gd name="T15" fmla="*/ 1 h 16"/>
                      <a:gd name="T16" fmla="*/ 5 w 18"/>
                      <a:gd name="T17" fmla="*/ 2 h 16"/>
                      <a:gd name="T18" fmla="*/ 14 w 18"/>
                      <a:gd name="T19" fmla="*/ 8 h 16"/>
                      <a:gd name="T20" fmla="*/ 14 w 18"/>
                      <a:gd name="T21" fmla="*/ 13 h 16"/>
                      <a:gd name="T22" fmla="*/ 13 w 18"/>
                      <a:gd name="T23" fmla="*/ 14 h 16"/>
                      <a:gd name="T24" fmla="*/ 11 w 18"/>
                      <a:gd name="T25" fmla="*/ 12 h 16"/>
                      <a:gd name="T26" fmla="*/ 0 w 18"/>
                      <a:gd name="T27" fmla="*/ 5 h 16"/>
                      <a:gd name="T28" fmla="*/ 0 w 18"/>
                      <a:gd name="T29" fmla="*/ 6 h 16"/>
                      <a:gd name="T30" fmla="*/ 0 w 18"/>
                      <a:gd name="T31" fmla="*/ 6 h 16"/>
                      <a:gd name="T32" fmla="*/ 2 w 18"/>
                      <a:gd name="T33" fmla="*/ 5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8" h="16">
                        <a:moveTo>
                          <a:pt x="2" y="5"/>
                        </a:move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2" y="5"/>
                          <a:pt x="2" y="6"/>
                          <a:pt x="1" y="6"/>
                        </a:cubicBezTo>
                        <a:cubicBezTo>
                          <a:pt x="2" y="6"/>
                          <a:pt x="5" y="9"/>
                          <a:pt x="6" y="10"/>
                        </a:cubicBezTo>
                        <a:cubicBezTo>
                          <a:pt x="7" y="11"/>
                          <a:pt x="9" y="12"/>
                          <a:pt x="10" y="14"/>
                        </a:cubicBezTo>
                        <a:cubicBezTo>
                          <a:pt x="13" y="16"/>
                          <a:pt x="13" y="16"/>
                          <a:pt x="15" y="14"/>
                        </a:cubicBezTo>
                        <a:cubicBezTo>
                          <a:pt x="17" y="12"/>
                          <a:pt x="18" y="10"/>
                          <a:pt x="16" y="8"/>
                        </a:cubicBezTo>
                        <a:cubicBezTo>
                          <a:pt x="13" y="5"/>
                          <a:pt x="10" y="3"/>
                          <a:pt x="6" y="1"/>
                        </a:cubicBezTo>
                        <a:cubicBezTo>
                          <a:pt x="5" y="0"/>
                          <a:pt x="4" y="2"/>
                          <a:pt x="5" y="2"/>
                        </a:cubicBezTo>
                        <a:cubicBezTo>
                          <a:pt x="8" y="4"/>
                          <a:pt x="11" y="6"/>
                          <a:pt x="14" y="8"/>
                        </a:cubicBezTo>
                        <a:cubicBezTo>
                          <a:pt x="16" y="10"/>
                          <a:pt x="15" y="11"/>
                          <a:pt x="14" y="13"/>
                        </a:cubicBezTo>
                        <a:cubicBezTo>
                          <a:pt x="13" y="13"/>
                          <a:pt x="13" y="14"/>
                          <a:pt x="13" y="14"/>
                        </a:cubicBezTo>
                        <a:cubicBezTo>
                          <a:pt x="12" y="13"/>
                          <a:pt x="12" y="13"/>
                          <a:pt x="11" y="12"/>
                        </a:cubicBezTo>
                        <a:cubicBezTo>
                          <a:pt x="9" y="11"/>
                          <a:pt x="3" y="3"/>
                          <a:pt x="0" y="5"/>
                        </a:cubicBezTo>
                        <a:cubicBezTo>
                          <a:pt x="0" y="5"/>
                          <a:pt x="0" y="5"/>
                          <a:pt x="0" y="6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1" y="7"/>
                          <a:pt x="2" y="6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98" name="Freeform 388"/>
                  <p:cNvSpPr/>
                  <p:nvPr/>
                </p:nvSpPr>
                <p:spPr bwMode="auto">
                  <a:xfrm>
                    <a:off x="902" y="1708"/>
                    <a:ext cx="20" cy="25"/>
                  </a:xfrm>
                  <a:custGeom>
                    <a:avLst/>
                    <a:gdLst>
                      <a:gd name="T0" fmla="*/ 19 w 30"/>
                      <a:gd name="T1" fmla="*/ 7 h 37"/>
                      <a:gd name="T2" fmla="*/ 2 w 30"/>
                      <a:gd name="T3" fmla="*/ 18 h 37"/>
                      <a:gd name="T4" fmla="*/ 21 w 30"/>
                      <a:gd name="T5" fmla="*/ 32 h 37"/>
                      <a:gd name="T6" fmla="*/ 25 w 30"/>
                      <a:gd name="T7" fmla="*/ 11 h 37"/>
                      <a:gd name="T8" fmla="*/ 5 w 30"/>
                      <a:gd name="T9" fmla="*/ 10 h 37"/>
                      <a:gd name="T10" fmla="*/ 7 w 30"/>
                      <a:gd name="T11" fmla="*/ 11 h 37"/>
                      <a:gd name="T12" fmla="*/ 20 w 30"/>
                      <a:gd name="T13" fmla="*/ 10 h 37"/>
                      <a:gd name="T14" fmla="*/ 26 w 30"/>
                      <a:gd name="T15" fmla="*/ 24 h 37"/>
                      <a:gd name="T16" fmla="*/ 5 w 30"/>
                      <a:gd name="T17" fmla="*/ 24 h 37"/>
                      <a:gd name="T18" fmla="*/ 18 w 30"/>
                      <a:gd name="T19" fmla="*/ 9 h 37"/>
                      <a:gd name="T20" fmla="*/ 19 w 30"/>
                      <a:gd name="T21" fmla="*/ 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0" h="37">
                        <a:moveTo>
                          <a:pt x="19" y="7"/>
                        </a:moveTo>
                        <a:cubicBezTo>
                          <a:pt x="12" y="0"/>
                          <a:pt x="3" y="11"/>
                          <a:pt x="2" y="18"/>
                        </a:cubicBezTo>
                        <a:cubicBezTo>
                          <a:pt x="1" y="26"/>
                          <a:pt x="12" y="37"/>
                          <a:pt x="21" y="32"/>
                        </a:cubicBezTo>
                        <a:cubicBezTo>
                          <a:pt x="29" y="27"/>
                          <a:pt x="30" y="18"/>
                          <a:pt x="25" y="11"/>
                        </a:cubicBezTo>
                        <a:cubicBezTo>
                          <a:pt x="20" y="6"/>
                          <a:pt x="10" y="3"/>
                          <a:pt x="5" y="10"/>
                        </a:cubicBezTo>
                        <a:cubicBezTo>
                          <a:pt x="5" y="11"/>
                          <a:pt x="6" y="12"/>
                          <a:pt x="7" y="11"/>
                        </a:cubicBezTo>
                        <a:cubicBezTo>
                          <a:pt x="10" y="6"/>
                          <a:pt x="16" y="7"/>
                          <a:pt x="20" y="10"/>
                        </a:cubicBezTo>
                        <a:cubicBezTo>
                          <a:pt x="25" y="13"/>
                          <a:pt x="28" y="18"/>
                          <a:pt x="26" y="24"/>
                        </a:cubicBezTo>
                        <a:cubicBezTo>
                          <a:pt x="22" y="34"/>
                          <a:pt x="10" y="32"/>
                          <a:pt x="5" y="24"/>
                        </a:cubicBezTo>
                        <a:cubicBezTo>
                          <a:pt x="0" y="17"/>
                          <a:pt x="11" y="1"/>
                          <a:pt x="18" y="9"/>
                        </a:cubicBezTo>
                        <a:cubicBezTo>
                          <a:pt x="19" y="9"/>
                          <a:pt x="20" y="8"/>
                          <a:pt x="19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99" name="Freeform 389"/>
                  <p:cNvSpPr/>
                  <p:nvPr/>
                </p:nvSpPr>
                <p:spPr bwMode="auto">
                  <a:xfrm>
                    <a:off x="918" y="1727"/>
                    <a:ext cx="3" cy="6"/>
                  </a:xfrm>
                  <a:custGeom>
                    <a:avLst/>
                    <a:gdLst>
                      <a:gd name="T0" fmla="*/ 3 w 5"/>
                      <a:gd name="T1" fmla="*/ 5 h 8"/>
                      <a:gd name="T2" fmla="*/ 3 w 5"/>
                      <a:gd name="T3" fmla="*/ 3 h 8"/>
                      <a:gd name="T4" fmla="*/ 1 w 5"/>
                      <a:gd name="T5" fmla="*/ 3 h 8"/>
                      <a:gd name="T6" fmla="*/ 0 w 5"/>
                      <a:gd name="T7" fmla="*/ 5 h 8"/>
                      <a:gd name="T8" fmla="*/ 2 w 5"/>
                      <a:gd name="T9" fmla="*/ 5 h 8"/>
                      <a:gd name="T10" fmla="*/ 2 w 5"/>
                      <a:gd name="T11" fmla="*/ 3 h 8"/>
                      <a:gd name="T12" fmla="*/ 0 w 5"/>
                      <a:gd name="T13" fmla="*/ 3 h 8"/>
                      <a:gd name="T14" fmla="*/ 0 w 5"/>
                      <a:gd name="T15" fmla="*/ 4 h 8"/>
                      <a:gd name="T16" fmla="*/ 1 w 5"/>
                      <a:gd name="T17" fmla="*/ 4 h 8"/>
                      <a:gd name="T18" fmla="*/ 2 w 5"/>
                      <a:gd name="T19" fmla="*/ 3 h 8"/>
                      <a:gd name="T20" fmla="*/ 1 w 5"/>
                      <a:gd name="T21" fmla="*/ 3 h 8"/>
                      <a:gd name="T22" fmla="*/ 1 w 5"/>
                      <a:gd name="T23" fmla="*/ 6 h 8"/>
                      <a:gd name="T24" fmla="*/ 3 w 5"/>
                      <a:gd name="T25" fmla="*/ 6 h 8"/>
                      <a:gd name="T26" fmla="*/ 4 w 5"/>
                      <a:gd name="T27" fmla="*/ 1 h 8"/>
                      <a:gd name="T28" fmla="*/ 2 w 5"/>
                      <a:gd name="T29" fmla="*/ 2 h 8"/>
                      <a:gd name="T30" fmla="*/ 3 w 5"/>
                      <a:gd name="T31" fmla="*/ 7 h 8"/>
                      <a:gd name="T32" fmla="*/ 4 w 5"/>
                      <a:gd name="T33" fmla="*/ 7 h 8"/>
                      <a:gd name="T34" fmla="*/ 5 w 5"/>
                      <a:gd name="T35" fmla="*/ 4 h 8"/>
                      <a:gd name="T36" fmla="*/ 3 w 5"/>
                      <a:gd name="T37" fmla="*/ 4 h 8"/>
                      <a:gd name="T38" fmla="*/ 3 w 5"/>
                      <a:gd name="T39" fmla="*/ 7 h 8"/>
                      <a:gd name="T40" fmla="*/ 4 w 5"/>
                      <a:gd name="T41" fmla="*/ 6 h 8"/>
                      <a:gd name="T42" fmla="*/ 4 w 5"/>
                      <a:gd name="T43" fmla="*/ 1 h 8"/>
                      <a:gd name="T44" fmla="*/ 2 w 5"/>
                      <a:gd name="T45" fmla="*/ 1 h 8"/>
                      <a:gd name="T46" fmla="*/ 1 w 5"/>
                      <a:gd name="T47" fmla="*/ 5 h 8"/>
                      <a:gd name="T48" fmla="*/ 3 w 5"/>
                      <a:gd name="T49" fmla="*/ 5 h 8"/>
                      <a:gd name="T50" fmla="*/ 2 w 5"/>
                      <a:gd name="T51" fmla="*/ 2 h 8"/>
                      <a:gd name="T52" fmla="*/ 1 w 5"/>
                      <a:gd name="T53" fmla="*/ 2 h 8"/>
                      <a:gd name="T54" fmla="*/ 0 w 5"/>
                      <a:gd name="T55" fmla="*/ 3 h 8"/>
                      <a:gd name="T56" fmla="*/ 1 w 5"/>
                      <a:gd name="T57" fmla="*/ 4 h 8"/>
                      <a:gd name="T58" fmla="*/ 2 w 5"/>
                      <a:gd name="T59" fmla="*/ 3 h 8"/>
                      <a:gd name="T60" fmla="*/ 0 w 5"/>
                      <a:gd name="T61" fmla="*/ 3 h 8"/>
                      <a:gd name="T62" fmla="*/ 0 w 5"/>
                      <a:gd name="T63" fmla="*/ 5 h 8"/>
                      <a:gd name="T64" fmla="*/ 2 w 5"/>
                      <a:gd name="T65" fmla="*/ 5 h 8"/>
                      <a:gd name="T66" fmla="*/ 3 w 5"/>
                      <a:gd name="T67" fmla="*/ 4 h 8"/>
                      <a:gd name="T68" fmla="*/ 1 w 5"/>
                      <a:gd name="T69" fmla="*/ 3 h 8"/>
                      <a:gd name="T70" fmla="*/ 1 w 5"/>
                      <a:gd name="T71" fmla="*/ 5 h 8"/>
                      <a:gd name="T72" fmla="*/ 3 w 5"/>
                      <a:gd name="T73" fmla="*/ 5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5" h="8">
                        <a:moveTo>
                          <a:pt x="3" y="5"/>
                        </a:moveTo>
                        <a:cubicBezTo>
                          <a:pt x="3" y="4"/>
                          <a:pt x="3" y="4"/>
                          <a:pt x="3" y="3"/>
                        </a:cubicBezTo>
                        <a:cubicBezTo>
                          <a:pt x="3" y="2"/>
                          <a:pt x="2" y="2"/>
                          <a:pt x="1" y="3"/>
                        </a:cubicBezTo>
                        <a:cubicBezTo>
                          <a:pt x="1" y="3"/>
                          <a:pt x="1" y="4"/>
                          <a:pt x="0" y="5"/>
                        </a:cubicBezTo>
                        <a:cubicBezTo>
                          <a:pt x="1" y="5"/>
                          <a:pt x="2" y="5"/>
                          <a:pt x="2" y="5"/>
                        </a:cubicBezTo>
                        <a:cubicBezTo>
                          <a:pt x="2" y="4"/>
                          <a:pt x="2" y="3"/>
                          <a:pt x="2" y="3"/>
                        </a:cubicBezTo>
                        <a:cubicBezTo>
                          <a:pt x="2" y="2"/>
                          <a:pt x="0" y="2"/>
                          <a:pt x="0" y="3"/>
                        </a:cubicBezTo>
                        <a:cubicBezTo>
                          <a:pt x="0" y="3"/>
                          <a:pt x="0" y="3"/>
                          <a:pt x="0" y="4"/>
                        </a:cubicBezTo>
                        <a:cubicBezTo>
                          <a:pt x="0" y="5"/>
                          <a:pt x="1" y="5"/>
                          <a:pt x="1" y="4"/>
                        </a:cubicBezTo>
                        <a:cubicBezTo>
                          <a:pt x="2" y="4"/>
                          <a:pt x="2" y="4"/>
                          <a:pt x="2" y="3"/>
                        </a:cubicBezTo>
                        <a:cubicBezTo>
                          <a:pt x="2" y="3"/>
                          <a:pt x="1" y="3"/>
                          <a:pt x="1" y="3"/>
                        </a:cubicBezTo>
                        <a:cubicBezTo>
                          <a:pt x="1" y="4"/>
                          <a:pt x="1" y="5"/>
                          <a:pt x="1" y="6"/>
                        </a:cubicBezTo>
                        <a:cubicBezTo>
                          <a:pt x="1" y="6"/>
                          <a:pt x="3" y="6"/>
                          <a:pt x="3" y="6"/>
                        </a:cubicBezTo>
                        <a:cubicBezTo>
                          <a:pt x="3" y="4"/>
                          <a:pt x="3" y="3"/>
                          <a:pt x="4" y="1"/>
                        </a:cubicBezTo>
                        <a:cubicBezTo>
                          <a:pt x="3" y="2"/>
                          <a:pt x="2" y="2"/>
                          <a:pt x="2" y="2"/>
                        </a:cubicBezTo>
                        <a:cubicBezTo>
                          <a:pt x="2" y="4"/>
                          <a:pt x="2" y="6"/>
                          <a:pt x="3" y="7"/>
                        </a:cubicBezTo>
                        <a:cubicBezTo>
                          <a:pt x="3" y="8"/>
                          <a:pt x="4" y="8"/>
                          <a:pt x="4" y="7"/>
                        </a:cubicBezTo>
                        <a:cubicBezTo>
                          <a:pt x="4" y="6"/>
                          <a:pt x="5" y="5"/>
                          <a:pt x="5" y="4"/>
                        </a:cubicBezTo>
                        <a:cubicBezTo>
                          <a:pt x="5" y="3"/>
                          <a:pt x="3" y="3"/>
                          <a:pt x="3" y="4"/>
                        </a:cubicBezTo>
                        <a:cubicBezTo>
                          <a:pt x="3" y="5"/>
                          <a:pt x="3" y="6"/>
                          <a:pt x="3" y="7"/>
                        </a:cubicBezTo>
                        <a:cubicBezTo>
                          <a:pt x="3" y="7"/>
                          <a:pt x="4" y="6"/>
                          <a:pt x="4" y="6"/>
                        </a:cubicBezTo>
                        <a:cubicBezTo>
                          <a:pt x="3" y="5"/>
                          <a:pt x="4" y="3"/>
                          <a:pt x="4" y="1"/>
                        </a:cubicBezTo>
                        <a:cubicBezTo>
                          <a:pt x="3" y="0"/>
                          <a:pt x="2" y="1"/>
                          <a:pt x="2" y="1"/>
                        </a:cubicBezTo>
                        <a:cubicBezTo>
                          <a:pt x="2" y="3"/>
                          <a:pt x="2" y="4"/>
                          <a:pt x="1" y="5"/>
                        </a:cubicBezTo>
                        <a:cubicBezTo>
                          <a:pt x="2" y="5"/>
                          <a:pt x="2" y="5"/>
                          <a:pt x="3" y="5"/>
                        </a:cubicBezTo>
                        <a:cubicBezTo>
                          <a:pt x="3" y="4"/>
                          <a:pt x="3" y="3"/>
                          <a:pt x="2" y="2"/>
                        </a:cubicBezTo>
                        <a:cubicBezTo>
                          <a:pt x="2" y="2"/>
                          <a:pt x="1" y="2"/>
                          <a:pt x="1" y="2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4"/>
                          <a:pt x="1" y="4"/>
                          <a:pt x="1" y="4"/>
                        </a:cubicBezTo>
                        <a:cubicBezTo>
                          <a:pt x="1" y="4"/>
                          <a:pt x="2" y="4"/>
                          <a:pt x="2" y="3"/>
                        </a:cubicBezTo>
                        <a:cubicBezTo>
                          <a:pt x="1" y="3"/>
                          <a:pt x="1" y="3"/>
                          <a:pt x="0" y="3"/>
                        </a:cubicBezTo>
                        <a:cubicBezTo>
                          <a:pt x="0" y="4"/>
                          <a:pt x="0" y="4"/>
                          <a:pt x="0" y="5"/>
                        </a:cubicBezTo>
                        <a:cubicBezTo>
                          <a:pt x="1" y="6"/>
                          <a:pt x="2" y="6"/>
                          <a:pt x="2" y="5"/>
                        </a:cubicBezTo>
                        <a:cubicBezTo>
                          <a:pt x="2" y="5"/>
                          <a:pt x="3" y="4"/>
                          <a:pt x="3" y="4"/>
                        </a:cubicBezTo>
                        <a:cubicBezTo>
                          <a:pt x="2" y="3"/>
                          <a:pt x="2" y="3"/>
                          <a:pt x="1" y="3"/>
                        </a:cubicBezTo>
                        <a:cubicBezTo>
                          <a:pt x="1" y="4"/>
                          <a:pt x="1" y="4"/>
                          <a:pt x="1" y="5"/>
                        </a:cubicBezTo>
                        <a:cubicBezTo>
                          <a:pt x="1" y="6"/>
                          <a:pt x="3" y="6"/>
                          <a:pt x="3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00" name="Freeform 390"/>
                  <p:cNvSpPr/>
                  <p:nvPr/>
                </p:nvSpPr>
                <p:spPr bwMode="auto">
                  <a:xfrm>
                    <a:off x="920" y="1728"/>
                    <a:ext cx="2" cy="5"/>
                  </a:xfrm>
                  <a:custGeom>
                    <a:avLst/>
                    <a:gdLst>
                      <a:gd name="T0" fmla="*/ 0 w 3"/>
                      <a:gd name="T1" fmla="*/ 1 h 8"/>
                      <a:gd name="T2" fmla="*/ 1 w 3"/>
                      <a:gd name="T3" fmla="*/ 7 h 8"/>
                      <a:gd name="T4" fmla="*/ 2 w 3"/>
                      <a:gd name="T5" fmla="*/ 7 h 8"/>
                      <a:gd name="T6" fmla="*/ 2 w 3"/>
                      <a:gd name="T7" fmla="*/ 7 h 8"/>
                      <a:gd name="T8" fmla="*/ 3 w 3"/>
                      <a:gd name="T9" fmla="*/ 7 h 8"/>
                      <a:gd name="T10" fmla="*/ 3 w 3"/>
                      <a:gd name="T11" fmla="*/ 6 h 8"/>
                      <a:gd name="T12" fmla="*/ 1 w 3"/>
                      <a:gd name="T13" fmla="*/ 6 h 8"/>
                      <a:gd name="T14" fmla="*/ 1 w 3"/>
                      <a:gd name="T15" fmla="*/ 7 h 8"/>
                      <a:gd name="T16" fmla="*/ 1 w 3"/>
                      <a:gd name="T17" fmla="*/ 6 h 8"/>
                      <a:gd name="T18" fmla="*/ 1 w 3"/>
                      <a:gd name="T19" fmla="*/ 6 h 8"/>
                      <a:gd name="T20" fmla="*/ 2 w 3"/>
                      <a:gd name="T21" fmla="*/ 6 h 8"/>
                      <a:gd name="T22" fmla="*/ 2 w 3"/>
                      <a:gd name="T23" fmla="*/ 1 h 8"/>
                      <a:gd name="T24" fmla="*/ 0 w 3"/>
                      <a:gd name="T25" fmla="*/ 1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" h="8">
                        <a:moveTo>
                          <a:pt x="0" y="1"/>
                        </a:moveTo>
                        <a:cubicBezTo>
                          <a:pt x="0" y="3"/>
                          <a:pt x="0" y="5"/>
                          <a:pt x="1" y="7"/>
                        </a:cubicBezTo>
                        <a:cubicBezTo>
                          <a:pt x="1" y="7"/>
                          <a:pt x="1" y="8"/>
                          <a:pt x="2" y="7"/>
                        </a:cubicBezTo>
                        <a:cubicBezTo>
                          <a:pt x="2" y="7"/>
                          <a:pt x="2" y="7"/>
                          <a:pt x="2" y="7"/>
                        </a:cubicBezTo>
                        <a:cubicBezTo>
                          <a:pt x="2" y="7"/>
                          <a:pt x="3" y="7"/>
                          <a:pt x="3" y="7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2" y="5"/>
                          <a:pt x="1" y="5"/>
                          <a:pt x="1" y="6"/>
                        </a:cubicBezTo>
                        <a:cubicBezTo>
                          <a:pt x="1" y="6"/>
                          <a:pt x="1" y="6"/>
                          <a:pt x="1" y="7"/>
                        </a:cubicBezTo>
                        <a:cubicBezTo>
                          <a:pt x="1" y="6"/>
                          <a:pt x="1" y="6"/>
                          <a:pt x="1" y="6"/>
                        </a:cubicBezTo>
                        <a:cubicBezTo>
                          <a:pt x="1" y="6"/>
                          <a:pt x="1" y="6"/>
                          <a:pt x="1" y="6"/>
                        </a:cubicBezTo>
                        <a:cubicBezTo>
                          <a:pt x="2" y="6"/>
                          <a:pt x="2" y="6"/>
                          <a:pt x="2" y="6"/>
                        </a:cubicBezTo>
                        <a:cubicBezTo>
                          <a:pt x="2" y="5"/>
                          <a:pt x="2" y="3"/>
                          <a:pt x="2" y="1"/>
                        </a:cubicBezTo>
                        <a:cubicBezTo>
                          <a:pt x="2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01" name="Freeform 391"/>
                  <p:cNvSpPr/>
                  <p:nvPr/>
                </p:nvSpPr>
                <p:spPr bwMode="auto">
                  <a:xfrm>
                    <a:off x="921" y="1729"/>
                    <a:ext cx="2" cy="4"/>
                  </a:xfrm>
                  <a:custGeom>
                    <a:avLst/>
                    <a:gdLst>
                      <a:gd name="T0" fmla="*/ 0 w 3"/>
                      <a:gd name="T1" fmla="*/ 1 h 7"/>
                      <a:gd name="T2" fmla="*/ 1 w 3"/>
                      <a:gd name="T3" fmla="*/ 6 h 7"/>
                      <a:gd name="T4" fmla="*/ 2 w 3"/>
                      <a:gd name="T5" fmla="*/ 6 h 7"/>
                      <a:gd name="T6" fmla="*/ 2 w 3"/>
                      <a:gd name="T7" fmla="*/ 5 h 7"/>
                      <a:gd name="T8" fmla="*/ 1 w 3"/>
                      <a:gd name="T9" fmla="*/ 5 h 7"/>
                      <a:gd name="T10" fmla="*/ 1 w 3"/>
                      <a:gd name="T11" fmla="*/ 6 h 7"/>
                      <a:gd name="T12" fmla="*/ 2 w 3"/>
                      <a:gd name="T13" fmla="*/ 6 h 7"/>
                      <a:gd name="T14" fmla="*/ 2 w 3"/>
                      <a:gd name="T15" fmla="*/ 1 h 7"/>
                      <a:gd name="T16" fmla="*/ 0 w 3"/>
                      <a:gd name="T17" fmla="*/ 1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" h="7">
                        <a:moveTo>
                          <a:pt x="0" y="1"/>
                        </a:moveTo>
                        <a:cubicBezTo>
                          <a:pt x="0" y="3"/>
                          <a:pt x="0" y="4"/>
                          <a:pt x="1" y="6"/>
                        </a:cubicBezTo>
                        <a:cubicBezTo>
                          <a:pt x="1" y="7"/>
                          <a:pt x="2" y="7"/>
                          <a:pt x="2" y="6"/>
                        </a:cubicBezTo>
                        <a:cubicBezTo>
                          <a:pt x="2" y="6"/>
                          <a:pt x="2" y="6"/>
                          <a:pt x="2" y="5"/>
                        </a:cubicBezTo>
                        <a:cubicBezTo>
                          <a:pt x="3" y="4"/>
                          <a:pt x="1" y="4"/>
                          <a:pt x="1" y="5"/>
                        </a:cubicBezTo>
                        <a:cubicBezTo>
                          <a:pt x="1" y="5"/>
                          <a:pt x="1" y="5"/>
                          <a:pt x="1" y="6"/>
                        </a:cubicBezTo>
                        <a:cubicBezTo>
                          <a:pt x="1" y="6"/>
                          <a:pt x="2" y="6"/>
                          <a:pt x="2" y="6"/>
                        </a:cubicBezTo>
                        <a:cubicBezTo>
                          <a:pt x="2" y="4"/>
                          <a:pt x="2" y="3"/>
                          <a:pt x="2" y="1"/>
                        </a:cubicBezTo>
                        <a:cubicBezTo>
                          <a:pt x="2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02" name="Freeform 392"/>
                  <p:cNvSpPr/>
                  <p:nvPr/>
                </p:nvSpPr>
                <p:spPr bwMode="auto">
                  <a:xfrm>
                    <a:off x="921" y="1729"/>
                    <a:ext cx="2" cy="6"/>
                  </a:xfrm>
                  <a:custGeom>
                    <a:avLst/>
                    <a:gdLst>
                      <a:gd name="T0" fmla="*/ 0 w 3"/>
                      <a:gd name="T1" fmla="*/ 2 h 8"/>
                      <a:gd name="T2" fmla="*/ 1 w 3"/>
                      <a:gd name="T3" fmla="*/ 7 h 8"/>
                      <a:gd name="T4" fmla="*/ 2 w 3"/>
                      <a:gd name="T5" fmla="*/ 7 h 8"/>
                      <a:gd name="T6" fmla="*/ 3 w 3"/>
                      <a:gd name="T7" fmla="*/ 5 h 8"/>
                      <a:gd name="T8" fmla="*/ 1 w 3"/>
                      <a:gd name="T9" fmla="*/ 5 h 8"/>
                      <a:gd name="T10" fmla="*/ 1 w 3"/>
                      <a:gd name="T11" fmla="*/ 7 h 8"/>
                      <a:gd name="T12" fmla="*/ 2 w 3"/>
                      <a:gd name="T13" fmla="*/ 7 h 8"/>
                      <a:gd name="T14" fmla="*/ 2 w 3"/>
                      <a:gd name="T15" fmla="*/ 2 h 8"/>
                      <a:gd name="T16" fmla="*/ 0 w 3"/>
                      <a:gd name="T17" fmla="*/ 2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" h="8">
                        <a:moveTo>
                          <a:pt x="0" y="2"/>
                        </a:moveTo>
                        <a:cubicBezTo>
                          <a:pt x="0" y="3"/>
                          <a:pt x="0" y="5"/>
                          <a:pt x="1" y="7"/>
                        </a:cubicBezTo>
                        <a:cubicBezTo>
                          <a:pt x="1" y="8"/>
                          <a:pt x="2" y="8"/>
                          <a:pt x="2" y="7"/>
                        </a:cubicBezTo>
                        <a:cubicBezTo>
                          <a:pt x="3" y="6"/>
                          <a:pt x="3" y="6"/>
                          <a:pt x="3" y="5"/>
                        </a:cubicBezTo>
                        <a:cubicBezTo>
                          <a:pt x="3" y="4"/>
                          <a:pt x="1" y="4"/>
                          <a:pt x="1" y="5"/>
                        </a:cubicBezTo>
                        <a:cubicBezTo>
                          <a:pt x="1" y="5"/>
                          <a:pt x="1" y="6"/>
                          <a:pt x="1" y="7"/>
                        </a:cubicBezTo>
                        <a:cubicBezTo>
                          <a:pt x="1" y="7"/>
                          <a:pt x="2" y="7"/>
                          <a:pt x="2" y="7"/>
                        </a:cubicBezTo>
                        <a:cubicBezTo>
                          <a:pt x="2" y="5"/>
                          <a:pt x="2" y="3"/>
                          <a:pt x="2" y="2"/>
                        </a:cubicBezTo>
                        <a:cubicBezTo>
                          <a:pt x="2" y="0"/>
                          <a:pt x="0" y="0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03" name="Freeform 393"/>
                  <p:cNvSpPr/>
                  <p:nvPr/>
                </p:nvSpPr>
                <p:spPr bwMode="auto">
                  <a:xfrm>
                    <a:off x="921" y="1729"/>
                    <a:ext cx="4" cy="7"/>
                  </a:xfrm>
                  <a:custGeom>
                    <a:avLst/>
                    <a:gdLst>
                      <a:gd name="T0" fmla="*/ 0 w 5"/>
                      <a:gd name="T1" fmla="*/ 2 h 10"/>
                      <a:gd name="T2" fmla="*/ 2 w 5"/>
                      <a:gd name="T3" fmla="*/ 7 h 10"/>
                      <a:gd name="T4" fmla="*/ 4 w 5"/>
                      <a:gd name="T5" fmla="*/ 7 h 10"/>
                      <a:gd name="T6" fmla="*/ 4 w 5"/>
                      <a:gd name="T7" fmla="*/ 2 h 10"/>
                      <a:gd name="T8" fmla="*/ 2 w 5"/>
                      <a:gd name="T9" fmla="*/ 2 h 10"/>
                      <a:gd name="T10" fmla="*/ 3 w 5"/>
                      <a:gd name="T11" fmla="*/ 7 h 10"/>
                      <a:gd name="T12" fmla="*/ 4 w 5"/>
                      <a:gd name="T13" fmla="*/ 7 h 10"/>
                      <a:gd name="T14" fmla="*/ 4 w 5"/>
                      <a:gd name="T15" fmla="*/ 3 h 10"/>
                      <a:gd name="T16" fmla="*/ 3 w 5"/>
                      <a:gd name="T17" fmla="*/ 3 h 10"/>
                      <a:gd name="T18" fmla="*/ 3 w 5"/>
                      <a:gd name="T19" fmla="*/ 9 h 10"/>
                      <a:gd name="T20" fmla="*/ 5 w 5"/>
                      <a:gd name="T21" fmla="*/ 9 h 10"/>
                      <a:gd name="T22" fmla="*/ 5 w 5"/>
                      <a:gd name="T23" fmla="*/ 7 h 10"/>
                      <a:gd name="T24" fmla="*/ 3 w 5"/>
                      <a:gd name="T25" fmla="*/ 7 h 10"/>
                      <a:gd name="T26" fmla="*/ 3 w 5"/>
                      <a:gd name="T27" fmla="*/ 9 h 10"/>
                      <a:gd name="T28" fmla="*/ 5 w 5"/>
                      <a:gd name="T29" fmla="*/ 9 h 10"/>
                      <a:gd name="T30" fmla="*/ 4 w 5"/>
                      <a:gd name="T31" fmla="*/ 3 h 10"/>
                      <a:gd name="T32" fmla="*/ 3 w 5"/>
                      <a:gd name="T33" fmla="*/ 3 h 10"/>
                      <a:gd name="T34" fmla="*/ 3 w 5"/>
                      <a:gd name="T35" fmla="*/ 7 h 10"/>
                      <a:gd name="T36" fmla="*/ 4 w 5"/>
                      <a:gd name="T37" fmla="*/ 7 h 10"/>
                      <a:gd name="T38" fmla="*/ 4 w 5"/>
                      <a:gd name="T39" fmla="*/ 2 h 10"/>
                      <a:gd name="T40" fmla="*/ 2 w 5"/>
                      <a:gd name="T41" fmla="*/ 2 h 10"/>
                      <a:gd name="T42" fmla="*/ 2 w 5"/>
                      <a:gd name="T43" fmla="*/ 7 h 10"/>
                      <a:gd name="T44" fmla="*/ 3 w 5"/>
                      <a:gd name="T45" fmla="*/ 6 h 10"/>
                      <a:gd name="T46" fmla="*/ 2 w 5"/>
                      <a:gd name="T47" fmla="*/ 1 h 10"/>
                      <a:gd name="T48" fmla="*/ 0 w 5"/>
                      <a:gd name="T49" fmla="*/ 2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5" h="10">
                        <a:moveTo>
                          <a:pt x="0" y="2"/>
                        </a:moveTo>
                        <a:cubicBezTo>
                          <a:pt x="1" y="3"/>
                          <a:pt x="1" y="5"/>
                          <a:pt x="2" y="7"/>
                        </a:cubicBezTo>
                        <a:cubicBezTo>
                          <a:pt x="2" y="8"/>
                          <a:pt x="4" y="7"/>
                          <a:pt x="4" y="7"/>
                        </a:cubicBezTo>
                        <a:cubicBezTo>
                          <a:pt x="4" y="5"/>
                          <a:pt x="3" y="4"/>
                          <a:pt x="4" y="2"/>
                        </a:cubicBezTo>
                        <a:cubicBezTo>
                          <a:pt x="3" y="2"/>
                          <a:pt x="2" y="2"/>
                          <a:pt x="2" y="2"/>
                        </a:cubicBezTo>
                        <a:cubicBezTo>
                          <a:pt x="2" y="4"/>
                          <a:pt x="2" y="5"/>
                          <a:pt x="3" y="7"/>
                        </a:cubicBezTo>
                        <a:cubicBezTo>
                          <a:pt x="3" y="8"/>
                          <a:pt x="4" y="8"/>
                          <a:pt x="4" y="7"/>
                        </a:cubicBezTo>
                        <a:cubicBezTo>
                          <a:pt x="4" y="6"/>
                          <a:pt x="4" y="4"/>
                          <a:pt x="4" y="3"/>
                        </a:cubicBezTo>
                        <a:cubicBezTo>
                          <a:pt x="4" y="3"/>
                          <a:pt x="3" y="3"/>
                          <a:pt x="3" y="3"/>
                        </a:cubicBezTo>
                        <a:cubicBezTo>
                          <a:pt x="3" y="5"/>
                          <a:pt x="3" y="7"/>
                          <a:pt x="3" y="9"/>
                        </a:cubicBezTo>
                        <a:cubicBezTo>
                          <a:pt x="4" y="9"/>
                          <a:pt x="4" y="9"/>
                          <a:pt x="5" y="9"/>
                        </a:cubicBezTo>
                        <a:cubicBezTo>
                          <a:pt x="5" y="8"/>
                          <a:pt x="5" y="8"/>
                          <a:pt x="5" y="7"/>
                        </a:cubicBezTo>
                        <a:cubicBezTo>
                          <a:pt x="5" y="6"/>
                          <a:pt x="3" y="6"/>
                          <a:pt x="3" y="7"/>
                        </a:cubicBezTo>
                        <a:cubicBezTo>
                          <a:pt x="3" y="8"/>
                          <a:pt x="3" y="8"/>
                          <a:pt x="3" y="9"/>
                        </a:cubicBezTo>
                        <a:cubicBezTo>
                          <a:pt x="3" y="10"/>
                          <a:pt x="5" y="10"/>
                          <a:pt x="5" y="9"/>
                        </a:cubicBezTo>
                        <a:cubicBezTo>
                          <a:pt x="5" y="7"/>
                          <a:pt x="5" y="4"/>
                          <a:pt x="4" y="3"/>
                        </a:cubicBezTo>
                        <a:cubicBezTo>
                          <a:pt x="4" y="2"/>
                          <a:pt x="3" y="2"/>
                          <a:pt x="3" y="3"/>
                        </a:cubicBezTo>
                        <a:cubicBezTo>
                          <a:pt x="2" y="4"/>
                          <a:pt x="3" y="5"/>
                          <a:pt x="3" y="7"/>
                        </a:cubicBezTo>
                        <a:cubicBezTo>
                          <a:pt x="3" y="7"/>
                          <a:pt x="4" y="7"/>
                          <a:pt x="4" y="7"/>
                        </a:cubicBezTo>
                        <a:cubicBezTo>
                          <a:pt x="4" y="5"/>
                          <a:pt x="4" y="3"/>
                          <a:pt x="4" y="2"/>
                        </a:cubicBezTo>
                        <a:cubicBezTo>
                          <a:pt x="3" y="1"/>
                          <a:pt x="2" y="1"/>
                          <a:pt x="2" y="2"/>
                        </a:cubicBezTo>
                        <a:cubicBezTo>
                          <a:pt x="2" y="3"/>
                          <a:pt x="2" y="5"/>
                          <a:pt x="2" y="7"/>
                        </a:cubicBezTo>
                        <a:cubicBezTo>
                          <a:pt x="2" y="6"/>
                          <a:pt x="3" y="6"/>
                          <a:pt x="3" y="6"/>
                        </a:cubicBezTo>
                        <a:cubicBezTo>
                          <a:pt x="3" y="4"/>
                          <a:pt x="3" y="2"/>
                          <a:pt x="2" y="1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04" name="Freeform 394"/>
                  <p:cNvSpPr/>
                  <p:nvPr/>
                </p:nvSpPr>
                <p:spPr bwMode="auto">
                  <a:xfrm>
                    <a:off x="922" y="1731"/>
                    <a:ext cx="3" cy="5"/>
                  </a:xfrm>
                  <a:custGeom>
                    <a:avLst/>
                    <a:gdLst>
                      <a:gd name="T0" fmla="*/ 1 w 5"/>
                      <a:gd name="T1" fmla="*/ 1 h 7"/>
                      <a:gd name="T2" fmla="*/ 1 w 5"/>
                      <a:gd name="T3" fmla="*/ 6 h 7"/>
                      <a:gd name="T4" fmla="*/ 2 w 5"/>
                      <a:gd name="T5" fmla="*/ 5 h 7"/>
                      <a:gd name="T6" fmla="*/ 2 w 5"/>
                      <a:gd name="T7" fmla="*/ 5 h 7"/>
                      <a:gd name="T8" fmla="*/ 1 w 5"/>
                      <a:gd name="T9" fmla="*/ 5 h 7"/>
                      <a:gd name="T10" fmla="*/ 3 w 5"/>
                      <a:gd name="T11" fmla="*/ 7 h 7"/>
                      <a:gd name="T12" fmla="*/ 4 w 5"/>
                      <a:gd name="T13" fmla="*/ 7 h 7"/>
                      <a:gd name="T14" fmla="*/ 4 w 5"/>
                      <a:gd name="T15" fmla="*/ 3 h 7"/>
                      <a:gd name="T16" fmla="*/ 2 w 5"/>
                      <a:gd name="T17" fmla="*/ 3 h 7"/>
                      <a:gd name="T18" fmla="*/ 3 w 5"/>
                      <a:gd name="T19" fmla="*/ 6 h 7"/>
                      <a:gd name="T20" fmla="*/ 4 w 5"/>
                      <a:gd name="T21" fmla="*/ 6 h 7"/>
                      <a:gd name="T22" fmla="*/ 2 w 5"/>
                      <a:gd name="T23" fmla="*/ 3 h 7"/>
                      <a:gd name="T24" fmla="*/ 1 w 5"/>
                      <a:gd name="T25" fmla="*/ 4 h 7"/>
                      <a:gd name="T26" fmla="*/ 1 w 5"/>
                      <a:gd name="T27" fmla="*/ 6 h 7"/>
                      <a:gd name="T28" fmla="*/ 2 w 5"/>
                      <a:gd name="T29" fmla="*/ 6 h 7"/>
                      <a:gd name="T30" fmla="*/ 2 w 5"/>
                      <a:gd name="T31" fmla="*/ 1 h 7"/>
                      <a:gd name="T32" fmla="*/ 1 w 5"/>
                      <a:gd name="T33" fmla="*/ 1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" h="7">
                        <a:moveTo>
                          <a:pt x="1" y="1"/>
                        </a:moveTo>
                        <a:cubicBezTo>
                          <a:pt x="1" y="3"/>
                          <a:pt x="1" y="4"/>
                          <a:pt x="1" y="6"/>
                        </a:cubicBezTo>
                        <a:cubicBezTo>
                          <a:pt x="1" y="6"/>
                          <a:pt x="2" y="5"/>
                          <a:pt x="2" y="5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2" y="5"/>
                          <a:pt x="1" y="5"/>
                          <a:pt x="1" y="5"/>
                        </a:cubicBezTo>
                        <a:cubicBezTo>
                          <a:pt x="2" y="5"/>
                          <a:pt x="2" y="6"/>
                          <a:pt x="3" y="7"/>
                        </a:cubicBezTo>
                        <a:cubicBezTo>
                          <a:pt x="4" y="7"/>
                          <a:pt x="4" y="7"/>
                          <a:pt x="4" y="7"/>
                        </a:cubicBezTo>
                        <a:cubicBezTo>
                          <a:pt x="5" y="5"/>
                          <a:pt x="4" y="4"/>
                          <a:pt x="4" y="3"/>
                        </a:cubicBezTo>
                        <a:cubicBezTo>
                          <a:pt x="3" y="2"/>
                          <a:pt x="2" y="3"/>
                          <a:pt x="2" y="3"/>
                        </a:cubicBezTo>
                        <a:cubicBezTo>
                          <a:pt x="2" y="4"/>
                          <a:pt x="3" y="5"/>
                          <a:pt x="3" y="6"/>
                        </a:cubicBezTo>
                        <a:cubicBezTo>
                          <a:pt x="3" y="6"/>
                          <a:pt x="3" y="6"/>
                          <a:pt x="4" y="6"/>
                        </a:cubicBezTo>
                        <a:cubicBezTo>
                          <a:pt x="3" y="5"/>
                          <a:pt x="3" y="4"/>
                          <a:pt x="2" y="3"/>
                        </a:cubicBezTo>
                        <a:cubicBezTo>
                          <a:pt x="2" y="3"/>
                          <a:pt x="1" y="3"/>
                          <a:pt x="1" y="4"/>
                        </a:cubicBezTo>
                        <a:cubicBezTo>
                          <a:pt x="0" y="5"/>
                          <a:pt x="0" y="5"/>
                          <a:pt x="1" y="6"/>
                        </a:cubicBezTo>
                        <a:cubicBezTo>
                          <a:pt x="1" y="7"/>
                          <a:pt x="2" y="7"/>
                          <a:pt x="2" y="6"/>
                        </a:cubicBezTo>
                        <a:cubicBezTo>
                          <a:pt x="2" y="4"/>
                          <a:pt x="2" y="3"/>
                          <a:pt x="2" y="1"/>
                        </a:cubicBezTo>
                        <a:cubicBezTo>
                          <a:pt x="3" y="0"/>
                          <a:pt x="1" y="0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05" name="Freeform 395"/>
                  <p:cNvSpPr/>
                  <p:nvPr/>
                </p:nvSpPr>
                <p:spPr bwMode="auto">
                  <a:xfrm>
                    <a:off x="923" y="1731"/>
                    <a:ext cx="4" cy="4"/>
                  </a:xfrm>
                  <a:custGeom>
                    <a:avLst/>
                    <a:gdLst>
                      <a:gd name="T0" fmla="*/ 1 w 6"/>
                      <a:gd name="T1" fmla="*/ 1 h 6"/>
                      <a:gd name="T2" fmla="*/ 2 w 6"/>
                      <a:gd name="T3" fmla="*/ 5 h 6"/>
                      <a:gd name="T4" fmla="*/ 4 w 6"/>
                      <a:gd name="T5" fmla="*/ 5 h 6"/>
                      <a:gd name="T6" fmla="*/ 4 w 6"/>
                      <a:gd name="T7" fmla="*/ 1 h 6"/>
                      <a:gd name="T8" fmla="*/ 2 w 6"/>
                      <a:gd name="T9" fmla="*/ 1 h 6"/>
                      <a:gd name="T10" fmla="*/ 3 w 6"/>
                      <a:gd name="T11" fmla="*/ 4 h 6"/>
                      <a:gd name="T12" fmla="*/ 5 w 6"/>
                      <a:gd name="T13" fmla="*/ 4 h 6"/>
                      <a:gd name="T14" fmla="*/ 5 w 6"/>
                      <a:gd name="T15" fmla="*/ 1 h 6"/>
                      <a:gd name="T16" fmla="*/ 3 w 6"/>
                      <a:gd name="T17" fmla="*/ 1 h 6"/>
                      <a:gd name="T18" fmla="*/ 4 w 6"/>
                      <a:gd name="T19" fmla="*/ 4 h 6"/>
                      <a:gd name="T20" fmla="*/ 6 w 6"/>
                      <a:gd name="T21" fmla="*/ 4 h 6"/>
                      <a:gd name="T22" fmla="*/ 6 w 6"/>
                      <a:gd name="T23" fmla="*/ 2 h 6"/>
                      <a:gd name="T24" fmla="*/ 4 w 6"/>
                      <a:gd name="T25" fmla="*/ 2 h 6"/>
                      <a:gd name="T26" fmla="*/ 4 w 6"/>
                      <a:gd name="T27" fmla="*/ 4 h 6"/>
                      <a:gd name="T28" fmla="*/ 6 w 6"/>
                      <a:gd name="T29" fmla="*/ 4 h 6"/>
                      <a:gd name="T30" fmla="*/ 5 w 6"/>
                      <a:gd name="T31" fmla="*/ 1 h 6"/>
                      <a:gd name="T32" fmla="*/ 3 w 6"/>
                      <a:gd name="T33" fmla="*/ 1 h 6"/>
                      <a:gd name="T34" fmla="*/ 3 w 6"/>
                      <a:gd name="T35" fmla="*/ 4 h 6"/>
                      <a:gd name="T36" fmla="*/ 5 w 6"/>
                      <a:gd name="T37" fmla="*/ 4 h 6"/>
                      <a:gd name="T38" fmla="*/ 4 w 6"/>
                      <a:gd name="T39" fmla="*/ 0 h 6"/>
                      <a:gd name="T40" fmla="*/ 2 w 6"/>
                      <a:gd name="T41" fmla="*/ 1 h 6"/>
                      <a:gd name="T42" fmla="*/ 2 w 6"/>
                      <a:gd name="T43" fmla="*/ 5 h 6"/>
                      <a:gd name="T44" fmla="*/ 4 w 6"/>
                      <a:gd name="T45" fmla="*/ 5 h 6"/>
                      <a:gd name="T46" fmla="*/ 2 w 6"/>
                      <a:gd name="T47" fmla="*/ 0 h 6"/>
                      <a:gd name="T48" fmla="*/ 1 w 6"/>
                      <a:gd name="T49" fmla="*/ 1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6" h="6">
                        <a:moveTo>
                          <a:pt x="1" y="1"/>
                        </a:moveTo>
                        <a:cubicBezTo>
                          <a:pt x="2" y="2"/>
                          <a:pt x="2" y="4"/>
                          <a:pt x="2" y="5"/>
                        </a:cubicBezTo>
                        <a:cubicBezTo>
                          <a:pt x="3" y="6"/>
                          <a:pt x="4" y="6"/>
                          <a:pt x="4" y="5"/>
                        </a:cubicBezTo>
                        <a:cubicBezTo>
                          <a:pt x="4" y="3"/>
                          <a:pt x="4" y="2"/>
                          <a:pt x="4" y="1"/>
                        </a:cubicBezTo>
                        <a:cubicBezTo>
                          <a:pt x="3" y="1"/>
                          <a:pt x="3" y="1"/>
                          <a:pt x="2" y="1"/>
                        </a:cubicBezTo>
                        <a:cubicBezTo>
                          <a:pt x="3" y="2"/>
                          <a:pt x="3" y="4"/>
                          <a:pt x="3" y="4"/>
                        </a:cubicBezTo>
                        <a:cubicBezTo>
                          <a:pt x="3" y="5"/>
                          <a:pt x="5" y="5"/>
                          <a:pt x="5" y="4"/>
                        </a:cubicBezTo>
                        <a:cubicBezTo>
                          <a:pt x="5" y="3"/>
                          <a:pt x="5" y="2"/>
                          <a:pt x="5" y="1"/>
                        </a:cubicBezTo>
                        <a:cubicBezTo>
                          <a:pt x="4" y="1"/>
                          <a:pt x="4" y="1"/>
                          <a:pt x="3" y="1"/>
                        </a:cubicBezTo>
                        <a:cubicBezTo>
                          <a:pt x="4" y="2"/>
                          <a:pt x="4" y="3"/>
                          <a:pt x="4" y="4"/>
                        </a:cubicBezTo>
                        <a:cubicBezTo>
                          <a:pt x="4" y="5"/>
                          <a:pt x="6" y="5"/>
                          <a:pt x="6" y="4"/>
                        </a:cubicBezTo>
                        <a:cubicBezTo>
                          <a:pt x="6" y="3"/>
                          <a:pt x="6" y="3"/>
                          <a:pt x="6" y="2"/>
                        </a:cubicBezTo>
                        <a:cubicBezTo>
                          <a:pt x="6" y="1"/>
                          <a:pt x="4" y="1"/>
                          <a:pt x="4" y="2"/>
                        </a:cubicBezTo>
                        <a:cubicBezTo>
                          <a:pt x="4" y="3"/>
                          <a:pt x="4" y="3"/>
                          <a:pt x="4" y="4"/>
                        </a:cubicBezTo>
                        <a:cubicBezTo>
                          <a:pt x="5" y="4"/>
                          <a:pt x="5" y="4"/>
                          <a:pt x="6" y="4"/>
                        </a:cubicBezTo>
                        <a:cubicBezTo>
                          <a:pt x="5" y="3"/>
                          <a:pt x="5" y="2"/>
                          <a:pt x="5" y="1"/>
                        </a:cubicBezTo>
                        <a:cubicBezTo>
                          <a:pt x="5" y="0"/>
                          <a:pt x="4" y="0"/>
                          <a:pt x="3" y="1"/>
                        </a:cubicBezTo>
                        <a:cubicBezTo>
                          <a:pt x="3" y="2"/>
                          <a:pt x="3" y="3"/>
                          <a:pt x="3" y="4"/>
                        </a:cubicBezTo>
                        <a:cubicBezTo>
                          <a:pt x="4" y="4"/>
                          <a:pt x="4" y="4"/>
                          <a:pt x="5" y="4"/>
                        </a:cubicBezTo>
                        <a:cubicBezTo>
                          <a:pt x="4" y="3"/>
                          <a:pt x="5" y="1"/>
                          <a:pt x="4" y="0"/>
                        </a:cubicBezTo>
                        <a:cubicBezTo>
                          <a:pt x="3" y="0"/>
                          <a:pt x="2" y="0"/>
                          <a:pt x="2" y="1"/>
                        </a:cubicBezTo>
                        <a:cubicBezTo>
                          <a:pt x="2" y="2"/>
                          <a:pt x="2" y="3"/>
                          <a:pt x="2" y="5"/>
                        </a:cubicBezTo>
                        <a:cubicBezTo>
                          <a:pt x="3" y="5"/>
                          <a:pt x="4" y="5"/>
                          <a:pt x="4" y="5"/>
                        </a:cubicBezTo>
                        <a:cubicBezTo>
                          <a:pt x="4" y="3"/>
                          <a:pt x="4" y="0"/>
                          <a:pt x="2" y="0"/>
                        </a:cubicBezTo>
                        <a:cubicBezTo>
                          <a:pt x="1" y="0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06" name="Freeform 396"/>
                  <p:cNvSpPr/>
                  <p:nvPr/>
                </p:nvSpPr>
                <p:spPr bwMode="auto">
                  <a:xfrm>
                    <a:off x="591" y="1334"/>
                    <a:ext cx="21" cy="27"/>
                  </a:xfrm>
                  <a:custGeom>
                    <a:avLst/>
                    <a:gdLst>
                      <a:gd name="T0" fmla="*/ 7 w 31"/>
                      <a:gd name="T1" fmla="*/ 16 h 41"/>
                      <a:gd name="T2" fmla="*/ 11 w 31"/>
                      <a:gd name="T3" fmla="*/ 4 h 41"/>
                      <a:gd name="T4" fmla="*/ 19 w 31"/>
                      <a:gd name="T5" fmla="*/ 3 h 41"/>
                      <a:gd name="T6" fmla="*/ 24 w 31"/>
                      <a:gd name="T7" fmla="*/ 21 h 41"/>
                      <a:gd name="T8" fmla="*/ 16 w 31"/>
                      <a:gd name="T9" fmla="*/ 40 h 41"/>
                      <a:gd name="T10" fmla="*/ 18 w 31"/>
                      <a:gd name="T11" fmla="*/ 40 h 41"/>
                      <a:gd name="T12" fmla="*/ 24 w 31"/>
                      <a:gd name="T13" fmla="*/ 23 h 41"/>
                      <a:gd name="T14" fmla="*/ 29 w 31"/>
                      <a:gd name="T15" fmla="*/ 16 h 41"/>
                      <a:gd name="T16" fmla="*/ 21 w 31"/>
                      <a:gd name="T17" fmla="*/ 2 h 41"/>
                      <a:gd name="T18" fmla="*/ 4 w 31"/>
                      <a:gd name="T19" fmla="*/ 7 h 41"/>
                      <a:gd name="T20" fmla="*/ 6 w 31"/>
                      <a:gd name="T21" fmla="*/ 18 h 41"/>
                      <a:gd name="T22" fmla="*/ 7 w 31"/>
                      <a:gd name="T23" fmla="*/ 16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1" h="41">
                        <a:moveTo>
                          <a:pt x="7" y="16"/>
                        </a:moveTo>
                        <a:cubicBezTo>
                          <a:pt x="0" y="14"/>
                          <a:pt x="7" y="5"/>
                          <a:pt x="11" y="4"/>
                        </a:cubicBezTo>
                        <a:cubicBezTo>
                          <a:pt x="14" y="3"/>
                          <a:pt x="16" y="3"/>
                          <a:pt x="19" y="3"/>
                        </a:cubicBezTo>
                        <a:cubicBezTo>
                          <a:pt x="28" y="5"/>
                          <a:pt x="29" y="14"/>
                          <a:pt x="24" y="21"/>
                        </a:cubicBezTo>
                        <a:cubicBezTo>
                          <a:pt x="19" y="27"/>
                          <a:pt x="15" y="31"/>
                          <a:pt x="16" y="40"/>
                        </a:cubicBezTo>
                        <a:cubicBezTo>
                          <a:pt x="16" y="41"/>
                          <a:pt x="18" y="41"/>
                          <a:pt x="18" y="40"/>
                        </a:cubicBezTo>
                        <a:cubicBezTo>
                          <a:pt x="17" y="33"/>
                          <a:pt x="20" y="28"/>
                          <a:pt x="24" y="23"/>
                        </a:cubicBezTo>
                        <a:cubicBezTo>
                          <a:pt x="26" y="21"/>
                          <a:pt x="28" y="19"/>
                          <a:pt x="29" y="16"/>
                        </a:cubicBezTo>
                        <a:cubicBezTo>
                          <a:pt x="31" y="10"/>
                          <a:pt x="26" y="5"/>
                          <a:pt x="21" y="2"/>
                        </a:cubicBezTo>
                        <a:cubicBezTo>
                          <a:pt x="15" y="0"/>
                          <a:pt x="9" y="2"/>
                          <a:pt x="4" y="7"/>
                        </a:cubicBezTo>
                        <a:cubicBezTo>
                          <a:pt x="1" y="10"/>
                          <a:pt x="1" y="16"/>
                          <a:pt x="6" y="18"/>
                        </a:cubicBezTo>
                        <a:cubicBezTo>
                          <a:pt x="7" y="18"/>
                          <a:pt x="8" y="17"/>
                          <a:pt x="7" y="1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07" name="Freeform 397"/>
                  <p:cNvSpPr/>
                  <p:nvPr/>
                </p:nvSpPr>
                <p:spPr bwMode="auto">
                  <a:xfrm>
                    <a:off x="598" y="1363"/>
                    <a:ext cx="8" cy="8"/>
                  </a:xfrm>
                  <a:custGeom>
                    <a:avLst/>
                    <a:gdLst>
                      <a:gd name="T0" fmla="*/ 9 w 12"/>
                      <a:gd name="T1" fmla="*/ 1 h 11"/>
                      <a:gd name="T2" fmla="*/ 2 w 12"/>
                      <a:gd name="T3" fmla="*/ 2 h 11"/>
                      <a:gd name="T4" fmla="*/ 2 w 12"/>
                      <a:gd name="T5" fmla="*/ 7 h 11"/>
                      <a:gd name="T6" fmla="*/ 11 w 12"/>
                      <a:gd name="T7" fmla="*/ 2 h 11"/>
                      <a:gd name="T8" fmla="*/ 9 w 12"/>
                      <a:gd name="T9" fmla="*/ 3 h 11"/>
                      <a:gd name="T10" fmla="*/ 3 w 12"/>
                      <a:gd name="T11" fmla="*/ 6 h 11"/>
                      <a:gd name="T12" fmla="*/ 4 w 12"/>
                      <a:gd name="T13" fmla="*/ 3 h 11"/>
                      <a:gd name="T14" fmla="*/ 8 w 12"/>
                      <a:gd name="T15" fmla="*/ 2 h 11"/>
                      <a:gd name="T16" fmla="*/ 9 w 12"/>
                      <a:gd name="T17" fmla="*/ 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" h="11">
                        <a:moveTo>
                          <a:pt x="9" y="1"/>
                        </a:moveTo>
                        <a:cubicBezTo>
                          <a:pt x="6" y="0"/>
                          <a:pt x="4" y="0"/>
                          <a:pt x="2" y="2"/>
                        </a:cubicBezTo>
                        <a:cubicBezTo>
                          <a:pt x="0" y="3"/>
                          <a:pt x="0" y="6"/>
                          <a:pt x="2" y="7"/>
                        </a:cubicBezTo>
                        <a:cubicBezTo>
                          <a:pt x="5" y="11"/>
                          <a:pt x="12" y="7"/>
                          <a:pt x="11" y="2"/>
                        </a:cubicBezTo>
                        <a:cubicBezTo>
                          <a:pt x="11" y="1"/>
                          <a:pt x="9" y="2"/>
                          <a:pt x="9" y="3"/>
                        </a:cubicBezTo>
                        <a:cubicBezTo>
                          <a:pt x="10" y="6"/>
                          <a:pt x="5" y="8"/>
                          <a:pt x="3" y="6"/>
                        </a:cubicBezTo>
                        <a:cubicBezTo>
                          <a:pt x="2" y="5"/>
                          <a:pt x="2" y="3"/>
                          <a:pt x="4" y="3"/>
                        </a:cubicBezTo>
                        <a:cubicBezTo>
                          <a:pt x="5" y="2"/>
                          <a:pt x="7" y="2"/>
                          <a:pt x="8" y="2"/>
                        </a:cubicBezTo>
                        <a:cubicBezTo>
                          <a:pt x="9" y="3"/>
                          <a:pt x="10" y="1"/>
                          <a:pt x="9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08" name="Freeform 398"/>
                  <p:cNvSpPr/>
                  <p:nvPr/>
                </p:nvSpPr>
                <p:spPr bwMode="auto">
                  <a:xfrm>
                    <a:off x="599" y="1365"/>
                    <a:ext cx="1" cy="2"/>
                  </a:xfrm>
                  <a:custGeom>
                    <a:avLst/>
                    <a:gdLst>
                      <a:gd name="T0" fmla="*/ 0 w 2"/>
                      <a:gd name="T1" fmla="*/ 3 h 4"/>
                      <a:gd name="T2" fmla="*/ 2 w 2"/>
                      <a:gd name="T3" fmla="*/ 0 h 4"/>
                      <a:gd name="T4" fmla="*/ 1 w 2"/>
                      <a:gd name="T5" fmla="*/ 0 h 4"/>
                      <a:gd name="T6" fmla="*/ 0 w 2"/>
                      <a:gd name="T7" fmla="*/ 3 h 4"/>
                      <a:gd name="T8" fmla="*/ 0 w 2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4">
                        <a:moveTo>
                          <a:pt x="0" y="3"/>
                        </a:moveTo>
                        <a:cubicBezTo>
                          <a:pt x="1" y="2"/>
                          <a:pt x="1" y="1"/>
                          <a:pt x="2" y="0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  <a:cubicBezTo>
                          <a:pt x="1" y="1"/>
                          <a:pt x="0" y="2"/>
                          <a:pt x="0" y="3"/>
                        </a:cubicBezTo>
                        <a:cubicBezTo>
                          <a:pt x="0" y="4"/>
                          <a:pt x="0" y="4"/>
                          <a:pt x="0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09" name="Freeform 399"/>
                  <p:cNvSpPr/>
                  <p:nvPr/>
                </p:nvSpPr>
                <p:spPr bwMode="auto">
                  <a:xfrm>
                    <a:off x="599" y="1365"/>
                    <a:ext cx="2" cy="2"/>
                  </a:xfrm>
                  <a:custGeom>
                    <a:avLst/>
                    <a:gdLst>
                      <a:gd name="T0" fmla="*/ 1 w 3"/>
                      <a:gd name="T1" fmla="*/ 4 h 4"/>
                      <a:gd name="T2" fmla="*/ 3 w 3"/>
                      <a:gd name="T3" fmla="*/ 1 h 4"/>
                      <a:gd name="T4" fmla="*/ 2 w 3"/>
                      <a:gd name="T5" fmla="*/ 0 h 4"/>
                      <a:gd name="T6" fmla="*/ 0 w 3"/>
                      <a:gd name="T7" fmla="*/ 4 h 4"/>
                      <a:gd name="T8" fmla="*/ 1 w 3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4">
                        <a:moveTo>
                          <a:pt x="1" y="4"/>
                        </a:moveTo>
                        <a:cubicBezTo>
                          <a:pt x="1" y="3"/>
                          <a:pt x="2" y="2"/>
                          <a:pt x="3" y="1"/>
                        </a:cubicBezTo>
                        <a:cubicBezTo>
                          <a:pt x="3" y="0"/>
                          <a:pt x="3" y="0"/>
                          <a:pt x="2" y="0"/>
                        </a:cubicBezTo>
                        <a:cubicBezTo>
                          <a:pt x="2" y="1"/>
                          <a:pt x="1" y="2"/>
                          <a:pt x="0" y="4"/>
                        </a:cubicBezTo>
                        <a:cubicBezTo>
                          <a:pt x="0" y="4"/>
                          <a:pt x="1" y="4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10" name="Freeform 400"/>
                  <p:cNvSpPr/>
                  <p:nvPr/>
                </p:nvSpPr>
                <p:spPr bwMode="auto">
                  <a:xfrm>
                    <a:off x="600" y="1365"/>
                    <a:ext cx="2" cy="3"/>
                  </a:xfrm>
                  <a:custGeom>
                    <a:avLst/>
                    <a:gdLst>
                      <a:gd name="T0" fmla="*/ 0 w 3"/>
                      <a:gd name="T1" fmla="*/ 5 h 5"/>
                      <a:gd name="T2" fmla="*/ 3 w 3"/>
                      <a:gd name="T3" fmla="*/ 1 h 5"/>
                      <a:gd name="T4" fmla="*/ 2 w 3"/>
                      <a:gd name="T5" fmla="*/ 0 h 5"/>
                      <a:gd name="T6" fmla="*/ 0 w 3"/>
                      <a:gd name="T7" fmla="*/ 5 h 5"/>
                      <a:gd name="T8" fmla="*/ 0 w 3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5">
                        <a:moveTo>
                          <a:pt x="0" y="5"/>
                        </a:moveTo>
                        <a:cubicBezTo>
                          <a:pt x="1" y="3"/>
                          <a:pt x="2" y="2"/>
                          <a:pt x="3" y="1"/>
                        </a:cubicBezTo>
                        <a:cubicBezTo>
                          <a:pt x="3" y="1"/>
                          <a:pt x="3" y="0"/>
                          <a:pt x="2" y="0"/>
                        </a:cubicBezTo>
                        <a:cubicBezTo>
                          <a:pt x="1" y="2"/>
                          <a:pt x="0" y="3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11" name="Freeform 401"/>
                  <p:cNvSpPr/>
                  <p:nvPr/>
                </p:nvSpPr>
                <p:spPr bwMode="auto">
                  <a:xfrm>
                    <a:off x="600" y="1365"/>
                    <a:ext cx="2" cy="3"/>
                  </a:xfrm>
                  <a:custGeom>
                    <a:avLst/>
                    <a:gdLst>
                      <a:gd name="T0" fmla="*/ 0 w 3"/>
                      <a:gd name="T1" fmla="*/ 5 h 5"/>
                      <a:gd name="T2" fmla="*/ 3 w 3"/>
                      <a:gd name="T3" fmla="*/ 0 h 5"/>
                      <a:gd name="T4" fmla="*/ 2 w 3"/>
                      <a:gd name="T5" fmla="*/ 0 h 5"/>
                      <a:gd name="T6" fmla="*/ 0 w 3"/>
                      <a:gd name="T7" fmla="*/ 5 h 5"/>
                      <a:gd name="T8" fmla="*/ 0 w 3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5">
                        <a:moveTo>
                          <a:pt x="0" y="5"/>
                        </a:moveTo>
                        <a:cubicBezTo>
                          <a:pt x="1" y="3"/>
                          <a:pt x="2" y="2"/>
                          <a:pt x="3" y="0"/>
                        </a:cubicBezTo>
                        <a:cubicBezTo>
                          <a:pt x="3" y="0"/>
                          <a:pt x="3" y="0"/>
                          <a:pt x="2" y="0"/>
                        </a:cubicBezTo>
                        <a:cubicBezTo>
                          <a:pt x="2" y="2"/>
                          <a:pt x="0" y="3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12" name="Freeform 402"/>
                  <p:cNvSpPr/>
                  <p:nvPr/>
                </p:nvSpPr>
                <p:spPr bwMode="auto">
                  <a:xfrm>
                    <a:off x="601" y="1365"/>
                    <a:ext cx="2" cy="3"/>
                  </a:xfrm>
                  <a:custGeom>
                    <a:avLst/>
                    <a:gdLst>
                      <a:gd name="T0" fmla="*/ 0 w 3"/>
                      <a:gd name="T1" fmla="*/ 5 h 5"/>
                      <a:gd name="T2" fmla="*/ 3 w 3"/>
                      <a:gd name="T3" fmla="*/ 1 h 5"/>
                      <a:gd name="T4" fmla="*/ 2 w 3"/>
                      <a:gd name="T5" fmla="*/ 0 h 5"/>
                      <a:gd name="T6" fmla="*/ 0 w 3"/>
                      <a:gd name="T7" fmla="*/ 5 h 5"/>
                      <a:gd name="T8" fmla="*/ 0 w 3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5">
                        <a:moveTo>
                          <a:pt x="0" y="5"/>
                        </a:moveTo>
                        <a:cubicBezTo>
                          <a:pt x="0" y="3"/>
                          <a:pt x="1" y="2"/>
                          <a:pt x="3" y="1"/>
                        </a:cubicBezTo>
                        <a:cubicBezTo>
                          <a:pt x="3" y="1"/>
                          <a:pt x="2" y="0"/>
                          <a:pt x="2" y="0"/>
                        </a:cubicBezTo>
                        <a:cubicBezTo>
                          <a:pt x="1" y="2"/>
                          <a:pt x="0" y="3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13" name="Freeform 403"/>
                  <p:cNvSpPr/>
                  <p:nvPr/>
                </p:nvSpPr>
                <p:spPr bwMode="auto">
                  <a:xfrm>
                    <a:off x="602" y="1365"/>
                    <a:ext cx="2" cy="3"/>
                  </a:xfrm>
                  <a:custGeom>
                    <a:avLst/>
                    <a:gdLst>
                      <a:gd name="T0" fmla="*/ 0 w 3"/>
                      <a:gd name="T1" fmla="*/ 5 h 5"/>
                      <a:gd name="T2" fmla="*/ 3 w 3"/>
                      <a:gd name="T3" fmla="*/ 1 h 5"/>
                      <a:gd name="T4" fmla="*/ 2 w 3"/>
                      <a:gd name="T5" fmla="*/ 0 h 5"/>
                      <a:gd name="T6" fmla="*/ 0 w 3"/>
                      <a:gd name="T7" fmla="*/ 5 h 5"/>
                      <a:gd name="T8" fmla="*/ 0 w 3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5">
                        <a:moveTo>
                          <a:pt x="0" y="5"/>
                        </a:moveTo>
                        <a:cubicBezTo>
                          <a:pt x="1" y="3"/>
                          <a:pt x="2" y="2"/>
                          <a:pt x="3" y="1"/>
                        </a:cubicBezTo>
                        <a:cubicBezTo>
                          <a:pt x="3" y="0"/>
                          <a:pt x="2" y="0"/>
                          <a:pt x="2" y="0"/>
                        </a:cubicBezTo>
                        <a:cubicBezTo>
                          <a:pt x="1" y="2"/>
                          <a:pt x="0" y="3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14" name="Freeform 404"/>
                  <p:cNvSpPr/>
                  <p:nvPr/>
                </p:nvSpPr>
                <p:spPr bwMode="auto">
                  <a:xfrm>
                    <a:off x="602" y="1365"/>
                    <a:ext cx="2" cy="3"/>
                  </a:xfrm>
                  <a:custGeom>
                    <a:avLst/>
                    <a:gdLst>
                      <a:gd name="T0" fmla="*/ 0 w 2"/>
                      <a:gd name="T1" fmla="*/ 5 h 5"/>
                      <a:gd name="T2" fmla="*/ 2 w 2"/>
                      <a:gd name="T3" fmla="*/ 1 h 5"/>
                      <a:gd name="T4" fmla="*/ 2 w 2"/>
                      <a:gd name="T5" fmla="*/ 1 h 5"/>
                      <a:gd name="T6" fmla="*/ 0 w 2"/>
                      <a:gd name="T7" fmla="*/ 5 h 5"/>
                      <a:gd name="T8" fmla="*/ 0 w 2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5">
                        <a:moveTo>
                          <a:pt x="0" y="5"/>
                        </a:moveTo>
                        <a:cubicBezTo>
                          <a:pt x="1" y="3"/>
                          <a:pt x="1" y="2"/>
                          <a:pt x="2" y="1"/>
                        </a:cubicBezTo>
                        <a:cubicBezTo>
                          <a:pt x="2" y="1"/>
                          <a:pt x="2" y="0"/>
                          <a:pt x="2" y="1"/>
                        </a:cubicBezTo>
                        <a:cubicBezTo>
                          <a:pt x="1" y="2"/>
                          <a:pt x="0" y="3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15" name="Freeform 405"/>
                  <p:cNvSpPr/>
                  <p:nvPr/>
                </p:nvSpPr>
                <p:spPr bwMode="auto">
                  <a:xfrm>
                    <a:off x="603" y="1365"/>
                    <a:ext cx="1" cy="2"/>
                  </a:xfrm>
                  <a:custGeom>
                    <a:avLst/>
                    <a:gdLst>
                      <a:gd name="T0" fmla="*/ 0 w 2"/>
                      <a:gd name="T1" fmla="*/ 3 h 3"/>
                      <a:gd name="T2" fmla="*/ 2 w 2"/>
                      <a:gd name="T3" fmla="*/ 0 h 3"/>
                      <a:gd name="T4" fmla="*/ 1 w 2"/>
                      <a:gd name="T5" fmla="*/ 0 h 3"/>
                      <a:gd name="T6" fmla="*/ 0 w 2"/>
                      <a:gd name="T7" fmla="*/ 3 h 3"/>
                      <a:gd name="T8" fmla="*/ 0 w 2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3">
                        <a:moveTo>
                          <a:pt x="0" y="3"/>
                        </a:moveTo>
                        <a:cubicBezTo>
                          <a:pt x="1" y="2"/>
                          <a:pt x="1" y="1"/>
                          <a:pt x="2" y="0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  <a:cubicBezTo>
                          <a:pt x="1" y="1"/>
                          <a:pt x="0" y="2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16" name="Freeform 406"/>
                  <p:cNvSpPr/>
                  <p:nvPr/>
                </p:nvSpPr>
                <p:spPr bwMode="auto">
                  <a:xfrm>
                    <a:off x="622" y="1736"/>
                    <a:ext cx="24" cy="24"/>
                  </a:xfrm>
                  <a:custGeom>
                    <a:avLst/>
                    <a:gdLst>
                      <a:gd name="T0" fmla="*/ 24 w 35"/>
                      <a:gd name="T1" fmla="*/ 2 h 36"/>
                      <a:gd name="T2" fmla="*/ 9 w 35"/>
                      <a:gd name="T3" fmla="*/ 6 h 36"/>
                      <a:gd name="T4" fmla="*/ 6 w 35"/>
                      <a:gd name="T5" fmla="*/ 17 h 36"/>
                      <a:gd name="T6" fmla="*/ 0 w 35"/>
                      <a:gd name="T7" fmla="*/ 35 h 36"/>
                      <a:gd name="T8" fmla="*/ 1 w 35"/>
                      <a:gd name="T9" fmla="*/ 36 h 36"/>
                      <a:gd name="T10" fmla="*/ 12 w 35"/>
                      <a:gd name="T11" fmla="*/ 35 h 36"/>
                      <a:gd name="T12" fmla="*/ 14 w 35"/>
                      <a:gd name="T13" fmla="*/ 33 h 36"/>
                      <a:gd name="T14" fmla="*/ 15 w 35"/>
                      <a:gd name="T15" fmla="*/ 31 h 36"/>
                      <a:gd name="T16" fmla="*/ 15 w 35"/>
                      <a:gd name="T17" fmla="*/ 31 h 36"/>
                      <a:gd name="T18" fmla="*/ 18 w 35"/>
                      <a:gd name="T19" fmla="*/ 36 h 36"/>
                      <a:gd name="T20" fmla="*/ 24 w 35"/>
                      <a:gd name="T21" fmla="*/ 36 h 36"/>
                      <a:gd name="T22" fmla="*/ 29 w 35"/>
                      <a:gd name="T23" fmla="*/ 36 h 36"/>
                      <a:gd name="T24" fmla="*/ 33 w 35"/>
                      <a:gd name="T25" fmla="*/ 35 h 36"/>
                      <a:gd name="T26" fmla="*/ 33 w 35"/>
                      <a:gd name="T27" fmla="*/ 36 h 36"/>
                      <a:gd name="T28" fmla="*/ 34 w 35"/>
                      <a:gd name="T29" fmla="*/ 36 h 36"/>
                      <a:gd name="T30" fmla="*/ 34 w 35"/>
                      <a:gd name="T31" fmla="*/ 35 h 36"/>
                      <a:gd name="T32" fmla="*/ 27 w 35"/>
                      <a:gd name="T33" fmla="*/ 34 h 36"/>
                      <a:gd name="T34" fmla="*/ 17 w 35"/>
                      <a:gd name="T35" fmla="*/ 32 h 36"/>
                      <a:gd name="T36" fmla="*/ 16 w 35"/>
                      <a:gd name="T37" fmla="*/ 27 h 36"/>
                      <a:gd name="T38" fmla="*/ 14 w 35"/>
                      <a:gd name="T39" fmla="*/ 27 h 36"/>
                      <a:gd name="T40" fmla="*/ 13 w 35"/>
                      <a:gd name="T41" fmla="*/ 31 h 36"/>
                      <a:gd name="T42" fmla="*/ 4 w 35"/>
                      <a:gd name="T43" fmla="*/ 35 h 36"/>
                      <a:gd name="T44" fmla="*/ 3 w 35"/>
                      <a:gd name="T45" fmla="*/ 31 h 36"/>
                      <a:gd name="T46" fmla="*/ 6 w 35"/>
                      <a:gd name="T47" fmla="*/ 22 h 36"/>
                      <a:gd name="T48" fmla="*/ 10 w 35"/>
                      <a:gd name="T49" fmla="*/ 8 h 36"/>
                      <a:gd name="T50" fmla="*/ 24 w 35"/>
                      <a:gd name="T51" fmla="*/ 3 h 36"/>
                      <a:gd name="T52" fmla="*/ 24 w 35"/>
                      <a:gd name="T53" fmla="*/ 2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35" h="36">
                        <a:moveTo>
                          <a:pt x="24" y="2"/>
                        </a:moveTo>
                        <a:cubicBezTo>
                          <a:pt x="19" y="2"/>
                          <a:pt x="12" y="0"/>
                          <a:pt x="9" y="6"/>
                        </a:cubicBezTo>
                        <a:cubicBezTo>
                          <a:pt x="8" y="9"/>
                          <a:pt x="7" y="13"/>
                          <a:pt x="6" y="17"/>
                        </a:cubicBezTo>
                        <a:cubicBezTo>
                          <a:pt x="4" y="23"/>
                          <a:pt x="2" y="29"/>
                          <a:pt x="0" y="35"/>
                        </a:cubicBezTo>
                        <a:cubicBezTo>
                          <a:pt x="0" y="36"/>
                          <a:pt x="0" y="36"/>
                          <a:pt x="1" y="36"/>
                        </a:cubicBezTo>
                        <a:cubicBezTo>
                          <a:pt x="5" y="36"/>
                          <a:pt x="9" y="36"/>
                          <a:pt x="12" y="35"/>
                        </a:cubicBezTo>
                        <a:cubicBezTo>
                          <a:pt x="13" y="34"/>
                          <a:pt x="14" y="33"/>
                          <a:pt x="14" y="33"/>
                        </a:cubicBezTo>
                        <a:cubicBezTo>
                          <a:pt x="14" y="32"/>
                          <a:pt x="15" y="31"/>
                          <a:pt x="15" y="31"/>
                        </a:cubicBezTo>
                        <a:cubicBezTo>
                          <a:pt x="15" y="29"/>
                          <a:pt x="15" y="29"/>
                          <a:pt x="15" y="31"/>
                        </a:cubicBezTo>
                        <a:cubicBezTo>
                          <a:pt x="15" y="32"/>
                          <a:pt x="16" y="35"/>
                          <a:pt x="18" y="36"/>
                        </a:cubicBezTo>
                        <a:cubicBezTo>
                          <a:pt x="20" y="36"/>
                          <a:pt x="22" y="36"/>
                          <a:pt x="24" y="36"/>
                        </a:cubicBezTo>
                        <a:cubicBezTo>
                          <a:pt x="26" y="36"/>
                          <a:pt x="27" y="36"/>
                          <a:pt x="29" y="36"/>
                        </a:cubicBezTo>
                        <a:cubicBezTo>
                          <a:pt x="29" y="36"/>
                          <a:pt x="35" y="35"/>
                          <a:pt x="33" y="35"/>
                        </a:cubicBezTo>
                        <a:cubicBezTo>
                          <a:pt x="32" y="35"/>
                          <a:pt x="32" y="36"/>
                          <a:pt x="33" y="36"/>
                        </a:cubicBezTo>
                        <a:cubicBezTo>
                          <a:pt x="34" y="36"/>
                          <a:pt x="34" y="36"/>
                          <a:pt x="34" y="36"/>
                        </a:cubicBezTo>
                        <a:cubicBezTo>
                          <a:pt x="35" y="36"/>
                          <a:pt x="35" y="35"/>
                          <a:pt x="34" y="35"/>
                        </a:cubicBezTo>
                        <a:cubicBezTo>
                          <a:pt x="33" y="34"/>
                          <a:pt x="29" y="34"/>
                          <a:pt x="27" y="34"/>
                        </a:cubicBezTo>
                        <a:cubicBezTo>
                          <a:pt x="24" y="34"/>
                          <a:pt x="18" y="36"/>
                          <a:pt x="17" y="32"/>
                        </a:cubicBezTo>
                        <a:cubicBezTo>
                          <a:pt x="16" y="31"/>
                          <a:pt x="16" y="29"/>
                          <a:pt x="16" y="27"/>
                        </a:cubicBezTo>
                        <a:cubicBezTo>
                          <a:pt x="16" y="26"/>
                          <a:pt x="15" y="27"/>
                          <a:pt x="14" y="27"/>
                        </a:cubicBezTo>
                        <a:cubicBezTo>
                          <a:pt x="14" y="29"/>
                          <a:pt x="14" y="30"/>
                          <a:pt x="13" y="31"/>
                        </a:cubicBezTo>
                        <a:cubicBezTo>
                          <a:pt x="12" y="35"/>
                          <a:pt x="7" y="35"/>
                          <a:pt x="4" y="35"/>
                        </a:cubicBezTo>
                        <a:cubicBezTo>
                          <a:pt x="1" y="35"/>
                          <a:pt x="2" y="33"/>
                          <a:pt x="3" y="31"/>
                        </a:cubicBezTo>
                        <a:cubicBezTo>
                          <a:pt x="4" y="28"/>
                          <a:pt x="5" y="25"/>
                          <a:pt x="6" y="22"/>
                        </a:cubicBezTo>
                        <a:cubicBezTo>
                          <a:pt x="7" y="17"/>
                          <a:pt x="9" y="13"/>
                          <a:pt x="10" y="8"/>
                        </a:cubicBezTo>
                        <a:cubicBezTo>
                          <a:pt x="12" y="1"/>
                          <a:pt x="19" y="3"/>
                          <a:pt x="24" y="3"/>
                        </a:cubicBezTo>
                        <a:cubicBezTo>
                          <a:pt x="25" y="3"/>
                          <a:pt x="25" y="2"/>
                          <a:pt x="24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617" name="组合 1616"/>
                <p:cNvGrpSpPr/>
                <p:nvPr/>
              </p:nvGrpSpPr>
              <p:grpSpPr>
                <a:xfrm>
                  <a:off x="819150" y="2128838"/>
                  <a:ext cx="293688" cy="666750"/>
                  <a:chOff x="819150" y="2128838"/>
                  <a:chExt cx="293688" cy="666750"/>
                </a:xfrm>
                <a:grpFill/>
              </p:grpSpPr>
              <p:sp>
                <p:nvSpPr>
                  <p:cNvPr id="1493" name="Freeform 82"/>
                  <p:cNvSpPr/>
                  <p:nvPr/>
                </p:nvSpPr>
                <p:spPr bwMode="auto">
                  <a:xfrm>
                    <a:off x="922338" y="2671763"/>
                    <a:ext cx="87313" cy="77788"/>
                  </a:xfrm>
                  <a:custGeom>
                    <a:avLst/>
                    <a:gdLst>
                      <a:gd name="T0" fmla="*/ 66 w 82"/>
                      <a:gd name="T1" fmla="*/ 4 h 73"/>
                      <a:gd name="T2" fmla="*/ 13 w 82"/>
                      <a:gd name="T3" fmla="*/ 22 h 73"/>
                      <a:gd name="T4" fmla="*/ 26 w 82"/>
                      <a:gd name="T5" fmla="*/ 66 h 73"/>
                      <a:gd name="T6" fmla="*/ 76 w 82"/>
                      <a:gd name="T7" fmla="*/ 51 h 73"/>
                      <a:gd name="T8" fmla="*/ 58 w 82"/>
                      <a:gd name="T9" fmla="*/ 3 h 73"/>
                      <a:gd name="T10" fmla="*/ 58 w 82"/>
                      <a:gd name="T11" fmla="*/ 4 h 73"/>
                      <a:gd name="T12" fmla="*/ 78 w 82"/>
                      <a:gd name="T13" fmla="*/ 31 h 73"/>
                      <a:gd name="T14" fmla="*/ 69 w 82"/>
                      <a:gd name="T15" fmla="*/ 60 h 73"/>
                      <a:gd name="T16" fmla="*/ 21 w 82"/>
                      <a:gd name="T17" fmla="*/ 62 h 73"/>
                      <a:gd name="T18" fmla="*/ 18 w 82"/>
                      <a:gd name="T19" fmla="*/ 18 h 73"/>
                      <a:gd name="T20" fmla="*/ 65 w 82"/>
                      <a:gd name="T21" fmla="*/ 6 h 73"/>
                      <a:gd name="T22" fmla="*/ 66 w 82"/>
                      <a:gd name="T23" fmla="*/ 4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82" h="73">
                        <a:moveTo>
                          <a:pt x="66" y="4"/>
                        </a:moveTo>
                        <a:cubicBezTo>
                          <a:pt x="47" y="0"/>
                          <a:pt x="25" y="7"/>
                          <a:pt x="13" y="22"/>
                        </a:cubicBezTo>
                        <a:cubicBezTo>
                          <a:pt x="0" y="38"/>
                          <a:pt x="8" y="59"/>
                          <a:pt x="26" y="66"/>
                        </a:cubicBezTo>
                        <a:cubicBezTo>
                          <a:pt x="45" y="73"/>
                          <a:pt x="67" y="71"/>
                          <a:pt x="76" y="51"/>
                        </a:cubicBezTo>
                        <a:cubicBezTo>
                          <a:pt x="82" y="37"/>
                          <a:pt x="80" y="0"/>
                          <a:pt x="58" y="3"/>
                        </a:cubicBezTo>
                        <a:cubicBezTo>
                          <a:pt x="57" y="3"/>
                          <a:pt x="57" y="4"/>
                          <a:pt x="58" y="4"/>
                        </a:cubicBezTo>
                        <a:cubicBezTo>
                          <a:pt x="72" y="2"/>
                          <a:pt x="77" y="21"/>
                          <a:pt x="78" y="31"/>
                        </a:cubicBezTo>
                        <a:cubicBezTo>
                          <a:pt x="79" y="41"/>
                          <a:pt x="76" y="52"/>
                          <a:pt x="69" y="60"/>
                        </a:cubicBezTo>
                        <a:cubicBezTo>
                          <a:pt x="57" y="73"/>
                          <a:pt x="35" y="69"/>
                          <a:pt x="21" y="62"/>
                        </a:cubicBezTo>
                        <a:cubicBezTo>
                          <a:pt x="4" y="52"/>
                          <a:pt x="6" y="31"/>
                          <a:pt x="18" y="18"/>
                        </a:cubicBezTo>
                        <a:cubicBezTo>
                          <a:pt x="30" y="7"/>
                          <a:pt x="49" y="2"/>
                          <a:pt x="65" y="6"/>
                        </a:cubicBezTo>
                        <a:cubicBezTo>
                          <a:pt x="66" y="6"/>
                          <a:pt x="66" y="5"/>
                          <a:pt x="66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94" name="Freeform 83"/>
                  <p:cNvSpPr/>
                  <p:nvPr/>
                </p:nvSpPr>
                <p:spPr bwMode="auto">
                  <a:xfrm>
                    <a:off x="958850" y="2709863"/>
                    <a:ext cx="33338" cy="34925"/>
                  </a:xfrm>
                  <a:custGeom>
                    <a:avLst/>
                    <a:gdLst>
                      <a:gd name="T0" fmla="*/ 2 w 31"/>
                      <a:gd name="T1" fmla="*/ 29 h 33"/>
                      <a:gd name="T2" fmla="*/ 0 w 31"/>
                      <a:gd name="T3" fmla="*/ 31 h 33"/>
                      <a:gd name="T4" fmla="*/ 1 w 31"/>
                      <a:gd name="T5" fmla="*/ 32 h 33"/>
                      <a:gd name="T6" fmla="*/ 6 w 31"/>
                      <a:gd name="T7" fmla="*/ 17 h 33"/>
                      <a:gd name="T8" fmla="*/ 8 w 31"/>
                      <a:gd name="T9" fmla="*/ 9 h 33"/>
                      <a:gd name="T10" fmla="*/ 8 w 31"/>
                      <a:gd name="T11" fmla="*/ 5 h 33"/>
                      <a:gd name="T12" fmla="*/ 10 w 31"/>
                      <a:gd name="T13" fmla="*/ 3 h 33"/>
                      <a:gd name="T14" fmla="*/ 30 w 31"/>
                      <a:gd name="T15" fmla="*/ 27 h 33"/>
                      <a:gd name="T16" fmla="*/ 31 w 31"/>
                      <a:gd name="T17" fmla="*/ 26 h 33"/>
                      <a:gd name="T18" fmla="*/ 9 w 31"/>
                      <a:gd name="T19" fmla="*/ 0 h 33"/>
                      <a:gd name="T20" fmla="*/ 8 w 31"/>
                      <a:gd name="T21" fmla="*/ 0 h 33"/>
                      <a:gd name="T22" fmla="*/ 0 w 31"/>
                      <a:gd name="T23" fmla="*/ 31 h 33"/>
                      <a:gd name="T24" fmla="*/ 1 w 31"/>
                      <a:gd name="T25" fmla="*/ 32 h 33"/>
                      <a:gd name="T26" fmla="*/ 3 w 31"/>
                      <a:gd name="T27" fmla="*/ 30 h 33"/>
                      <a:gd name="T28" fmla="*/ 2 w 31"/>
                      <a:gd name="T29" fmla="*/ 29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31" h="33">
                        <a:moveTo>
                          <a:pt x="2" y="29"/>
                        </a:moveTo>
                        <a:cubicBezTo>
                          <a:pt x="1" y="30"/>
                          <a:pt x="1" y="30"/>
                          <a:pt x="0" y="31"/>
                        </a:cubicBezTo>
                        <a:cubicBezTo>
                          <a:pt x="1" y="31"/>
                          <a:pt x="1" y="31"/>
                          <a:pt x="1" y="32"/>
                        </a:cubicBezTo>
                        <a:cubicBezTo>
                          <a:pt x="4" y="27"/>
                          <a:pt x="5" y="22"/>
                          <a:pt x="6" y="17"/>
                        </a:cubicBezTo>
                        <a:cubicBezTo>
                          <a:pt x="7" y="15"/>
                          <a:pt x="7" y="12"/>
                          <a:pt x="8" y="9"/>
                        </a:cubicBezTo>
                        <a:cubicBezTo>
                          <a:pt x="8" y="7"/>
                          <a:pt x="8" y="6"/>
                          <a:pt x="8" y="5"/>
                        </a:cubicBezTo>
                        <a:cubicBezTo>
                          <a:pt x="9" y="3"/>
                          <a:pt x="8" y="1"/>
                          <a:pt x="10" y="3"/>
                        </a:cubicBezTo>
                        <a:cubicBezTo>
                          <a:pt x="16" y="12"/>
                          <a:pt x="27" y="17"/>
                          <a:pt x="30" y="27"/>
                        </a:cubicBezTo>
                        <a:cubicBezTo>
                          <a:pt x="30" y="28"/>
                          <a:pt x="31" y="27"/>
                          <a:pt x="31" y="26"/>
                        </a:cubicBezTo>
                        <a:cubicBezTo>
                          <a:pt x="28" y="15"/>
                          <a:pt x="15" y="10"/>
                          <a:pt x="9" y="0"/>
                        </a:cubicBezTo>
                        <a:cubicBezTo>
                          <a:pt x="9" y="0"/>
                          <a:pt x="8" y="0"/>
                          <a:pt x="8" y="0"/>
                        </a:cubicBezTo>
                        <a:cubicBezTo>
                          <a:pt x="5" y="11"/>
                          <a:pt x="5" y="21"/>
                          <a:pt x="0" y="31"/>
                        </a:cubicBezTo>
                        <a:cubicBezTo>
                          <a:pt x="0" y="32"/>
                          <a:pt x="1" y="33"/>
                          <a:pt x="1" y="32"/>
                        </a:cubicBezTo>
                        <a:cubicBezTo>
                          <a:pt x="2" y="31"/>
                          <a:pt x="2" y="31"/>
                          <a:pt x="3" y="30"/>
                        </a:cubicBezTo>
                        <a:cubicBezTo>
                          <a:pt x="3" y="30"/>
                          <a:pt x="2" y="29"/>
                          <a:pt x="2" y="2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95" name="Freeform 84"/>
                  <p:cNvSpPr/>
                  <p:nvPr/>
                </p:nvSpPr>
                <p:spPr bwMode="auto">
                  <a:xfrm>
                    <a:off x="962025" y="2713038"/>
                    <a:ext cx="28575" cy="33338"/>
                  </a:xfrm>
                  <a:custGeom>
                    <a:avLst/>
                    <a:gdLst>
                      <a:gd name="T0" fmla="*/ 4 w 28"/>
                      <a:gd name="T1" fmla="*/ 26 h 32"/>
                      <a:gd name="T2" fmla="*/ 5 w 28"/>
                      <a:gd name="T3" fmla="*/ 19 h 32"/>
                      <a:gd name="T4" fmla="*/ 9 w 28"/>
                      <a:gd name="T5" fmla="*/ 26 h 32"/>
                      <a:gd name="T6" fmla="*/ 13 w 28"/>
                      <a:gd name="T7" fmla="*/ 27 h 32"/>
                      <a:gd name="T8" fmla="*/ 16 w 28"/>
                      <a:gd name="T9" fmla="*/ 28 h 32"/>
                      <a:gd name="T10" fmla="*/ 22 w 28"/>
                      <a:gd name="T11" fmla="*/ 27 h 32"/>
                      <a:gd name="T12" fmla="*/ 14 w 28"/>
                      <a:gd name="T13" fmla="*/ 14 h 32"/>
                      <a:gd name="T14" fmla="*/ 22 w 28"/>
                      <a:gd name="T15" fmla="*/ 15 h 32"/>
                      <a:gd name="T16" fmla="*/ 9 w 28"/>
                      <a:gd name="T17" fmla="*/ 8 h 32"/>
                      <a:gd name="T18" fmla="*/ 11 w 28"/>
                      <a:gd name="T19" fmla="*/ 5 h 32"/>
                      <a:gd name="T20" fmla="*/ 10 w 28"/>
                      <a:gd name="T21" fmla="*/ 16 h 32"/>
                      <a:gd name="T22" fmla="*/ 9 w 28"/>
                      <a:gd name="T23" fmla="*/ 14 h 32"/>
                      <a:gd name="T24" fmla="*/ 10 w 28"/>
                      <a:gd name="T25" fmla="*/ 27 h 32"/>
                      <a:gd name="T26" fmla="*/ 8 w 28"/>
                      <a:gd name="T27" fmla="*/ 30 h 32"/>
                      <a:gd name="T28" fmla="*/ 12 w 28"/>
                      <a:gd name="T29" fmla="*/ 28 h 32"/>
                      <a:gd name="T30" fmla="*/ 17 w 28"/>
                      <a:gd name="T31" fmla="*/ 28 h 32"/>
                      <a:gd name="T32" fmla="*/ 22 w 28"/>
                      <a:gd name="T33" fmla="*/ 26 h 32"/>
                      <a:gd name="T34" fmla="*/ 19 w 28"/>
                      <a:gd name="T35" fmla="*/ 21 h 32"/>
                      <a:gd name="T36" fmla="*/ 24 w 28"/>
                      <a:gd name="T37" fmla="*/ 24 h 32"/>
                      <a:gd name="T38" fmla="*/ 20 w 28"/>
                      <a:gd name="T39" fmla="*/ 26 h 32"/>
                      <a:gd name="T40" fmla="*/ 6 w 28"/>
                      <a:gd name="T41" fmla="*/ 22 h 32"/>
                      <a:gd name="T42" fmla="*/ 8 w 28"/>
                      <a:gd name="T43" fmla="*/ 22 h 32"/>
                      <a:gd name="T44" fmla="*/ 1 w 28"/>
                      <a:gd name="T45" fmla="*/ 31 h 32"/>
                      <a:gd name="T46" fmla="*/ 8 w 28"/>
                      <a:gd name="T47" fmla="*/ 24 h 32"/>
                      <a:gd name="T48" fmla="*/ 22 w 28"/>
                      <a:gd name="T49" fmla="*/ 25 h 32"/>
                      <a:gd name="T50" fmla="*/ 25 w 28"/>
                      <a:gd name="T51" fmla="*/ 25 h 32"/>
                      <a:gd name="T52" fmla="*/ 26 w 28"/>
                      <a:gd name="T53" fmla="*/ 23 h 32"/>
                      <a:gd name="T54" fmla="*/ 14 w 28"/>
                      <a:gd name="T55" fmla="*/ 23 h 32"/>
                      <a:gd name="T56" fmla="*/ 14 w 28"/>
                      <a:gd name="T57" fmla="*/ 26 h 32"/>
                      <a:gd name="T58" fmla="*/ 17 w 28"/>
                      <a:gd name="T59" fmla="*/ 25 h 32"/>
                      <a:gd name="T60" fmla="*/ 21 w 28"/>
                      <a:gd name="T61" fmla="*/ 24 h 32"/>
                      <a:gd name="T62" fmla="*/ 14 w 28"/>
                      <a:gd name="T63" fmla="*/ 26 h 32"/>
                      <a:gd name="T64" fmla="*/ 15 w 28"/>
                      <a:gd name="T65" fmla="*/ 23 h 32"/>
                      <a:gd name="T66" fmla="*/ 28 w 28"/>
                      <a:gd name="T67" fmla="*/ 23 h 32"/>
                      <a:gd name="T68" fmla="*/ 26 w 28"/>
                      <a:gd name="T69" fmla="*/ 26 h 32"/>
                      <a:gd name="T70" fmla="*/ 20 w 28"/>
                      <a:gd name="T71" fmla="*/ 21 h 32"/>
                      <a:gd name="T72" fmla="*/ 6 w 28"/>
                      <a:gd name="T73" fmla="*/ 25 h 32"/>
                      <a:gd name="T74" fmla="*/ 1 w 28"/>
                      <a:gd name="T75" fmla="*/ 25 h 32"/>
                      <a:gd name="T76" fmla="*/ 7 w 28"/>
                      <a:gd name="T77" fmla="*/ 20 h 32"/>
                      <a:gd name="T78" fmla="*/ 9 w 28"/>
                      <a:gd name="T79" fmla="*/ 31 h 32"/>
                      <a:gd name="T80" fmla="*/ 25 w 28"/>
                      <a:gd name="T81" fmla="*/ 26 h 32"/>
                      <a:gd name="T82" fmla="*/ 19 w 28"/>
                      <a:gd name="T83" fmla="*/ 28 h 32"/>
                      <a:gd name="T84" fmla="*/ 17 w 28"/>
                      <a:gd name="T85" fmla="*/ 26 h 32"/>
                      <a:gd name="T86" fmla="*/ 13 w 28"/>
                      <a:gd name="T87" fmla="*/ 28 h 32"/>
                      <a:gd name="T88" fmla="*/ 6 w 28"/>
                      <a:gd name="T89" fmla="*/ 28 h 32"/>
                      <a:gd name="T90" fmla="*/ 4 w 28"/>
                      <a:gd name="T91" fmla="*/ 28 h 32"/>
                      <a:gd name="T92" fmla="*/ 2 w 28"/>
                      <a:gd name="T93" fmla="*/ 29 h 32"/>
                      <a:gd name="T94" fmla="*/ 4 w 28"/>
                      <a:gd name="T95" fmla="*/ 27 h 32"/>
                      <a:gd name="T96" fmla="*/ 9 w 28"/>
                      <a:gd name="T97" fmla="*/ 25 h 32"/>
                      <a:gd name="T98" fmla="*/ 8 w 28"/>
                      <a:gd name="T99" fmla="*/ 5 h 32"/>
                      <a:gd name="T100" fmla="*/ 9 w 28"/>
                      <a:gd name="T101" fmla="*/ 6 h 32"/>
                      <a:gd name="T102" fmla="*/ 19 w 28"/>
                      <a:gd name="T103" fmla="*/ 16 h 32"/>
                      <a:gd name="T104" fmla="*/ 14 w 28"/>
                      <a:gd name="T105" fmla="*/ 11 h 32"/>
                      <a:gd name="T106" fmla="*/ 18 w 28"/>
                      <a:gd name="T107" fmla="*/ 19 h 32"/>
                      <a:gd name="T108" fmla="*/ 19 w 28"/>
                      <a:gd name="T109" fmla="*/ 17 h 32"/>
                      <a:gd name="T110" fmla="*/ 15 w 28"/>
                      <a:gd name="T111" fmla="*/ 14 h 32"/>
                      <a:gd name="T112" fmla="*/ 13 w 28"/>
                      <a:gd name="T113" fmla="*/ 13 h 32"/>
                      <a:gd name="T114" fmla="*/ 10 w 28"/>
                      <a:gd name="T115" fmla="*/ 6 h 32"/>
                      <a:gd name="T116" fmla="*/ 7 w 28"/>
                      <a:gd name="T117" fmla="*/ 1 h 32"/>
                      <a:gd name="T118" fmla="*/ 6 w 28"/>
                      <a:gd name="T119" fmla="*/ 9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28" h="32">
                        <a:moveTo>
                          <a:pt x="2" y="27"/>
                        </a:moveTo>
                        <a:cubicBezTo>
                          <a:pt x="4" y="22"/>
                          <a:pt x="5" y="18"/>
                          <a:pt x="7" y="14"/>
                        </a:cubicBezTo>
                        <a:cubicBezTo>
                          <a:pt x="6" y="14"/>
                          <a:pt x="6" y="13"/>
                          <a:pt x="5" y="13"/>
                        </a:cubicBezTo>
                        <a:cubicBezTo>
                          <a:pt x="4" y="17"/>
                          <a:pt x="4" y="21"/>
                          <a:pt x="3" y="25"/>
                        </a:cubicBezTo>
                        <a:cubicBezTo>
                          <a:pt x="3" y="25"/>
                          <a:pt x="4" y="25"/>
                          <a:pt x="4" y="25"/>
                        </a:cubicBezTo>
                        <a:cubicBezTo>
                          <a:pt x="5" y="20"/>
                          <a:pt x="6" y="15"/>
                          <a:pt x="7" y="9"/>
                        </a:cubicBezTo>
                        <a:cubicBezTo>
                          <a:pt x="7" y="9"/>
                          <a:pt x="6" y="9"/>
                          <a:pt x="6" y="9"/>
                        </a:cubicBezTo>
                        <a:cubicBezTo>
                          <a:pt x="6" y="15"/>
                          <a:pt x="4" y="20"/>
                          <a:pt x="4" y="26"/>
                        </a:cubicBezTo>
                        <a:cubicBezTo>
                          <a:pt x="4" y="26"/>
                          <a:pt x="5" y="26"/>
                          <a:pt x="5" y="26"/>
                        </a:cubicBezTo>
                        <a:cubicBezTo>
                          <a:pt x="6" y="20"/>
                          <a:pt x="7" y="14"/>
                          <a:pt x="8" y="7"/>
                        </a:cubicBezTo>
                        <a:cubicBezTo>
                          <a:pt x="8" y="7"/>
                          <a:pt x="7" y="7"/>
                          <a:pt x="7" y="7"/>
                        </a:cubicBezTo>
                        <a:cubicBezTo>
                          <a:pt x="7" y="8"/>
                          <a:pt x="7" y="8"/>
                          <a:pt x="7" y="9"/>
                        </a:cubicBezTo>
                        <a:cubicBezTo>
                          <a:pt x="7" y="9"/>
                          <a:pt x="7" y="9"/>
                          <a:pt x="8" y="9"/>
                        </a:cubicBezTo>
                        <a:cubicBezTo>
                          <a:pt x="8" y="6"/>
                          <a:pt x="8" y="3"/>
                          <a:pt x="8" y="1"/>
                        </a:cubicBezTo>
                        <a:cubicBezTo>
                          <a:pt x="8" y="1"/>
                          <a:pt x="7" y="1"/>
                          <a:pt x="7" y="1"/>
                        </a:cubicBezTo>
                        <a:cubicBezTo>
                          <a:pt x="7" y="7"/>
                          <a:pt x="5" y="13"/>
                          <a:pt x="5" y="19"/>
                        </a:cubicBezTo>
                        <a:cubicBezTo>
                          <a:pt x="5" y="19"/>
                          <a:pt x="6" y="19"/>
                          <a:pt x="6" y="19"/>
                        </a:cubicBezTo>
                        <a:cubicBezTo>
                          <a:pt x="6" y="14"/>
                          <a:pt x="7" y="9"/>
                          <a:pt x="9" y="4"/>
                        </a:cubicBezTo>
                        <a:cubicBezTo>
                          <a:pt x="9" y="4"/>
                          <a:pt x="8" y="4"/>
                          <a:pt x="8" y="4"/>
                        </a:cubicBezTo>
                        <a:cubicBezTo>
                          <a:pt x="10" y="10"/>
                          <a:pt x="8" y="17"/>
                          <a:pt x="7" y="23"/>
                        </a:cubicBezTo>
                        <a:cubicBezTo>
                          <a:pt x="8" y="23"/>
                          <a:pt x="8" y="23"/>
                          <a:pt x="9" y="23"/>
                        </a:cubicBezTo>
                        <a:cubicBezTo>
                          <a:pt x="8" y="17"/>
                          <a:pt x="10" y="12"/>
                          <a:pt x="11" y="7"/>
                        </a:cubicBezTo>
                        <a:cubicBezTo>
                          <a:pt x="11" y="7"/>
                          <a:pt x="10" y="6"/>
                          <a:pt x="10" y="6"/>
                        </a:cubicBezTo>
                        <a:cubicBezTo>
                          <a:pt x="10" y="13"/>
                          <a:pt x="10" y="20"/>
                          <a:pt x="9" y="26"/>
                        </a:cubicBezTo>
                        <a:cubicBezTo>
                          <a:pt x="10" y="26"/>
                          <a:pt x="10" y="26"/>
                          <a:pt x="10" y="26"/>
                        </a:cubicBezTo>
                        <a:cubicBezTo>
                          <a:pt x="11" y="21"/>
                          <a:pt x="12" y="15"/>
                          <a:pt x="14" y="10"/>
                        </a:cubicBezTo>
                        <a:cubicBezTo>
                          <a:pt x="13" y="10"/>
                          <a:pt x="13" y="10"/>
                          <a:pt x="13" y="10"/>
                        </a:cubicBezTo>
                        <a:cubicBezTo>
                          <a:pt x="13" y="16"/>
                          <a:pt x="12" y="22"/>
                          <a:pt x="11" y="28"/>
                        </a:cubicBezTo>
                        <a:cubicBezTo>
                          <a:pt x="11" y="28"/>
                          <a:pt x="11" y="28"/>
                          <a:pt x="12" y="28"/>
                        </a:cubicBezTo>
                        <a:cubicBezTo>
                          <a:pt x="12" y="23"/>
                          <a:pt x="13" y="18"/>
                          <a:pt x="14" y="13"/>
                        </a:cubicBezTo>
                        <a:cubicBezTo>
                          <a:pt x="14" y="13"/>
                          <a:pt x="13" y="13"/>
                          <a:pt x="13" y="13"/>
                        </a:cubicBezTo>
                        <a:cubicBezTo>
                          <a:pt x="14" y="18"/>
                          <a:pt x="13" y="22"/>
                          <a:pt x="13" y="27"/>
                        </a:cubicBezTo>
                        <a:cubicBezTo>
                          <a:pt x="13" y="27"/>
                          <a:pt x="14" y="27"/>
                          <a:pt x="14" y="27"/>
                        </a:cubicBezTo>
                        <a:cubicBezTo>
                          <a:pt x="14" y="22"/>
                          <a:pt x="14" y="17"/>
                          <a:pt x="16" y="12"/>
                        </a:cubicBezTo>
                        <a:cubicBezTo>
                          <a:pt x="15" y="12"/>
                          <a:pt x="15" y="12"/>
                          <a:pt x="14" y="12"/>
                        </a:cubicBezTo>
                        <a:cubicBezTo>
                          <a:pt x="15" y="17"/>
                          <a:pt x="15" y="22"/>
                          <a:pt x="15" y="27"/>
                        </a:cubicBezTo>
                        <a:cubicBezTo>
                          <a:pt x="15" y="27"/>
                          <a:pt x="16" y="27"/>
                          <a:pt x="16" y="27"/>
                        </a:cubicBezTo>
                        <a:cubicBezTo>
                          <a:pt x="16" y="22"/>
                          <a:pt x="16" y="18"/>
                          <a:pt x="17" y="14"/>
                        </a:cubicBezTo>
                        <a:cubicBezTo>
                          <a:pt x="16" y="14"/>
                          <a:pt x="16" y="14"/>
                          <a:pt x="15" y="14"/>
                        </a:cubicBezTo>
                        <a:cubicBezTo>
                          <a:pt x="16" y="19"/>
                          <a:pt x="16" y="23"/>
                          <a:pt x="16" y="28"/>
                        </a:cubicBezTo>
                        <a:cubicBezTo>
                          <a:pt x="17" y="28"/>
                          <a:pt x="17" y="28"/>
                          <a:pt x="18" y="28"/>
                        </a:cubicBezTo>
                        <a:cubicBezTo>
                          <a:pt x="17" y="23"/>
                          <a:pt x="18" y="19"/>
                          <a:pt x="19" y="15"/>
                        </a:cubicBezTo>
                        <a:cubicBezTo>
                          <a:pt x="18" y="15"/>
                          <a:pt x="18" y="15"/>
                          <a:pt x="17" y="15"/>
                        </a:cubicBezTo>
                        <a:cubicBezTo>
                          <a:pt x="18" y="19"/>
                          <a:pt x="18" y="23"/>
                          <a:pt x="18" y="28"/>
                        </a:cubicBezTo>
                        <a:cubicBezTo>
                          <a:pt x="19" y="28"/>
                          <a:pt x="19" y="28"/>
                          <a:pt x="19" y="28"/>
                        </a:cubicBezTo>
                        <a:cubicBezTo>
                          <a:pt x="19" y="24"/>
                          <a:pt x="20" y="20"/>
                          <a:pt x="20" y="17"/>
                        </a:cubicBezTo>
                        <a:cubicBezTo>
                          <a:pt x="20" y="17"/>
                          <a:pt x="19" y="17"/>
                          <a:pt x="19" y="17"/>
                        </a:cubicBezTo>
                        <a:cubicBezTo>
                          <a:pt x="21" y="20"/>
                          <a:pt x="21" y="23"/>
                          <a:pt x="22" y="27"/>
                        </a:cubicBezTo>
                        <a:cubicBezTo>
                          <a:pt x="22" y="27"/>
                          <a:pt x="23" y="27"/>
                          <a:pt x="23" y="26"/>
                        </a:cubicBezTo>
                        <a:cubicBezTo>
                          <a:pt x="22" y="24"/>
                          <a:pt x="20" y="18"/>
                          <a:pt x="26" y="25"/>
                        </a:cubicBezTo>
                        <a:cubicBezTo>
                          <a:pt x="26" y="24"/>
                          <a:pt x="26" y="24"/>
                          <a:pt x="27" y="24"/>
                        </a:cubicBezTo>
                        <a:cubicBezTo>
                          <a:pt x="24" y="22"/>
                          <a:pt x="21" y="20"/>
                          <a:pt x="19" y="18"/>
                        </a:cubicBezTo>
                        <a:cubicBezTo>
                          <a:pt x="19" y="19"/>
                          <a:pt x="18" y="19"/>
                          <a:pt x="18" y="20"/>
                        </a:cubicBezTo>
                        <a:cubicBezTo>
                          <a:pt x="19" y="20"/>
                          <a:pt x="21" y="21"/>
                          <a:pt x="22" y="22"/>
                        </a:cubicBezTo>
                        <a:cubicBezTo>
                          <a:pt x="22" y="22"/>
                          <a:pt x="23" y="22"/>
                          <a:pt x="23" y="21"/>
                        </a:cubicBezTo>
                        <a:cubicBezTo>
                          <a:pt x="20" y="19"/>
                          <a:pt x="16" y="17"/>
                          <a:pt x="14" y="14"/>
                        </a:cubicBezTo>
                        <a:cubicBezTo>
                          <a:pt x="14" y="14"/>
                          <a:pt x="13" y="14"/>
                          <a:pt x="13" y="15"/>
                        </a:cubicBezTo>
                        <a:cubicBezTo>
                          <a:pt x="16" y="16"/>
                          <a:pt x="19" y="19"/>
                          <a:pt x="22" y="21"/>
                        </a:cubicBezTo>
                        <a:cubicBezTo>
                          <a:pt x="23" y="22"/>
                          <a:pt x="24" y="21"/>
                          <a:pt x="23" y="20"/>
                        </a:cubicBezTo>
                        <a:cubicBezTo>
                          <a:pt x="20" y="17"/>
                          <a:pt x="17" y="14"/>
                          <a:pt x="15" y="10"/>
                        </a:cubicBezTo>
                        <a:cubicBezTo>
                          <a:pt x="15" y="11"/>
                          <a:pt x="15" y="11"/>
                          <a:pt x="14" y="11"/>
                        </a:cubicBezTo>
                        <a:cubicBezTo>
                          <a:pt x="19" y="13"/>
                          <a:pt x="23" y="18"/>
                          <a:pt x="25" y="22"/>
                        </a:cubicBezTo>
                        <a:cubicBezTo>
                          <a:pt x="25" y="22"/>
                          <a:pt x="26" y="22"/>
                          <a:pt x="26" y="22"/>
                        </a:cubicBezTo>
                        <a:cubicBezTo>
                          <a:pt x="24" y="20"/>
                          <a:pt x="23" y="18"/>
                          <a:pt x="22" y="15"/>
                        </a:cubicBezTo>
                        <a:cubicBezTo>
                          <a:pt x="22" y="15"/>
                          <a:pt x="21" y="15"/>
                          <a:pt x="21" y="16"/>
                        </a:cubicBezTo>
                        <a:cubicBezTo>
                          <a:pt x="23" y="18"/>
                          <a:pt x="24" y="20"/>
                          <a:pt x="24" y="23"/>
                        </a:cubicBezTo>
                        <a:cubicBezTo>
                          <a:pt x="25" y="23"/>
                          <a:pt x="25" y="23"/>
                          <a:pt x="26" y="23"/>
                        </a:cubicBezTo>
                        <a:cubicBezTo>
                          <a:pt x="24" y="20"/>
                          <a:pt x="22" y="18"/>
                          <a:pt x="21" y="16"/>
                        </a:cubicBezTo>
                        <a:cubicBezTo>
                          <a:pt x="20" y="15"/>
                          <a:pt x="19" y="16"/>
                          <a:pt x="19" y="16"/>
                        </a:cubicBezTo>
                        <a:cubicBezTo>
                          <a:pt x="20" y="18"/>
                          <a:pt x="21" y="19"/>
                          <a:pt x="21" y="21"/>
                        </a:cubicBezTo>
                        <a:cubicBezTo>
                          <a:pt x="22" y="21"/>
                          <a:pt x="22" y="20"/>
                          <a:pt x="22" y="20"/>
                        </a:cubicBezTo>
                        <a:cubicBezTo>
                          <a:pt x="18" y="16"/>
                          <a:pt x="14" y="11"/>
                          <a:pt x="9" y="8"/>
                        </a:cubicBezTo>
                        <a:cubicBezTo>
                          <a:pt x="8" y="7"/>
                          <a:pt x="7" y="8"/>
                          <a:pt x="8" y="9"/>
                        </a:cubicBezTo>
                        <a:cubicBezTo>
                          <a:pt x="10" y="12"/>
                          <a:pt x="13" y="14"/>
                          <a:pt x="17" y="15"/>
                        </a:cubicBezTo>
                        <a:cubicBezTo>
                          <a:pt x="17" y="15"/>
                          <a:pt x="18" y="14"/>
                          <a:pt x="17" y="14"/>
                        </a:cubicBezTo>
                        <a:cubicBezTo>
                          <a:pt x="15" y="11"/>
                          <a:pt x="13" y="8"/>
                          <a:pt x="10" y="5"/>
                        </a:cubicBezTo>
                        <a:cubicBezTo>
                          <a:pt x="10" y="6"/>
                          <a:pt x="9" y="6"/>
                          <a:pt x="9" y="6"/>
                        </a:cubicBezTo>
                        <a:cubicBezTo>
                          <a:pt x="11" y="8"/>
                          <a:pt x="13" y="10"/>
                          <a:pt x="15" y="12"/>
                        </a:cubicBezTo>
                        <a:cubicBezTo>
                          <a:pt x="16" y="13"/>
                          <a:pt x="17" y="12"/>
                          <a:pt x="17" y="12"/>
                        </a:cubicBezTo>
                        <a:cubicBezTo>
                          <a:pt x="15" y="9"/>
                          <a:pt x="13" y="7"/>
                          <a:pt x="11" y="5"/>
                        </a:cubicBezTo>
                        <a:cubicBezTo>
                          <a:pt x="11" y="5"/>
                          <a:pt x="10" y="5"/>
                          <a:pt x="10" y="6"/>
                        </a:cubicBezTo>
                        <a:cubicBezTo>
                          <a:pt x="14" y="7"/>
                          <a:pt x="15" y="10"/>
                          <a:pt x="17" y="13"/>
                        </a:cubicBezTo>
                        <a:cubicBezTo>
                          <a:pt x="17" y="13"/>
                          <a:pt x="17" y="12"/>
                          <a:pt x="18" y="12"/>
                        </a:cubicBezTo>
                        <a:cubicBezTo>
                          <a:pt x="14" y="10"/>
                          <a:pt x="12" y="7"/>
                          <a:pt x="9" y="4"/>
                        </a:cubicBezTo>
                        <a:cubicBezTo>
                          <a:pt x="9" y="4"/>
                          <a:pt x="8" y="4"/>
                          <a:pt x="8" y="4"/>
                        </a:cubicBezTo>
                        <a:cubicBezTo>
                          <a:pt x="8" y="9"/>
                          <a:pt x="9" y="14"/>
                          <a:pt x="10" y="19"/>
                        </a:cubicBezTo>
                        <a:cubicBezTo>
                          <a:pt x="10" y="20"/>
                          <a:pt x="12" y="19"/>
                          <a:pt x="12" y="18"/>
                        </a:cubicBezTo>
                        <a:cubicBezTo>
                          <a:pt x="11" y="17"/>
                          <a:pt x="11" y="17"/>
                          <a:pt x="10" y="16"/>
                        </a:cubicBezTo>
                        <a:cubicBezTo>
                          <a:pt x="10" y="15"/>
                          <a:pt x="9" y="15"/>
                          <a:pt x="9" y="16"/>
                        </a:cubicBezTo>
                        <a:cubicBezTo>
                          <a:pt x="8" y="17"/>
                          <a:pt x="7" y="19"/>
                          <a:pt x="7" y="21"/>
                        </a:cubicBezTo>
                        <a:cubicBezTo>
                          <a:pt x="7" y="22"/>
                          <a:pt x="8" y="22"/>
                          <a:pt x="8" y="21"/>
                        </a:cubicBezTo>
                        <a:cubicBezTo>
                          <a:pt x="9" y="19"/>
                          <a:pt x="9" y="17"/>
                          <a:pt x="9" y="14"/>
                        </a:cubicBezTo>
                        <a:cubicBezTo>
                          <a:pt x="9" y="13"/>
                          <a:pt x="7" y="13"/>
                          <a:pt x="7" y="14"/>
                        </a:cubicBezTo>
                        <a:cubicBezTo>
                          <a:pt x="7" y="18"/>
                          <a:pt x="7" y="21"/>
                          <a:pt x="7" y="25"/>
                        </a:cubicBezTo>
                        <a:cubicBezTo>
                          <a:pt x="7" y="26"/>
                          <a:pt x="8" y="26"/>
                          <a:pt x="9" y="25"/>
                        </a:cubicBezTo>
                        <a:cubicBezTo>
                          <a:pt x="9" y="21"/>
                          <a:pt x="9" y="17"/>
                          <a:pt x="9" y="14"/>
                        </a:cubicBezTo>
                        <a:cubicBezTo>
                          <a:pt x="9" y="13"/>
                          <a:pt x="8" y="13"/>
                          <a:pt x="8" y="14"/>
                        </a:cubicBezTo>
                        <a:cubicBezTo>
                          <a:pt x="7" y="18"/>
                          <a:pt x="7" y="22"/>
                          <a:pt x="7" y="25"/>
                        </a:cubicBezTo>
                        <a:cubicBezTo>
                          <a:pt x="6" y="26"/>
                          <a:pt x="8" y="26"/>
                          <a:pt x="8" y="26"/>
                        </a:cubicBezTo>
                        <a:cubicBezTo>
                          <a:pt x="8" y="25"/>
                          <a:pt x="9" y="24"/>
                          <a:pt x="9" y="23"/>
                        </a:cubicBezTo>
                        <a:cubicBezTo>
                          <a:pt x="9" y="22"/>
                          <a:pt x="8" y="22"/>
                          <a:pt x="8" y="22"/>
                        </a:cubicBezTo>
                        <a:cubicBezTo>
                          <a:pt x="7" y="23"/>
                          <a:pt x="5" y="24"/>
                          <a:pt x="4" y="25"/>
                        </a:cubicBezTo>
                        <a:cubicBezTo>
                          <a:pt x="4" y="26"/>
                          <a:pt x="4" y="26"/>
                          <a:pt x="4" y="27"/>
                        </a:cubicBezTo>
                        <a:cubicBezTo>
                          <a:pt x="6" y="27"/>
                          <a:pt x="8" y="27"/>
                          <a:pt x="10" y="27"/>
                        </a:cubicBezTo>
                        <a:cubicBezTo>
                          <a:pt x="11" y="27"/>
                          <a:pt x="11" y="25"/>
                          <a:pt x="10" y="25"/>
                        </a:cubicBezTo>
                        <a:cubicBezTo>
                          <a:pt x="8" y="25"/>
                          <a:pt x="6" y="25"/>
                          <a:pt x="4" y="25"/>
                        </a:cubicBezTo>
                        <a:cubicBezTo>
                          <a:pt x="3" y="25"/>
                          <a:pt x="2" y="25"/>
                          <a:pt x="3" y="26"/>
                        </a:cubicBezTo>
                        <a:cubicBezTo>
                          <a:pt x="4" y="27"/>
                          <a:pt x="5" y="27"/>
                          <a:pt x="6" y="28"/>
                        </a:cubicBezTo>
                        <a:cubicBezTo>
                          <a:pt x="6" y="28"/>
                          <a:pt x="6" y="27"/>
                          <a:pt x="6" y="27"/>
                        </a:cubicBezTo>
                        <a:cubicBezTo>
                          <a:pt x="5" y="27"/>
                          <a:pt x="4" y="27"/>
                          <a:pt x="2" y="27"/>
                        </a:cubicBezTo>
                        <a:cubicBezTo>
                          <a:pt x="1" y="27"/>
                          <a:pt x="1" y="28"/>
                          <a:pt x="2" y="28"/>
                        </a:cubicBezTo>
                        <a:cubicBezTo>
                          <a:pt x="4" y="30"/>
                          <a:pt x="6" y="30"/>
                          <a:pt x="8" y="30"/>
                        </a:cubicBezTo>
                        <a:cubicBezTo>
                          <a:pt x="9" y="30"/>
                          <a:pt x="9" y="29"/>
                          <a:pt x="8" y="29"/>
                        </a:cubicBezTo>
                        <a:cubicBezTo>
                          <a:pt x="6" y="28"/>
                          <a:pt x="4" y="28"/>
                          <a:pt x="2" y="28"/>
                        </a:cubicBezTo>
                        <a:cubicBezTo>
                          <a:pt x="1" y="28"/>
                          <a:pt x="1" y="29"/>
                          <a:pt x="2" y="29"/>
                        </a:cubicBezTo>
                        <a:cubicBezTo>
                          <a:pt x="4" y="30"/>
                          <a:pt x="7" y="31"/>
                          <a:pt x="10" y="30"/>
                        </a:cubicBezTo>
                        <a:cubicBezTo>
                          <a:pt x="10" y="30"/>
                          <a:pt x="11" y="29"/>
                          <a:pt x="10" y="29"/>
                        </a:cubicBezTo>
                        <a:cubicBezTo>
                          <a:pt x="8" y="28"/>
                          <a:pt x="6" y="27"/>
                          <a:pt x="4" y="27"/>
                        </a:cubicBezTo>
                        <a:cubicBezTo>
                          <a:pt x="4" y="27"/>
                          <a:pt x="4" y="28"/>
                          <a:pt x="4" y="28"/>
                        </a:cubicBezTo>
                        <a:cubicBezTo>
                          <a:pt x="7" y="28"/>
                          <a:pt x="9" y="28"/>
                          <a:pt x="12" y="28"/>
                        </a:cubicBezTo>
                        <a:cubicBezTo>
                          <a:pt x="13" y="28"/>
                          <a:pt x="13" y="27"/>
                          <a:pt x="12" y="27"/>
                        </a:cubicBezTo>
                        <a:cubicBezTo>
                          <a:pt x="9" y="27"/>
                          <a:pt x="7" y="26"/>
                          <a:pt x="4" y="26"/>
                        </a:cubicBezTo>
                        <a:cubicBezTo>
                          <a:pt x="3" y="26"/>
                          <a:pt x="3" y="28"/>
                          <a:pt x="4" y="28"/>
                        </a:cubicBezTo>
                        <a:cubicBezTo>
                          <a:pt x="8" y="28"/>
                          <a:pt x="12" y="28"/>
                          <a:pt x="16" y="27"/>
                        </a:cubicBezTo>
                        <a:cubicBezTo>
                          <a:pt x="17" y="27"/>
                          <a:pt x="16" y="26"/>
                          <a:pt x="16" y="26"/>
                        </a:cubicBezTo>
                        <a:cubicBezTo>
                          <a:pt x="12" y="26"/>
                          <a:pt x="9" y="25"/>
                          <a:pt x="6" y="27"/>
                        </a:cubicBezTo>
                        <a:cubicBezTo>
                          <a:pt x="5" y="27"/>
                          <a:pt x="5" y="28"/>
                          <a:pt x="6" y="28"/>
                        </a:cubicBezTo>
                        <a:cubicBezTo>
                          <a:pt x="10" y="30"/>
                          <a:pt x="14" y="30"/>
                          <a:pt x="17" y="28"/>
                        </a:cubicBezTo>
                        <a:cubicBezTo>
                          <a:pt x="18" y="28"/>
                          <a:pt x="18" y="27"/>
                          <a:pt x="17" y="27"/>
                        </a:cubicBezTo>
                        <a:cubicBezTo>
                          <a:pt x="15" y="26"/>
                          <a:pt x="13" y="26"/>
                          <a:pt x="11" y="26"/>
                        </a:cubicBezTo>
                        <a:cubicBezTo>
                          <a:pt x="10" y="26"/>
                          <a:pt x="10" y="28"/>
                          <a:pt x="11" y="28"/>
                        </a:cubicBezTo>
                        <a:cubicBezTo>
                          <a:pt x="14" y="28"/>
                          <a:pt x="17" y="29"/>
                          <a:pt x="20" y="28"/>
                        </a:cubicBezTo>
                        <a:cubicBezTo>
                          <a:pt x="21" y="28"/>
                          <a:pt x="21" y="27"/>
                          <a:pt x="20" y="27"/>
                        </a:cubicBezTo>
                        <a:cubicBezTo>
                          <a:pt x="18" y="26"/>
                          <a:pt x="15" y="26"/>
                          <a:pt x="13" y="27"/>
                        </a:cubicBezTo>
                        <a:cubicBezTo>
                          <a:pt x="12" y="27"/>
                          <a:pt x="12" y="28"/>
                          <a:pt x="13" y="28"/>
                        </a:cubicBezTo>
                        <a:cubicBezTo>
                          <a:pt x="17" y="29"/>
                          <a:pt x="19" y="28"/>
                          <a:pt x="22" y="26"/>
                        </a:cubicBezTo>
                        <a:cubicBezTo>
                          <a:pt x="23" y="26"/>
                          <a:pt x="23" y="25"/>
                          <a:pt x="22" y="25"/>
                        </a:cubicBezTo>
                        <a:cubicBezTo>
                          <a:pt x="20" y="25"/>
                          <a:pt x="19" y="24"/>
                          <a:pt x="17" y="24"/>
                        </a:cubicBezTo>
                        <a:cubicBezTo>
                          <a:pt x="17" y="25"/>
                          <a:pt x="17" y="25"/>
                          <a:pt x="17" y="26"/>
                        </a:cubicBezTo>
                        <a:cubicBezTo>
                          <a:pt x="18" y="24"/>
                          <a:pt x="19" y="23"/>
                          <a:pt x="20" y="22"/>
                        </a:cubicBezTo>
                        <a:cubicBezTo>
                          <a:pt x="20" y="22"/>
                          <a:pt x="20" y="22"/>
                          <a:pt x="19" y="21"/>
                        </a:cubicBezTo>
                        <a:cubicBezTo>
                          <a:pt x="18" y="23"/>
                          <a:pt x="17" y="24"/>
                          <a:pt x="16" y="25"/>
                        </a:cubicBezTo>
                        <a:cubicBezTo>
                          <a:pt x="16" y="26"/>
                          <a:pt x="17" y="26"/>
                          <a:pt x="17" y="26"/>
                        </a:cubicBezTo>
                        <a:cubicBezTo>
                          <a:pt x="18" y="24"/>
                          <a:pt x="18" y="23"/>
                          <a:pt x="19" y="21"/>
                        </a:cubicBezTo>
                        <a:cubicBezTo>
                          <a:pt x="19" y="21"/>
                          <a:pt x="19" y="21"/>
                          <a:pt x="18" y="21"/>
                        </a:cubicBezTo>
                        <a:cubicBezTo>
                          <a:pt x="18" y="23"/>
                          <a:pt x="17" y="25"/>
                          <a:pt x="17" y="27"/>
                        </a:cubicBezTo>
                        <a:cubicBezTo>
                          <a:pt x="16" y="27"/>
                          <a:pt x="17" y="28"/>
                          <a:pt x="18" y="28"/>
                        </a:cubicBezTo>
                        <a:cubicBezTo>
                          <a:pt x="19" y="27"/>
                          <a:pt x="21" y="26"/>
                          <a:pt x="22" y="25"/>
                        </a:cubicBezTo>
                        <a:cubicBezTo>
                          <a:pt x="22" y="25"/>
                          <a:pt x="22" y="24"/>
                          <a:pt x="22" y="24"/>
                        </a:cubicBezTo>
                        <a:cubicBezTo>
                          <a:pt x="20" y="25"/>
                          <a:pt x="19" y="26"/>
                          <a:pt x="18" y="27"/>
                        </a:cubicBezTo>
                        <a:cubicBezTo>
                          <a:pt x="17" y="28"/>
                          <a:pt x="18" y="29"/>
                          <a:pt x="19" y="28"/>
                        </a:cubicBezTo>
                        <a:cubicBezTo>
                          <a:pt x="21" y="27"/>
                          <a:pt x="22" y="25"/>
                          <a:pt x="24" y="24"/>
                        </a:cubicBezTo>
                        <a:cubicBezTo>
                          <a:pt x="24" y="24"/>
                          <a:pt x="24" y="23"/>
                          <a:pt x="23" y="23"/>
                        </a:cubicBezTo>
                        <a:cubicBezTo>
                          <a:pt x="22" y="24"/>
                          <a:pt x="21" y="25"/>
                          <a:pt x="20" y="26"/>
                        </a:cubicBezTo>
                        <a:cubicBezTo>
                          <a:pt x="21" y="26"/>
                          <a:pt x="21" y="26"/>
                          <a:pt x="21" y="27"/>
                        </a:cubicBezTo>
                        <a:cubicBezTo>
                          <a:pt x="21" y="27"/>
                          <a:pt x="24" y="23"/>
                          <a:pt x="23" y="25"/>
                        </a:cubicBezTo>
                        <a:cubicBezTo>
                          <a:pt x="23" y="26"/>
                          <a:pt x="24" y="26"/>
                          <a:pt x="25" y="26"/>
                        </a:cubicBezTo>
                        <a:cubicBezTo>
                          <a:pt x="25" y="25"/>
                          <a:pt x="25" y="25"/>
                          <a:pt x="26" y="25"/>
                        </a:cubicBezTo>
                        <a:cubicBezTo>
                          <a:pt x="26" y="24"/>
                          <a:pt x="26" y="23"/>
                          <a:pt x="25" y="24"/>
                        </a:cubicBezTo>
                        <a:cubicBezTo>
                          <a:pt x="23" y="25"/>
                          <a:pt x="22" y="25"/>
                          <a:pt x="20" y="26"/>
                        </a:cubicBezTo>
                        <a:cubicBezTo>
                          <a:pt x="20" y="27"/>
                          <a:pt x="20" y="27"/>
                          <a:pt x="21" y="27"/>
                        </a:cubicBezTo>
                        <a:cubicBezTo>
                          <a:pt x="22" y="27"/>
                          <a:pt x="23" y="26"/>
                          <a:pt x="25" y="26"/>
                        </a:cubicBezTo>
                        <a:cubicBezTo>
                          <a:pt x="24" y="25"/>
                          <a:pt x="24" y="25"/>
                          <a:pt x="24" y="24"/>
                        </a:cubicBezTo>
                        <a:cubicBezTo>
                          <a:pt x="21" y="27"/>
                          <a:pt x="18" y="28"/>
                          <a:pt x="14" y="29"/>
                        </a:cubicBezTo>
                        <a:cubicBezTo>
                          <a:pt x="6" y="31"/>
                          <a:pt x="6" y="24"/>
                          <a:pt x="6" y="18"/>
                        </a:cubicBezTo>
                        <a:cubicBezTo>
                          <a:pt x="6" y="18"/>
                          <a:pt x="5" y="18"/>
                          <a:pt x="5" y="18"/>
                        </a:cubicBezTo>
                        <a:cubicBezTo>
                          <a:pt x="5" y="19"/>
                          <a:pt x="5" y="21"/>
                          <a:pt x="5" y="22"/>
                        </a:cubicBezTo>
                        <a:cubicBezTo>
                          <a:pt x="5" y="22"/>
                          <a:pt x="6" y="22"/>
                          <a:pt x="6" y="22"/>
                        </a:cubicBezTo>
                        <a:cubicBezTo>
                          <a:pt x="6" y="18"/>
                          <a:pt x="6" y="15"/>
                          <a:pt x="7" y="12"/>
                        </a:cubicBezTo>
                        <a:cubicBezTo>
                          <a:pt x="6" y="12"/>
                          <a:pt x="6" y="12"/>
                          <a:pt x="5" y="12"/>
                        </a:cubicBezTo>
                        <a:cubicBezTo>
                          <a:pt x="6" y="14"/>
                          <a:pt x="7" y="17"/>
                          <a:pt x="7" y="20"/>
                        </a:cubicBezTo>
                        <a:cubicBezTo>
                          <a:pt x="7" y="20"/>
                          <a:pt x="7" y="20"/>
                          <a:pt x="8" y="20"/>
                        </a:cubicBezTo>
                        <a:cubicBezTo>
                          <a:pt x="8" y="16"/>
                          <a:pt x="8" y="12"/>
                          <a:pt x="9" y="8"/>
                        </a:cubicBezTo>
                        <a:cubicBezTo>
                          <a:pt x="9" y="8"/>
                          <a:pt x="8" y="8"/>
                          <a:pt x="8" y="8"/>
                        </a:cubicBezTo>
                        <a:cubicBezTo>
                          <a:pt x="7" y="13"/>
                          <a:pt x="7" y="17"/>
                          <a:pt x="7" y="22"/>
                        </a:cubicBezTo>
                        <a:cubicBezTo>
                          <a:pt x="7" y="22"/>
                          <a:pt x="7" y="22"/>
                          <a:pt x="8" y="22"/>
                        </a:cubicBezTo>
                        <a:cubicBezTo>
                          <a:pt x="8" y="19"/>
                          <a:pt x="8" y="16"/>
                          <a:pt x="9" y="13"/>
                        </a:cubicBezTo>
                        <a:cubicBezTo>
                          <a:pt x="9" y="13"/>
                          <a:pt x="7" y="12"/>
                          <a:pt x="7" y="13"/>
                        </a:cubicBezTo>
                        <a:cubicBezTo>
                          <a:pt x="6" y="17"/>
                          <a:pt x="5" y="22"/>
                          <a:pt x="1" y="25"/>
                        </a:cubicBezTo>
                        <a:cubicBezTo>
                          <a:pt x="2" y="25"/>
                          <a:pt x="2" y="25"/>
                          <a:pt x="2" y="25"/>
                        </a:cubicBezTo>
                        <a:cubicBezTo>
                          <a:pt x="3" y="25"/>
                          <a:pt x="3" y="24"/>
                          <a:pt x="4" y="23"/>
                        </a:cubicBezTo>
                        <a:cubicBezTo>
                          <a:pt x="4" y="22"/>
                          <a:pt x="3" y="21"/>
                          <a:pt x="3" y="22"/>
                        </a:cubicBezTo>
                        <a:cubicBezTo>
                          <a:pt x="1" y="25"/>
                          <a:pt x="0" y="27"/>
                          <a:pt x="0" y="31"/>
                        </a:cubicBezTo>
                        <a:cubicBezTo>
                          <a:pt x="0" y="31"/>
                          <a:pt x="1" y="31"/>
                          <a:pt x="1" y="31"/>
                        </a:cubicBezTo>
                        <a:cubicBezTo>
                          <a:pt x="3" y="27"/>
                          <a:pt x="5" y="23"/>
                          <a:pt x="7" y="19"/>
                        </a:cubicBezTo>
                        <a:cubicBezTo>
                          <a:pt x="7" y="19"/>
                          <a:pt x="6" y="19"/>
                          <a:pt x="6" y="19"/>
                        </a:cubicBezTo>
                        <a:cubicBezTo>
                          <a:pt x="6" y="21"/>
                          <a:pt x="6" y="23"/>
                          <a:pt x="6" y="25"/>
                        </a:cubicBezTo>
                        <a:cubicBezTo>
                          <a:pt x="6" y="25"/>
                          <a:pt x="7" y="25"/>
                          <a:pt x="7" y="25"/>
                        </a:cubicBezTo>
                        <a:cubicBezTo>
                          <a:pt x="7" y="22"/>
                          <a:pt x="8" y="20"/>
                          <a:pt x="8" y="17"/>
                        </a:cubicBezTo>
                        <a:cubicBezTo>
                          <a:pt x="8" y="17"/>
                          <a:pt x="7" y="17"/>
                          <a:pt x="7" y="17"/>
                        </a:cubicBezTo>
                        <a:cubicBezTo>
                          <a:pt x="6" y="20"/>
                          <a:pt x="7" y="22"/>
                          <a:pt x="7" y="24"/>
                        </a:cubicBezTo>
                        <a:cubicBezTo>
                          <a:pt x="7" y="25"/>
                          <a:pt x="8" y="25"/>
                          <a:pt x="8" y="24"/>
                        </a:cubicBezTo>
                        <a:cubicBezTo>
                          <a:pt x="9" y="22"/>
                          <a:pt x="9" y="20"/>
                          <a:pt x="10" y="17"/>
                        </a:cubicBezTo>
                        <a:cubicBezTo>
                          <a:pt x="10" y="17"/>
                          <a:pt x="9" y="17"/>
                          <a:pt x="9" y="17"/>
                        </a:cubicBezTo>
                        <a:cubicBezTo>
                          <a:pt x="11" y="22"/>
                          <a:pt x="15" y="26"/>
                          <a:pt x="20" y="21"/>
                        </a:cubicBezTo>
                        <a:cubicBezTo>
                          <a:pt x="20" y="21"/>
                          <a:pt x="19" y="20"/>
                          <a:pt x="19" y="20"/>
                        </a:cubicBezTo>
                        <a:cubicBezTo>
                          <a:pt x="17" y="22"/>
                          <a:pt x="17" y="23"/>
                          <a:pt x="16" y="24"/>
                        </a:cubicBezTo>
                        <a:cubicBezTo>
                          <a:pt x="15" y="25"/>
                          <a:pt x="16" y="25"/>
                          <a:pt x="16" y="25"/>
                        </a:cubicBezTo>
                        <a:cubicBezTo>
                          <a:pt x="19" y="26"/>
                          <a:pt x="20" y="26"/>
                          <a:pt x="22" y="26"/>
                        </a:cubicBezTo>
                        <a:cubicBezTo>
                          <a:pt x="22" y="25"/>
                          <a:pt x="22" y="25"/>
                          <a:pt x="22" y="25"/>
                        </a:cubicBezTo>
                        <a:cubicBezTo>
                          <a:pt x="19" y="25"/>
                          <a:pt x="18" y="27"/>
                          <a:pt x="17" y="29"/>
                        </a:cubicBezTo>
                        <a:cubicBezTo>
                          <a:pt x="17" y="29"/>
                          <a:pt x="17" y="30"/>
                          <a:pt x="18" y="30"/>
                        </a:cubicBezTo>
                        <a:cubicBezTo>
                          <a:pt x="20" y="30"/>
                          <a:pt x="21" y="29"/>
                          <a:pt x="23" y="28"/>
                        </a:cubicBezTo>
                        <a:cubicBezTo>
                          <a:pt x="24" y="28"/>
                          <a:pt x="24" y="27"/>
                          <a:pt x="23" y="27"/>
                        </a:cubicBezTo>
                        <a:cubicBezTo>
                          <a:pt x="22" y="27"/>
                          <a:pt x="21" y="27"/>
                          <a:pt x="21" y="28"/>
                        </a:cubicBezTo>
                        <a:cubicBezTo>
                          <a:pt x="21" y="28"/>
                          <a:pt x="21" y="28"/>
                          <a:pt x="21" y="29"/>
                        </a:cubicBezTo>
                        <a:cubicBezTo>
                          <a:pt x="23" y="28"/>
                          <a:pt x="24" y="27"/>
                          <a:pt x="26" y="26"/>
                        </a:cubicBezTo>
                        <a:cubicBezTo>
                          <a:pt x="26" y="26"/>
                          <a:pt x="26" y="25"/>
                          <a:pt x="25" y="25"/>
                        </a:cubicBezTo>
                        <a:cubicBezTo>
                          <a:pt x="24" y="25"/>
                          <a:pt x="24" y="26"/>
                          <a:pt x="23" y="26"/>
                        </a:cubicBezTo>
                        <a:cubicBezTo>
                          <a:pt x="23" y="26"/>
                          <a:pt x="23" y="27"/>
                          <a:pt x="24" y="27"/>
                        </a:cubicBezTo>
                        <a:cubicBezTo>
                          <a:pt x="24" y="26"/>
                          <a:pt x="25" y="24"/>
                          <a:pt x="26" y="23"/>
                        </a:cubicBezTo>
                        <a:cubicBezTo>
                          <a:pt x="26" y="23"/>
                          <a:pt x="26" y="23"/>
                          <a:pt x="25" y="22"/>
                        </a:cubicBezTo>
                        <a:cubicBezTo>
                          <a:pt x="25" y="23"/>
                          <a:pt x="24" y="24"/>
                          <a:pt x="24" y="24"/>
                        </a:cubicBezTo>
                        <a:cubicBezTo>
                          <a:pt x="23" y="25"/>
                          <a:pt x="24" y="26"/>
                          <a:pt x="25" y="25"/>
                        </a:cubicBezTo>
                        <a:cubicBezTo>
                          <a:pt x="26" y="25"/>
                          <a:pt x="26" y="24"/>
                          <a:pt x="27" y="23"/>
                        </a:cubicBezTo>
                        <a:cubicBezTo>
                          <a:pt x="27" y="23"/>
                          <a:pt x="27" y="23"/>
                          <a:pt x="26" y="23"/>
                        </a:cubicBezTo>
                        <a:cubicBezTo>
                          <a:pt x="26" y="23"/>
                          <a:pt x="26" y="24"/>
                          <a:pt x="25" y="25"/>
                        </a:cubicBezTo>
                        <a:cubicBezTo>
                          <a:pt x="25" y="25"/>
                          <a:pt x="26" y="26"/>
                          <a:pt x="26" y="26"/>
                        </a:cubicBezTo>
                        <a:cubicBezTo>
                          <a:pt x="27" y="25"/>
                          <a:pt x="27" y="25"/>
                          <a:pt x="27" y="25"/>
                        </a:cubicBezTo>
                        <a:cubicBezTo>
                          <a:pt x="28" y="25"/>
                          <a:pt x="28" y="24"/>
                          <a:pt x="27" y="24"/>
                        </a:cubicBezTo>
                        <a:cubicBezTo>
                          <a:pt x="23" y="21"/>
                          <a:pt x="19" y="18"/>
                          <a:pt x="15" y="15"/>
                        </a:cubicBezTo>
                        <a:cubicBezTo>
                          <a:pt x="14" y="15"/>
                          <a:pt x="14" y="15"/>
                          <a:pt x="14" y="16"/>
                        </a:cubicBezTo>
                        <a:cubicBezTo>
                          <a:pt x="12" y="18"/>
                          <a:pt x="12" y="20"/>
                          <a:pt x="12" y="23"/>
                        </a:cubicBezTo>
                        <a:cubicBezTo>
                          <a:pt x="12" y="24"/>
                          <a:pt x="14" y="24"/>
                          <a:pt x="14" y="23"/>
                        </a:cubicBezTo>
                        <a:cubicBezTo>
                          <a:pt x="14" y="20"/>
                          <a:pt x="14" y="18"/>
                          <a:pt x="13" y="15"/>
                        </a:cubicBezTo>
                        <a:cubicBezTo>
                          <a:pt x="13" y="15"/>
                          <a:pt x="12" y="15"/>
                          <a:pt x="12" y="16"/>
                        </a:cubicBezTo>
                        <a:cubicBezTo>
                          <a:pt x="13" y="18"/>
                          <a:pt x="14" y="20"/>
                          <a:pt x="15" y="23"/>
                        </a:cubicBezTo>
                        <a:cubicBezTo>
                          <a:pt x="16" y="22"/>
                          <a:pt x="16" y="22"/>
                          <a:pt x="17" y="22"/>
                        </a:cubicBezTo>
                        <a:cubicBezTo>
                          <a:pt x="16" y="21"/>
                          <a:pt x="15" y="20"/>
                          <a:pt x="14" y="18"/>
                        </a:cubicBezTo>
                        <a:cubicBezTo>
                          <a:pt x="14" y="18"/>
                          <a:pt x="13" y="18"/>
                          <a:pt x="13" y="18"/>
                        </a:cubicBezTo>
                        <a:cubicBezTo>
                          <a:pt x="12" y="21"/>
                          <a:pt x="12" y="24"/>
                          <a:pt x="12" y="26"/>
                        </a:cubicBezTo>
                        <a:cubicBezTo>
                          <a:pt x="12" y="27"/>
                          <a:pt x="14" y="27"/>
                          <a:pt x="14" y="26"/>
                        </a:cubicBezTo>
                        <a:cubicBezTo>
                          <a:pt x="14" y="25"/>
                          <a:pt x="15" y="24"/>
                          <a:pt x="15" y="23"/>
                        </a:cubicBezTo>
                        <a:cubicBezTo>
                          <a:pt x="15" y="23"/>
                          <a:pt x="14" y="23"/>
                          <a:pt x="14" y="22"/>
                        </a:cubicBezTo>
                        <a:cubicBezTo>
                          <a:pt x="14" y="24"/>
                          <a:pt x="14" y="25"/>
                          <a:pt x="14" y="26"/>
                        </a:cubicBezTo>
                        <a:cubicBezTo>
                          <a:pt x="14" y="27"/>
                          <a:pt x="15" y="27"/>
                          <a:pt x="15" y="26"/>
                        </a:cubicBezTo>
                        <a:cubicBezTo>
                          <a:pt x="15" y="25"/>
                          <a:pt x="16" y="23"/>
                          <a:pt x="16" y="22"/>
                        </a:cubicBezTo>
                        <a:cubicBezTo>
                          <a:pt x="16" y="22"/>
                          <a:pt x="15" y="22"/>
                          <a:pt x="15" y="22"/>
                        </a:cubicBezTo>
                        <a:cubicBezTo>
                          <a:pt x="15" y="23"/>
                          <a:pt x="15" y="24"/>
                          <a:pt x="16" y="25"/>
                        </a:cubicBezTo>
                        <a:cubicBezTo>
                          <a:pt x="16" y="26"/>
                          <a:pt x="17" y="26"/>
                          <a:pt x="17" y="25"/>
                        </a:cubicBezTo>
                        <a:cubicBezTo>
                          <a:pt x="17" y="23"/>
                          <a:pt x="17" y="22"/>
                          <a:pt x="19" y="21"/>
                        </a:cubicBezTo>
                        <a:cubicBezTo>
                          <a:pt x="20" y="22"/>
                          <a:pt x="20" y="23"/>
                          <a:pt x="21" y="24"/>
                        </a:cubicBezTo>
                        <a:cubicBezTo>
                          <a:pt x="22" y="25"/>
                          <a:pt x="23" y="24"/>
                          <a:pt x="22" y="24"/>
                        </a:cubicBezTo>
                        <a:cubicBezTo>
                          <a:pt x="21" y="21"/>
                          <a:pt x="21" y="18"/>
                          <a:pt x="20" y="16"/>
                        </a:cubicBezTo>
                        <a:cubicBezTo>
                          <a:pt x="19" y="16"/>
                          <a:pt x="19" y="16"/>
                          <a:pt x="19" y="16"/>
                        </a:cubicBezTo>
                        <a:cubicBezTo>
                          <a:pt x="19" y="16"/>
                          <a:pt x="19" y="16"/>
                          <a:pt x="18" y="16"/>
                        </a:cubicBezTo>
                        <a:cubicBezTo>
                          <a:pt x="18" y="16"/>
                          <a:pt x="18" y="18"/>
                          <a:pt x="19" y="17"/>
                        </a:cubicBezTo>
                        <a:cubicBezTo>
                          <a:pt x="18" y="18"/>
                          <a:pt x="21" y="23"/>
                          <a:pt x="21" y="24"/>
                        </a:cubicBezTo>
                        <a:cubicBezTo>
                          <a:pt x="22" y="24"/>
                          <a:pt x="22" y="24"/>
                          <a:pt x="22" y="24"/>
                        </a:cubicBezTo>
                        <a:cubicBezTo>
                          <a:pt x="21" y="22"/>
                          <a:pt x="20" y="20"/>
                          <a:pt x="19" y="19"/>
                        </a:cubicBezTo>
                        <a:cubicBezTo>
                          <a:pt x="18" y="18"/>
                          <a:pt x="18" y="18"/>
                          <a:pt x="18" y="18"/>
                        </a:cubicBezTo>
                        <a:cubicBezTo>
                          <a:pt x="16" y="20"/>
                          <a:pt x="15" y="22"/>
                          <a:pt x="16" y="25"/>
                        </a:cubicBezTo>
                        <a:cubicBezTo>
                          <a:pt x="16" y="25"/>
                          <a:pt x="16" y="25"/>
                          <a:pt x="17" y="25"/>
                        </a:cubicBezTo>
                        <a:cubicBezTo>
                          <a:pt x="17" y="24"/>
                          <a:pt x="16" y="22"/>
                          <a:pt x="16" y="21"/>
                        </a:cubicBezTo>
                        <a:cubicBezTo>
                          <a:pt x="16" y="21"/>
                          <a:pt x="15" y="21"/>
                          <a:pt x="15" y="21"/>
                        </a:cubicBezTo>
                        <a:cubicBezTo>
                          <a:pt x="14" y="23"/>
                          <a:pt x="14" y="24"/>
                          <a:pt x="14" y="26"/>
                        </a:cubicBezTo>
                        <a:cubicBezTo>
                          <a:pt x="14" y="26"/>
                          <a:pt x="15" y="26"/>
                          <a:pt x="15" y="26"/>
                        </a:cubicBezTo>
                        <a:cubicBezTo>
                          <a:pt x="15" y="25"/>
                          <a:pt x="15" y="24"/>
                          <a:pt x="15" y="22"/>
                        </a:cubicBezTo>
                        <a:cubicBezTo>
                          <a:pt x="15" y="22"/>
                          <a:pt x="14" y="22"/>
                          <a:pt x="14" y="22"/>
                        </a:cubicBezTo>
                        <a:cubicBezTo>
                          <a:pt x="13" y="24"/>
                          <a:pt x="13" y="25"/>
                          <a:pt x="12" y="26"/>
                        </a:cubicBezTo>
                        <a:cubicBezTo>
                          <a:pt x="13" y="26"/>
                          <a:pt x="13" y="26"/>
                          <a:pt x="14" y="26"/>
                        </a:cubicBezTo>
                        <a:cubicBezTo>
                          <a:pt x="14" y="24"/>
                          <a:pt x="14" y="22"/>
                          <a:pt x="14" y="19"/>
                        </a:cubicBezTo>
                        <a:cubicBezTo>
                          <a:pt x="14" y="19"/>
                          <a:pt x="13" y="19"/>
                          <a:pt x="13" y="19"/>
                        </a:cubicBezTo>
                        <a:cubicBezTo>
                          <a:pt x="14" y="20"/>
                          <a:pt x="15" y="21"/>
                          <a:pt x="15" y="23"/>
                        </a:cubicBezTo>
                        <a:cubicBezTo>
                          <a:pt x="16" y="23"/>
                          <a:pt x="17" y="23"/>
                          <a:pt x="17" y="22"/>
                        </a:cubicBezTo>
                        <a:cubicBezTo>
                          <a:pt x="16" y="20"/>
                          <a:pt x="15" y="17"/>
                          <a:pt x="13" y="15"/>
                        </a:cubicBezTo>
                        <a:cubicBezTo>
                          <a:pt x="13" y="14"/>
                          <a:pt x="12" y="15"/>
                          <a:pt x="12" y="15"/>
                        </a:cubicBezTo>
                        <a:cubicBezTo>
                          <a:pt x="12" y="18"/>
                          <a:pt x="12" y="21"/>
                          <a:pt x="12" y="23"/>
                        </a:cubicBezTo>
                        <a:cubicBezTo>
                          <a:pt x="13" y="23"/>
                          <a:pt x="13" y="23"/>
                          <a:pt x="14" y="23"/>
                        </a:cubicBezTo>
                        <a:cubicBezTo>
                          <a:pt x="13" y="9"/>
                          <a:pt x="22" y="26"/>
                          <a:pt x="26" y="24"/>
                        </a:cubicBezTo>
                        <a:cubicBezTo>
                          <a:pt x="26" y="25"/>
                          <a:pt x="26" y="25"/>
                          <a:pt x="27" y="25"/>
                        </a:cubicBezTo>
                        <a:cubicBezTo>
                          <a:pt x="27" y="24"/>
                          <a:pt x="27" y="24"/>
                          <a:pt x="28" y="23"/>
                        </a:cubicBezTo>
                        <a:cubicBezTo>
                          <a:pt x="28" y="22"/>
                          <a:pt x="27" y="22"/>
                          <a:pt x="27" y="22"/>
                        </a:cubicBezTo>
                        <a:cubicBezTo>
                          <a:pt x="25" y="23"/>
                          <a:pt x="25" y="23"/>
                          <a:pt x="24" y="24"/>
                        </a:cubicBezTo>
                        <a:cubicBezTo>
                          <a:pt x="24" y="25"/>
                          <a:pt x="24" y="25"/>
                          <a:pt x="25" y="25"/>
                        </a:cubicBezTo>
                        <a:cubicBezTo>
                          <a:pt x="25" y="25"/>
                          <a:pt x="26" y="24"/>
                          <a:pt x="26" y="23"/>
                        </a:cubicBezTo>
                        <a:cubicBezTo>
                          <a:pt x="27" y="23"/>
                          <a:pt x="26" y="22"/>
                          <a:pt x="25" y="22"/>
                        </a:cubicBezTo>
                        <a:cubicBezTo>
                          <a:pt x="24" y="24"/>
                          <a:pt x="23" y="25"/>
                          <a:pt x="22" y="26"/>
                        </a:cubicBezTo>
                        <a:cubicBezTo>
                          <a:pt x="22" y="27"/>
                          <a:pt x="23" y="28"/>
                          <a:pt x="23" y="27"/>
                        </a:cubicBezTo>
                        <a:cubicBezTo>
                          <a:pt x="24" y="27"/>
                          <a:pt x="25" y="27"/>
                          <a:pt x="26" y="26"/>
                        </a:cubicBezTo>
                        <a:cubicBezTo>
                          <a:pt x="25" y="26"/>
                          <a:pt x="25" y="26"/>
                          <a:pt x="25" y="25"/>
                        </a:cubicBezTo>
                        <a:cubicBezTo>
                          <a:pt x="23" y="26"/>
                          <a:pt x="22" y="27"/>
                          <a:pt x="20" y="28"/>
                        </a:cubicBezTo>
                        <a:cubicBezTo>
                          <a:pt x="20" y="28"/>
                          <a:pt x="20" y="29"/>
                          <a:pt x="21" y="29"/>
                        </a:cubicBezTo>
                        <a:cubicBezTo>
                          <a:pt x="22" y="29"/>
                          <a:pt x="23" y="29"/>
                          <a:pt x="23" y="28"/>
                        </a:cubicBezTo>
                        <a:cubicBezTo>
                          <a:pt x="23" y="28"/>
                          <a:pt x="23" y="28"/>
                          <a:pt x="23" y="27"/>
                        </a:cubicBezTo>
                        <a:cubicBezTo>
                          <a:pt x="19" y="28"/>
                          <a:pt x="19" y="27"/>
                          <a:pt x="22" y="26"/>
                        </a:cubicBezTo>
                        <a:cubicBezTo>
                          <a:pt x="23" y="25"/>
                          <a:pt x="22" y="24"/>
                          <a:pt x="22" y="24"/>
                        </a:cubicBezTo>
                        <a:cubicBezTo>
                          <a:pt x="18" y="25"/>
                          <a:pt x="16" y="24"/>
                          <a:pt x="20" y="21"/>
                        </a:cubicBezTo>
                        <a:cubicBezTo>
                          <a:pt x="19" y="21"/>
                          <a:pt x="19" y="21"/>
                          <a:pt x="19" y="20"/>
                        </a:cubicBezTo>
                        <a:cubicBezTo>
                          <a:pt x="14" y="22"/>
                          <a:pt x="11" y="21"/>
                          <a:pt x="10" y="17"/>
                        </a:cubicBezTo>
                        <a:cubicBezTo>
                          <a:pt x="10" y="17"/>
                          <a:pt x="9" y="16"/>
                          <a:pt x="9" y="17"/>
                        </a:cubicBezTo>
                        <a:cubicBezTo>
                          <a:pt x="8" y="19"/>
                          <a:pt x="7" y="21"/>
                          <a:pt x="7" y="24"/>
                        </a:cubicBezTo>
                        <a:cubicBezTo>
                          <a:pt x="7" y="24"/>
                          <a:pt x="8" y="24"/>
                          <a:pt x="8" y="24"/>
                        </a:cubicBezTo>
                        <a:cubicBezTo>
                          <a:pt x="8" y="22"/>
                          <a:pt x="8" y="20"/>
                          <a:pt x="8" y="17"/>
                        </a:cubicBezTo>
                        <a:cubicBezTo>
                          <a:pt x="8" y="16"/>
                          <a:pt x="7" y="17"/>
                          <a:pt x="7" y="17"/>
                        </a:cubicBezTo>
                        <a:cubicBezTo>
                          <a:pt x="6" y="20"/>
                          <a:pt x="6" y="22"/>
                          <a:pt x="6" y="25"/>
                        </a:cubicBezTo>
                        <a:cubicBezTo>
                          <a:pt x="6" y="25"/>
                          <a:pt x="7" y="25"/>
                          <a:pt x="7" y="25"/>
                        </a:cubicBezTo>
                        <a:cubicBezTo>
                          <a:pt x="7" y="23"/>
                          <a:pt x="7" y="21"/>
                          <a:pt x="7" y="19"/>
                        </a:cubicBezTo>
                        <a:cubicBezTo>
                          <a:pt x="7" y="18"/>
                          <a:pt x="6" y="18"/>
                          <a:pt x="6" y="19"/>
                        </a:cubicBezTo>
                        <a:cubicBezTo>
                          <a:pt x="4" y="23"/>
                          <a:pt x="2" y="26"/>
                          <a:pt x="0" y="30"/>
                        </a:cubicBezTo>
                        <a:cubicBezTo>
                          <a:pt x="0" y="30"/>
                          <a:pt x="1" y="30"/>
                          <a:pt x="1" y="31"/>
                        </a:cubicBezTo>
                        <a:cubicBezTo>
                          <a:pt x="1" y="28"/>
                          <a:pt x="2" y="25"/>
                          <a:pt x="4" y="23"/>
                        </a:cubicBezTo>
                        <a:cubicBezTo>
                          <a:pt x="3" y="22"/>
                          <a:pt x="3" y="22"/>
                          <a:pt x="3" y="22"/>
                        </a:cubicBezTo>
                        <a:cubicBezTo>
                          <a:pt x="2" y="23"/>
                          <a:pt x="2" y="24"/>
                          <a:pt x="1" y="25"/>
                        </a:cubicBezTo>
                        <a:cubicBezTo>
                          <a:pt x="1" y="25"/>
                          <a:pt x="2" y="26"/>
                          <a:pt x="2" y="26"/>
                        </a:cubicBezTo>
                        <a:cubicBezTo>
                          <a:pt x="6" y="22"/>
                          <a:pt x="7" y="18"/>
                          <a:pt x="9" y="13"/>
                        </a:cubicBezTo>
                        <a:cubicBezTo>
                          <a:pt x="8" y="13"/>
                          <a:pt x="8" y="13"/>
                          <a:pt x="7" y="13"/>
                        </a:cubicBezTo>
                        <a:cubicBezTo>
                          <a:pt x="7" y="16"/>
                          <a:pt x="6" y="19"/>
                          <a:pt x="6" y="22"/>
                        </a:cubicBezTo>
                        <a:cubicBezTo>
                          <a:pt x="7" y="23"/>
                          <a:pt x="8" y="23"/>
                          <a:pt x="8" y="22"/>
                        </a:cubicBezTo>
                        <a:cubicBezTo>
                          <a:pt x="9" y="17"/>
                          <a:pt x="9" y="13"/>
                          <a:pt x="9" y="8"/>
                        </a:cubicBezTo>
                        <a:cubicBezTo>
                          <a:pt x="9" y="7"/>
                          <a:pt x="8" y="7"/>
                          <a:pt x="8" y="8"/>
                        </a:cubicBezTo>
                        <a:cubicBezTo>
                          <a:pt x="6" y="12"/>
                          <a:pt x="6" y="16"/>
                          <a:pt x="7" y="20"/>
                        </a:cubicBezTo>
                        <a:cubicBezTo>
                          <a:pt x="7" y="21"/>
                          <a:pt x="8" y="21"/>
                          <a:pt x="8" y="20"/>
                        </a:cubicBezTo>
                        <a:cubicBezTo>
                          <a:pt x="8" y="17"/>
                          <a:pt x="8" y="14"/>
                          <a:pt x="7" y="11"/>
                        </a:cubicBezTo>
                        <a:cubicBezTo>
                          <a:pt x="7" y="11"/>
                          <a:pt x="6" y="11"/>
                          <a:pt x="5" y="11"/>
                        </a:cubicBezTo>
                        <a:cubicBezTo>
                          <a:pt x="5" y="15"/>
                          <a:pt x="5" y="18"/>
                          <a:pt x="5" y="22"/>
                        </a:cubicBezTo>
                        <a:cubicBezTo>
                          <a:pt x="5" y="23"/>
                          <a:pt x="6" y="23"/>
                          <a:pt x="6" y="22"/>
                        </a:cubicBezTo>
                        <a:cubicBezTo>
                          <a:pt x="6" y="21"/>
                          <a:pt x="6" y="19"/>
                          <a:pt x="6" y="18"/>
                        </a:cubicBezTo>
                        <a:cubicBezTo>
                          <a:pt x="6" y="17"/>
                          <a:pt x="5" y="17"/>
                          <a:pt x="5" y="18"/>
                        </a:cubicBezTo>
                        <a:cubicBezTo>
                          <a:pt x="4" y="23"/>
                          <a:pt x="3" y="29"/>
                          <a:pt x="9" y="31"/>
                        </a:cubicBezTo>
                        <a:cubicBezTo>
                          <a:pt x="14" y="32"/>
                          <a:pt x="21" y="29"/>
                          <a:pt x="25" y="25"/>
                        </a:cubicBezTo>
                        <a:cubicBezTo>
                          <a:pt x="26" y="25"/>
                          <a:pt x="25" y="24"/>
                          <a:pt x="24" y="24"/>
                        </a:cubicBezTo>
                        <a:cubicBezTo>
                          <a:pt x="23" y="25"/>
                          <a:pt x="21" y="26"/>
                          <a:pt x="20" y="26"/>
                        </a:cubicBezTo>
                        <a:cubicBezTo>
                          <a:pt x="19" y="27"/>
                          <a:pt x="20" y="28"/>
                          <a:pt x="21" y="27"/>
                        </a:cubicBezTo>
                        <a:cubicBezTo>
                          <a:pt x="22" y="27"/>
                          <a:pt x="24" y="26"/>
                          <a:pt x="26" y="25"/>
                        </a:cubicBezTo>
                        <a:cubicBezTo>
                          <a:pt x="25" y="24"/>
                          <a:pt x="25" y="24"/>
                          <a:pt x="25" y="24"/>
                        </a:cubicBezTo>
                        <a:cubicBezTo>
                          <a:pt x="24" y="24"/>
                          <a:pt x="24" y="24"/>
                          <a:pt x="24" y="25"/>
                        </a:cubicBezTo>
                        <a:cubicBezTo>
                          <a:pt x="24" y="25"/>
                          <a:pt x="24" y="25"/>
                          <a:pt x="25" y="26"/>
                        </a:cubicBezTo>
                        <a:cubicBezTo>
                          <a:pt x="25" y="24"/>
                          <a:pt x="25" y="24"/>
                          <a:pt x="25" y="23"/>
                        </a:cubicBezTo>
                        <a:cubicBezTo>
                          <a:pt x="25" y="22"/>
                          <a:pt x="24" y="22"/>
                          <a:pt x="24" y="22"/>
                        </a:cubicBezTo>
                        <a:cubicBezTo>
                          <a:pt x="22" y="23"/>
                          <a:pt x="21" y="25"/>
                          <a:pt x="20" y="26"/>
                        </a:cubicBezTo>
                        <a:cubicBezTo>
                          <a:pt x="20" y="26"/>
                          <a:pt x="21" y="27"/>
                          <a:pt x="21" y="27"/>
                        </a:cubicBezTo>
                        <a:cubicBezTo>
                          <a:pt x="22" y="26"/>
                          <a:pt x="23" y="25"/>
                          <a:pt x="24" y="24"/>
                        </a:cubicBezTo>
                        <a:cubicBezTo>
                          <a:pt x="25" y="23"/>
                          <a:pt x="24" y="22"/>
                          <a:pt x="23" y="23"/>
                        </a:cubicBezTo>
                        <a:cubicBezTo>
                          <a:pt x="22" y="24"/>
                          <a:pt x="20" y="26"/>
                          <a:pt x="18" y="27"/>
                        </a:cubicBezTo>
                        <a:cubicBezTo>
                          <a:pt x="18" y="27"/>
                          <a:pt x="19" y="28"/>
                          <a:pt x="19" y="28"/>
                        </a:cubicBezTo>
                        <a:cubicBezTo>
                          <a:pt x="20" y="27"/>
                          <a:pt x="21" y="26"/>
                          <a:pt x="23" y="25"/>
                        </a:cubicBezTo>
                        <a:cubicBezTo>
                          <a:pt x="23" y="24"/>
                          <a:pt x="22" y="23"/>
                          <a:pt x="22" y="24"/>
                        </a:cubicBezTo>
                        <a:cubicBezTo>
                          <a:pt x="20" y="25"/>
                          <a:pt x="19" y="25"/>
                          <a:pt x="17" y="26"/>
                        </a:cubicBezTo>
                        <a:cubicBezTo>
                          <a:pt x="17" y="27"/>
                          <a:pt x="18" y="27"/>
                          <a:pt x="18" y="27"/>
                        </a:cubicBezTo>
                        <a:cubicBezTo>
                          <a:pt x="20" y="25"/>
                          <a:pt x="20" y="23"/>
                          <a:pt x="20" y="21"/>
                        </a:cubicBezTo>
                        <a:cubicBezTo>
                          <a:pt x="19" y="20"/>
                          <a:pt x="19" y="20"/>
                          <a:pt x="18" y="20"/>
                        </a:cubicBezTo>
                        <a:cubicBezTo>
                          <a:pt x="17" y="22"/>
                          <a:pt x="16" y="24"/>
                          <a:pt x="16" y="26"/>
                        </a:cubicBezTo>
                        <a:cubicBezTo>
                          <a:pt x="16" y="26"/>
                          <a:pt x="17" y="27"/>
                          <a:pt x="17" y="26"/>
                        </a:cubicBezTo>
                        <a:cubicBezTo>
                          <a:pt x="18" y="25"/>
                          <a:pt x="19" y="23"/>
                          <a:pt x="20" y="22"/>
                        </a:cubicBezTo>
                        <a:cubicBezTo>
                          <a:pt x="21" y="21"/>
                          <a:pt x="20" y="21"/>
                          <a:pt x="19" y="21"/>
                        </a:cubicBezTo>
                        <a:cubicBezTo>
                          <a:pt x="18" y="22"/>
                          <a:pt x="17" y="23"/>
                          <a:pt x="16" y="25"/>
                        </a:cubicBezTo>
                        <a:cubicBezTo>
                          <a:pt x="16" y="25"/>
                          <a:pt x="16" y="26"/>
                          <a:pt x="17" y="26"/>
                        </a:cubicBezTo>
                        <a:cubicBezTo>
                          <a:pt x="18" y="26"/>
                          <a:pt x="20" y="26"/>
                          <a:pt x="22" y="26"/>
                        </a:cubicBezTo>
                        <a:cubicBezTo>
                          <a:pt x="22" y="26"/>
                          <a:pt x="22" y="26"/>
                          <a:pt x="21" y="25"/>
                        </a:cubicBezTo>
                        <a:cubicBezTo>
                          <a:pt x="19" y="27"/>
                          <a:pt x="16" y="27"/>
                          <a:pt x="13" y="27"/>
                        </a:cubicBezTo>
                        <a:cubicBezTo>
                          <a:pt x="13" y="28"/>
                          <a:pt x="13" y="28"/>
                          <a:pt x="13" y="28"/>
                        </a:cubicBezTo>
                        <a:cubicBezTo>
                          <a:pt x="15" y="28"/>
                          <a:pt x="18" y="27"/>
                          <a:pt x="20" y="28"/>
                        </a:cubicBezTo>
                        <a:cubicBezTo>
                          <a:pt x="20" y="28"/>
                          <a:pt x="20" y="27"/>
                          <a:pt x="20" y="27"/>
                        </a:cubicBezTo>
                        <a:cubicBezTo>
                          <a:pt x="17" y="27"/>
                          <a:pt x="14" y="27"/>
                          <a:pt x="11" y="26"/>
                        </a:cubicBezTo>
                        <a:cubicBezTo>
                          <a:pt x="11" y="27"/>
                          <a:pt x="11" y="27"/>
                          <a:pt x="11" y="28"/>
                        </a:cubicBezTo>
                        <a:cubicBezTo>
                          <a:pt x="13" y="28"/>
                          <a:pt x="15" y="28"/>
                          <a:pt x="17" y="28"/>
                        </a:cubicBezTo>
                        <a:cubicBezTo>
                          <a:pt x="17" y="28"/>
                          <a:pt x="17" y="28"/>
                          <a:pt x="17" y="27"/>
                        </a:cubicBezTo>
                        <a:cubicBezTo>
                          <a:pt x="13" y="29"/>
                          <a:pt x="10" y="28"/>
                          <a:pt x="6" y="27"/>
                        </a:cubicBezTo>
                        <a:cubicBezTo>
                          <a:pt x="6" y="27"/>
                          <a:pt x="6" y="28"/>
                          <a:pt x="6" y="28"/>
                        </a:cubicBezTo>
                        <a:cubicBezTo>
                          <a:pt x="10" y="27"/>
                          <a:pt x="12" y="27"/>
                          <a:pt x="16" y="27"/>
                        </a:cubicBezTo>
                        <a:cubicBezTo>
                          <a:pt x="15" y="27"/>
                          <a:pt x="15" y="26"/>
                          <a:pt x="15" y="26"/>
                        </a:cubicBezTo>
                        <a:cubicBezTo>
                          <a:pt x="11" y="27"/>
                          <a:pt x="8" y="26"/>
                          <a:pt x="4" y="26"/>
                        </a:cubicBezTo>
                        <a:cubicBezTo>
                          <a:pt x="4" y="27"/>
                          <a:pt x="4" y="27"/>
                          <a:pt x="4" y="28"/>
                        </a:cubicBezTo>
                        <a:cubicBezTo>
                          <a:pt x="6" y="28"/>
                          <a:pt x="9" y="28"/>
                          <a:pt x="12" y="28"/>
                        </a:cubicBezTo>
                        <a:cubicBezTo>
                          <a:pt x="12" y="28"/>
                          <a:pt x="12" y="28"/>
                          <a:pt x="12" y="27"/>
                        </a:cubicBezTo>
                        <a:cubicBezTo>
                          <a:pt x="9" y="27"/>
                          <a:pt x="7" y="27"/>
                          <a:pt x="4" y="27"/>
                        </a:cubicBezTo>
                        <a:cubicBezTo>
                          <a:pt x="3" y="27"/>
                          <a:pt x="3" y="28"/>
                          <a:pt x="4" y="28"/>
                        </a:cubicBezTo>
                        <a:cubicBezTo>
                          <a:pt x="6" y="29"/>
                          <a:pt x="8" y="29"/>
                          <a:pt x="9" y="30"/>
                        </a:cubicBezTo>
                        <a:cubicBezTo>
                          <a:pt x="10" y="30"/>
                          <a:pt x="10" y="29"/>
                          <a:pt x="10" y="29"/>
                        </a:cubicBezTo>
                        <a:cubicBezTo>
                          <a:pt x="7" y="29"/>
                          <a:pt x="5" y="29"/>
                          <a:pt x="2" y="28"/>
                        </a:cubicBezTo>
                        <a:cubicBezTo>
                          <a:pt x="2" y="28"/>
                          <a:pt x="2" y="29"/>
                          <a:pt x="2" y="29"/>
                        </a:cubicBezTo>
                        <a:cubicBezTo>
                          <a:pt x="4" y="29"/>
                          <a:pt x="6" y="30"/>
                          <a:pt x="8" y="30"/>
                        </a:cubicBezTo>
                        <a:cubicBezTo>
                          <a:pt x="8" y="30"/>
                          <a:pt x="8" y="29"/>
                          <a:pt x="8" y="29"/>
                        </a:cubicBezTo>
                        <a:cubicBezTo>
                          <a:pt x="6" y="29"/>
                          <a:pt x="4" y="28"/>
                          <a:pt x="2" y="27"/>
                        </a:cubicBezTo>
                        <a:cubicBezTo>
                          <a:pt x="2" y="28"/>
                          <a:pt x="2" y="28"/>
                          <a:pt x="2" y="29"/>
                        </a:cubicBezTo>
                        <a:cubicBezTo>
                          <a:pt x="4" y="29"/>
                          <a:pt x="5" y="28"/>
                          <a:pt x="6" y="28"/>
                        </a:cubicBezTo>
                        <a:cubicBezTo>
                          <a:pt x="7" y="28"/>
                          <a:pt x="7" y="28"/>
                          <a:pt x="7" y="27"/>
                        </a:cubicBezTo>
                        <a:cubicBezTo>
                          <a:pt x="6" y="26"/>
                          <a:pt x="5" y="26"/>
                          <a:pt x="4" y="25"/>
                        </a:cubicBezTo>
                        <a:cubicBezTo>
                          <a:pt x="4" y="25"/>
                          <a:pt x="4" y="26"/>
                          <a:pt x="3" y="26"/>
                        </a:cubicBezTo>
                        <a:cubicBezTo>
                          <a:pt x="5" y="26"/>
                          <a:pt x="8" y="26"/>
                          <a:pt x="10" y="27"/>
                        </a:cubicBezTo>
                        <a:cubicBezTo>
                          <a:pt x="10" y="26"/>
                          <a:pt x="10" y="26"/>
                          <a:pt x="10" y="25"/>
                        </a:cubicBezTo>
                        <a:cubicBezTo>
                          <a:pt x="8" y="25"/>
                          <a:pt x="6" y="25"/>
                          <a:pt x="4" y="25"/>
                        </a:cubicBezTo>
                        <a:cubicBezTo>
                          <a:pt x="3" y="25"/>
                          <a:pt x="3" y="27"/>
                          <a:pt x="4" y="27"/>
                        </a:cubicBezTo>
                        <a:cubicBezTo>
                          <a:pt x="7" y="27"/>
                          <a:pt x="10" y="26"/>
                          <a:pt x="9" y="22"/>
                        </a:cubicBezTo>
                        <a:cubicBezTo>
                          <a:pt x="9" y="22"/>
                          <a:pt x="8" y="21"/>
                          <a:pt x="8" y="22"/>
                        </a:cubicBezTo>
                        <a:cubicBezTo>
                          <a:pt x="7" y="24"/>
                          <a:pt x="7" y="24"/>
                          <a:pt x="7" y="25"/>
                        </a:cubicBezTo>
                        <a:cubicBezTo>
                          <a:pt x="7" y="25"/>
                          <a:pt x="7" y="25"/>
                          <a:pt x="8" y="25"/>
                        </a:cubicBezTo>
                        <a:cubicBezTo>
                          <a:pt x="8" y="22"/>
                          <a:pt x="9" y="18"/>
                          <a:pt x="9" y="14"/>
                        </a:cubicBezTo>
                        <a:cubicBezTo>
                          <a:pt x="9" y="14"/>
                          <a:pt x="8" y="14"/>
                          <a:pt x="8" y="14"/>
                        </a:cubicBezTo>
                        <a:cubicBezTo>
                          <a:pt x="8" y="17"/>
                          <a:pt x="8" y="21"/>
                          <a:pt x="7" y="25"/>
                        </a:cubicBezTo>
                        <a:cubicBezTo>
                          <a:pt x="8" y="25"/>
                          <a:pt x="8" y="25"/>
                          <a:pt x="9" y="25"/>
                        </a:cubicBezTo>
                        <a:cubicBezTo>
                          <a:pt x="9" y="21"/>
                          <a:pt x="9" y="18"/>
                          <a:pt x="9" y="14"/>
                        </a:cubicBezTo>
                        <a:cubicBezTo>
                          <a:pt x="8" y="14"/>
                          <a:pt x="8" y="14"/>
                          <a:pt x="7" y="14"/>
                        </a:cubicBezTo>
                        <a:cubicBezTo>
                          <a:pt x="8" y="17"/>
                          <a:pt x="7" y="19"/>
                          <a:pt x="7" y="21"/>
                        </a:cubicBezTo>
                        <a:cubicBezTo>
                          <a:pt x="7" y="21"/>
                          <a:pt x="8" y="21"/>
                          <a:pt x="8" y="21"/>
                        </a:cubicBezTo>
                        <a:cubicBezTo>
                          <a:pt x="8" y="21"/>
                          <a:pt x="9" y="15"/>
                          <a:pt x="10" y="19"/>
                        </a:cubicBezTo>
                        <a:cubicBezTo>
                          <a:pt x="11" y="19"/>
                          <a:pt x="11" y="19"/>
                          <a:pt x="12" y="18"/>
                        </a:cubicBezTo>
                        <a:cubicBezTo>
                          <a:pt x="10" y="14"/>
                          <a:pt x="10" y="9"/>
                          <a:pt x="9" y="4"/>
                        </a:cubicBezTo>
                        <a:cubicBezTo>
                          <a:pt x="9" y="5"/>
                          <a:pt x="8" y="5"/>
                          <a:pt x="8" y="5"/>
                        </a:cubicBezTo>
                        <a:cubicBezTo>
                          <a:pt x="11" y="8"/>
                          <a:pt x="14" y="11"/>
                          <a:pt x="17" y="13"/>
                        </a:cubicBezTo>
                        <a:cubicBezTo>
                          <a:pt x="18" y="14"/>
                          <a:pt x="18" y="13"/>
                          <a:pt x="18" y="12"/>
                        </a:cubicBezTo>
                        <a:cubicBezTo>
                          <a:pt x="16" y="9"/>
                          <a:pt x="15" y="6"/>
                          <a:pt x="11" y="5"/>
                        </a:cubicBezTo>
                        <a:cubicBezTo>
                          <a:pt x="10" y="4"/>
                          <a:pt x="9" y="5"/>
                          <a:pt x="10" y="6"/>
                        </a:cubicBezTo>
                        <a:cubicBezTo>
                          <a:pt x="12" y="8"/>
                          <a:pt x="14" y="10"/>
                          <a:pt x="15" y="12"/>
                        </a:cubicBezTo>
                        <a:cubicBezTo>
                          <a:pt x="16" y="12"/>
                          <a:pt x="16" y="12"/>
                          <a:pt x="16" y="11"/>
                        </a:cubicBezTo>
                        <a:cubicBezTo>
                          <a:pt x="14" y="9"/>
                          <a:pt x="12" y="7"/>
                          <a:pt x="10" y="5"/>
                        </a:cubicBezTo>
                        <a:cubicBezTo>
                          <a:pt x="9" y="5"/>
                          <a:pt x="8" y="6"/>
                          <a:pt x="9" y="6"/>
                        </a:cubicBezTo>
                        <a:cubicBezTo>
                          <a:pt x="11" y="9"/>
                          <a:pt x="14" y="12"/>
                          <a:pt x="16" y="15"/>
                        </a:cubicBezTo>
                        <a:cubicBezTo>
                          <a:pt x="16" y="14"/>
                          <a:pt x="17" y="14"/>
                          <a:pt x="17" y="14"/>
                        </a:cubicBezTo>
                        <a:cubicBezTo>
                          <a:pt x="14" y="12"/>
                          <a:pt x="11" y="11"/>
                          <a:pt x="9" y="8"/>
                        </a:cubicBezTo>
                        <a:cubicBezTo>
                          <a:pt x="9" y="8"/>
                          <a:pt x="8" y="9"/>
                          <a:pt x="8" y="9"/>
                        </a:cubicBezTo>
                        <a:cubicBezTo>
                          <a:pt x="13" y="12"/>
                          <a:pt x="17" y="17"/>
                          <a:pt x="21" y="21"/>
                        </a:cubicBezTo>
                        <a:cubicBezTo>
                          <a:pt x="22" y="22"/>
                          <a:pt x="23" y="21"/>
                          <a:pt x="23" y="21"/>
                        </a:cubicBezTo>
                        <a:cubicBezTo>
                          <a:pt x="22" y="19"/>
                          <a:pt x="21" y="17"/>
                          <a:pt x="21" y="16"/>
                        </a:cubicBezTo>
                        <a:cubicBezTo>
                          <a:pt x="20" y="16"/>
                          <a:pt x="20" y="16"/>
                          <a:pt x="19" y="16"/>
                        </a:cubicBezTo>
                        <a:cubicBezTo>
                          <a:pt x="21" y="19"/>
                          <a:pt x="23" y="21"/>
                          <a:pt x="25" y="24"/>
                        </a:cubicBezTo>
                        <a:cubicBezTo>
                          <a:pt x="25" y="24"/>
                          <a:pt x="26" y="24"/>
                          <a:pt x="26" y="23"/>
                        </a:cubicBezTo>
                        <a:cubicBezTo>
                          <a:pt x="25" y="20"/>
                          <a:pt x="24" y="17"/>
                          <a:pt x="22" y="15"/>
                        </a:cubicBezTo>
                        <a:cubicBezTo>
                          <a:pt x="22" y="14"/>
                          <a:pt x="20" y="15"/>
                          <a:pt x="21" y="16"/>
                        </a:cubicBezTo>
                        <a:cubicBezTo>
                          <a:pt x="22" y="18"/>
                          <a:pt x="23" y="20"/>
                          <a:pt x="25" y="23"/>
                        </a:cubicBezTo>
                        <a:cubicBezTo>
                          <a:pt x="26" y="23"/>
                          <a:pt x="27" y="22"/>
                          <a:pt x="26" y="22"/>
                        </a:cubicBezTo>
                        <a:cubicBezTo>
                          <a:pt x="24" y="17"/>
                          <a:pt x="20" y="12"/>
                          <a:pt x="15" y="10"/>
                        </a:cubicBezTo>
                        <a:cubicBezTo>
                          <a:pt x="14" y="10"/>
                          <a:pt x="14" y="11"/>
                          <a:pt x="14" y="11"/>
                        </a:cubicBezTo>
                        <a:cubicBezTo>
                          <a:pt x="16" y="15"/>
                          <a:pt x="19" y="18"/>
                          <a:pt x="22" y="21"/>
                        </a:cubicBezTo>
                        <a:cubicBezTo>
                          <a:pt x="22" y="21"/>
                          <a:pt x="23" y="20"/>
                          <a:pt x="23" y="20"/>
                        </a:cubicBezTo>
                        <a:cubicBezTo>
                          <a:pt x="20" y="18"/>
                          <a:pt x="17" y="15"/>
                          <a:pt x="14" y="13"/>
                        </a:cubicBezTo>
                        <a:cubicBezTo>
                          <a:pt x="13" y="13"/>
                          <a:pt x="12" y="14"/>
                          <a:pt x="13" y="15"/>
                        </a:cubicBezTo>
                        <a:cubicBezTo>
                          <a:pt x="16" y="18"/>
                          <a:pt x="19" y="20"/>
                          <a:pt x="22" y="23"/>
                        </a:cubicBezTo>
                        <a:cubicBezTo>
                          <a:pt x="23" y="23"/>
                          <a:pt x="24" y="22"/>
                          <a:pt x="23" y="21"/>
                        </a:cubicBezTo>
                        <a:cubicBezTo>
                          <a:pt x="22" y="20"/>
                          <a:pt x="20" y="19"/>
                          <a:pt x="19" y="18"/>
                        </a:cubicBezTo>
                        <a:cubicBezTo>
                          <a:pt x="18" y="18"/>
                          <a:pt x="17" y="19"/>
                          <a:pt x="18" y="19"/>
                        </a:cubicBezTo>
                        <a:cubicBezTo>
                          <a:pt x="20" y="21"/>
                          <a:pt x="23" y="23"/>
                          <a:pt x="26" y="25"/>
                        </a:cubicBezTo>
                        <a:cubicBezTo>
                          <a:pt x="26" y="25"/>
                          <a:pt x="27" y="25"/>
                          <a:pt x="27" y="24"/>
                        </a:cubicBezTo>
                        <a:cubicBezTo>
                          <a:pt x="25" y="22"/>
                          <a:pt x="24" y="21"/>
                          <a:pt x="21" y="20"/>
                        </a:cubicBezTo>
                        <a:cubicBezTo>
                          <a:pt x="21" y="20"/>
                          <a:pt x="20" y="20"/>
                          <a:pt x="21" y="21"/>
                        </a:cubicBezTo>
                        <a:cubicBezTo>
                          <a:pt x="21" y="23"/>
                          <a:pt x="21" y="25"/>
                          <a:pt x="22" y="27"/>
                        </a:cubicBezTo>
                        <a:cubicBezTo>
                          <a:pt x="22" y="28"/>
                          <a:pt x="23" y="27"/>
                          <a:pt x="23" y="26"/>
                        </a:cubicBezTo>
                        <a:cubicBezTo>
                          <a:pt x="22" y="23"/>
                          <a:pt x="22" y="19"/>
                          <a:pt x="20" y="16"/>
                        </a:cubicBezTo>
                        <a:cubicBezTo>
                          <a:pt x="20" y="16"/>
                          <a:pt x="19" y="16"/>
                          <a:pt x="19" y="17"/>
                        </a:cubicBezTo>
                        <a:cubicBezTo>
                          <a:pt x="18" y="20"/>
                          <a:pt x="18" y="24"/>
                          <a:pt x="18" y="28"/>
                        </a:cubicBezTo>
                        <a:cubicBezTo>
                          <a:pt x="18" y="29"/>
                          <a:pt x="19" y="29"/>
                          <a:pt x="19" y="28"/>
                        </a:cubicBezTo>
                        <a:cubicBezTo>
                          <a:pt x="20" y="23"/>
                          <a:pt x="20" y="19"/>
                          <a:pt x="19" y="14"/>
                        </a:cubicBezTo>
                        <a:cubicBezTo>
                          <a:pt x="19" y="14"/>
                          <a:pt x="18" y="14"/>
                          <a:pt x="17" y="14"/>
                        </a:cubicBezTo>
                        <a:cubicBezTo>
                          <a:pt x="16" y="19"/>
                          <a:pt x="16" y="23"/>
                          <a:pt x="16" y="28"/>
                        </a:cubicBezTo>
                        <a:cubicBezTo>
                          <a:pt x="16" y="29"/>
                          <a:pt x="18" y="29"/>
                          <a:pt x="18" y="28"/>
                        </a:cubicBezTo>
                        <a:cubicBezTo>
                          <a:pt x="18" y="23"/>
                          <a:pt x="18" y="19"/>
                          <a:pt x="17" y="14"/>
                        </a:cubicBezTo>
                        <a:cubicBezTo>
                          <a:pt x="17" y="13"/>
                          <a:pt x="16" y="13"/>
                          <a:pt x="15" y="14"/>
                        </a:cubicBezTo>
                        <a:cubicBezTo>
                          <a:pt x="15" y="18"/>
                          <a:pt x="15" y="22"/>
                          <a:pt x="15" y="27"/>
                        </a:cubicBezTo>
                        <a:cubicBezTo>
                          <a:pt x="15" y="27"/>
                          <a:pt x="16" y="27"/>
                          <a:pt x="16" y="27"/>
                        </a:cubicBezTo>
                        <a:cubicBezTo>
                          <a:pt x="16" y="22"/>
                          <a:pt x="17" y="17"/>
                          <a:pt x="16" y="12"/>
                        </a:cubicBezTo>
                        <a:cubicBezTo>
                          <a:pt x="16" y="11"/>
                          <a:pt x="15" y="11"/>
                          <a:pt x="14" y="12"/>
                        </a:cubicBezTo>
                        <a:cubicBezTo>
                          <a:pt x="13" y="17"/>
                          <a:pt x="13" y="22"/>
                          <a:pt x="13" y="27"/>
                        </a:cubicBezTo>
                        <a:cubicBezTo>
                          <a:pt x="13" y="28"/>
                          <a:pt x="14" y="28"/>
                          <a:pt x="14" y="27"/>
                        </a:cubicBezTo>
                        <a:cubicBezTo>
                          <a:pt x="14" y="22"/>
                          <a:pt x="16" y="17"/>
                          <a:pt x="14" y="13"/>
                        </a:cubicBezTo>
                        <a:cubicBezTo>
                          <a:pt x="14" y="12"/>
                          <a:pt x="13" y="12"/>
                          <a:pt x="13" y="13"/>
                        </a:cubicBezTo>
                        <a:cubicBezTo>
                          <a:pt x="11" y="18"/>
                          <a:pt x="10" y="22"/>
                          <a:pt x="11" y="28"/>
                        </a:cubicBezTo>
                        <a:cubicBezTo>
                          <a:pt x="11" y="28"/>
                          <a:pt x="12" y="29"/>
                          <a:pt x="12" y="28"/>
                        </a:cubicBezTo>
                        <a:cubicBezTo>
                          <a:pt x="13" y="22"/>
                          <a:pt x="14" y="16"/>
                          <a:pt x="14" y="10"/>
                        </a:cubicBezTo>
                        <a:cubicBezTo>
                          <a:pt x="14" y="9"/>
                          <a:pt x="13" y="9"/>
                          <a:pt x="13" y="10"/>
                        </a:cubicBezTo>
                        <a:cubicBezTo>
                          <a:pt x="10" y="15"/>
                          <a:pt x="9" y="21"/>
                          <a:pt x="9" y="26"/>
                        </a:cubicBezTo>
                        <a:cubicBezTo>
                          <a:pt x="9" y="27"/>
                          <a:pt x="10" y="27"/>
                          <a:pt x="10" y="26"/>
                        </a:cubicBezTo>
                        <a:cubicBezTo>
                          <a:pt x="11" y="20"/>
                          <a:pt x="12" y="13"/>
                          <a:pt x="11" y="6"/>
                        </a:cubicBezTo>
                        <a:cubicBezTo>
                          <a:pt x="11" y="6"/>
                          <a:pt x="10" y="5"/>
                          <a:pt x="10" y="6"/>
                        </a:cubicBezTo>
                        <a:cubicBezTo>
                          <a:pt x="8" y="12"/>
                          <a:pt x="7" y="17"/>
                          <a:pt x="7" y="23"/>
                        </a:cubicBezTo>
                        <a:cubicBezTo>
                          <a:pt x="7" y="24"/>
                          <a:pt x="8" y="24"/>
                          <a:pt x="9" y="23"/>
                        </a:cubicBezTo>
                        <a:cubicBezTo>
                          <a:pt x="9" y="17"/>
                          <a:pt x="11" y="10"/>
                          <a:pt x="9" y="4"/>
                        </a:cubicBezTo>
                        <a:cubicBezTo>
                          <a:pt x="9" y="3"/>
                          <a:pt x="8" y="3"/>
                          <a:pt x="8" y="4"/>
                        </a:cubicBezTo>
                        <a:cubicBezTo>
                          <a:pt x="6" y="9"/>
                          <a:pt x="5" y="14"/>
                          <a:pt x="5" y="19"/>
                        </a:cubicBezTo>
                        <a:cubicBezTo>
                          <a:pt x="5" y="20"/>
                          <a:pt x="6" y="20"/>
                          <a:pt x="6" y="19"/>
                        </a:cubicBezTo>
                        <a:cubicBezTo>
                          <a:pt x="7" y="13"/>
                          <a:pt x="8" y="7"/>
                          <a:pt x="8" y="1"/>
                        </a:cubicBezTo>
                        <a:cubicBezTo>
                          <a:pt x="8" y="0"/>
                          <a:pt x="7" y="0"/>
                          <a:pt x="7" y="1"/>
                        </a:cubicBezTo>
                        <a:cubicBezTo>
                          <a:pt x="7" y="3"/>
                          <a:pt x="7" y="6"/>
                          <a:pt x="7" y="9"/>
                        </a:cubicBezTo>
                        <a:cubicBezTo>
                          <a:pt x="7" y="10"/>
                          <a:pt x="8" y="10"/>
                          <a:pt x="8" y="9"/>
                        </a:cubicBezTo>
                        <a:cubicBezTo>
                          <a:pt x="8" y="8"/>
                          <a:pt x="8" y="8"/>
                          <a:pt x="8" y="7"/>
                        </a:cubicBezTo>
                        <a:cubicBezTo>
                          <a:pt x="8" y="6"/>
                          <a:pt x="7" y="6"/>
                          <a:pt x="7" y="7"/>
                        </a:cubicBezTo>
                        <a:cubicBezTo>
                          <a:pt x="6" y="14"/>
                          <a:pt x="5" y="20"/>
                          <a:pt x="4" y="26"/>
                        </a:cubicBezTo>
                        <a:cubicBezTo>
                          <a:pt x="3" y="27"/>
                          <a:pt x="5" y="27"/>
                          <a:pt x="5" y="26"/>
                        </a:cubicBezTo>
                        <a:cubicBezTo>
                          <a:pt x="6" y="21"/>
                          <a:pt x="7" y="15"/>
                          <a:pt x="7" y="9"/>
                        </a:cubicBezTo>
                        <a:cubicBezTo>
                          <a:pt x="7" y="8"/>
                          <a:pt x="6" y="8"/>
                          <a:pt x="6" y="9"/>
                        </a:cubicBezTo>
                        <a:cubicBezTo>
                          <a:pt x="5" y="14"/>
                          <a:pt x="4" y="20"/>
                          <a:pt x="3" y="25"/>
                        </a:cubicBezTo>
                        <a:cubicBezTo>
                          <a:pt x="2" y="26"/>
                          <a:pt x="4" y="26"/>
                          <a:pt x="4" y="25"/>
                        </a:cubicBezTo>
                        <a:cubicBezTo>
                          <a:pt x="5" y="22"/>
                          <a:pt x="6" y="18"/>
                          <a:pt x="7" y="14"/>
                        </a:cubicBezTo>
                        <a:cubicBezTo>
                          <a:pt x="7" y="13"/>
                          <a:pt x="6" y="12"/>
                          <a:pt x="5" y="13"/>
                        </a:cubicBezTo>
                        <a:cubicBezTo>
                          <a:pt x="4" y="18"/>
                          <a:pt x="2" y="22"/>
                          <a:pt x="1" y="26"/>
                        </a:cubicBezTo>
                        <a:cubicBezTo>
                          <a:pt x="1" y="27"/>
                          <a:pt x="2" y="28"/>
                          <a:pt x="2" y="2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96" name="Freeform 85"/>
                  <p:cNvSpPr/>
                  <p:nvPr/>
                </p:nvSpPr>
                <p:spPr bwMode="auto">
                  <a:xfrm>
                    <a:off x="933450" y="2185988"/>
                    <a:ext cx="28575" cy="34925"/>
                  </a:xfrm>
                  <a:custGeom>
                    <a:avLst/>
                    <a:gdLst>
                      <a:gd name="T0" fmla="*/ 23 w 26"/>
                      <a:gd name="T1" fmla="*/ 6 h 32"/>
                      <a:gd name="T2" fmla="*/ 7 w 26"/>
                      <a:gd name="T3" fmla="*/ 8 h 32"/>
                      <a:gd name="T4" fmla="*/ 13 w 26"/>
                      <a:gd name="T5" fmla="*/ 14 h 32"/>
                      <a:gd name="T6" fmla="*/ 22 w 26"/>
                      <a:gd name="T7" fmla="*/ 22 h 32"/>
                      <a:gd name="T8" fmla="*/ 11 w 26"/>
                      <a:gd name="T9" fmla="*/ 28 h 32"/>
                      <a:gd name="T10" fmla="*/ 4 w 26"/>
                      <a:gd name="T11" fmla="*/ 24 h 32"/>
                      <a:gd name="T12" fmla="*/ 6 w 26"/>
                      <a:gd name="T13" fmla="*/ 15 h 32"/>
                      <a:gd name="T14" fmla="*/ 5 w 26"/>
                      <a:gd name="T15" fmla="*/ 14 h 32"/>
                      <a:gd name="T16" fmla="*/ 6 w 26"/>
                      <a:gd name="T17" fmla="*/ 27 h 32"/>
                      <a:gd name="T18" fmla="*/ 21 w 26"/>
                      <a:gd name="T19" fmla="*/ 29 h 32"/>
                      <a:gd name="T20" fmla="*/ 20 w 26"/>
                      <a:gd name="T21" fmla="*/ 17 h 32"/>
                      <a:gd name="T22" fmla="*/ 10 w 26"/>
                      <a:gd name="T23" fmla="*/ 10 h 32"/>
                      <a:gd name="T24" fmla="*/ 13 w 26"/>
                      <a:gd name="T25" fmla="*/ 3 h 32"/>
                      <a:gd name="T26" fmla="*/ 22 w 26"/>
                      <a:gd name="T27" fmla="*/ 6 h 32"/>
                      <a:gd name="T28" fmla="*/ 23 w 26"/>
                      <a:gd name="T29" fmla="*/ 6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6" h="32">
                        <a:moveTo>
                          <a:pt x="23" y="6"/>
                        </a:moveTo>
                        <a:cubicBezTo>
                          <a:pt x="20" y="0"/>
                          <a:pt x="7" y="0"/>
                          <a:pt x="7" y="8"/>
                        </a:cubicBezTo>
                        <a:cubicBezTo>
                          <a:pt x="7" y="11"/>
                          <a:pt x="11" y="13"/>
                          <a:pt x="13" y="14"/>
                        </a:cubicBezTo>
                        <a:cubicBezTo>
                          <a:pt x="16" y="16"/>
                          <a:pt x="21" y="18"/>
                          <a:pt x="22" y="22"/>
                        </a:cubicBezTo>
                        <a:cubicBezTo>
                          <a:pt x="25" y="29"/>
                          <a:pt x="16" y="30"/>
                          <a:pt x="11" y="28"/>
                        </a:cubicBezTo>
                        <a:cubicBezTo>
                          <a:pt x="9" y="28"/>
                          <a:pt x="6" y="26"/>
                          <a:pt x="4" y="24"/>
                        </a:cubicBezTo>
                        <a:cubicBezTo>
                          <a:pt x="2" y="21"/>
                          <a:pt x="4" y="17"/>
                          <a:pt x="6" y="15"/>
                        </a:cubicBezTo>
                        <a:cubicBezTo>
                          <a:pt x="6" y="14"/>
                          <a:pt x="5" y="13"/>
                          <a:pt x="5" y="14"/>
                        </a:cubicBezTo>
                        <a:cubicBezTo>
                          <a:pt x="1" y="18"/>
                          <a:pt x="0" y="24"/>
                          <a:pt x="6" y="27"/>
                        </a:cubicBezTo>
                        <a:cubicBezTo>
                          <a:pt x="10" y="30"/>
                          <a:pt x="16" y="32"/>
                          <a:pt x="21" y="29"/>
                        </a:cubicBezTo>
                        <a:cubicBezTo>
                          <a:pt x="26" y="27"/>
                          <a:pt x="24" y="20"/>
                          <a:pt x="20" y="17"/>
                        </a:cubicBezTo>
                        <a:cubicBezTo>
                          <a:pt x="17" y="14"/>
                          <a:pt x="13" y="13"/>
                          <a:pt x="10" y="10"/>
                        </a:cubicBezTo>
                        <a:cubicBezTo>
                          <a:pt x="7" y="7"/>
                          <a:pt x="10" y="4"/>
                          <a:pt x="13" y="3"/>
                        </a:cubicBezTo>
                        <a:cubicBezTo>
                          <a:pt x="16" y="2"/>
                          <a:pt x="20" y="4"/>
                          <a:pt x="22" y="6"/>
                        </a:cubicBezTo>
                        <a:cubicBezTo>
                          <a:pt x="22" y="7"/>
                          <a:pt x="24" y="7"/>
                          <a:pt x="23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97" name="Freeform 86"/>
                  <p:cNvSpPr/>
                  <p:nvPr/>
                </p:nvSpPr>
                <p:spPr bwMode="auto">
                  <a:xfrm>
                    <a:off x="955675" y="2198688"/>
                    <a:ext cx="15875" cy="20638"/>
                  </a:xfrm>
                  <a:custGeom>
                    <a:avLst/>
                    <a:gdLst>
                      <a:gd name="T0" fmla="*/ 4 w 14"/>
                      <a:gd name="T1" fmla="*/ 7 h 19"/>
                      <a:gd name="T2" fmla="*/ 4 w 14"/>
                      <a:gd name="T3" fmla="*/ 2 h 19"/>
                      <a:gd name="T4" fmla="*/ 2 w 14"/>
                      <a:gd name="T5" fmla="*/ 2 h 19"/>
                      <a:gd name="T6" fmla="*/ 7 w 14"/>
                      <a:gd name="T7" fmla="*/ 19 h 19"/>
                      <a:gd name="T8" fmla="*/ 11 w 14"/>
                      <a:gd name="T9" fmla="*/ 1 h 19"/>
                      <a:gd name="T10" fmla="*/ 10 w 14"/>
                      <a:gd name="T11" fmla="*/ 1 h 19"/>
                      <a:gd name="T12" fmla="*/ 7 w 14"/>
                      <a:gd name="T13" fmla="*/ 17 h 19"/>
                      <a:gd name="T14" fmla="*/ 4 w 14"/>
                      <a:gd name="T15" fmla="*/ 2 h 19"/>
                      <a:gd name="T16" fmla="*/ 2 w 14"/>
                      <a:gd name="T17" fmla="*/ 2 h 19"/>
                      <a:gd name="T18" fmla="*/ 3 w 14"/>
                      <a:gd name="T19" fmla="*/ 7 h 19"/>
                      <a:gd name="T20" fmla="*/ 4 w 14"/>
                      <a:gd name="T21" fmla="*/ 7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4" h="19">
                        <a:moveTo>
                          <a:pt x="4" y="7"/>
                        </a:moveTo>
                        <a:cubicBezTo>
                          <a:pt x="4" y="6"/>
                          <a:pt x="4" y="4"/>
                          <a:pt x="4" y="2"/>
                        </a:cubicBezTo>
                        <a:cubicBezTo>
                          <a:pt x="3" y="2"/>
                          <a:pt x="3" y="2"/>
                          <a:pt x="2" y="2"/>
                        </a:cubicBezTo>
                        <a:cubicBezTo>
                          <a:pt x="2" y="6"/>
                          <a:pt x="0" y="19"/>
                          <a:pt x="7" y="19"/>
                        </a:cubicBezTo>
                        <a:cubicBezTo>
                          <a:pt x="14" y="19"/>
                          <a:pt x="11" y="5"/>
                          <a:pt x="11" y="1"/>
                        </a:cubicBezTo>
                        <a:cubicBezTo>
                          <a:pt x="11" y="0"/>
                          <a:pt x="10" y="0"/>
                          <a:pt x="10" y="1"/>
                        </a:cubicBezTo>
                        <a:cubicBezTo>
                          <a:pt x="10" y="4"/>
                          <a:pt x="13" y="18"/>
                          <a:pt x="7" y="17"/>
                        </a:cubicBezTo>
                        <a:cubicBezTo>
                          <a:pt x="2" y="17"/>
                          <a:pt x="4" y="6"/>
                          <a:pt x="4" y="2"/>
                        </a:cubicBezTo>
                        <a:cubicBezTo>
                          <a:pt x="4" y="2"/>
                          <a:pt x="2" y="2"/>
                          <a:pt x="2" y="2"/>
                        </a:cubicBezTo>
                        <a:cubicBezTo>
                          <a:pt x="2" y="4"/>
                          <a:pt x="3" y="6"/>
                          <a:pt x="3" y="7"/>
                        </a:cubicBezTo>
                        <a:cubicBezTo>
                          <a:pt x="3" y="8"/>
                          <a:pt x="4" y="8"/>
                          <a:pt x="4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98" name="Freeform 87"/>
                  <p:cNvSpPr/>
                  <p:nvPr/>
                </p:nvSpPr>
                <p:spPr bwMode="auto">
                  <a:xfrm>
                    <a:off x="965200" y="2197101"/>
                    <a:ext cx="15875" cy="22225"/>
                  </a:xfrm>
                  <a:custGeom>
                    <a:avLst/>
                    <a:gdLst>
                      <a:gd name="T0" fmla="*/ 14 w 14"/>
                      <a:gd name="T1" fmla="*/ 8 h 20"/>
                      <a:gd name="T2" fmla="*/ 1 w 14"/>
                      <a:gd name="T3" fmla="*/ 9 h 20"/>
                      <a:gd name="T4" fmla="*/ 3 w 14"/>
                      <a:gd name="T5" fmla="*/ 18 h 20"/>
                      <a:gd name="T6" fmla="*/ 11 w 14"/>
                      <a:gd name="T7" fmla="*/ 16 h 20"/>
                      <a:gd name="T8" fmla="*/ 10 w 14"/>
                      <a:gd name="T9" fmla="*/ 15 h 20"/>
                      <a:gd name="T10" fmla="*/ 3 w 14"/>
                      <a:gd name="T11" fmla="*/ 16 h 20"/>
                      <a:gd name="T12" fmla="*/ 3 w 14"/>
                      <a:gd name="T13" fmla="*/ 8 h 20"/>
                      <a:gd name="T14" fmla="*/ 12 w 14"/>
                      <a:gd name="T15" fmla="*/ 8 h 20"/>
                      <a:gd name="T16" fmla="*/ 14 w 14"/>
                      <a:gd name="T17" fmla="*/ 8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4" h="20">
                        <a:moveTo>
                          <a:pt x="14" y="8"/>
                        </a:moveTo>
                        <a:cubicBezTo>
                          <a:pt x="12" y="0"/>
                          <a:pt x="3" y="3"/>
                          <a:pt x="1" y="9"/>
                        </a:cubicBezTo>
                        <a:cubicBezTo>
                          <a:pt x="0" y="12"/>
                          <a:pt x="0" y="16"/>
                          <a:pt x="3" y="18"/>
                        </a:cubicBezTo>
                        <a:cubicBezTo>
                          <a:pt x="6" y="20"/>
                          <a:pt x="9" y="18"/>
                          <a:pt x="11" y="16"/>
                        </a:cubicBezTo>
                        <a:cubicBezTo>
                          <a:pt x="12" y="15"/>
                          <a:pt x="11" y="14"/>
                          <a:pt x="10" y="15"/>
                        </a:cubicBezTo>
                        <a:cubicBezTo>
                          <a:pt x="8" y="17"/>
                          <a:pt x="6" y="18"/>
                          <a:pt x="3" y="16"/>
                        </a:cubicBezTo>
                        <a:cubicBezTo>
                          <a:pt x="1" y="14"/>
                          <a:pt x="1" y="11"/>
                          <a:pt x="3" y="8"/>
                        </a:cubicBezTo>
                        <a:cubicBezTo>
                          <a:pt x="5" y="4"/>
                          <a:pt x="11" y="3"/>
                          <a:pt x="12" y="8"/>
                        </a:cubicBezTo>
                        <a:cubicBezTo>
                          <a:pt x="13" y="9"/>
                          <a:pt x="14" y="9"/>
                          <a:pt x="14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99" name="Freeform 88"/>
                  <p:cNvSpPr/>
                  <p:nvPr/>
                </p:nvSpPr>
                <p:spPr bwMode="auto">
                  <a:xfrm>
                    <a:off x="977900" y="2195513"/>
                    <a:ext cx="12700" cy="25400"/>
                  </a:xfrm>
                  <a:custGeom>
                    <a:avLst/>
                    <a:gdLst>
                      <a:gd name="T0" fmla="*/ 12 w 13"/>
                      <a:gd name="T1" fmla="*/ 7 h 24"/>
                      <a:gd name="T2" fmla="*/ 1 w 13"/>
                      <a:gd name="T3" fmla="*/ 13 h 24"/>
                      <a:gd name="T4" fmla="*/ 12 w 13"/>
                      <a:gd name="T5" fmla="*/ 16 h 24"/>
                      <a:gd name="T6" fmla="*/ 10 w 13"/>
                      <a:gd name="T7" fmla="*/ 16 h 24"/>
                      <a:gd name="T8" fmla="*/ 2 w 13"/>
                      <a:gd name="T9" fmla="*/ 12 h 24"/>
                      <a:gd name="T10" fmla="*/ 11 w 13"/>
                      <a:gd name="T11" fmla="*/ 7 h 24"/>
                      <a:gd name="T12" fmla="*/ 12 w 13"/>
                      <a:gd name="T13" fmla="*/ 7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" h="24">
                        <a:moveTo>
                          <a:pt x="12" y="7"/>
                        </a:moveTo>
                        <a:cubicBezTo>
                          <a:pt x="9" y="0"/>
                          <a:pt x="1" y="8"/>
                          <a:pt x="1" y="13"/>
                        </a:cubicBezTo>
                        <a:cubicBezTo>
                          <a:pt x="0" y="18"/>
                          <a:pt x="10" y="24"/>
                          <a:pt x="12" y="16"/>
                        </a:cubicBezTo>
                        <a:cubicBezTo>
                          <a:pt x="12" y="16"/>
                          <a:pt x="11" y="15"/>
                          <a:pt x="10" y="16"/>
                        </a:cubicBezTo>
                        <a:cubicBezTo>
                          <a:pt x="9" y="22"/>
                          <a:pt x="2" y="17"/>
                          <a:pt x="2" y="12"/>
                        </a:cubicBezTo>
                        <a:cubicBezTo>
                          <a:pt x="3" y="9"/>
                          <a:pt x="9" y="2"/>
                          <a:pt x="11" y="7"/>
                        </a:cubicBezTo>
                        <a:cubicBezTo>
                          <a:pt x="12" y="8"/>
                          <a:pt x="13" y="7"/>
                          <a:pt x="1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00" name="Freeform 89"/>
                  <p:cNvSpPr/>
                  <p:nvPr/>
                </p:nvSpPr>
                <p:spPr bwMode="auto">
                  <a:xfrm>
                    <a:off x="989013" y="2197101"/>
                    <a:ext cx="15875" cy="19050"/>
                  </a:xfrm>
                  <a:custGeom>
                    <a:avLst/>
                    <a:gdLst>
                      <a:gd name="T0" fmla="*/ 4 w 15"/>
                      <a:gd name="T1" fmla="*/ 10 h 17"/>
                      <a:gd name="T2" fmla="*/ 13 w 15"/>
                      <a:gd name="T3" fmla="*/ 7 h 17"/>
                      <a:gd name="T4" fmla="*/ 13 w 15"/>
                      <a:gd name="T5" fmla="*/ 6 h 17"/>
                      <a:gd name="T6" fmla="*/ 0 w 15"/>
                      <a:gd name="T7" fmla="*/ 12 h 17"/>
                      <a:gd name="T8" fmla="*/ 5 w 15"/>
                      <a:gd name="T9" fmla="*/ 17 h 17"/>
                      <a:gd name="T10" fmla="*/ 14 w 15"/>
                      <a:gd name="T11" fmla="*/ 11 h 17"/>
                      <a:gd name="T12" fmla="*/ 13 w 15"/>
                      <a:gd name="T13" fmla="*/ 10 h 17"/>
                      <a:gd name="T14" fmla="*/ 6 w 15"/>
                      <a:gd name="T15" fmla="*/ 15 h 17"/>
                      <a:gd name="T16" fmla="*/ 2 w 15"/>
                      <a:gd name="T17" fmla="*/ 8 h 17"/>
                      <a:gd name="T18" fmla="*/ 10 w 15"/>
                      <a:gd name="T19" fmla="*/ 6 h 17"/>
                      <a:gd name="T20" fmla="*/ 7 w 15"/>
                      <a:gd name="T21" fmla="*/ 8 h 17"/>
                      <a:gd name="T22" fmla="*/ 3 w 15"/>
                      <a:gd name="T23" fmla="*/ 9 h 17"/>
                      <a:gd name="T24" fmla="*/ 4 w 15"/>
                      <a:gd name="T25" fmla="*/ 1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5" h="17">
                        <a:moveTo>
                          <a:pt x="4" y="10"/>
                        </a:moveTo>
                        <a:cubicBezTo>
                          <a:pt x="7" y="9"/>
                          <a:pt x="11" y="10"/>
                          <a:pt x="13" y="7"/>
                        </a:cubicBezTo>
                        <a:cubicBezTo>
                          <a:pt x="13" y="7"/>
                          <a:pt x="13" y="6"/>
                          <a:pt x="13" y="6"/>
                        </a:cubicBezTo>
                        <a:cubicBezTo>
                          <a:pt x="8" y="0"/>
                          <a:pt x="0" y="5"/>
                          <a:pt x="0" y="12"/>
                        </a:cubicBezTo>
                        <a:cubicBezTo>
                          <a:pt x="0" y="14"/>
                          <a:pt x="2" y="17"/>
                          <a:pt x="5" y="17"/>
                        </a:cubicBezTo>
                        <a:cubicBezTo>
                          <a:pt x="9" y="16"/>
                          <a:pt x="12" y="14"/>
                          <a:pt x="14" y="11"/>
                        </a:cubicBezTo>
                        <a:cubicBezTo>
                          <a:pt x="15" y="10"/>
                          <a:pt x="14" y="9"/>
                          <a:pt x="13" y="10"/>
                        </a:cubicBezTo>
                        <a:cubicBezTo>
                          <a:pt x="11" y="12"/>
                          <a:pt x="9" y="14"/>
                          <a:pt x="6" y="15"/>
                        </a:cubicBezTo>
                        <a:cubicBezTo>
                          <a:pt x="1" y="16"/>
                          <a:pt x="0" y="11"/>
                          <a:pt x="2" y="8"/>
                        </a:cubicBezTo>
                        <a:cubicBezTo>
                          <a:pt x="4" y="5"/>
                          <a:pt x="8" y="4"/>
                          <a:pt x="10" y="6"/>
                        </a:cubicBezTo>
                        <a:cubicBezTo>
                          <a:pt x="13" y="7"/>
                          <a:pt x="8" y="8"/>
                          <a:pt x="7" y="8"/>
                        </a:cubicBezTo>
                        <a:cubicBezTo>
                          <a:pt x="6" y="8"/>
                          <a:pt x="4" y="8"/>
                          <a:pt x="3" y="9"/>
                        </a:cubicBezTo>
                        <a:cubicBezTo>
                          <a:pt x="2" y="9"/>
                          <a:pt x="3" y="10"/>
                          <a:pt x="4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01" name="Freeform 90"/>
                  <p:cNvSpPr/>
                  <p:nvPr/>
                </p:nvSpPr>
                <p:spPr bwMode="auto">
                  <a:xfrm>
                    <a:off x="1000125" y="2198688"/>
                    <a:ext cx="14288" cy="14288"/>
                  </a:xfrm>
                  <a:custGeom>
                    <a:avLst/>
                    <a:gdLst>
                      <a:gd name="T0" fmla="*/ 12 w 13"/>
                      <a:gd name="T1" fmla="*/ 3 h 14"/>
                      <a:gd name="T2" fmla="*/ 8 w 13"/>
                      <a:gd name="T3" fmla="*/ 1 h 14"/>
                      <a:gd name="T4" fmla="*/ 4 w 13"/>
                      <a:gd name="T5" fmla="*/ 3 h 14"/>
                      <a:gd name="T6" fmla="*/ 5 w 13"/>
                      <a:gd name="T7" fmla="*/ 6 h 14"/>
                      <a:gd name="T8" fmla="*/ 6 w 13"/>
                      <a:gd name="T9" fmla="*/ 9 h 14"/>
                      <a:gd name="T10" fmla="*/ 6 w 13"/>
                      <a:gd name="T11" fmla="*/ 11 h 14"/>
                      <a:gd name="T12" fmla="*/ 2 w 13"/>
                      <a:gd name="T13" fmla="*/ 12 h 14"/>
                      <a:gd name="T14" fmla="*/ 1 w 13"/>
                      <a:gd name="T15" fmla="*/ 13 h 14"/>
                      <a:gd name="T16" fmla="*/ 8 w 13"/>
                      <a:gd name="T17" fmla="*/ 9 h 14"/>
                      <a:gd name="T18" fmla="*/ 7 w 13"/>
                      <a:gd name="T19" fmla="*/ 8 h 14"/>
                      <a:gd name="T20" fmla="*/ 6 w 13"/>
                      <a:gd name="T21" fmla="*/ 5 h 14"/>
                      <a:gd name="T22" fmla="*/ 6 w 13"/>
                      <a:gd name="T23" fmla="*/ 2 h 14"/>
                      <a:gd name="T24" fmla="*/ 11 w 13"/>
                      <a:gd name="T25" fmla="*/ 4 h 14"/>
                      <a:gd name="T26" fmla="*/ 12 w 13"/>
                      <a:gd name="T27" fmla="*/ 3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3" h="14">
                        <a:moveTo>
                          <a:pt x="12" y="3"/>
                        </a:moveTo>
                        <a:cubicBezTo>
                          <a:pt x="11" y="1"/>
                          <a:pt x="10" y="0"/>
                          <a:pt x="8" y="1"/>
                        </a:cubicBezTo>
                        <a:cubicBezTo>
                          <a:pt x="6" y="1"/>
                          <a:pt x="4" y="1"/>
                          <a:pt x="4" y="3"/>
                        </a:cubicBezTo>
                        <a:cubicBezTo>
                          <a:pt x="4" y="4"/>
                          <a:pt x="5" y="5"/>
                          <a:pt x="5" y="6"/>
                        </a:cubicBezTo>
                        <a:cubicBezTo>
                          <a:pt x="5" y="7"/>
                          <a:pt x="5" y="8"/>
                          <a:pt x="6" y="9"/>
                        </a:cubicBezTo>
                        <a:cubicBezTo>
                          <a:pt x="6" y="10"/>
                          <a:pt x="7" y="10"/>
                          <a:pt x="6" y="11"/>
                        </a:cubicBezTo>
                        <a:cubicBezTo>
                          <a:pt x="5" y="12"/>
                          <a:pt x="3" y="12"/>
                          <a:pt x="2" y="12"/>
                        </a:cubicBezTo>
                        <a:cubicBezTo>
                          <a:pt x="1" y="12"/>
                          <a:pt x="0" y="13"/>
                          <a:pt x="1" y="13"/>
                        </a:cubicBezTo>
                        <a:cubicBezTo>
                          <a:pt x="3" y="14"/>
                          <a:pt x="9" y="13"/>
                          <a:pt x="8" y="9"/>
                        </a:cubicBezTo>
                        <a:cubicBezTo>
                          <a:pt x="8" y="9"/>
                          <a:pt x="7" y="9"/>
                          <a:pt x="7" y="8"/>
                        </a:cubicBezTo>
                        <a:cubicBezTo>
                          <a:pt x="6" y="8"/>
                          <a:pt x="7" y="6"/>
                          <a:pt x="6" y="5"/>
                        </a:cubicBezTo>
                        <a:cubicBezTo>
                          <a:pt x="6" y="4"/>
                          <a:pt x="5" y="3"/>
                          <a:pt x="6" y="2"/>
                        </a:cubicBezTo>
                        <a:cubicBezTo>
                          <a:pt x="8" y="2"/>
                          <a:pt x="10" y="2"/>
                          <a:pt x="11" y="4"/>
                        </a:cubicBezTo>
                        <a:cubicBezTo>
                          <a:pt x="11" y="4"/>
                          <a:pt x="13" y="4"/>
                          <a:pt x="12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02" name="Freeform 91"/>
                  <p:cNvSpPr/>
                  <p:nvPr/>
                </p:nvSpPr>
                <p:spPr bwMode="auto">
                  <a:xfrm>
                    <a:off x="1009650" y="2195513"/>
                    <a:ext cx="14288" cy="20638"/>
                  </a:xfrm>
                  <a:custGeom>
                    <a:avLst/>
                    <a:gdLst>
                      <a:gd name="T0" fmla="*/ 12 w 13"/>
                      <a:gd name="T1" fmla="*/ 1 h 19"/>
                      <a:gd name="T2" fmla="*/ 7 w 13"/>
                      <a:gd name="T3" fmla="*/ 1 h 19"/>
                      <a:gd name="T4" fmla="*/ 5 w 13"/>
                      <a:gd name="T5" fmla="*/ 5 h 19"/>
                      <a:gd name="T6" fmla="*/ 6 w 13"/>
                      <a:gd name="T7" fmla="*/ 7 h 19"/>
                      <a:gd name="T8" fmla="*/ 9 w 13"/>
                      <a:gd name="T9" fmla="*/ 11 h 19"/>
                      <a:gd name="T10" fmla="*/ 1 w 13"/>
                      <a:gd name="T11" fmla="*/ 16 h 19"/>
                      <a:gd name="T12" fmla="*/ 0 w 13"/>
                      <a:gd name="T13" fmla="*/ 17 h 19"/>
                      <a:gd name="T14" fmla="*/ 11 w 13"/>
                      <a:gd name="T15" fmla="*/ 12 h 19"/>
                      <a:gd name="T16" fmla="*/ 9 w 13"/>
                      <a:gd name="T17" fmla="*/ 8 h 19"/>
                      <a:gd name="T18" fmla="*/ 8 w 13"/>
                      <a:gd name="T19" fmla="*/ 6 h 19"/>
                      <a:gd name="T20" fmla="*/ 11 w 13"/>
                      <a:gd name="T21" fmla="*/ 2 h 19"/>
                      <a:gd name="T22" fmla="*/ 12 w 13"/>
                      <a:gd name="T23" fmla="*/ 1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3" h="19">
                        <a:moveTo>
                          <a:pt x="12" y="1"/>
                        </a:moveTo>
                        <a:cubicBezTo>
                          <a:pt x="10" y="0"/>
                          <a:pt x="8" y="0"/>
                          <a:pt x="7" y="1"/>
                        </a:cubicBezTo>
                        <a:cubicBezTo>
                          <a:pt x="6" y="2"/>
                          <a:pt x="4" y="4"/>
                          <a:pt x="5" y="5"/>
                        </a:cubicBezTo>
                        <a:cubicBezTo>
                          <a:pt x="5" y="6"/>
                          <a:pt x="6" y="6"/>
                          <a:pt x="6" y="7"/>
                        </a:cubicBezTo>
                        <a:cubicBezTo>
                          <a:pt x="8" y="8"/>
                          <a:pt x="8" y="9"/>
                          <a:pt x="9" y="11"/>
                        </a:cubicBezTo>
                        <a:cubicBezTo>
                          <a:pt x="11" y="15"/>
                          <a:pt x="4" y="17"/>
                          <a:pt x="1" y="16"/>
                        </a:cubicBezTo>
                        <a:cubicBezTo>
                          <a:pt x="0" y="15"/>
                          <a:pt x="0" y="17"/>
                          <a:pt x="0" y="17"/>
                        </a:cubicBezTo>
                        <a:cubicBezTo>
                          <a:pt x="5" y="19"/>
                          <a:pt x="9" y="16"/>
                          <a:pt x="11" y="12"/>
                        </a:cubicBezTo>
                        <a:cubicBezTo>
                          <a:pt x="11" y="11"/>
                          <a:pt x="9" y="9"/>
                          <a:pt x="9" y="8"/>
                        </a:cubicBezTo>
                        <a:cubicBezTo>
                          <a:pt x="9" y="7"/>
                          <a:pt x="8" y="6"/>
                          <a:pt x="8" y="6"/>
                        </a:cubicBezTo>
                        <a:cubicBezTo>
                          <a:pt x="5" y="3"/>
                          <a:pt x="8" y="1"/>
                          <a:pt x="11" y="2"/>
                        </a:cubicBezTo>
                        <a:cubicBezTo>
                          <a:pt x="12" y="2"/>
                          <a:pt x="13" y="1"/>
                          <a:pt x="1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08" name="Freeform 97"/>
                  <p:cNvSpPr/>
                  <p:nvPr/>
                </p:nvSpPr>
                <p:spPr bwMode="auto">
                  <a:xfrm>
                    <a:off x="1068388" y="2146301"/>
                    <a:ext cx="36513" cy="39688"/>
                  </a:xfrm>
                  <a:custGeom>
                    <a:avLst/>
                    <a:gdLst>
                      <a:gd name="T0" fmla="*/ 3 w 35"/>
                      <a:gd name="T1" fmla="*/ 17 h 37"/>
                      <a:gd name="T2" fmla="*/ 6 w 35"/>
                      <a:gd name="T3" fmla="*/ 13 h 37"/>
                      <a:gd name="T4" fmla="*/ 5 w 35"/>
                      <a:gd name="T5" fmla="*/ 26 h 37"/>
                      <a:gd name="T6" fmla="*/ 5 w 35"/>
                      <a:gd name="T7" fmla="*/ 30 h 37"/>
                      <a:gd name="T8" fmla="*/ 11 w 35"/>
                      <a:gd name="T9" fmla="*/ 12 h 37"/>
                      <a:gd name="T10" fmla="*/ 10 w 35"/>
                      <a:gd name="T11" fmla="*/ 32 h 37"/>
                      <a:gd name="T12" fmla="*/ 11 w 35"/>
                      <a:gd name="T13" fmla="*/ 35 h 37"/>
                      <a:gd name="T14" fmla="*/ 17 w 35"/>
                      <a:gd name="T15" fmla="*/ 13 h 37"/>
                      <a:gd name="T16" fmla="*/ 15 w 35"/>
                      <a:gd name="T17" fmla="*/ 33 h 37"/>
                      <a:gd name="T18" fmla="*/ 19 w 35"/>
                      <a:gd name="T19" fmla="*/ 14 h 37"/>
                      <a:gd name="T20" fmla="*/ 17 w 35"/>
                      <a:gd name="T21" fmla="*/ 28 h 37"/>
                      <a:gd name="T22" fmla="*/ 15 w 35"/>
                      <a:gd name="T23" fmla="*/ 36 h 37"/>
                      <a:gd name="T24" fmla="*/ 17 w 35"/>
                      <a:gd name="T25" fmla="*/ 33 h 37"/>
                      <a:gd name="T26" fmla="*/ 19 w 35"/>
                      <a:gd name="T27" fmla="*/ 10 h 37"/>
                      <a:gd name="T28" fmla="*/ 21 w 35"/>
                      <a:gd name="T29" fmla="*/ 7 h 37"/>
                      <a:gd name="T30" fmla="*/ 21 w 35"/>
                      <a:gd name="T31" fmla="*/ 15 h 37"/>
                      <a:gd name="T32" fmla="*/ 21 w 35"/>
                      <a:gd name="T33" fmla="*/ 20 h 37"/>
                      <a:gd name="T34" fmla="*/ 25 w 35"/>
                      <a:gd name="T35" fmla="*/ 7 h 37"/>
                      <a:gd name="T36" fmla="*/ 25 w 35"/>
                      <a:gd name="T37" fmla="*/ 19 h 37"/>
                      <a:gd name="T38" fmla="*/ 25 w 35"/>
                      <a:gd name="T39" fmla="*/ 21 h 37"/>
                      <a:gd name="T40" fmla="*/ 30 w 35"/>
                      <a:gd name="T41" fmla="*/ 6 h 37"/>
                      <a:gd name="T42" fmla="*/ 31 w 35"/>
                      <a:gd name="T43" fmla="*/ 14 h 37"/>
                      <a:gd name="T44" fmla="*/ 34 w 35"/>
                      <a:gd name="T45" fmla="*/ 5 h 37"/>
                      <a:gd name="T46" fmla="*/ 31 w 35"/>
                      <a:gd name="T47" fmla="*/ 18 h 37"/>
                      <a:gd name="T48" fmla="*/ 26 w 35"/>
                      <a:gd name="T49" fmla="*/ 16 h 37"/>
                      <a:gd name="T50" fmla="*/ 28 w 35"/>
                      <a:gd name="T51" fmla="*/ 5 h 37"/>
                      <a:gd name="T52" fmla="*/ 25 w 35"/>
                      <a:gd name="T53" fmla="*/ 12 h 37"/>
                      <a:gd name="T54" fmla="*/ 21 w 35"/>
                      <a:gd name="T55" fmla="*/ 20 h 37"/>
                      <a:gd name="T56" fmla="*/ 22 w 35"/>
                      <a:gd name="T57" fmla="*/ 6 h 37"/>
                      <a:gd name="T58" fmla="*/ 21 w 35"/>
                      <a:gd name="T59" fmla="*/ 5 h 37"/>
                      <a:gd name="T60" fmla="*/ 20 w 35"/>
                      <a:gd name="T61" fmla="*/ 13 h 37"/>
                      <a:gd name="T62" fmla="*/ 16 w 35"/>
                      <a:gd name="T63" fmla="*/ 34 h 37"/>
                      <a:gd name="T64" fmla="*/ 17 w 35"/>
                      <a:gd name="T65" fmla="*/ 36 h 37"/>
                      <a:gd name="T66" fmla="*/ 16 w 35"/>
                      <a:gd name="T67" fmla="*/ 31 h 37"/>
                      <a:gd name="T68" fmla="*/ 19 w 35"/>
                      <a:gd name="T69" fmla="*/ 8 h 37"/>
                      <a:gd name="T70" fmla="*/ 18 w 35"/>
                      <a:gd name="T71" fmla="*/ 10 h 37"/>
                      <a:gd name="T72" fmla="*/ 12 w 35"/>
                      <a:gd name="T73" fmla="*/ 33 h 37"/>
                      <a:gd name="T74" fmla="*/ 14 w 35"/>
                      <a:gd name="T75" fmla="*/ 8 h 37"/>
                      <a:gd name="T76" fmla="*/ 11 w 35"/>
                      <a:gd name="T77" fmla="*/ 20 h 37"/>
                      <a:gd name="T78" fmla="*/ 8 w 35"/>
                      <a:gd name="T79" fmla="*/ 24 h 37"/>
                      <a:gd name="T80" fmla="*/ 8 w 35"/>
                      <a:gd name="T81" fmla="*/ 13 h 37"/>
                      <a:gd name="T82" fmla="*/ 7 w 35"/>
                      <a:gd name="T83" fmla="*/ 11 h 37"/>
                      <a:gd name="T84" fmla="*/ 2 w 35"/>
                      <a:gd name="T85" fmla="*/ 26 h 37"/>
                      <a:gd name="T86" fmla="*/ 0 w 35"/>
                      <a:gd name="T87" fmla="*/ 2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35" h="37">
                        <a:moveTo>
                          <a:pt x="1" y="25"/>
                        </a:moveTo>
                        <a:cubicBezTo>
                          <a:pt x="1" y="23"/>
                          <a:pt x="2" y="22"/>
                          <a:pt x="2" y="21"/>
                        </a:cubicBezTo>
                        <a:cubicBezTo>
                          <a:pt x="4" y="18"/>
                          <a:pt x="4" y="17"/>
                          <a:pt x="3" y="17"/>
                        </a:cubicBezTo>
                        <a:cubicBezTo>
                          <a:pt x="2" y="20"/>
                          <a:pt x="1" y="23"/>
                          <a:pt x="0" y="26"/>
                        </a:cubicBezTo>
                        <a:cubicBezTo>
                          <a:pt x="1" y="26"/>
                          <a:pt x="1" y="26"/>
                          <a:pt x="2" y="26"/>
                        </a:cubicBezTo>
                        <a:cubicBezTo>
                          <a:pt x="3" y="21"/>
                          <a:pt x="4" y="17"/>
                          <a:pt x="6" y="13"/>
                        </a:cubicBezTo>
                        <a:cubicBezTo>
                          <a:pt x="5" y="15"/>
                          <a:pt x="6" y="18"/>
                          <a:pt x="5" y="20"/>
                        </a:cubicBezTo>
                        <a:cubicBezTo>
                          <a:pt x="5" y="22"/>
                          <a:pt x="4" y="24"/>
                          <a:pt x="4" y="26"/>
                        </a:cubicBezTo>
                        <a:cubicBezTo>
                          <a:pt x="4" y="27"/>
                          <a:pt x="5" y="27"/>
                          <a:pt x="5" y="26"/>
                        </a:cubicBezTo>
                        <a:cubicBezTo>
                          <a:pt x="7" y="22"/>
                          <a:pt x="7" y="17"/>
                          <a:pt x="9" y="13"/>
                        </a:cubicBezTo>
                        <a:cubicBezTo>
                          <a:pt x="9" y="13"/>
                          <a:pt x="8" y="13"/>
                          <a:pt x="8" y="13"/>
                        </a:cubicBezTo>
                        <a:cubicBezTo>
                          <a:pt x="7" y="19"/>
                          <a:pt x="5" y="24"/>
                          <a:pt x="5" y="30"/>
                        </a:cubicBezTo>
                        <a:cubicBezTo>
                          <a:pt x="5" y="31"/>
                          <a:pt x="6" y="31"/>
                          <a:pt x="6" y="31"/>
                        </a:cubicBezTo>
                        <a:cubicBezTo>
                          <a:pt x="9" y="26"/>
                          <a:pt x="10" y="20"/>
                          <a:pt x="12" y="14"/>
                        </a:cubicBezTo>
                        <a:cubicBezTo>
                          <a:pt x="13" y="12"/>
                          <a:pt x="12" y="12"/>
                          <a:pt x="11" y="12"/>
                        </a:cubicBezTo>
                        <a:cubicBezTo>
                          <a:pt x="11" y="16"/>
                          <a:pt x="10" y="19"/>
                          <a:pt x="9" y="22"/>
                        </a:cubicBezTo>
                        <a:cubicBezTo>
                          <a:pt x="9" y="25"/>
                          <a:pt x="9" y="28"/>
                          <a:pt x="8" y="32"/>
                        </a:cubicBezTo>
                        <a:cubicBezTo>
                          <a:pt x="8" y="32"/>
                          <a:pt x="9" y="33"/>
                          <a:pt x="10" y="32"/>
                        </a:cubicBezTo>
                        <a:cubicBezTo>
                          <a:pt x="13" y="25"/>
                          <a:pt x="14" y="17"/>
                          <a:pt x="15" y="9"/>
                        </a:cubicBezTo>
                        <a:cubicBezTo>
                          <a:pt x="15" y="9"/>
                          <a:pt x="14" y="9"/>
                          <a:pt x="14" y="8"/>
                        </a:cubicBezTo>
                        <a:cubicBezTo>
                          <a:pt x="13" y="17"/>
                          <a:pt x="11" y="26"/>
                          <a:pt x="11" y="35"/>
                        </a:cubicBezTo>
                        <a:cubicBezTo>
                          <a:pt x="11" y="36"/>
                          <a:pt x="12" y="36"/>
                          <a:pt x="12" y="35"/>
                        </a:cubicBezTo>
                        <a:cubicBezTo>
                          <a:pt x="15" y="29"/>
                          <a:pt x="16" y="22"/>
                          <a:pt x="17" y="15"/>
                        </a:cubicBezTo>
                        <a:cubicBezTo>
                          <a:pt x="18" y="13"/>
                          <a:pt x="18" y="12"/>
                          <a:pt x="17" y="13"/>
                        </a:cubicBezTo>
                        <a:cubicBezTo>
                          <a:pt x="16" y="16"/>
                          <a:pt x="16" y="20"/>
                          <a:pt x="15" y="23"/>
                        </a:cubicBezTo>
                        <a:cubicBezTo>
                          <a:pt x="15" y="26"/>
                          <a:pt x="14" y="30"/>
                          <a:pt x="14" y="33"/>
                        </a:cubicBezTo>
                        <a:cubicBezTo>
                          <a:pt x="14" y="33"/>
                          <a:pt x="15" y="33"/>
                          <a:pt x="15" y="33"/>
                        </a:cubicBezTo>
                        <a:cubicBezTo>
                          <a:pt x="16" y="29"/>
                          <a:pt x="16" y="25"/>
                          <a:pt x="17" y="21"/>
                        </a:cubicBezTo>
                        <a:cubicBezTo>
                          <a:pt x="18" y="20"/>
                          <a:pt x="18" y="18"/>
                          <a:pt x="19" y="16"/>
                        </a:cubicBezTo>
                        <a:cubicBezTo>
                          <a:pt x="19" y="15"/>
                          <a:pt x="19" y="15"/>
                          <a:pt x="19" y="14"/>
                        </a:cubicBezTo>
                        <a:cubicBezTo>
                          <a:pt x="21" y="12"/>
                          <a:pt x="20" y="11"/>
                          <a:pt x="19" y="11"/>
                        </a:cubicBezTo>
                        <a:cubicBezTo>
                          <a:pt x="19" y="14"/>
                          <a:pt x="18" y="18"/>
                          <a:pt x="18" y="21"/>
                        </a:cubicBezTo>
                        <a:cubicBezTo>
                          <a:pt x="18" y="23"/>
                          <a:pt x="17" y="26"/>
                          <a:pt x="17" y="28"/>
                        </a:cubicBezTo>
                        <a:cubicBezTo>
                          <a:pt x="16" y="32"/>
                          <a:pt x="18" y="30"/>
                          <a:pt x="18" y="28"/>
                        </a:cubicBezTo>
                        <a:cubicBezTo>
                          <a:pt x="18" y="27"/>
                          <a:pt x="17" y="27"/>
                          <a:pt x="17" y="28"/>
                        </a:cubicBezTo>
                        <a:cubicBezTo>
                          <a:pt x="16" y="31"/>
                          <a:pt x="16" y="33"/>
                          <a:pt x="15" y="36"/>
                        </a:cubicBezTo>
                        <a:cubicBezTo>
                          <a:pt x="15" y="36"/>
                          <a:pt x="16" y="37"/>
                          <a:pt x="17" y="36"/>
                        </a:cubicBezTo>
                        <a:cubicBezTo>
                          <a:pt x="17" y="35"/>
                          <a:pt x="17" y="34"/>
                          <a:pt x="17" y="34"/>
                        </a:cubicBezTo>
                        <a:cubicBezTo>
                          <a:pt x="17" y="33"/>
                          <a:pt x="17" y="33"/>
                          <a:pt x="17" y="33"/>
                        </a:cubicBezTo>
                        <a:cubicBezTo>
                          <a:pt x="18" y="33"/>
                          <a:pt x="19" y="19"/>
                          <a:pt x="19" y="17"/>
                        </a:cubicBezTo>
                        <a:cubicBezTo>
                          <a:pt x="19" y="15"/>
                          <a:pt x="19" y="13"/>
                          <a:pt x="20" y="11"/>
                        </a:cubicBezTo>
                        <a:cubicBezTo>
                          <a:pt x="19" y="8"/>
                          <a:pt x="19" y="8"/>
                          <a:pt x="19" y="10"/>
                        </a:cubicBezTo>
                        <a:cubicBezTo>
                          <a:pt x="19" y="11"/>
                          <a:pt x="18" y="13"/>
                          <a:pt x="18" y="14"/>
                        </a:cubicBezTo>
                        <a:cubicBezTo>
                          <a:pt x="18" y="15"/>
                          <a:pt x="19" y="15"/>
                          <a:pt x="20" y="14"/>
                        </a:cubicBezTo>
                        <a:cubicBezTo>
                          <a:pt x="20" y="13"/>
                          <a:pt x="21" y="8"/>
                          <a:pt x="21" y="7"/>
                        </a:cubicBezTo>
                        <a:cubicBezTo>
                          <a:pt x="19" y="7"/>
                          <a:pt x="19" y="8"/>
                          <a:pt x="20" y="10"/>
                        </a:cubicBezTo>
                        <a:cubicBezTo>
                          <a:pt x="20" y="13"/>
                          <a:pt x="20" y="16"/>
                          <a:pt x="19" y="19"/>
                        </a:cubicBezTo>
                        <a:cubicBezTo>
                          <a:pt x="20" y="18"/>
                          <a:pt x="21" y="16"/>
                          <a:pt x="21" y="15"/>
                        </a:cubicBezTo>
                        <a:cubicBezTo>
                          <a:pt x="22" y="13"/>
                          <a:pt x="23" y="11"/>
                          <a:pt x="23" y="8"/>
                        </a:cubicBezTo>
                        <a:cubicBezTo>
                          <a:pt x="22" y="8"/>
                          <a:pt x="21" y="9"/>
                          <a:pt x="22" y="11"/>
                        </a:cubicBezTo>
                        <a:cubicBezTo>
                          <a:pt x="22" y="14"/>
                          <a:pt x="21" y="17"/>
                          <a:pt x="21" y="20"/>
                        </a:cubicBezTo>
                        <a:cubicBezTo>
                          <a:pt x="20" y="21"/>
                          <a:pt x="22" y="22"/>
                          <a:pt x="22" y="21"/>
                        </a:cubicBezTo>
                        <a:cubicBezTo>
                          <a:pt x="24" y="16"/>
                          <a:pt x="25" y="12"/>
                          <a:pt x="26" y="7"/>
                        </a:cubicBezTo>
                        <a:cubicBezTo>
                          <a:pt x="25" y="7"/>
                          <a:pt x="25" y="7"/>
                          <a:pt x="25" y="7"/>
                        </a:cubicBezTo>
                        <a:cubicBezTo>
                          <a:pt x="24" y="8"/>
                          <a:pt x="24" y="10"/>
                          <a:pt x="24" y="12"/>
                        </a:cubicBezTo>
                        <a:cubicBezTo>
                          <a:pt x="24" y="14"/>
                          <a:pt x="23" y="17"/>
                          <a:pt x="23" y="19"/>
                        </a:cubicBezTo>
                        <a:cubicBezTo>
                          <a:pt x="23" y="20"/>
                          <a:pt x="24" y="20"/>
                          <a:pt x="25" y="19"/>
                        </a:cubicBezTo>
                        <a:cubicBezTo>
                          <a:pt x="26" y="14"/>
                          <a:pt x="28" y="10"/>
                          <a:pt x="29" y="5"/>
                        </a:cubicBezTo>
                        <a:cubicBezTo>
                          <a:pt x="29" y="5"/>
                          <a:pt x="28" y="5"/>
                          <a:pt x="28" y="5"/>
                        </a:cubicBezTo>
                        <a:cubicBezTo>
                          <a:pt x="27" y="10"/>
                          <a:pt x="26" y="16"/>
                          <a:pt x="25" y="21"/>
                        </a:cubicBezTo>
                        <a:cubicBezTo>
                          <a:pt x="25" y="22"/>
                          <a:pt x="27" y="22"/>
                          <a:pt x="27" y="21"/>
                        </a:cubicBezTo>
                        <a:cubicBezTo>
                          <a:pt x="27" y="18"/>
                          <a:pt x="28" y="15"/>
                          <a:pt x="29" y="11"/>
                        </a:cubicBezTo>
                        <a:cubicBezTo>
                          <a:pt x="29" y="9"/>
                          <a:pt x="30" y="8"/>
                          <a:pt x="30" y="6"/>
                        </a:cubicBezTo>
                        <a:cubicBezTo>
                          <a:pt x="32" y="3"/>
                          <a:pt x="31" y="3"/>
                          <a:pt x="31" y="6"/>
                        </a:cubicBezTo>
                        <a:cubicBezTo>
                          <a:pt x="31" y="8"/>
                          <a:pt x="31" y="11"/>
                          <a:pt x="30" y="13"/>
                        </a:cubicBezTo>
                        <a:cubicBezTo>
                          <a:pt x="29" y="16"/>
                          <a:pt x="30" y="16"/>
                          <a:pt x="31" y="14"/>
                        </a:cubicBezTo>
                        <a:cubicBezTo>
                          <a:pt x="32" y="8"/>
                          <a:pt x="33" y="9"/>
                          <a:pt x="33" y="14"/>
                        </a:cubicBezTo>
                        <a:cubicBezTo>
                          <a:pt x="33" y="15"/>
                          <a:pt x="35" y="15"/>
                          <a:pt x="35" y="14"/>
                        </a:cubicBezTo>
                        <a:cubicBezTo>
                          <a:pt x="35" y="11"/>
                          <a:pt x="35" y="8"/>
                          <a:pt x="34" y="5"/>
                        </a:cubicBezTo>
                        <a:cubicBezTo>
                          <a:pt x="34" y="4"/>
                          <a:pt x="33" y="4"/>
                          <a:pt x="33" y="5"/>
                        </a:cubicBezTo>
                        <a:cubicBezTo>
                          <a:pt x="31" y="9"/>
                          <a:pt x="29" y="13"/>
                          <a:pt x="29" y="18"/>
                        </a:cubicBezTo>
                        <a:cubicBezTo>
                          <a:pt x="29" y="19"/>
                          <a:pt x="31" y="19"/>
                          <a:pt x="31" y="18"/>
                        </a:cubicBezTo>
                        <a:cubicBezTo>
                          <a:pt x="32" y="13"/>
                          <a:pt x="33" y="7"/>
                          <a:pt x="32" y="1"/>
                        </a:cubicBezTo>
                        <a:cubicBezTo>
                          <a:pt x="32" y="0"/>
                          <a:pt x="31" y="0"/>
                          <a:pt x="31" y="1"/>
                        </a:cubicBezTo>
                        <a:cubicBezTo>
                          <a:pt x="29" y="6"/>
                          <a:pt x="27" y="11"/>
                          <a:pt x="26" y="16"/>
                        </a:cubicBezTo>
                        <a:cubicBezTo>
                          <a:pt x="25" y="20"/>
                          <a:pt x="27" y="20"/>
                          <a:pt x="28" y="14"/>
                        </a:cubicBezTo>
                        <a:cubicBezTo>
                          <a:pt x="28" y="11"/>
                          <a:pt x="29" y="8"/>
                          <a:pt x="29" y="5"/>
                        </a:cubicBezTo>
                        <a:cubicBezTo>
                          <a:pt x="30" y="4"/>
                          <a:pt x="28" y="4"/>
                          <a:pt x="28" y="5"/>
                        </a:cubicBezTo>
                        <a:cubicBezTo>
                          <a:pt x="26" y="9"/>
                          <a:pt x="25" y="12"/>
                          <a:pt x="24" y="17"/>
                        </a:cubicBezTo>
                        <a:cubicBezTo>
                          <a:pt x="24" y="17"/>
                          <a:pt x="24" y="17"/>
                          <a:pt x="25" y="17"/>
                        </a:cubicBezTo>
                        <a:cubicBezTo>
                          <a:pt x="25" y="15"/>
                          <a:pt x="25" y="13"/>
                          <a:pt x="25" y="12"/>
                        </a:cubicBezTo>
                        <a:cubicBezTo>
                          <a:pt x="26" y="9"/>
                          <a:pt x="26" y="7"/>
                          <a:pt x="26" y="4"/>
                        </a:cubicBezTo>
                        <a:cubicBezTo>
                          <a:pt x="26" y="3"/>
                          <a:pt x="25" y="3"/>
                          <a:pt x="25" y="4"/>
                        </a:cubicBezTo>
                        <a:cubicBezTo>
                          <a:pt x="24" y="10"/>
                          <a:pt x="22" y="15"/>
                          <a:pt x="21" y="20"/>
                        </a:cubicBezTo>
                        <a:cubicBezTo>
                          <a:pt x="21" y="21"/>
                          <a:pt x="22" y="21"/>
                          <a:pt x="22" y="21"/>
                        </a:cubicBezTo>
                        <a:cubicBezTo>
                          <a:pt x="23" y="16"/>
                          <a:pt x="24" y="11"/>
                          <a:pt x="24" y="6"/>
                        </a:cubicBezTo>
                        <a:cubicBezTo>
                          <a:pt x="24" y="5"/>
                          <a:pt x="23" y="5"/>
                          <a:pt x="22" y="6"/>
                        </a:cubicBezTo>
                        <a:cubicBezTo>
                          <a:pt x="21" y="11"/>
                          <a:pt x="19" y="16"/>
                          <a:pt x="18" y="21"/>
                        </a:cubicBezTo>
                        <a:cubicBezTo>
                          <a:pt x="18" y="22"/>
                          <a:pt x="20" y="22"/>
                          <a:pt x="20" y="21"/>
                        </a:cubicBezTo>
                        <a:cubicBezTo>
                          <a:pt x="21" y="16"/>
                          <a:pt x="21" y="11"/>
                          <a:pt x="21" y="5"/>
                        </a:cubicBezTo>
                        <a:cubicBezTo>
                          <a:pt x="21" y="4"/>
                          <a:pt x="20" y="4"/>
                          <a:pt x="20" y="5"/>
                        </a:cubicBezTo>
                        <a:cubicBezTo>
                          <a:pt x="19" y="6"/>
                          <a:pt x="19" y="8"/>
                          <a:pt x="19" y="9"/>
                        </a:cubicBezTo>
                        <a:cubicBezTo>
                          <a:pt x="18" y="12"/>
                          <a:pt x="20" y="11"/>
                          <a:pt x="20" y="13"/>
                        </a:cubicBezTo>
                        <a:cubicBezTo>
                          <a:pt x="20" y="12"/>
                          <a:pt x="20" y="10"/>
                          <a:pt x="20" y="8"/>
                        </a:cubicBezTo>
                        <a:cubicBezTo>
                          <a:pt x="20" y="7"/>
                          <a:pt x="19" y="7"/>
                          <a:pt x="19" y="8"/>
                        </a:cubicBezTo>
                        <a:cubicBezTo>
                          <a:pt x="17" y="16"/>
                          <a:pt x="17" y="25"/>
                          <a:pt x="16" y="34"/>
                        </a:cubicBezTo>
                        <a:cubicBezTo>
                          <a:pt x="16" y="34"/>
                          <a:pt x="16" y="34"/>
                          <a:pt x="16" y="34"/>
                        </a:cubicBezTo>
                        <a:cubicBezTo>
                          <a:pt x="16" y="34"/>
                          <a:pt x="15" y="35"/>
                          <a:pt x="15" y="36"/>
                        </a:cubicBezTo>
                        <a:cubicBezTo>
                          <a:pt x="16" y="36"/>
                          <a:pt x="16" y="36"/>
                          <a:pt x="17" y="36"/>
                        </a:cubicBezTo>
                        <a:cubicBezTo>
                          <a:pt x="17" y="33"/>
                          <a:pt x="18" y="31"/>
                          <a:pt x="18" y="28"/>
                        </a:cubicBezTo>
                        <a:cubicBezTo>
                          <a:pt x="17" y="28"/>
                          <a:pt x="17" y="28"/>
                          <a:pt x="17" y="28"/>
                        </a:cubicBezTo>
                        <a:cubicBezTo>
                          <a:pt x="17" y="29"/>
                          <a:pt x="16" y="30"/>
                          <a:pt x="16" y="31"/>
                        </a:cubicBezTo>
                        <a:cubicBezTo>
                          <a:pt x="16" y="31"/>
                          <a:pt x="18" y="32"/>
                          <a:pt x="18" y="31"/>
                        </a:cubicBezTo>
                        <a:cubicBezTo>
                          <a:pt x="19" y="23"/>
                          <a:pt x="20" y="16"/>
                          <a:pt x="20" y="9"/>
                        </a:cubicBezTo>
                        <a:cubicBezTo>
                          <a:pt x="20" y="8"/>
                          <a:pt x="19" y="8"/>
                          <a:pt x="19" y="8"/>
                        </a:cubicBezTo>
                        <a:cubicBezTo>
                          <a:pt x="17" y="17"/>
                          <a:pt x="14" y="25"/>
                          <a:pt x="14" y="33"/>
                        </a:cubicBezTo>
                        <a:cubicBezTo>
                          <a:pt x="14" y="34"/>
                          <a:pt x="15" y="34"/>
                          <a:pt x="15" y="33"/>
                        </a:cubicBezTo>
                        <a:cubicBezTo>
                          <a:pt x="16" y="26"/>
                          <a:pt x="18" y="18"/>
                          <a:pt x="18" y="10"/>
                        </a:cubicBezTo>
                        <a:cubicBezTo>
                          <a:pt x="18" y="9"/>
                          <a:pt x="17" y="9"/>
                          <a:pt x="17" y="10"/>
                        </a:cubicBezTo>
                        <a:cubicBezTo>
                          <a:pt x="15" y="17"/>
                          <a:pt x="14" y="24"/>
                          <a:pt x="12" y="31"/>
                        </a:cubicBezTo>
                        <a:cubicBezTo>
                          <a:pt x="11" y="33"/>
                          <a:pt x="11" y="33"/>
                          <a:pt x="12" y="33"/>
                        </a:cubicBezTo>
                        <a:cubicBezTo>
                          <a:pt x="12" y="30"/>
                          <a:pt x="13" y="27"/>
                          <a:pt x="13" y="25"/>
                        </a:cubicBezTo>
                        <a:cubicBezTo>
                          <a:pt x="14" y="19"/>
                          <a:pt x="14" y="14"/>
                          <a:pt x="15" y="9"/>
                        </a:cubicBezTo>
                        <a:cubicBezTo>
                          <a:pt x="15" y="8"/>
                          <a:pt x="14" y="8"/>
                          <a:pt x="14" y="8"/>
                        </a:cubicBezTo>
                        <a:cubicBezTo>
                          <a:pt x="13" y="15"/>
                          <a:pt x="12" y="21"/>
                          <a:pt x="10" y="28"/>
                        </a:cubicBezTo>
                        <a:cubicBezTo>
                          <a:pt x="10" y="31"/>
                          <a:pt x="10" y="30"/>
                          <a:pt x="10" y="25"/>
                        </a:cubicBezTo>
                        <a:cubicBezTo>
                          <a:pt x="11" y="23"/>
                          <a:pt x="11" y="21"/>
                          <a:pt x="11" y="20"/>
                        </a:cubicBezTo>
                        <a:cubicBezTo>
                          <a:pt x="12" y="17"/>
                          <a:pt x="12" y="13"/>
                          <a:pt x="13" y="10"/>
                        </a:cubicBezTo>
                        <a:cubicBezTo>
                          <a:pt x="13" y="9"/>
                          <a:pt x="11" y="9"/>
                          <a:pt x="11" y="10"/>
                        </a:cubicBezTo>
                        <a:cubicBezTo>
                          <a:pt x="10" y="15"/>
                          <a:pt x="9" y="20"/>
                          <a:pt x="8" y="24"/>
                        </a:cubicBezTo>
                        <a:cubicBezTo>
                          <a:pt x="5" y="33"/>
                          <a:pt x="7" y="24"/>
                          <a:pt x="7" y="22"/>
                        </a:cubicBezTo>
                        <a:cubicBezTo>
                          <a:pt x="8" y="19"/>
                          <a:pt x="8" y="16"/>
                          <a:pt x="9" y="13"/>
                        </a:cubicBezTo>
                        <a:cubicBezTo>
                          <a:pt x="9" y="12"/>
                          <a:pt x="8" y="12"/>
                          <a:pt x="8" y="13"/>
                        </a:cubicBezTo>
                        <a:cubicBezTo>
                          <a:pt x="6" y="17"/>
                          <a:pt x="5" y="22"/>
                          <a:pt x="4" y="26"/>
                        </a:cubicBezTo>
                        <a:cubicBezTo>
                          <a:pt x="4" y="26"/>
                          <a:pt x="5" y="26"/>
                          <a:pt x="5" y="26"/>
                        </a:cubicBezTo>
                        <a:cubicBezTo>
                          <a:pt x="6" y="21"/>
                          <a:pt x="8" y="16"/>
                          <a:pt x="7" y="11"/>
                        </a:cubicBezTo>
                        <a:cubicBezTo>
                          <a:pt x="7" y="10"/>
                          <a:pt x="6" y="10"/>
                          <a:pt x="6" y="11"/>
                        </a:cubicBezTo>
                        <a:cubicBezTo>
                          <a:pt x="3" y="15"/>
                          <a:pt x="1" y="20"/>
                          <a:pt x="0" y="26"/>
                        </a:cubicBezTo>
                        <a:cubicBezTo>
                          <a:pt x="0" y="26"/>
                          <a:pt x="2" y="27"/>
                          <a:pt x="2" y="26"/>
                        </a:cubicBezTo>
                        <a:cubicBezTo>
                          <a:pt x="3" y="22"/>
                          <a:pt x="3" y="19"/>
                          <a:pt x="5" y="15"/>
                        </a:cubicBezTo>
                        <a:cubicBezTo>
                          <a:pt x="5" y="14"/>
                          <a:pt x="4" y="14"/>
                          <a:pt x="3" y="14"/>
                        </a:cubicBezTo>
                        <a:cubicBezTo>
                          <a:pt x="1" y="18"/>
                          <a:pt x="0" y="21"/>
                          <a:pt x="0" y="25"/>
                        </a:cubicBezTo>
                        <a:cubicBezTo>
                          <a:pt x="0" y="26"/>
                          <a:pt x="1" y="26"/>
                          <a:pt x="1" y="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09" name="Freeform 98"/>
                  <p:cNvSpPr/>
                  <p:nvPr/>
                </p:nvSpPr>
                <p:spPr bwMode="auto">
                  <a:xfrm>
                    <a:off x="1085850" y="2182813"/>
                    <a:ext cx="6350" cy="3175"/>
                  </a:xfrm>
                  <a:custGeom>
                    <a:avLst/>
                    <a:gdLst>
                      <a:gd name="T0" fmla="*/ 1 w 6"/>
                      <a:gd name="T1" fmla="*/ 1 h 4"/>
                      <a:gd name="T2" fmla="*/ 1 w 6"/>
                      <a:gd name="T3" fmla="*/ 4 h 4"/>
                      <a:gd name="T4" fmla="*/ 2 w 6"/>
                      <a:gd name="T5" fmla="*/ 4 h 4"/>
                      <a:gd name="T6" fmla="*/ 4 w 6"/>
                      <a:gd name="T7" fmla="*/ 2 h 4"/>
                      <a:gd name="T8" fmla="*/ 5 w 6"/>
                      <a:gd name="T9" fmla="*/ 1 h 4"/>
                      <a:gd name="T10" fmla="*/ 5 w 6"/>
                      <a:gd name="T11" fmla="*/ 0 h 4"/>
                      <a:gd name="T12" fmla="*/ 2 w 6"/>
                      <a:gd name="T13" fmla="*/ 1 h 4"/>
                      <a:gd name="T14" fmla="*/ 1 w 6"/>
                      <a:gd name="T15" fmla="*/ 3 h 4"/>
                      <a:gd name="T16" fmla="*/ 2 w 6"/>
                      <a:gd name="T17" fmla="*/ 3 h 4"/>
                      <a:gd name="T18" fmla="*/ 2 w 6"/>
                      <a:gd name="T19" fmla="*/ 1 h 4"/>
                      <a:gd name="T20" fmla="*/ 1 w 6"/>
                      <a:gd name="T21" fmla="*/ 1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" h="4">
                        <a:moveTo>
                          <a:pt x="1" y="1"/>
                        </a:moveTo>
                        <a:cubicBezTo>
                          <a:pt x="0" y="2"/>
                          <a:pt x="0" y="3"/>
                          <a:pt x="1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3" y="3"/>
                          <a:pt x="3" y="2"/>
                          <a:pt x="4" y="2"/>
                        </a:cubicBezTo>
                        <a:cubicBezTo>
                          <a:pt x="4" y="2"/>
                          <a:pt x="5" y="2"/>
                          <a:pt x="5" y="1"/>
                        </a:cubicBezTo>
                        <a:cubicBezTo>
                          <a:pt x="6" y="1"/>
                          <a:pt x="5" y="0"/>
                          <a:pt x="5" y="0"/>
                        </a:cubicBezTo>
                        <a:cubicBezTo>
                          <a:pt x="4" y="1"/>
                          <a:pt x="3" y="0"/>
                          <a:pt x="2" y="1"/>
                        </a:cubicBezTo>
                        <a:cubicBezTo>
                          <a:pt x="1" y="1"/>
                          <a:pt x="1" y="2"/>
                          <a:pt x="1" y="3"/>
                        </a:cubicBezTo>
                        <a:cubicBezTo>
                          <a:pt x="1" y="3"/>
                          <a:pt x="2" y="3"/>
                          <a:pt x="2" y="3"/>
                        </a:cubicBezTo>
                        <a:cubicBezTo>
                          <a:pt x="2" y="3"/>
                          <a:pt x="2" y="2"/>
                          <a:pt x="2" y="1"/>
                        </a:cubicBezTo>
                        <a:cubicBezTo>
                          <a:pt x="2" y="0"/>
                          <a:pt x="1" y="0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11" name="Freeform 100"/>
                  <p:cNvSpPr/>
                  <p:nvPr/>
                </p:nvSpPr>
                <p:spPr bwMode="auto">
                  <a:xfrm>
                    <a:off x="1066800" y="2141538"/>
                    <a:ext cx="46038" cy="42863"/>
                  </a:xfrm>
                  <a:custGeom>
                    <a:avLst/>
                    <a:gdLst>
                      <a:gd name="T0" fmla="*/ 20 w 44"/>
                      <a:gd name="T1" fmla="*/ 29 h 40"/>
                      <a:gd name="T2" fmla="*/ 26 w 44"/>
                      <a:gd name="T3" fmla="*/ 25 h 40"/>
                      <a:gd name="T4" fmla="*/ 22 w 44"/>
                      <a:gd name="T5" fmla="*/ 28 h 40"/>
                      <a:gd name="T6" fmla="*/ 26 w 44"/>
                      <a:gd name="T7" fmla="*/ 16 h 40"/>
                      <a:gd name="T8" fmla="*/ 19 w 44"/>
                      <a:gd name="T9" fmla="*/ 17 h 40"/>
                      <a:gd name="T10" fmla="*/ 17 w 44"/>
                      <a:gd name="T11" fmla="*/ 27 h 40"/>
                      <a:gd name="T12" fmla="*/ 14 w 44"/>
                      <a:gd name="T13" fmla="*/ 35 h 40"/>
                      <a:gd name="T14" fmla="*/ 13 w 44"/>
                      <a:gd name="T15" fmla="*/ 21 h 40"/>
                      <a:gd name="T16" fmla="*/ 8 w 44"/>
                      <a:gd name="T17" fmla="*/ 23 h 40"/>
                      <a:gd name="T18" fmla="*/ 6 w 44"/>
                      <a:gd name="T19" fmla="*/ 22 h 40"/>
                      <a:gd name="T20" fmla="*/ 4 w 44"/>
                      <a:gd name="T21" fmla="*/ 25 h 40"/>
                      <a:gd name="T22" fmla="*/ 1 w 44"/>
                      <a:gd name="T23" fmla="*/ 23 h 40"/>
                      <a:gd name="T24" fmla="*/ 14 w 44"/>
                      <a:gd name="T25" fmla="*/ 13 h 40"/>
                      <a:gd name="T26" fmla="*/ 17 w 44"/>
                      <a:gd name="T27" fmla="*/ 11 h 40"/>
                      <a:gd name="T28" fmla="*/ 10 w 44"/>
                      <a:gd name="T29" fmla="*/ 17 h 40"/>
                      <a:gd name="T30" fmla="*/ 34 w 44"/>
                      <a:gd name="T31" fmla="*/ 18 h 40"/>
                      <a:gd name="T32" fmla="*/ 15 w 44"/>
                      <a:gd name="T33" fmla="*/ 34 h 40"/>
                      <a:gd name="T34" fmla="*/ 9 w 44"/>
                      <a:gd name="T35" fmla="*/ 35 h 40"/>
                      <a:gd name="T36" fmla="*/ 9 w 44"/>
                      <a:gd name="T37" fmla="*/ 28 h 40"/>
                      <a:gd name="T38" fmla="*/ 8 w 44"/>
                      <a:gd name="T39" fmla="*/ 24 h 40"/>
                      <a:gd name="T40" fmla="*/ 10 w 44"/>
                      <a:gd name="T41" fmla="*/ 17 h 40"/>
                      <a:gd name="T42" fmla="*/ 13 w 44"/>
                      <a:gd name="T43" fmla="*/ 24 h 40"/>
                      <a:gd name="T44" fmla="*/ 17 w 44"/>
                      <a:gd name="T45" fmla="*/ 25 h 40"/>
                      <a:gd name="T46" fmla="*/ 20 w 44"/>
                      <a:gd name="T47" fmla="*/ 18 h 40"/>
                      <a:gd name="T48" fmla="*/ 24 w 44"/>
                      <a:gd name="T49" fmla="*/ 23 h 40"/>
                      <a:gd name="T50" fmla="*/ 27 w 44"/>
                      <a:gd name="T51" fmla="*/ 20 h 40"/>
                      <a:gd name="T52" fmla="*/ 33 w 44"/>
                      <a:gd name="T53" fmla="*/ 17 h 40"/>
                      <a:gd name="T54" fmla="*/ 32 w 44"/>
                      <a:gd name="T55" fmla="*/ 13 h 40"/>
                      <a:gd name="T56" fmla="*/ 30 w 44"/>
                      <a:gd name="T57" fmla="*/ 11 h 40"/>
                      <a:gd name="T58" fmla="*/ 29 w 44"/>
                      <a:gd name="T59" fmla="*/ 18 h 40"/>
                      <a:gd name="T60" fmla="*/ 24 w 44"/>
                      <a:gd name="T61" fmla="*/ 23 h 40"/>
                      <a:gd name="T62" fmla="*/ 24 w 44"/>
                      <a:gd name="T63" fmla="*/ 12 h 40"/>
                      <a:gd name="T64" fmla="*/ 23 w 44"/>
                      <a:gd name="T65" fmla="*/ 14 h 40"/>
                      <a:gd name="T66" fmla="*/ 21 w 44"/>
                      <a:gd name="T67" fmla="*/ 25 h 40"/>
                      <a:gd name="T68" fmla="*/ 17 w 44"/>
                      <a:gd name="T69" fmla="*/ 25 h 40"/>
                      <a:gd name="T70" fmla="*/ 17 w 44"/>
                      <a:gd name="T71" fmla="*/ 14 h 40"/>
                      <a:gd name="T72" fmla="*/ 13 w 44"/>
                      <a:gd name="T73" fmla="*/ 15 h 40"/>
                      <a:gd name="T74" fmla="*/ 8 w 44"/>
                      <a:gd name="T75" fmla="*/ 22 h 40"/>
                      <a:gd name="T76" fmla="*/ 7 w 44"/>
                      <a:gd name="T77" fmla="*/ 27 h 40"/>
                      <a:gd name="T78" fmla="*/ 6 w 44"/>
                      <a:gd name="T79" fmla="*/ 30 h 40"/>
                      <a:gd name="T80" fmla="*/ 10 w 44"/>
                      <a:gd name="T81" fmla="*/ 34 h 40"/>
                      <a:gd name="T82" fmla="*/ 13 w 44"/>
                      <a:gd name="T83" fmla="*/ 39 h 40"/>
                      <a:gd name="T84" fmla="*/ 15 w 44"/>
                      <a:gd name="T85" fmla="*/ 38 h 40"/>
                      <a:gd name="T86" fmla="*/ 17 w 44"/>
                      <a:gd name="T87" fmla="*/ 35 h 40"/>
                      <a:gd name="T88" fmla="*/ 9 w 44"/>
                      <a:gd name="T89" fmla="*/ 16 h 40"/>
                      <a:gd name="T90" fmla="*/ 16 w 44"/>
                      <a:gd name="T91" fmla="*/ 10 h 40"/>
                      <a:gd name="T92" fmla="*/ 17 w 44"/>
                      <a:gd name="T93" fmla="*/ 12 h 40"/>
                      <a:gd name="T94" fmla="*/ 2 w 44"/>
                      <a:gd name="T95" fmla="*/ 24 h 40"/>
                      <a:gd name="T96" fmla="*/ 5 w 44"/>
                      <a:gd name="T97" fmla="*/ 23 h 40"/>
                      <a:gd name="T98" fmla="*/ 5 w 44"/>
                      <a:gd name="T99" fmla="*/ 27 h 40"/>
                      <a:gd name="T100" fmla="*/ 8 w 44"/>
                      <a:gd name="T101" fmla="*/ 34 h 40"/>
                      <a:gd name="T102" fmla="*/ 9 w 44"/>
                      <a:gd name="T103" fmla="*/ 27 h 40"/>
                      <a:gd name="T104" fmla="*/ 14 w 44"/>
                      <a:gd name="T105" fmla="*/ 24 h 40"/>
                      <a:gd name="T106" fmla="*/ 16 w 44"/>
                      <a:gd name="T107" fmla="*/ 23 h 40"/>
                      <a:gd name="T108" fmla="*/ 17 w 44"/>
                      <a:gd name="T109" fmla="*/ 32 h 40"/>
                      <a:gd name="T110" fmla="*/ 21 w 44"/>
                      <a:gd name="T111" fmla="*/ 24 h 40"/>
                      <a:gd name="T112" fmla="*/ 25 w 44"/>
                      <a:gd name="T113" fmla="*/ 15 h 40"/>
                      <a:gd name="T114" fmla="*/ 26 w 44"/>
                      <a:gd name="T115" fmla="*/ 21 h 40"/>
                      <a:gd name="T116" fmla="*/ 26 w 44"/>
                      <a:gd name="T117" fmla="*/ 25 h 40"/>
                      <a:gd name="T118" fmla="*/ 22 w 44"/>
                      <a:gd name="T119" fmla="*/ 29 h 40"/>
                      <a:gd name="T120" fmla="*/ 19 w 44"/>
                      <a:gd name="T121" fmla="*/ 29 h 40"/>
                      <a:gd name="T122" fmla="*/ 20 w 44"/>
                      <a:gd name="T123" fmla="*/ 22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44" h="40">
                        <a:moveTo>
                          <a:pt x="20" y="22"/>
                        </a:moveTo>
                        <a:cubicBezTo>
                          <a:pt x="20" y="24"/>
                          <a:pt x="20" y="27"/>
                          <a:pt x="19" y="29"/>
                        </a:cubicBezTo>
                        <a:cubicBezTo>
                          <a:pt x="19" y="30"/>
                          <a:pt x="20" y="30"/>
                          <a:pt x="20" y="29"/>
                        </a:cubicBezTo>
                        <a:cubicBezTo>
                          <a:pt x="23" y="23"/>
                          <a:pt x="21" y="28"/>
                          <a:pt x="20" y="30"/>
                        </a:cubicBezTo>
                        <a:cubicBezTo>
                          <a:pt x="20" y="31"/>
                          <a:pt x="21" y="31"/>
                          <a:pt x="21" y="30"/>
                        </a:cubicBezTo>
                        <a:cubicBezTo>
                          <a:pt x="23" y="28"/>
                          <a:pt x="24" y="27"/>
                          <a:pt x="26" y="25"/>
                        </a:cubicBezTo>
                        <a:cubicBezTo>
                          <a:pt x="27" y="24"/>
                          <a:pt x="26" y="23"/>
                          <a:pt x="25" y="24"/>
                        </a:cubicBezTo>
                        <a:cubicBezTo>
                          <a:pt x="24" y="25"/>
                          <a:pt x="23" y="26"/>
                          <a:pt x="21" y="27"/>
                        </a:cubicBezTo>
                        <a:cubicBezTo>
                          <a:pt x="22" y="28"/>
                          <a:pt x="22" y="28"/>
                          <a:pt x="22" y="28"/>
                        </a:cubicBezTo>
                        <a:cubicBezTo>
                          <a:pt x="25" y="25"/>
                          <a:pt x="28" y="22"/>
                          <a:pt x="30" y="18"/>
                        </a:cubicBezTo>
                        <a:cubicBezTo>
                          <a:pt x="30" y="18"/>
                          <a:pt x="29" y="18"/>
                          <a:pt x="29" y="18"/>
                        </a:cubicBezTo>
                        <a:cubicBezTo>
                          <a:pt x="26" y="18"/>
                          <a:pt x="24" y="20"/>
                          <a:pt x="26" y="16"/>
                        </a:cubicBezTo>
                        <a:cubicBezTo>
                          <a:pt x="26" y="15"/>
                          <a:pt x="25" y="15"/>
                          <a:pt x="25" y="15"/>
                        </a:cubicBezTo>
                        <a:cubicBezTo>
                          <a:pt x="24" y="16"/>
                          <a:pt x="24" y="18"/>
                          <a:pt x="23" y="19"/>
                        </a:cubicBezTo>
                        <a:cubicBezTo>
                          <a:pt x="21" y="23"/>
                          <a:pt x="20" y="20"/>
                          <a:pt x="19" y="17"/>
                        </a:cubicBezTo>
                        <a:cubicBezTo>
                          <a:pt x="19" y="17"/>
                          <a:pt x="18" y="17"/>
                          <a:pt x="18" y="17"/>
                        </a:cubicBezTo>
                        <a:cubicBezTo>
                          <a:pt x="17" y="21"/>
                          <a:pt x="17" y="25"/>
                          <a:pt x="16" y="29"/>
                        </a:cubicBezTo>
                        <a:cubicBezTo>
                          <a:pt x="17" y="30"/>
                          <a:pt x="17" y="29"/>
                          <a:pt x="17" y="27"/>
                        </a:cubicBezTo>
                        <a:cubicBezTo>
                          <a:pt x="17" y="25"/>
                          <a:pt x="17" y="23"/>
                          <a:pt x="17" y="21"/>
                        </a:cubicBezTo>
                        <a:cubicBezTo>
                          <a:pt x="17" y="20"/>
                          <a:pt x="15" y="20"/>
                          <a:pt x="15" y="21"/>
                        </a:cubicBezTo>
                        <a:cubicBezTo>
                          <a:pt x="14" y="25"/>
                          <a:pt x="14" y="30"/>
                          <a:pt x="14" y="35"/>
                        </a:cubicBezTo>
                        <a:cubicBezTo>
                          <a:pt x="14" y="36"/>
                          <a:pt x="15" y="36"/>
                          <a:pt x="15" y="35"/>
                        </a:cubicBezTo>
                        <a:cubicBezTo>
                          <a:pt x="16" y="30"/>
                          <a:pt x="15" y="26"/>
                          <a:pt x="14" y="21"/>
                        </a:cubicBezTo>
                        <a:cubicBezTo>
                          <a:pt x="14" y="20"/>
                          <a:pt x="13" y="20"/>
                          <a:pt x="13" y="21"/>
                        </a:cubicBezTo>
                        <a:cubicBezTo>
                          <a:pt x="12" y="24"/>
                          <a:pt x="11" y="29"/>
                          <a:pt x="12" y="32"/>
                        </a:cubicBezTo>
                        <a:cubicBezTo>
                          <a:pt x="11" y="29"/>
                          <a:pt x="11" y="25"/>
                          <a:pt x="10" y="22"/>
                        </a:cubicBezTo>
                        <a:cubicBezTo>
                          <a:pt x="10" y="22"/>
                          <a:pt x="8" y="22"/>
                          <a:pt x="8" y="23"/>
                        </a:cubicBezTo>
                        <a:cubicBezTo>
                          <a:pt x="8" y="25"/>
                          <a:pt x="8" y="27"/>
                          <a:pt x="8" y="29"/>
                        </a:cubicBezTo>
                        <a:cubicBezTo>
                          <a:pt x="8" y="32"/>
                          <a:pt x="9" y="33"/>
                          <a:pt x="8" y="30"/>
                        </a:cubicBezTo>
                        <a:cubicBezTo>
                          <a:pt x="8" y="27"/>
                          <a:pt x="6" y="25"/>
                          <a:pt x="6" y="22"/>
                        </a:cubicBezTo>
                        <a:cubicBezTo>
                          <a:pt x="6" y="21"/>
                          <a:pt x="5" y="21"/>
                          <a:pt x="4" y="21"/>
                        </a:cubicBezTo>
                        <a:cubicBezTo>
                          <a:pt x="4" y="23"/>
                          <a:pt x="4" y="24"/>
                          <a:pt x="4" y="25"/>
                        </a:cubicBezTo>
                        <a:cubicBezTo>
                          <a:pt x="5" y="25"/>
                          <a:pt x="5" y="25"/>
                          <a:pt x="4" y="25"/>
                        </a:cubicBezTo>
                        <a:cubicBezTo>
                          <a:pt x="5" y="30"/>
                          <a:pt x="4" y="22"/>
                          <a:pt x="4" y="21"/>
                        </a:cubicBezTo>
                        <a:cubicBezTo>
                          <a:pt x="4" y="21"/>
                          <a:pt x="3" y="21"/>
                          <a:pt x="3" y="21"/>
                        </a:cubicBezTo>
                        <a:cubicBezTo>
                          <a:pt x="2" y="21"/>
                          <a:pt x="1" y="22"/>
                          <a:pt x="1" y="23"/>
                        </a:cubicBezTo>
                        <a:cubicBezTo>
                          <a:pt x="0" y="23"/>
                          <a:pt x="1" y="24"/>
                          <a:pt x="2" y="24"/>
                        </a:cubicBezTo>
                        <a:cubicBezTo>
                          <a:pt x="5" y="20"/>
                          <a:pt x="9" y="18"/>
                          <a:pt x="13" y="15"/>
                        </a:cubicBezTo>
                        <a:cubicBezTo>
                          <a:pt x="15" y="15"/>
                          <a:pt x="15" y="14"/>
                          <a:pt x="14" y="13"/>
                        </a:cubicBezTo>
                        <a:cubicBezTo>
                          <a:pt x="12" y="15"/>
                          <a:pt x="10" y="16"/>
                          <a:pt x="8" y="18"/>
                        </a:cubicBezTo>
                        <a:cubicBezTo>
                          <a:pt x="8" y="18"/>
                          <a:pt x="9" y="19"/>
                          <a:pt x="9" y="19"/>
                        </a:cubicBezTo>
                        <a:cubicBezTo>
                          <a:pt x="11" y="16"/>
                          <a:pt x="14" y="13"/>
                          <a:pt x="17" y="11"/>
                        </a:cubicBezTo>
                        <a:cubicBezTo>
                          <a:pt x="16" y="10"/>
                          <a:pt x="16" y="10"/>
                          <a:pt x="16" y="10"/>
                        </a:cubicBezTo>
                        <a:cubicBezTo>
                          <a:pt x="14" y="12"/>
                          <a:pt x="12" y="14"/>
                          <a:pt x="9" y="16"/>
                        </a:cubicBezTo>
                        <a:cubicBezTo>
                          <a:pt x="10" y="16"/>
                          <a:pt x="10" y="17"/>
                          <a:pt x="10" y="17"/>
                        </a:cubicBezTo>
                        <a:cubicBezTo>
                          <a:pt x="14" y="15"/>
                          <a:pt x="18" y="12"/>
                          <a:pt x="22" y="10"/>
                        </a:cubicBezTo>
                        <a:cubicBezTo>
                          <a:pt x="24" y="9"/>
                          <a:pt x="27" y="8"/>
                          <a:pt x="30" y="8"/>
                        </a:cubicBezTo>
                        <a:cubicBezTo>
                          <a:pt x="37" y="7"/>
                          <a:pt x="37" y="14"/>
                          <a:pt x="34" y="18"/>
                        </a:cubicBezTo>
                        <a:cubicBezTo>
                          <a:pt x="32" y="22"/>
                          <a:pt x="25" y="24"/>
                          <a:pt x="21" y="27"/>
                        </a:cubicBezTo>
                        <a:cubicBezTo>
                          <a:pt x="20" y="27"/>
                          <a:pt x="16" y="33"/>
                          <a:pt x="16" y="33"/>
                        </a:cubicBezTo>
                        <a:cubicBezTo>
                          <a:pt x="16" y="33"/>
                          <a:pt x="16" y="33"/>
                          <a:pt x="15" y="34"/>
                        </a:cubicBezTo>
                        <a:cubicBezTo>
                          <a:pt x="15" y="34"/>
                          <a:pt x="15" y="38"/>
                          <a:pt x="14" y="36"/>
                        </a:cubicBezTo>
                        <a:cubicBezTo>
                          <a:pt x="14" y="36"/>
                          <a:pt x="13" y="37"/>
                          <a:pt x="13" y="37"/>
                        </a:cubicBezTo>
                        <a:cubicBezTo>
                          <a:pt x="13" y="39"/>
                          <a:pt x="9" y="34"/>
                          <a:pt x="9" y="35"/>
                        </a:cubicBezTo>
                        <a:cubicBezTo>
                          <a:pt x="5" y="32"/>
                          <a:pt x="10" y="36"/>
                          <a:pt x="11" y="37"/>
                        </a:cubicBezTo>
                        <a:cubicBezTo>
                          <a:pt x="12" y="37"/>
                          <a:pt x="12" y="36"/>
                          <a:pt x="12" y="36"/>
                        </a:cubicBezTo>
                        <a:cubicBezTo>
                          <a:pt x="10" y="33"/>
                          <a:pt x="7" y="32"/>
                          <a:pt x="9" y="28"/>
                        </a:cubicBezTo>
                        <a:cubicBezTo>
                          <a:pt x="11" y="26"/>
                          <a:pt x="11" y="22"/>
                          <a:pt x="11" y="19"/>
                        </a:cubicBezTo>
                        <a:cubicBezTo>
                          <a:pt x="11" y="19"/>
                          <a:pt x="9" y="18"/>
                          <a:pt x="9" y="19"/>
                        </a:cubicBezTo>
                        <a:cubicBezTo>
                          <a:pt x="9" y="21"/>
                          <a:pt x="8" y="22"/>
                          <a:pt x="8" y="24"/>
                        </a:cubicBezTo>
                        <a:cubicBezTo>
                          <a:pt x="8" y="21"/>
                          <a:pt x="11" y="18"/>
                          <a:pt x="12" y="16"/>
                        </a:cubicBezTo>
                        <a:cubicBezTo>
                          <a:pt x="12" y="16"/>
                          <a:pt x="11" y="15"/>
                          <a:pt x="11" y="15"/>
                        </a:cubicBezTo>
                        <a:cubicBezTo>
                          <a:pt x="10" y="16"/>
                          <a:pt x="10" y="17"/>
                          <a:pt x="10" y="17"/>
                        </a:cubicBezTo>
                        <a:cubicBezTo>
                          <a:pt x="8" y="20"/>
                          <a:pt x="8" y="20"/>
                          <a:pt x="10" y="19"/>
                        </a:cubicBezTo>
                        <a:cubicBezTo>
                          <a:pt x="11" y="19"/>
                          <a:pt x="12" y="20"/>
                          <a:pt x="13" y="20"/>
                        </a:cubicBezTo>
                        <a:cubicBezTo>
                          <a:pt x="13" y="21"/>
                          <a:pt x="13" y="23"/>
                          <a:pt x="13" y="24"/>
                        </a:cubicBezTo>
                        <a:cubicBezTo>
                          <a:pt x="13" y="25"/>
                          <a:pt x="14" y="25"/>
                          <a:pt x="14" y="25"/>
                        </a:cubicBezTo>
                        <a:cubicBezTo>
                          <a:pt x="15" y="23"/>
                          <a:pt x="15" y="22"/>
                          <a:pt x="16" y="20"/>
                        </a:cubicBezTo>
                        <a:cubicBezTo>
                          <a:pt x="18" y="15"/>
                          <a:pt x="17" y="23"/>
                          <a:pt x="17" y="25"/>
                        </a:cubicBezTo>
                        <a:cubicBezTo>
                          <a:pt x="17" y="25"/>
                          <a:pt x="17" y="25"/>
                          <a:pt x="18" y="25"/>
                        </a:cubicBezTo>
                        <a:cubicBezTo>
                          <a:pt x="18" y="22"/>
                          <a:pt x="19" y="19"/>
                          <a:pt x="20" y="16"/>
                        </a:cubicBezTo>
                        <a:cubicBezTo>
                          <a:pt x="19" y="15"/>
                          <a:pt x="19" y="16"/>
                          <a:pt x="20" y="18"/>
                        </a:cubicBezTo>
                        <a:cubicBezTo>
                          <a:pt x="19" y="20"/>
                          <a:pt x="20" y="21"/>
                          <a:pt x="22" y="20"/>
                        </a:cubicBezTo>
                        <a:cubicBezTo>
                          <a:pt x="23" y="11"/>
                          <a:pt x="20" y="30"/>
                          <a:pt x="23" y="18"/>
                        </a:cubicBezTo>
                        <a:cubicBezTo>
                          <a:pt x="25" y="9"/>
                          <a:pt x="24" y="20"/>
                          <a:pt x="24" y="23"/>
                        </a:cubicBezTo>
                        <a:cubicBezTo>
                          <a:pt x="24" y="23"/>
                          <a:pt x="25" y="23"/>
                          <a:pt x="25" y="23"/>
                        </a:cubicBezTo>
                        <a:cubicBezTo>
                          <a:pt x="26" y="20"/>
                          <a:pt x="26" y="17"/>
                          <a:pt x="26" y="14"/>
                        </a:cubicBezTo>
                        <a:cubicBezTo>
                          <a:pt x="27" y="8"/>
                          <a:pt x="27" y="19"/>
                          <a:pt x="27" y="20"/>
                        </a:cubicBezTo>
                        <a:cubicBezTo>
                          <a:pt x="27" y="21"/>
                          <a:pt x="29" y="21"/>
                          <a:pt x="29" y="20"/>
                        </a:cubicBezTo>
                        <a:cubicBezTo>
                          <a:pt x="29" y="18"/>
                          <a:pt x="31" y="8"/>
                          <a:pt x="31" y="17"/>
                        </a:cubicBezTo>
                        <a:cubicBezTo>
                          <a:pt x="31" y="18"/>
                          <a:pt x="33" y="18"/>
                          <a:pt x="33" y="17"/>
                        </a:cubicBezTo>
                        <a:cubicBezTo>
                          <a:pt x="33" y="15"/>
                          <a:pt x="33" y="14"/>
                          <a:pt x="35" y="13"/>
                        </a:cubicBezTo>
                        <a:cubicBezTo>
                          <a:pt x="36" y="12"/>
                          <a:pt x="35" y="11"/>
                          <a:pt x="34" y="11"/>
                        </a:cubicBezTo>
                        <a:cubicBezTo>
                          <a:pt x="33" y="12"/>
                          <a:pt x="33" y="12"/>
                          <a:pt x="32" y="13"/>
                        </a:cubicBezTo>
                        <a:cubicBezTo>
                          <a:pt x="30" y="16"/>
                          <a:pt x="33" y="14"/>
                          <a:pt x="33" y="15"/>
                        </a:cubicBezTo>
                        <a:cubicBezTo>
                          <a:pt x="33" y="14"/>
                          <a:pt x="32" y="12"/>
                          <a:pt x="31" y="11"/>
                        </a:cubicBezTo>
                        <a:cubicBezTo>
                          <a:pt x="31" y="11"/>
                          <a:pt x="30" y="11"/>
                          <a:pt x="30" y="11"/>
                        </a:cubicBezTo>
                        <a:cubicBezTo>
                          <a:pt x="30" y="12"/>
                          <a:pt x="29" y="13"/>
                          <a:pt x="29" y="13"/>
                        </a:cubicBezTo>
                        <a:cubicBezTo>
                          <a:pt x="29" y="14"/>
                          <a:pt x="29" y="15"/>
                          <a:pt x="28" y="15"/>
                        </a:cubicBezTo>
                        <a:cubicBezTo>
                          <a:pt x="27" y="17"/>
                          <a:pt x="27" y="18"/>
                          <a:pt x="29" y="18"/>
                        </a:cubicBezTo>
                        <a:cubicBezTo>
                          <a:pt x="29" y="14"/>
                          <a:pt x="29" y="11"/>
                          <a:pt x="28" y="8"/>
                        </a:cubicBezTo>
                        <a:cubicBezTo>
                          <a:pt x="28" y="7"/>
                          <a:pt x="27" y="7"/>
                          <a:pt x="27" y="8"/>
                        </a:cubicBezTo>
                        <a:cubicBezTo>
                          <a:pt x="24" y="12"/>
                          <a:pt x="24" y="18"/>
                          <a:pt x="24" y="23"/>
                        </a:cubicBezTo>
                        <a:cubicBezTo>
                          <a:pt x="24" y="24"/>
                          <a:pt x="25" y="24"/>
                          <a:pt x="25" y="23"/>
                        </a:cubicBezTo>
                        <a:cubicBezTo>
                          <a:pt x="26" y="19"/>
                          <a:pt x="26" y="16"/>
                          <a:pt x="26" y="12"/>
                        </a:cubicBezTo>
                        <a:cubicBezTo>
                          <a:pt x="25" y="11"/>
                          <a:pt x="25" y="11"/>
                          <a:pt x="24" y="12"/>
                        </a:cubicBezTo>
                        <a:cubicBezTo>
                          <a:pt x="22" y="15"/>
                          <a:pt x="21" y="19"/>
                          <a:pt x="21" y="24"/>
                        </a:cubicBezTo>
                        <a:cubicBezTo>
                          <a:pt x="21" y="24"/>
                          <a:pt x="22" y="25"/>
                          <a:pt x="23" y="24"/>
                        </a:cubicBezTo>
                        <a:cubicBezTo>
                          <a:pt x="23" y="20"/>
                          <a:pt x="23" y="18"/>
                          <a:pt x="23" y="14"/>
                        </a:cubicBezTo>
                        <a:cubicBezTo>
                          <a:pt x="23" y="14"/>
                          <a:pt x="21" y="14"/>
                          <a:pt x="21" y="14"/>
                        </a:cubicBezTo>
                        <a:cubicBezTo>
                          <a:pt x="20" y="18"/>
                          <a:pt x="20" y="21"/>
                          <a:pt x="19" y="25"/>
                        </a:cubicBezTo>
                        <a:cubicBezTo>
                          <a:pt x="19" y="26"/>
                          <a:pt x="21" y="26"/>
                          <a:pt x="21" y="25"/>
                        </a:cubicBezTo>
                        <a:cubicBezTo>
                          <a:pt x="22" y="21"/>
                          <a:pt x="22" y="17"/>
                          <a:pt x="21" y="13"/>
                        </a:cubicBezTo>
                        <a:cubicBezTo>
                          <a:pt x="21" y="12"/>
                          <a:pt x="20" y="12"/>
                          <a:pt x="20" y="13"/>
                        </a:cubicBezTo>
                        <a:cubicBezTo>
                          <a:pt x="19" y="17"/>
                          <a:pt x="17" y="21"/>
                          <a:pt x="17" y="25"/>
                        </a:cubicBezTo>
                        <a:cubicBezTo>
                          <a:pt x="16" y="26"/>
                          <a:pt x="18" y="26"/>
                          <a:pt x="18" y="25"/>
                        </a:cubicBezTo>
                        <a:cubicBezTo>
                          <a:pt x="19" y="21"/>
                          <a:pt x="19" y="18"/>
                          <a:pt x="19" y="14"/>
                        </a:cubicBezTo>
                        <a:cubicBezTo>
                          <a:pt x="18" y="13"/>
                          <a:pt x="17" y="13"/>
                          <a:pt x="17" y="14"/>
                        </a:cubicBezTo>
                        <a:cubicBezTo>
                          <a:pt x="16" y="16"/>
                          <a:pt x="15" y="18"/>
                          <a:pt x="14" y="20"/>
                        </a:cubicBezTo>
                        <a:cubicBezTo>
                          <a:pt x="14" y="23"/>
                          <a:pt x="14" y="23"/>
                          <a:pt x="14" y="20"/>
                        </a:cubicBezTo>
                        <a:cubicBezTo>
                          <a:pt x="14" y="18"/>
                          <a:pt x="14" y="17"/>
                          <a:pt x="13" y="15"/>
                        </a:cubicBezTo>
                        <a:cubicBezTo>
                          <a:pt x="13" y="15"/>
                          <a:pt x="13" y="14"/>
                          <a:pt x="12" y="15"/>
                        </a:cubicBezTo>
                        <a:cubicBezTo>
                          <a:pt x="10" y="17"/>
                          <a:pt x="8" y="19"/>
                          <a:pt x="7" y="22"/>
                        </a:cubicBezTo>
                        <a:cubicBezTo>
                          <a:pt x="7" y="23"/>
                          <a:pt x="8" y="23"/>
                          <a:pt x="8" y="22"/>
                        </a:cubicBezTo>
                        <a:cubicBezTo>
                          <a:pt x="10" y="20"/>
                          <a:pt x="11" y="18"/>
                          <a:pt x="12" y="16"/>
                        </a:cubicBezTo>
                        <a:cubicBezTo>
                          <a:pt x="12" y="15"/>
                          <a:pt x="11" y="14"/>
                          <a:pt x="11" y="15"/>
                        </a:cubicBezTo>
                        <a:cubicBezTo>
                          <a:pt x="9" y="19"/>
                          <a:pt x="7" y="22"/>
                          <a:pt x="7" y="27"/>
                        </a:cubicBezTo>
                        <a:cubicBezTo>
                          <a:pt x="7" y="27"/>
                          <a:pt x="8" y="28"/>
                          <a:pt x="9" y="27"/>
                        </a:cubicBezTo>
                        <a:cubicBezTo>
                          <a:pt x="9" y="25"/>
                          <a:pt x="9" y="23"/>
                          <a:pt x="9" y="21"/>
                        </a:cubicBezTo>
                        <a:cubicBezTo>
                          <a:pt x="9" y="24"/>
                          <a:pt x="9" y="28"/>
                          <a:pt x="6" y="30"/>
                        </a:cubicBezTo>
                        <a:cubicBezTo>
                          <a:pt x="6" y="30"/>
                          <a:pt x="6" y="31"/>
                          <a:pt x="6" y="31"/>
                        </a:cubicBezTo>
                        <a:cubicBezTo>
                          <a:pt x="7" y="32"/>
                          <a:pt x="8" y="33"/>
                          <a:pt x="9" y="34"/>
                        </a:cubicBezTo>
                        <a:cubicBezTo>
                          <a:pt x="9" y="34"/>
                          <a:pt x="10" y="34"/>
                          <a:pt x="10" y="34"/>
                        </a:cubicBezTo>
                        <a:cubicBezTo>
                          <a:pt x="9" y="34"/>
                          <a:pt x="8" y="33"/>
                          <a:pt x="7" y="32"/>
                        </a:cubicBezTo>
                        <a:cubicBezTo>
                          <a:pt x="6" y="31"/>
                          <a:pt x="5" y="33"/>
                          <a:pt x="6" y="33"/>
                        </a:cubicBezTo>
                        <a:cubicBezTo>
                          <a:pt x="8" y="36"/>
                          <a:pt x="10" y="38"/>
                          <a:pt x="13" y="39"/>
                        </a:cubicBezTo>
                        <a:cubicBezTo>
                          <a:pt x="13" y="40"/>
                          <a:pt x="14" y="39"/>
                          <a:pt x="14" y="39"/>
                        </a:cubicBezTo>
                        <a:cubicBezTo>
                          <a:pt x="14" y="39"/>
                          <a:pt x="14" y="39"/>
                          <a:pt x="14" y="39"/>
                        </a:cubicBezTo>
                        <a:cubicBezTo>
                          <a:pt x="15" y="39"/>
                          <a:pt x="15" y="38"/>
                          <a:pt x="15" y="38"/>
                        </a:cubicBezTo>
                        <a:cubicBezTo>
                          <a:pt x="14" y="37"/>
                          <a:pt x="13" y="38"/>
                          <a:pt x="15" y="39"/>
                        </a:cubicBezTo>
                        <a:cubicBezTo>
                          <a:pt x="15" y="40"/>
                          <a:pt x="16" y="39"/>
                          <a:pt x="16" y="39"/>
                        </a:cubicBezTo>
                        <a:cubicBezTo>
                          <a:pt x="16" y="37"/>
                          <a:pt x="16" y="36"/>
                          <a:pt x="17" y="35"/>
                        </a:cubicBezTo>
                        <a:cubicBezTo>
                          <a:pt x="18" y="35"/>
                          <a:pt x="18" y="35"/>
                          <a:pt x="18" y="34"/>
                        </a:cubicBezTo>
                        <a:cubicBezTo>
                          <a:pt x="19" y="24"/>
                          <a:pt x="44" y="23"/>
                          <a:pt x="37" y="10"/>
                        </a:cubicBezTo>
                        <a:cubicBezTo>
                          <a:pt x="32" y="0"/>
                          <a:pt x="15" y="12"/>
                          <a:pt x="9" y="16"/>
                        </a:cubicBezTo>
                        <a:cubicBezTo>
                          <a:pt x="9" y="17"/>
                          <a:pt x="9" y="18"/>
                          <a:pt x="10" y="17"/>
                        </a:cubicBezTo>
                        <a:cubicBezTo>
                          <a:pt x="13" y="15"/>
                          <a:pt x="15" y="13"/>
                          <a:pt x="17" y="11"/>
                        </a:cubicBezTo>
                        <a:cubicBezTo>
                          <a:pt x="17" y="10"/>
                          <a:pt x="16" y="9"/>
                          <a:pt x="16" y="10"/>
                        </a:cubicBezTo>
                        <a:cubicBezTo>
                          <a:pt x="13" y="12"/>
                          <a:pt x="10" y="15"/>
                          <a:pt x="8" y="18"/>
                        </a:cubicBezTo>
                        <a:cubicBezTo>
                          <a:pt x="7" y="19"/>
                          <a:pt x="8" y="20"/>
                          <a:pt x="9" y="19"/>
                        </a:cubicBezTo>
                        <a:cubicBezTo>
                          <a:pt x="12" y="17"/>
                          <a:pt x="14" y="15"/>
                          <a:pt x="17" y="12"/>
                        </a:cubicBezTo>
                        <a:cubicBezTo>
                          <a:pt x="18" y="12"/>
                          <a:pt x="17" y="11"/>
                          <a:pt x="16" y="11"/>
                        </a:cubicBezTo>
                        <a:cubicBezTo>
                          <a:pt x="11" y="15"/>
                          <a:pt x="5" y="18"/>
                          <a:pt x="1" y="23"/>
                        </a:cubicBezTo>
                        <a:cubicBezTo>
                          <a:pt x="1" y="23"/>
                          <a:pt x="1" y="23"/>
                          <a:pt x="2" y="24"/>
                        </a:cubicBezTo>
                        <a:cubicBezTo>
                          <a:pt x="3" y="22"/>
                          <a:pt x="4" y="27"/>
                          <a:pt x="5" y="29"/>
                        </a:cubicBezTo>
                        <a:cubicBezTo>
                          <a:pt x="5" y="30"/>
                          <a:pt x="6" y="29"/>
                          <a:pt x="6" y="29"/>
                        </a:cubicBezTo>
                        <a:cubicBezTo>
                          <a:pt x="5" y="27"/>
                          <a:pt x="5" y="25"/>
                          <a:pt x="5" y="23"/>
                        </a:cubicBezTo>
                        <a:cubicBezTo>
                          <a:pt x="4" y="22"/>
                          <a:pt x="3" y="22"/>
                          <a:pt x="3" y="23"/>
                        </a:cubicBezTo>
                        <a:cubicBezTo>
                          <a:pt x="3" y="24"/>
                          <a:pt x="3" y="25"/>
                          <a:pt x="3" y="27"/>
                        </a:cubicBezTo>
                        <a:cubicBezTo>
                          <a:pt x="3" y="27"/>
                          <a:pt x="4" y="28"/>
                          <a:pt x="5" y="27"/>
                        </a:cubicBezTo>
                        <a:cubicBezTo>
                          <a:pt x="5" y="26"/>
                          <a:pt x="5" y="25"/>
                          <a:pt x="6" y="24"/>
                        </a:cubicBezTo>
                        <a:cubicBezTo>
                          <a:pt x="5" y="24"/>
                          <a:pt x="4" y="22"/>
                          <a:pt x="5" y="26"/>
                        </a:cubicBezTo>
                        <a:cubicBezTo>
                          <a:pt x="5" y="28"/>
                          <a:pt x="7" y="31"/>
                          <a:pt x="8" y="34"/>
                        </a:cubicBezTo>
                        <a:cubicBezTo>
                          <a:pt x="8" y="35"/>
                          <a:pt x="10" y="34"/>
                          <a:pt x="10" y="34"/>
                        </a:cubicBezTo>
                        <a:cubicBezTo>
                          <a:pt x="10" y="31"/>
                          <a:pt x="10" y="28"/>
                          <a:pt x="10" y="25"/>
                        </a:cubicBezTo>
                        <a:cubicBezTo>
                          <a:pt x="8" y="25"/>
                          <a:pt x="8" y="26"/>
                          <a:pt x="9" y="27"/>
                        </a:cubicBezTo>
                        <a:cubicBezTo>
                          <a:pt x="10" y="30"/>
                          <a:pt x="10" y="32"/>
                          <a:pt x="11" y="34"/>
                        </a:cubicBezTo>
                        <a:cubicBezTo>
                          <a:pt x="11" y="35"/>
                          <a:pt x="12" y="35"/>
                          <a:pt x="12" y="34"/>
                        </a:cubicBezTo>
                        <a:cubicBezTo>
                          <a:pt x="13" y="31"/>
                          <a:pt x="14" y="27"/>
                          <a:pt x="14" y="24"/>
                        </a:cubicBezTo>
                        <a:cubicBezTo>
                          <a:pt x="14" y="26"/>
                          <a:pt x="14" y="32"/>
                          <a:pt x="14" y="35"/>
                        </a:cubicBezTo>
                        <a:cubicBezTo>
                          <a:pt x="15" y="35"/>
                          <a:pt x="15" y="35"/>
                          <a:pt x="15" y="35"/>
                        </a:cubicBezTo>
                        <a:cubicBezTo>
                          <a:pt x="15" y="31"/>
                          <a:pt x="16" y="27"/>
                          <a:pt x="16" y="23"/>
                        </a:cubicBezTo>
                        <a:cubicBezTo>
                          <a:pt x="15" y="22"/>
                          <a:pt x="15" y="23"/>
                          <a:pt x="15" y="25"/>
                        </a:cubicBezTo>
                        <a:cubicBezTo>
                          <a:pt x="15" y="27"/>
                          <a:pt x="15" y="29"/>
                          <a:pt x="15" y="32"/>
                        </a:cubicBezTo>
                        <a:cubicBezTo>
                          <a:pt x="15" y="32"/>
                          <a:pt x="16" y="33"/>
                          <a:pt x="17" y="32"/>
                        </a:cubicBezTo>
                        <a:cubicBezTo>
                          <a:pt x="18" y="28"/>
                          <a:pt x="18" y="24"/>
                          <a:pt x="19" y="20"/>
                        </a:cubicBezTo>
                        <a:cubicBezTo>
                          <a:pt x="19" y="19"/>
                          <a:pt x="17" y="19"/>
                          <a:pt x="19" y="21"/>
                        </a:cubicBezTo>
                        <a:cubicBezTo>
                          <a:pt x="20" y="23"/>
                          <a:pt x="19" y="23"/>
                          <a:pt x="21" y="24"/>
                        </a:cubicBezTo>
                        <a:cubicBezTo>
                          <a:pt x="21" y="25"/>
                          <a:pt x="22" y="24"/>
                          <a:pt x="22" y="24"/>
                        </a:cubicBezTo>
                        <a:cubicBezTo>
                          <a:pt x="23" y="21"/>
                          <a:pt x="25" y="19"/>
                          <a:pt x="26" y="16"/>
                        </a:cubicBezTo>
                        <a:cubicBezTo>
                          <a:pt x="26" y="15"/>
                          <a:pt x="25" y="14"/>
                          <a:pt x="25" y="15"/>
                        </a:cubicBezTo>
                        <a:cubicBezTo>
                          <a:pt x="24" y="16"/>
                          <a:pt x="24" y="18"/>
                          <a:pt x="23" y="19"/>
                        </a:cubicBezTo>
                        <a:cubicBezTo>
                          <a:pt x="23" y="20"/>
                          <a:pt x="23" y="20"/>
                          <a:pt x="24" y="20"/>
                        </a:cubicBezTo>
                        <a:cubicBezTo>
                          <a:pt x="26" y="20"/>
                          <a:pt x="29" y="18"/>
                          <a:pt x="26" y="21"/>
                        </a:cubicBezTo>
                        <a:cubicBezTo>
                          <a:pt x="25" y="24"/>
                          <a:pt x="23" y="25"/>
                          <a:pt x="21" y="27"/>
                        </a:cubicBezTo>
                        <a:cubicBezTo>
                          <a:pt x="21" y="28"/>
                          <a:pt x="22" y="29"/>
                          <a:pt x="22" y="28"/>
                        </a:cubicBezTo>
                        <a:cubicBezTo>
                          <a:pt x="24" y="27"/>
                          <a:pt x="25" y="26"/>
                          <a:pt x="26" y="25"/>
                        </a:cubicBezTo>
                        <a:cubicBezTo>
                          <a:pt x="26" y="25"/>
                          <a:pt x="25" y="24"/>
                          <a:pt x="25" y="24"/>
                        </a:cubicBezTo>
                        <a:cubicBezTo>
                          <a:pt x="24" y="25"/>
                          <a:pt x="22" y="26"/>
                          <a:pt x="21" y="28"/>
                        </a:cubicBezTo>
                        <a:cubicBezTo>
                          <a:pt x="22" y="28"/>
                          <a:pt x="22" y="28"/>
                          <a:pt x="22" y="29"/>
                        </a:cubicBezTo>
                        <a:cubicBezTo>
                          <a:pt x="22" y="27"/>
                          <a:pt x="23" y="26"/>
                          <a:pt x="23" y="25"/>
                        </a:cubicBezTo>
                        <a:cubicBezTo>
                          <a:pt x="23" y="24"/>
                          <a:pt x="22" y="24"/>
                          <a:pt x="22" y="24"/>
                        </a:cubicBezTo>
                        <a:cubicBezTo>
                          <a:pt x="21" y="26"/>
                          <a:pt x="20" y="27"/>
                          <a:pt x="19" y="29"/>
                        </a:cubicBezTo>
                        <a:cubicBezTo>
                          <a:pt x="20" y="29"/>
                          <a:pt x="20" y="29"/>
                          <a:pt x="20" y="29"/>
                        </a:cubicBezTo>
                        <a:cubicBezTo>
                          <a:pt x="21" y="27"/>
                          <a:pt x="22" y="25"/>
                          <a:pt x="21" y="22"/>
                        </a:cubicBezTo>
                        <a:cubicBezTo>
                          <a:pt x="21" y="21"/>
                          <a:pt x="20" y="21"/>
                          <a:pt x="20" y="2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62" name="Freeform 151"/>
                  <p:cNvSpPr/>
                  <p:nvPr/>
                </p:nvSpPr>
                <p:spPr bwMode="auto">
                  <a:xfrm>
                    <a:off x="889000" y="2473326"/>
                    <a:ext cx="82550" cy="85725"/>
                  </a:xfrm>
                  <a:custGeom>
                    <a:avLst/>
                    <a:gdLst>
                      <a:gd name="T0" fmla="*/ 52 w 79"/>
                      <a:gd name="T1" fmla="*/ 6 h 81"/>
                      <a:gd name="T2" fmla="*/ 6 w 79"/>
                      <a:gd name="T3" fmla="*/ 36 h 81"/>
                      <a:gd name="T4" fmla="*/ 34 w 79"/>
                      <a:gd name="T5" fmla="*/ 78 h 81"/>
                      <a:gd name="T6" fmla="*/ 77 w 79"/>
                      <a:gd name="T7" fmla="*/ 45 h 81"/>
                      <a:gd name="T8" fmla="*/ 44 w 79"/>
                      <a:gd name="T9" fmla="*/ 4 h 81"/>
                      <a:gd name="T10" fmla="*/ 44 w 79"/>
                      <a:gd name="T11" fmla="*/ 6 h 81"/>
                      <a:gd name="T12" fmla="*/ 76 w 79"/>
                      <a:gd name="T13" fmla="*/ 42 h 81"/>
                      <a:gd name="T14" fmla="*/ 36 w 79"/>
                      <a:gd name="T15" fmla="*/ 77 h 81"/>
                      <a:gd name="T16" fmla="*/ 7 w 79"/>
                      <a:gd name="T17" fmla="*/ 36 h 81"/>
                      <a:gd name="T18" fmla="*/ 52 w 79"/>
                      <a:gd name="T19" fmla="*/ 7 h 81"/>
                      <a:gd name="T20" fmla="*/ 52 w 79"/>
                      <a:gd name="T21" fmla="*/ 6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9" h="81">
                        <a:moveTo>
                          <a:pt x="52" y="6"/>
                        </a:moveTo>
                        <a:cubicBezTo>
                          <a:pt x="30" y="0"/>
                          <a:pt x="12" y="16"/>
                          <a:pt x="6" y="36"/>
                        </a:cubicBezTo>
                        <a:cubicBezTo>
                          <a:pt x="0" y="54"/>
                          <a:pt x="14" y="76"/>
                          <a:pt x="34" y="78"/>
                        </a:cubicBezTo>
                        <a:cubicBezTo>
                          <a:pt x="55" y="81"/>
                          <a:pt x="75" y="66"/>
                          <a:pt x="77" y="45"/>
                        </a:cubicBezTo>
                        <a:cubicBezTo>
                          <a:pt x="79" y="26"/>
                          <a:pt x="64" y="6"/>
                          <a:pt x="44" y="4"/>
                        </a:cubicBezTo>
                        <a:cubicBezTo>
                          <a:pt x="43" y="4"/>
                          <a:pt x="43" y="5"/>
                          <a:pt x="44" y="6"/>
                        </a:cubicBezTo>
                        <a:cubicBezTo>
                          <a:pt x="62" y="7"/>
                          <a:pt x="76" y="26"/>
                          <a:pt x="76" y="42"/>
                        </a:cubicBezTo>
                        <a:cubicBezTo>
                          <a:pt x="75" y="63"/>
                          <a:pt x="57" y="78"/>
                          <a:pt x="36" y="77"/>
                        </a:cubicBezTo>
                        <a:cubicBezTo>
                          <a:pt x="16" y="76"/>
                          <a:pt x="3" y="54"/>
                          <a:pt x="7" y="36"/>
                        </a:cubicBezTo>
                        <a:cubicBezTo>
                          <a:pt x="11" y="17"/>
                          <a:pt x="32" y="2"/>
                          <a:pt x="52" y="7"/>
                        </a:cubicBezTo>
                        <a:cubicBezTo>
                          <a:pt x="53" y="8"/>
                          <a:pt x="53" y="6"/>
                          <a:pt x="52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63" name="Freeform 152"/>
                  <p:cNvSpPr/>
                  <p:nvPr/>
                </p:nvSpPr>
                <p:spPr bwMode="auto">
                  <a:xfrm>
                    <a:off x="901700" y="2476501"/>
                    <a:ext cx="31750" cy="23813"/>
                  </a:xfrm>
                  <a:custGeom>
                    <a:avLst/>
                    <a:gdLst>
                      <a:gd name="T0" fmla="*/ 1 w 31"/>
                      <a:gd name="T1" fmla="*/ 18 h 23"/>
                      <a:gd name="T2" fmla="*/ 31 w 31"/>
                      <a:gd name="T3" fmla="*/ 1 h 23"/>
                      <a:gd name="T4" fmla="*/ 29 w 31"/>
                      <a:gd name="T5" fmla="*/ 1 h 23"/>
                      <a:gd name="T6" fmla="*/ 1 w 31"/>
                      <a:gd name="T7" fmla="*/ 17 h 23"/>
                      <a:gd name="T8" fmla="*/ 1 w 31"/>
                      <a:gd name="T9" fmla="*/ 18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" h="23">
                        <a:moveTo>
                          <a:pt x="1" y="18"/>
                        </a:moveTo>
                        <a:cubicBezTo>
                          <a:pt x="13" y="23"/>
                          <a:pt x="26" y="11"/>
                          <a:pt x="31" y="1"/>
                        </a:cubicBezTo>
                        <a:cubicBezTo>
                          <a:pt x="31" y="1"/>
                          <a:pt x="29" y="0"/>
                          <a:pt x="29" y="1"/>
                        </a:cubicBezTo>
                        <a:cubicBezTo>
                          <a:pt x="25" y="10"/>
                          <a:pt x="12" y="22"/>
                          <a:pt x="1" y="17"/>
                        </a:cubicBezTo>
                        <a:cubicBezTo>
                          <a:pt x="1" y="16"/>
                          <a:pt x="0" y="18"/>
                          <a:pt x="1" y="1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64" name="Freeform 153"/>
                  <p:cNvSpPr/>
                  <p:nvPr/>
                </p:nvSpPr>
                <p:spPr bwMode="auto">
                  <a:xfrm>
                    <a:off x="904875" y="2481263"/>
                    <a:ext cx="63500" cy="73025"/>
                  </a:xfrm>
                  <a:custGeom>
                    <a:avLst/>
                    <a:gdLst>
                      <a:gd name="T0" fmla="*/ 33 w 61"/>
                      <a:gd name="T1" fmla="*/ 1 h 68"/>
                      <a:gd name="T2" fmla="*/ 33 w 61"/>
                      <a:gd name="T3" fmla="*/ 16 h 68"/>
                      <a:gd name="T4" fmla="*/ 29 w 61"/>
                      <a:gd name="T5" fmla="*/ 34 h 68"/>
                      <a:gd name="T6" fmla="*/ 35 w 61"/>
                      <a:gd name="T7" fmla="*/ 47 h 68"/>
                      <a:gd name="T8" fmla="*/ 48 w 61"/>
                      <a:gd name="T9" fmla="*/ 44 h 68"/>
                      <a:gd name="T10" fmla="*/ 50 w 61"/>
                      <a:gd name="T11" fmla="*/ 41 h 68"/>
                      <a:gd name="T12" fmla="*/ 53 w 61"/>
                      <a:gd name="T13" fmla="*/ 38 h 68"/>
                      <a:gd name="T14" fmla="*/ 54 w 61"/>
                      <a:gd name="T15" fmla="*/ 41 h 68"/>
                      <a:gd name="T16" fmla="*/ 55 w 61"/>
                      <a:gd name="T17" fmla="*/ 41 h 68"/>
                      <a:gd name="T18" fmla="*/ 59 w 61"/>
                      <a:gd name="T19" fmla="*/ 42 h 68"/>
                      <a:gd name="T20" fmla="*/ 57 w 61"/>
                      <a:gd name="T21" fmla="*/ 46 h 68"/>
                      <a:gd name="T22" fmla="*/ 57 w 61"/>
                      <a:gd name="T23" fmla="*/ 48 h 68"/>
                      <a:gd name="T24" fmla="*/ 46 w 61"/>
                      <a:gd name="T25" fmla="*/ 48 h 68"/>
                      <a:gd name="T26" fmla="*/ 45 w 61"/>
                      <a:gd name="T27" fmla="*/ 47 h 68"/>
                      <a:gd name="T28" fmla="*/ 39 w 61"/>
                      <a:gd name="T29" fmla="*/ 46 h 68"/>
                      <a:gd name="T30" fmla="*/ 25 w 61"/>
                      <a:gd name="T31" fmla="*/ 37 h 68"/>
                      <a:gd name="T32" fmla="*/ 18 w 61"/>
                      <a:gd name="T33" fmla="*/ 33 h 68"/>
                      <a:gd name="T34" fmla="*/ 15 w 61"/>
                      <a:gd name="T35" fmla="*/ 38 h 68"/>
                      <a:gd name="T36" fmla="*/ 8 w 61"/>
                      <a:gd name="T37" fmla="*/ 37 h 68"/>
                      <a:gd name="T38" fmla="*/ 1 w 61"/>
                      <a:gd name="T39" fmla="*/ 48 h 68"/>
                      <a:gd name="T40" fmla="*/ 12 w 61"/>
                      <a:gd name="T41" fmla="*/ 68 h 68"/>
                      <a:gd name="T42" fmla="*/ 12 w 61"/>
                      <a:gd name="T43" fmla="*/ 67 h 68"/>
                      <a:gd name="T44" fmla="*/ 2 w 61"/>
                      <a:gd name="T45" fmla="*/ 50 h 68"/>
                      <a:gd name="T46" fmla="*/ 9 w 61"/>
                      <a:gd name="T47" fmla="*/ 39 h 68"/>
                      <a:gd name="T48" fmla="*/ 15 w 61"/>
                      <a:gd name="T49" fmla="*/ 45 h 68"/>
                      <a:gd name="T50" fmla="*/ 16 w 61"/>
                      <a:gd name="T51" fmla="*/ 45 h 68"/>
                      <a:gd name="T52" fmla="*/ 24 w 61"/>
                      <a:gd name="T53" fmla="*/ 38 h 68"/>
                      <a:gd name="T54" fmla="*/ 31 w 61"/>
                      <a:gd name="T55" fmla="*/ 45 h 68"/>
                      <a:gd name="T56" fmla="*/ 39 w 61"/>
                      <a:gd name="T57" fmla="*/ 48 h 68"/>
                      <a:gd name="T58" fmla="*/ 44 w 61"/>
                      <a:gd name="T59" fmla="*/ 54 h 68"/>
                      <a:gd name="T60" fmla="*/ 51 w 61"/>
                      <a:gd name="T61" fmla="*/ 57 h 68"/>
                      <a:gd name="T62" fmla="*/ 61 w 61"/>
                      <a:gd name="T63" fmla="*/ 40 h 68"/>
                      <a:gd name="T64" fmla="*/ 61 w 61"/>
                      <a:gd name="T65" fmla="*/ 39 h 68"/>
                      <a:gd name="T66" fmla="*/ 54 w 61"/>
                      <a:gd name="T67" fmla="*/ 37 h 68"/>
                      <a:gd name="T68" fmla="*/ 50 w 61"/>
                      <a:gd name="T69" fmla="*/ 33 h 68"/>
                      <a:gd name="T70" fmla="*/ 49 w 61"/>
                      <a:gd name="T71" fmla="*/ 33 h 68"/>
                      <a:gd name="T72" fmla="*/ 48 w 61"/>
                      <a:gd name="T73" fmla="*/ 39 h 68"/>
                      <a:gd name="T74" fmla="*/ 30 w 61"/>
                      <a:gd name="T75" fmla="*/ 35 h 68"/>
                      <a:gd name="T76" fmla="*/ 35 w 61"/>
                      <a:gd name="T77" fmla="*/ 22 h 68"/>
                      <a:gd name="T78" fmla="*/ 34 w 61"/>
                      <a:gd name="T79" fmla="*/ 1 h 68"/>
                      <a:gd name="T80" fmla="*/ 33 w 61"/>
                      <a:gd name="T81" fmla="*/ 1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61" h="68">
                        <a:moveTo>
                          <a:pt x="33" y="1"/>
                        </a:moveTo>
                        <a:cubicBezTo>
                          <a:pt x="32" y="6"/>
                          <a:pt x="33" y="11"/>
                          <a:pt x="33" y="16"/>
                        </a:cubicBezTo>
                        <a:cubicBezTo>
                          <a:pt x="34" y="23"/>
                          <a:pt x="31" y="28"/>
                          <a:pt x="29" y="34"/>
                        </a:cubicBezTo>
                        <a:cubicBezTo>
                          <a:pt x="27" y="40"/>
                          <a:pt x="30" y="45"/>
                          <a:pt x="35" y="47"/>
                        </a:cubicBezTo>
                        <a:cubicBezTo>
                          <a:pt x="38" y="48"/>
                          <a:pt x="46" y="46"/>
                          <a:pt x="48" y="44"/>
                        </a:cubicBezTo>
                        <a:cubicBezTo>
                          <a:pt x="50" y="43"/>
                          <a:pt x="50" y="42"/>
                          <a:pt x="50" y="41"/>
                        </a:cubicBezTo>
                        <a:cubicBezTo>
                          <a:pt x="48" y="36"/>
                          <a:pt x="51" y="33"/>
                          <a:pt x="53" y="38"/>
                        </a:cubicBezTo>
                        <a:cubicBezTo>
                          <a:pt x="54" y="41"/>
                          <a:pt x="52" y="37"/>
                          <a:pt x="54" y="41"/>
                        </a:cubicBezTo>
                        <a:cubicBezTo>
                          <a:pt x="54" y="41"/>
                          <a:pt x="55" y="41"/>
                          <a:pt x="55" y="41"/>
                        </a:cubicBezTo>
                        <a:cubicBezTo>
                          <a:pt x="57" y="41"/>
                          <a:pt x="60" y="40"/>
                          <a:pt x="59" y="42"/>
                        </a:cubicBezTo>
                        <a:cubicBezTo>
                          <a:pt x="58" y="43"/>
                          <a:pt x="58" y="44"/>
                          <a:pt x="57" y="46"/>
                        </a:cubicBezTo>
                        <a:cubicBezTo>
                          <a:pt x="57" y="47"/>
                          <a:pt x="57" y="47"/>
                          <a:pt x="57" y="48"/>
                        </a:cubicBezTo>
                        <a:cubicBezTo>
                          <a:pt x="55" y="55"/>
                          <a:pt x="51" y="55"/>
                          <a:pt x="46" y="48"/>
                        </a:cubicBezTo>
                        <a:cubicBezTo>
                          <a:pt x="46" y="47"/>
                          <a:pt x="46" y="47"/>
                          <a:pt x="45" y="47"/>
                        </a:cubicBezTo>
                        <a:cubicBezTo>
                          <a:pt x="41" y="46"/>
                          <a:pt x="43" y="46"/>
                          <a:pt x="39" y="46"/>
                        </a:cubicBezTo>
                        <a:cubicBezTo>
                          <a:pt x="33" y="47"/>
                          <a:pt x="28" y="41"/>
                          <a:pt x="25" y="37"/>
                        </a:cubicBezTo>
                        <a:cubicBezTo>
                          <a:pt x="22" y="34"/>
                          <a:pt x="21" y="32"/>
                          <a:pt x="18" y="33"/>
                        </a:cubicBezTo>
                        <a:cubicBezTo>
                          <a:pt x="16" y="34"/>
                          <a:pt x="15" y="37"/>
                          <a:pt x="15" y="38"/>
                        </a:cubicBezTo>
                        <a:cubicBezTo>
                          <a:pt x="16" y="46"/>
                          <a:pt x="12" y="38"/>
                          <a:pt x="8" y="37"/>
                        </a:cubicBezTo>
                        <a:cubicBezTo>
                          <a:pt x="1" y="36"/>
                          <a:pt x="0" y="43"/>
                          <a:pt x="1" y="48"/>
                        </a:cubicBezTo>
                        <a:cubicBezTo>
                          <a:pt x="1" y="56"/>
                          <a:pt x="4" y="65"/>
                          <a:pt x="12" y="68"/>
                        </a:cubicBezTo>
                        <a:cubicBezTo>
                          <a:pt x="13" y="68"/>
                          <a:pt x="13" y="67"/>
                          <a:pt x="12" y="67"/>
                        </a:cubicBezTo>
                        <a:cubicBezTo>
                          <a:pt x="5" y="64"/>
                          <a:pt x="3" y="57"/>
                          <a:pt x="2" y="50"/>
                        </a:cubicBezTo>
                        <a:cubicBezTo>
                          <a:pt x="2" y="47"/>
                          <a:pt x="1" y="36"/>
                          <a:pt x="9" y="39"/>
                        </a:cubicBezTo>
                        <a:cubicBezTo>
                          <a:pt x="11" y="41"/>
                          <a:pt x="13" y="43"/>
                          <a:pt x="15" y="45"/>
                        </a:cubicBezTo>
                        <a:cubicBezTo>
                          <a:pt x="16" y="46"/>
                          <a:pt x="16" y="45"/>
                          <a:pt x="16" y="45"/>
                        </a:cubicBezTo>
                        <a:cubicBezTo>
                          <a:pt x="17" y="42"/>
                          <a:pt x="19" y="32"/>
                          <a:pt x="24" y="38"/>
                        </a:cubicBezTo>
                        <a:cubicBezTo>
                          <a:pt x="26" y="40"/>
                          <a:pt x="28" y="43"/>
                          <a:pt x="31" y="45"/>
                        </a:cubicBezTo>
                        <a:cubicBezTo>
                          <a:pt x="34" y="47"/>
                          <a:pt x="36" y="47"/>
                          <a:pt x="39" y="48"/>
                        </a:cubicBezTo>
                        <a:cubicBezTo>
                          <a:pt x="47" y="48"/>
                          <a:pt x="42" y="50"/>
                          <a:pt x="44" y="54"/>
                        </a:cubicBezTo>
                        <a:cubicBezTo>
                          <a:pt x="45" y="56"/>
                          <a:pt x="48" y="58"/>
                          <a:pt x="51" y="57"/>
                        </a:cubicBezTo>
                        <a:cubicBezTo>
                          <a:pt x="58" y="53"/>
                          <a:pt x="58" y="47"/>
                          <a:pt x="61" y="40"/>
                        </a:cubicBezTo>
                        <a:cubicBezTo>
                          <a:pt x="61" y="40"/>
                          <a:pt x="61" y="39"/>
                          <a:pt x="61" y="39"/>
                        </a:cubicBezTo>
                        <a:cubicBezTo>
                          <a:pt x="58" y="39"/>
                          <a:pt x="55" y="41"/>
                          <a:pt x="54" y="37"/>
                        </a:cubicBezTo>
                        <a:cubicBezTo>
                          <a:pt x="54" y="35"/>
                          <a:pt x="52" y="34"/>
                          <a:pt x="50" y="33"/>
                        </a:cubicBezTo>
                        <a:cubicBezTo>
                          <a:pt x="50" y="33"/>
                          <a:pt x="50" y="33"/>
                          <a:pt x="49" y="33"/>
                        </a:cubicBezTo>
                        <a:cubicBezTo>
                          <a:pt x="48" y="35"/>
                          <a:pt x="48" y="37"/>
                          <a:pt x="48" y="39"/>
                        </a:cubicBezTo>
                        <a:cubicBezTo>
                          <a:pt x="47" y="48"/>
                          <a:pt x="28" y="49"/>
                          <a:pt x="30" y="35"/>
                        </a:cubicBezTo>
                        <a:cubicBezTo>
                          <a:pt x="31" y="30"/>
                          <a:pt x="35" y="26"/>
                          <a:pt x="35" y="22"/>
                        </a:cubicBezTo>
                        <a:cubicBezTo>
                          <a:pt x="35" y="15"/>
                          <a:pt x="34" y="8"/>
                          <a:pt x="34" y="1"/>
                        </a:cubicBezTo>
                        <a:cubicBezTo>
                          <a:pt x="34" y="0"/>
                          <a:pt x="33" y="0"/>
                          <a:pt x="3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65" name="Freeform 154"/>
                  <p:cNvSpPr/>
                  <p:nvPr/>
                </p:nvSpPr>
                <p:spPr bwMode="auto">
                  <a:xfrm>
                    <a:off x="942975" y="2517776"/>
                    <a:ext cx="9525" cy="9525"/>
                  </a:xfrm>
                  <a:custGeom>
                    <a:avLst/>
                    <a:gdLst>
                      <a:gd name="T0" fmla="*/ 2 w 9"/>
                      <a:gd name="T1" fmla="*/ 5 h 9"/>
                      <a:gd name="T2" fmla="*/ 5 w 9"/>
                      <a:gd name="T3" fmla="*/ 2 h 9"/>
                      <a:gd name="T4" fmla="*/ 3 w 9"/>
                      <a:gd name="T5" fmla="*/ 5 h 9"/>
                      <a:gd name="T6" fmla="*/ 0 w 9"/>
                      <a:gd name="T7" fmla="*/ 8 h 9"/>
                      <a:gd name="T8" fmla="*/ 1 w 9"/>
                      <a:gd name="T9" fmla="*/ 9 h 9"/>
                      <a:gd name="T10" fmla="*/ 5 w 9"/>
                      <a:gd name="T11" fmla="*/ 1 h 9"/>
                      <a:gd name="T12" fmla="*/ 1 w 9"/>
                      <a:gd name="T13" fmla="*/ 1 h 9"/>
                      <a:gd name="T14" fmla="*/ 1 w 9"/>
                      <a:gd name="T15" fmla="*/ 6 h 9"/>
                      <a:gd name="T16" fmla="*/ 2 w 9"/>
                      <a:gd name="T17" fmla="*/ 5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" h="9">
                        <a:moveTo>
                          <a:pt x="2" y="5"/>
                        </a:moveTo>
                        <a:cubicBezTo>
                          <a:pt x="1" y="3"/>
                          <a:pt x="3" y="0"/>
                          <a:pt x="5" y="2"/>
                        </a:cubicBezTo>
                        <a:cubicBezTo>
                          <a:pt x="5" y="3"/>
                          <a:pt x="4" y="5"/>
                          <a:pt x="3" y="5"/>
                        </a:cubicBezTo>
                        <a:cubicBezTo>
                          <a:pt x="2" y="6"/>
                          <a:pt x="1" y="7"/>
                          <a:pt x="0" y="8"/>
                        </a:cubicBezTo>
                        <a:cubicBezTo>
                          <a:pt x="0" y="8"/>
                          <a:pt x="0" y="9"/>
                          <a:pt x="1" y="9"/>
                        </a:cubicBezTo>
                        <a:cubicBezTo>
                          <a:pt x="3" y="8"/>
                          <a:pt x="9" y="3"/>
                          <a:pt x="5" y="1"/>
                        </a:cubicBezTo>
                        <a:cubicBezTo>
                          <a:pt x="4" y="0"/>
                          <a:pt x="2" y="0"/>
                          <a:pt x="1" y="1"/>
                        </a:cubicBezTo>
                        <a:cubicBezTo>
                          <a:pt x="0" y="2"/>
                          <a:pt x="0" y="5"/>
                          <a:pt x="1" y="6"/>
                        </a:cubicBezTo>
                        <a:cubicBezTo>
                          <a:pt x="1" y="6"/>
                          <a:pt x="2" y="6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66" name="Freeform 155"/>
                  <p:cNvSpPr/>
                  <p:nvPr/>
                </p:nvSpPr>
                <p:spPr bwMode="auto">
                  <a:xfrm>
                    <a:off x="958850" y="2513013"/>
                    <a:ext cx="9525" cy="6350"/>
                  </a:xfrm>
                  <a:custGeom>
                    <a:avLst/>
                    <a:gdLst>
                      <a:gd name="T0" fmla="*/ 3 w 8"/>
                      <a:gd name="T1" fmla="*/ 4 h 6"/>
                      <a:gd name="T2" fmla="*/ 5 w 8"/>
                      <a:gd name="T3" fmla="*/ 2 h 6"/>
                      <a:gd name="T4" fmla="*/ 6 w 8"/>
                      <a:gd name="T5" fmla="*/ 4 h 6"/>
                      <a:gd name="T6" fmla="*/ 1 w 8"/>
                      <a:gd name="T7" fmla="*/ 4 h 6"/>
                      <a:gd name="T8" fmla="*/ 1 w 8"/>
                      <a:gd name="T9" fmla="*/ 5 h 6"/>
                      <a:gd name="T10" fmla="*/ 8 w 8"/>
                      <a:gd name="T11" fmla="*/ 3 h 6"/>
                      <a:gd name="T12" fmla="*/ 4 w 8"/>
                      <a:gd name="T13" fmla="*/ 1 h 6"/>
                      <a:gd name="T14" fmla="*/ 2 w 8"/>
                      <a:gd name="T15" fmla="*/ 5 h 6"/>
                      <a:gd name="T16" fmla="*/ 3 w 8"/>
                      <a:gd name="T17" fmla="*/ 4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" h="6">
                        <a:moveTo>
                          <a:pt x="3" y="4"/>
                        </a:moveTo>
                        <a:cubicBezTo>
                          <a:pt x="3" y="3"/>
                          <a:pt x="3" y="2"/>
                          <a:pt x="5" y="2"/>
                        </a:cubicBezTo>
                        <a:cubicBezTo>
                          <a:pt x="5" y="2"/>
                          <a:pt x="7" y="3"/>
                          <a:pt x="6" y="4"/>
                        </a:cubicBezTo>
                        <a:cubicBezTo>
                          <a:pt x="5" y="5"/>
                          <a:pt x="3" y="5"/>
                          <a:pt x="1" y="4"/>
                        </a:cubicBezTo>
                        <a:cubicBezTo>
                          <a:pt x="1" y="4"/>
                          <a:pt x="0" y="5"/>
                          <a:pt x="1" y="5"/>
                        </a:cubicBezTo>
                        <a:cubicBezTo>
                          <a:pt x="2" y="6"/>
                          <a:pt x="8" y="6"/>
                          <a:pt x="8" y="3"/>
                        </a:cubicBezTo>
                        <a:cubicBezTo>
                          <a:pt x="8" y="2"/>
                          <a:pt x="6" y="0"/>
                          <a:pt x="4" y="1"/>
                        </a:cubicBezTo>
                        <a:cubicBezTo>
                          <a:pt x="2" y="1"/>
                          <a:pt x="1" y="3"/>
                          <a:pt x="2" y="5"/>
                        </a:cubicBezTo>
                        <a:cubicBezTo>
                          <a:pt x="2" y="6"/>
                          <a:pt x="3" y="5"/>
                          <a:pt x="3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67" name="Freeform 156"/>
                  <p:cNvSpPr/>
                  <p:nvPr/>
                </p:nvSpPr>
                <p:spPr bwMode="auto">
                  <a:xfrm>
                    <a:off x="895350" y="2506663"/>
                    <a:ext cx="9525" cy="28575"/>
                  </a:xfrm>
                  <a:custGeom>
                    <a:avLst/>
                    <a:gdLst>
                      <a:gd name="T0" fmla="*/ 6 w 9"/>
                      <a:gd name="T1" fmla="*/ 26 h 27"/>
                      <a:gd name="T2" fmla="*/ 9 w 9"/>
                      <a:gd name="T3" fmla="*/ 1 h 27"/>
                      <a:gd name="T4" fmla="*/ 8 w 9"/>
                      <a:gd name="T5" fmla="*/ 0 h 27"/>
                      <a:gd name="T6" fmla="*/ 3 w 9"/>
                      <a:gd name="T7" fmla="*/ 22 h 27"/>
                      <a:gd name="T8" fmla="*/ 5 w 9"/>
                      <a:gd name="T9" fmla="*/ 22 h 27"/>
                      <a:gd name="T10" fmla="*/ 6 w 9"/>
                      <a:gd name="T11" fmla="*/ 4 h 27"/>
                      <a:gd name="T12" fmla="*/ 4 w 9"/>
                      <a:gd name="T13" fmla="*/ 4 h 27"/>
                      <a:gd name="T14" fmla="*/ 2 w 9"/>
                      <a:gd name="T15" fmla="*/ 21 h 27"/>
                      <a:gd name="T16" fmla="*/ 4 w 9"/>
                      <a:gd name="T17" fmla="*/ 21 h 27"/>
                      <a:gd name="T18" fmla="*/ 3 w 9"/>
                      <a:gd name="T19" fmla="*/ 3 h 27"/>
                      <a:gd name="T20" fmla="*/ 2 w 9"/>
                      <a:gd name="T21" fmla="*/ 3 h 27"/>
                      <a:gd name="T22" fmla="*/ 1 w 9"/>
                      <a:gd name="T23" fmla="*/ 17 h 27"/>
                      <a:gd name="T24" fmla="*/ 2 w 9"/>
                      <a:gd name="T25" fmla="*/ 17 h 27"/>
                      <a:gd name="T26" fmla="*/ 2 w 9"/>
                      <a:gd name="T27" fmla="*/ 4 h 27"/>
                      <a:gd name="T28" fmla="*/ 1 w 9"/>
                      <a:gd name="T29" fmla="*/ 4 h 27"/>
                      <a:gd name="T30" fmla="*/ 1 w 9"/>
                      <a:gd name="T31" fmla="*/ 17 h 27"/>
                      <a:gd name="T32" fmla="*/ 2 w 9"/>
                      <a:gd name="T33" fmla="*/ 17 h 27"/>
                      <a:gd name="T34" fmla="*/ 3 w 9"/>
                      <a:gd name="T35" fmla="*/ 3 h 27"/>
                      <a:gd name="T36" fmla="*/ 2 w 9"/>
                      <a:gd name="T37" fmla="*/ 3 h 27"/>
                      <a:gd name="T38" fmla="*/ 2 w 9"/>
                      <a:gd name="T39" fmla="*/ 21 h 27"/>
                      <a:gd name="T40" fmla="*/ 4 w 9"/>
                      <a:gd name="T41" fmla="*/ 21 h 27"/>
                      <a:gd name="T42" fmla="*/ 6 w 9"/>
                      <a:gd name="T43" fmla="*/ 4 h 27"/>
                      <a:gd name="T44" fmla="*/ 4 w 9"/>
                      <a:gd name="T45" fmla="*/ 4 h 27"/>
                      <a:gd name="T46" fmla="*/ 3 w 9"/>
                      <a:gd name="T47" fmla="*/ 22 h 27"/>
                      <a:gd name="T48" fmla="*/ 5 w 9"/>
                      <a:gd name="T49" fmla="*/ 22 h 27"/>
                      <a:gd name="T50" fmla="*/ 9 w 9"/>
                      <a:gd name="T51" fmla="*/ 1 h 27"/>
                      <a:gd name="T52" fmla="*/ 8 w 9"/>
                      <a:gd name="T53" fmla="*/ 0 h 27"/>
                      <a:gd name="T54" fmla="*/ 5 w 9"/>
                      <a:gd name="T55" fmla="*/ 26 h 27"/>
                      <a:gd name="T56" fmla="*/ 6 w 9"/>
                      <a:gd name="T57" fmla="*/ 26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9" h="27">
                        <a:moveTo>
                          <a:pt x="6" y="26"/>
                        </a:moveTo>
                        <a:cubicBezTo>
                          <a:pt x="3" y="17"/>
                          <a:pt x="6" y="9"/>
                          <a:pt x="9" y="1"/>
                        </a:cubicBezTo>
                        <a:cubicBezTo>
                          <a:pt x="9" y="1"/>
                          <a:pt x="9" y="0"/>
                          <a:pt x="8" y="0"/>
                        </a:cubicBezTo>
                        <a:cubicBezTo>
                          <a:pt x="1" y="5"/>
                          <a:pt x="2" y="15"/>
                          <a:pt x="3" y="22"/>
                        </a:cubicBezTo>
                        <a:cubicBezTo>
                          <a:pt x="3" y="23"/>
                          <a:pt x="5" y="23"/>
                          <a:pt x="5" y="22"/>
                        </a:cubicBezTo>
                        <a:cubicBezTo>
                          <a:pt x="4" y="16"/>
                          <a:pt x="4" y="10"/>
                          <a:pt x="6" y="4"/>
                        </a:cubicBezTo>
                        <a:cubicBezTo>
                          <a:pt x="5" y="4"/>
                          <a:pt x="5" y="4"/>
                          <a:pt x="4" y="4"/>
                        </a:cubicBezTo>
                        <a:cubicBezTo>
                          <a:pt x="3" y="10"/>
                          <a:pt x="1" y="15"/>
                          <a:pt x="2" y="21"/>
                        </a:cubicBezTo>
                        <a:cubicBezTo>
                          <a:pt x="2" y="22"/>
                          <a:pt x="4" y="22"/>
                          <a:pt x="4" y="21"/>
                        </a:cubicBezTo>
                        <a:cubicBezTo>
                          <a:pt x="4" y="15"/>
                          <a:pt x="4" y="9"/>
                          <a:pt x="3" y="3"/>
                        </a:cubicBezTo>
                        <a:cubicBezTo>
                          <a:pt x="3" y="2"/>
                          <a:pt x="2" y="2"/>
                          <a:pt x="2" y="3"/>
                        </a:cubicBezTo>
                        <a:cubicBezTo>
                          <a:pt x="1" y="7"/>
                          <a:pt x="0" y="12"/>
                          <a:pt x="1" y="17"/>
                        </a:cubicBezTo>
                        <a:cubicBezTo>
                          <a:pt x="1" y="18"/>
                          <a:pt x="2" y="18"/>
                          <a:pt x="2" y="17"/>
                        </a:cubicBezTo>
                        <a:cubicBezTo>
                          <a:pt x="2" y="13"/>
                          <a:pt x="2" y="8"/>
                          <a:pt x="2" y="4"/>
                        </a:cubicBezTo>
                        <a:cubicBezTo>
                          <a:pt x="2" y="3"/>
                          <a:pt x="1" y="3"/>
                          <a:pt x="1" y="4"/>
                        </a:cubicBezTo>
                        <a:cubicBezTo>
                          <a:pt x="1" y="8"/>
                          <a:pt x="1" y="13"/>
                          <a:pt x="1" y="17"/>
                        </a:cubicBezTo>
                        <a:cubicBezTo>
                          <a:pt x="1" y="17"/>
                          <a:pt x="1" y="17"/>
                          <a:pt x="2" y="17"/>
                        </a:cubicBezTo>
                        <a:cubicBezTo>
                          <a:pt x="2" y="12"/>
                          <a:pt x="2" y="8"/>
                          <a:pt x="3" y="3"/>
                        </a:cubicBezTo>
                        <a:cubicBezTo>
                          <a:pt x="3" y="3"/>
                          <a:pt x="2" y="3"/>
                          <a:pt x="2" y="3"/>
                        </a:cubicBezTo>
                        <a:cubicBezTo>
                          <a:pt x="3" y="9"/>
                          <a:pt x="3" y="15"/>
                          <a:pt x="2" y="21"/>
                        </a:cubicBezTo>
                        <a:cubicBezTo>
                          <a:pt x="3" y="21"/>
                          <a:pt x="3" y="21"/>
                          <a:pt x="4" y="21"/>
                        </a:cubicBezTo>
                        <a:cubicBezTo>
                          <a:pt x="3" y="15"/>
                          <a:pt x="4" y="10"/>
                          <a:pt x="6" y="4"/>
                        </a:cubicBezTo>
                        <a:cubicBezTo>
                          <a:pt x="6" y="4"/>
                          <a:pt x="4" y="3"/>
                          <a:pt x="4" y="4"/>
                        </a:cubicBezTo>
                        <a:cubicBezTo>
                          <a:pt x="2" y="10"/>
                          <a:pt x="2" y="16"/>
                          <a:pt x="3" y="22"/>
                        </a:cubicBezTo>
                        <a:cubicBezTo>
                          <a:pt x="4" y="22"/>
                          <a:pt x="4" y="22"/>
                          <a:pt x="5" y="22"/>
                        </a:cubicBezTo>
                        <a:cubicBezTo>
                          <a:pt x="3" y="15"/>
                          <a:pt x="3" y="6"/>
                          <a:pt x="9" y="1"/>
                        </a:cubicBezTo>
                        <a:cubicBezTo>
                          <a:pt x="9" y="1"/>
                          <a:pt x="8" y="1"/>
                          <a:pt x="8" y="0"/>
                        </a:cubicBezTo>
                        <a:cubicBezTo>
                          <a:pt x="4" y="9"/>
                          <a:pt x="1" y="17"/>
                          <a:pt x="5" y="26"/>
                        </a:cubicBezTo>
                        <a:cubicBezTo>
                          <a:pt x="5" y="27"/>
                          <a:pt x="7" y="27"/>
                          <a:pt x="6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68" name="Freeform 157"/>
                  <p:cNvSpPr/>
                  <p:nvPr/>
                </p:nvSpPr>
                <p:spPr bwMode="auto">
                  <a:xfrm>
                    <a:off x="895350" y="2493963"/>
                    <a:ext cx="11113" cy="19050"/>
                  </a:xfrm>
                  <a:custGeom>
                    <a:avLst/>
                    <a:gdLst>
                      <a:gd name="T0" fmla="*/ 6 w 11"/>
                      <a:gd name="T1" fmla="*/ 3 h 17"/>
                      <a:gd name="T2" fmla="*/ 7 w 11"/>
                      <a:gd name="T3" fmla="*/ 2 h 17"/>
                      <a:gd name="T4" fmla="*/ 6 w 11"/>
                      <a:gd name="T5" fmla="*/ 1 h 17"/>
                      <a:gd name="T6" fmla="*/ 1 w 11"/>
                      <a:gd name="T7" fmla="*/ 14 h 17"/>
                      <a:gd name="T8" fmla="*/ 2 w 11"/>
                      <a:gd name="T9" fmla="*/ 15 h 17"/>
                      <a:gd name="T10" fmla="*/ 9 w 11"/>
                      <a:gd name="T11" fmla="*/ 4 h 17"/>
                      <a:gd name="T12" fmla="*/ 8 w 11"/>
                      <a:gd name="T13" fmla="*/ 4 h 17"/>
                      <a:gd name="T14" fmla="*/ 5 w 11"/>
                      <a:gd name="T15" fmla="*/ 12 h 17"/>
                      <a:gd name="T16" fmla="*/ 6 w 11"/>
                      <a:gd name="T17" fmla="*/ 12 h 17"/>
                      <a:gd name="T18" fmla="*/ 9 w 11"/>
                      <a:gd name="T19" fmla="*/ 5 h 17"/>
                      <a:gd name="T20" fmla="*/ 8 w 11"/>
                      <a:gd name="T21" fmla="*/ 5 h 17"/>
                      <a:gd name="T22" fmla="*/ 6 w 11"/>
                      <a:gd name="T23" fmla="*/ 15 h 17"/>
                      <a:gd name="T24" fmla="*/ 7 w 11"/>
                      <a:gd name="T25" fmla="*/ 16 h 17"/>
                      <a:gd name="T26" fmla="*/ 11 w 11"/>
                      <a:gd name="T27" fmla="*/ 7 h 17"/>
                      <a:gd name="T28" fmla="*/ 10 w 11"/>
                      <a:gd name="T29" fmla="*/ 6 h 17"/>
                      <a:gd name="T30" fmla="*/ 6 w 11"/>
                      <a:gd name="T31" fmla="*/ 15 h 17"/>
                      <a:gd name="T32" fmla="*/ 7 w 11"/>
                      <a:gd name="T33" fmla="*/ 16 h 17"/>
                      <a:gd name="T34" fmla="*/ 10 w 11"/>
                      <a:gd name="T35" fmla="*/ 5 h 17"/>
                      <a:gd name="T36" fmla="*/ 8 w 11"/>
                      <a:gd name="T37" fmla="*/ 4 h 17"/>
                      <a:gd name="T38" fmla="*/ 5 w 11"/>
                      <a:gd name="T39" fmla="*/ 12 h 17"/>
                      <a:gd name="T40" fmla="*/ 6 w 11"/>
                      <a:gd name="T41" fmla="*/ 12 h 17"/>
                      <a:gd name="T42" fmla="*/ 9 w 11"/>
                      <a:gd name="T43" fmla="*/ 4 h 17"/>
                      <a:gd name="T44" fmla="*/ 8 w 11"/>
                      <a:gd name="T45" fmla="*/ 3 h 17"/>
                      <a:gd name="T46" fmla="*/ 1 w 11"/>
                      <a:gd name="T47" fmla="*/ 14 h 17"/>
                      <a:gd name="T48" fmla="*/ 2 w 11"/>
                      <a:gd name="T49" fmla="*/ 15 h 17"/>
                      <a:gd name="T50" fmla="*/ 8 w 11"/>
                      <a:gd name="T51" fmla="*/ 1 h 17"/>
                      <a:gd name="T52" fmla="*/ 7 w 11"/>
                      <a:gd name="T53" fmla="*/ 0 h 17"/>
                      <a:gd name="T54" fmla="*/ 5 w 11"/>
                      <a:gd name="T55" fmla="*/ 3 h 17"/>
                      <a:gd name="T56" fmla="*/ 6 w 11"/>
                      <a:gd name="T57" fmla="*/ 3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11" h="17">
                        <a:moveTo>
                          <a:pt x="6" y="3"/>
                        </a:moveTo>
                        <a:cubicBezTo>
                          <a:pt x="7" y="3"/>
                          <a:pt x="7" y="2"/>
                          <a:pt x="7" y="2"/>
                        </a:cubicBezTo>
                        <a:cubicBezTo>
                          <a:pt x="7" y="1"/>
                          <a:pt x="7" y="1"/>
                          <a:pt x="6" y="1"/>
                        </a:cubicBezTo>
                        <a:cubicBezTo>
                          <a:pt x="5" y="5"/>
                          <a:pt x="2" y="10"/>
                          <a:pt x="1" y="14"/>
                        </a:cubicBezTo>
                        <a:cubicBezTo>
                          <a:pt x="0" y="15"/>
                          <a:pt x="2" y="16"/>
                          <a:pt x="2" y="15"/>
                        </a:cubicBezTo>
                        <a:cubicBezTo>
                          <a:pt x="4" y="11"/>
                          <a:pt x="5" y="7"/>
                          <a:pt x="9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7" y="7"/>
                          <a:pt x="7" y="9"/>
                          <a:pt x="5" y="12"/>
                        </a:cubicBezTo>
                        <a:cubicBezTo>
                          <a:pt x="6" y="12"/>
                          <a:pt x="6" y="12"/>
                          <a:pt x="6" y="12"/>
                        </a:cubicBezTo>
                        <a:cubicBezTo>
                          <a:pt x="7" y="10"/>
                          <a:pt x="8" y="7"/>
                          <a:pt x="9" y="5"/>
                        </a:cubicBezTo>
                        <a:cubicBezTo>
                          <a:pt x="9" y="5"/>
                          <a:pt x="9" y="5"/>
                          <a:pt x="8" y="5"/>
                        </a:cubicBezTo>
                        <a:cubicBezTo>
                          <a:pt x="8" y="8"/>
                          <a:pt x="7" y="12"/>
                          <a:pt x="6" y="15"/>
                        </a:cubicBezTo>
                        <a:cubicBezTo>
                          <a:pt x="6" y="16"/>
                          <a:pt x="7" y="16"/>
                          <a:pt x="7" y="16"/>
                        </a:cubicBezTo>
                        <a:cubicBezTo>
                          <a:pt x="8" y="13"/>
                          <a:pt x="9" y="10"/>
                          <a:pt x="11" y="7"/>
                        </a:cubicBezTo>
                        <a:cubicBezTo>
                          <a:pt x="11" y="6"/>
                          <a:pt x="10" y="5"/>
                          <a:pt x="10" y="6"/>
                        </a:cubicBezTo>
                        <a:cubicBezTo>
                          <a:pt x="8" y="9"/>
                          <a:pt x="7" y="12"/>
                          <a:pt x="6" y="15"/>
                        </a:cubicBezTo>
                        <a:cubicBezTo>
                          <a:pt x="6" y="16"/>
                          <a:pt x="7" y="17"/>
                          <a:pt x="7" y="16"/>
                        </a:cubicBezTo>
                        <a:cubicBezTo>
                          <a:pt x="9" y="12"/>
                          <a:pt x="10" y="9"/>
                          <a:pt x="10" y="5"/>
                        </a:cubicBezTo>
                        <a:cubicBezTo>
                          <a:pt x="9" y="4"/>
                          <a:pt x="9" y="4"/>
                          <a:pt x="8" y="4"/>
                        </a:cubicBezTo>
                        <a:cubicBezTo>
                          <a:pt x="6" y="7"/>
                          <a:pt x="6" y="9"/>
                          <a:pt x="5" y="12"/>
                        </a:cubicBezTo>
                        <a:cubicBezTo>
                          <a:pt x="5" y="13"/>
                          <a:pt x="6" y="13"/>
                          <a:pt x="6" y="12"/>
                        </a:cubicBezTo>
                        <a:cubicBezTo>
                          <a:pt x="8" y="10"/>
                          <a:pt x="9" y="7"/>
                          <a:pt x="9" y="4"/>
                        </a:cubicBezTo>
                        <a:cubicBezTo>
                          <a:pt x="9" y="3"/>
                          <a:pt x="8" y="3"/>
                          <a:pt x="8" y="3"/>
                        </a:cubicBezTo>
                        <a:cubicBezTo>
                          <a:pt x="4" y="6"/>
                          <a:pt x="3" y="10"/>
                          <a:pt x="1" y="14"/>
                        </a:cubicBezTo>
                        <a:cubicBezTo>
                          <a:pt x="1" y="14"/>
                          <a:pt x="2" y="15"/>
                          <a:pt x="2" y="15"/>
                        </a:cubicBezTo>
                        <a:cubicBezTo>
                          <a:pt x="4" y="10"/>
                          <a:pt x="6" y="6"/>
                          <a:pt x="8" y="1"/>
                        </a:cubicBezTo>
                        <a:cubicBezTo>
                          <a:pt x="8" y="1"/>
                          <a:pt x="7" y="0"/>
                          <a:pt x="7" y="0"/>
                        </a:cubicBezTo>
                        <a:cubicBezTo>
                          <a:pt x="5" y="1"/>
                          <a:pt x="5" y="2"/>
                          <a:pt x="5" y="3"/>
                        </a:cubicBezTo>
                        <a:cubicBezTo>
                          <a:pt x="5" y="4"/>
                          <a:pt x="6" y="4"/>
                          <a:pt x="6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69" name="Freeform 158"/>
                  <p:cNvSpPr/>
                  <p:nvPr/>
                </p:nvSpPr>
                <p:spPr bwMode="auto">
                  <a:xfrm>
                    <a:off x="903288" y="2497138"/>
                    <a:ext cx="4763" cy="14288"/>
                  </a:xfrm>
                  <a:custGeom>
                    <a:avLst/>
                    <a:gdLst>
                      <a:gd name="T0" fmla="*/ 3 w 5"/>
                      <a:gd name="T1" fmla="*/ 1 h 13"/>
                      <a:gd name="T2" fmla="*/ 0 w 5"/>
                      <a:gd name="T3" fmla="*/ 11 h 13"/>
                      <a:gd name="T4" fmla="*/ 2 w 5"/>
                      <a:gd name="T5" fmla="*/ 12 h 13"/>
                      <a:gd name="T6" fmla="*/ 2 w 5"/>
                      <a:gd name="T7" fmla="*/ 8 h 13"/>
                      <a:gd name="T8" fmla="*/ 1 w 5"/>
                      <a:gd name="T9" fmla="*/ 7 h 13"/>
                      <a:gd name="T10" fmla="*/ 0 w 5"/>
                      <a:gd name="T11" fmla="*/ 12 h 13"/>
                      <a:gd name="T12" fmla="*/ 2 w 5"/>
                      <a:gd name="T13" fmla="*/ 12 h 13"/>
                      <a:gd name="T14" fmla="*/ 5 w 5"/>
                      <a:gd name="T15" fmla="*/ 1 h 13"/>
                      <a:gd name="T16" fmla="*/ 3 w 5"/>
                      <a:gd name="T17" fmla="*/ 1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" h="13">
                        <a:moveTo>
                          <a:pt x="3" y="1"/>
                        </a:moveTo>
                        <a:cubicBezTo>
                          <a:pt x="4" y="4"/>
                          <a:pt x="2" y="8"/>
                          <a:pt x="0" y="11"/>
                        </a:cubicBezTo>
                        <a:cubicBezTo>
                          <a:pt x="1" y="12"/>
                          <a:pt x="1" y="12"/>
                          <a:pt x="2" y="12"/>
                        </a:cubicBezTo>
                        <a:cubicBezTo>
                          <a:pt x="2" y="10"/>
                          <a:pt x="2" y="9"/>
                          <a:pt x="2" y="8"/>
                        </a:cubicBezTo>
                        <a:cubicBezTo>
                          <a:pt x="2" y="7"/>
                          <a:pt x="1" y="6"/>
                          <a:pt x="1" y="7"/>
                        </a:cubicBezTo>
                        <a:cubicBezTo>
                          <a:pt x="1" y="9"/>
                          <a:pt x="0" y="10"/>
                          <a:pt x="0" y="12"/>
                        </a:cubicBezTo>
                        <a:cubicBezTo>
                          <a:pt x="0" y="12"/>
                          <a:pt x="1" y="13"/>
                          <a:pt x="2" y="12"/>
                        </a:cubicBezTo>
                        <a:cubicBezTo>
                          <a:pt x="3" y="8"/>
                          <a:pt x="5" y="5"/>
                          <a:pt x="5" y="1"/>
                        </a:cubicBezTo>
                        <a:cubicBezTo>
                          <a:pt x="5" y="0"/>
                          <a:pt x="3" y="0"/>
                          <a:pt x="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70" name="Freeform 159"/>
                  <p:cNvSpPr/>
                  <p:nvPr/>
                </p:nvSpPr>
                <p:spPr bwMode="auto">
                  <a:xfrm>
                    <a:off x="904875" y="2497138"/>
                    <a:ext cx="3175" cy="15875"/>
                  </a:xfrm>
                  <a:custGeom>
                    <a:avLst/>
                    <a:gdLst>
                      <a:gd name="T0" fmla="*/ 2 w 4"/>
                      <a:gd name="T1" fmla="*/ 1 h 15"/>
                      <a:gd name="T2" fmla="*/ 1 w 4"/>
                      <a:gd name="T3" fmla="*/ 14 h 15"/>
                      <a:gd name="T4" fmla="*/ 2 w 4"/>
                      <a:gd name="T5" fmla="*/ 14 h 15"/>
                      <a:gd name="T6" fmla="*/ 3 w 4"/>
                      <a:gd name="T7" fmla="*/ 10 h 15"/>
                      <a:gd name="T8" fmla="*/ 2 w 4"/>
                      <a:gd name="T9" fmla="*/ 9 h 15"/>
                      <a:gd name="T10" fmla="*/ 1 w 4"/>
                      <a:gd name="T11" fmla="*/ 14 h 15"/>
                      <a:gd name="T12" fmla="*/ 2 w 4"/>
                      <a:gd name="T13" fmla="*/ 14 h 15"/>
                      <a:gd name="T14" fmla="*/ 4 w 4"/>
                      <a:gd name="T15" fmla="*/ 1 h 15"/>
                      <a:gd name="T16" fmla="*/ 2 w 4"/>
                      <a:gd name="T17" fmla="*/ 1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" h="15">
                        <a:moveTo>
                          <a:pt x="2" y="1"/>
                        </a:moveTo>
                        <a:cubicBezTo>
                          <a:pt x="2" y="5"/>
                          <a:pt x="2" y="10"/>
                          <a:pt x="1" y="14"/>
                        </a:cubicBezTo>
                        <a:cubicBezTo>
                          <a:pt x="1" y="14"/>
                          <a:pt x="2" y="14"/>
                          <a:pt x="2" y="14"/>
                        </a:cubicBezTo>
                        <a:cubicBezTo>
                          <a:pt x="2" y="13"/>
                          <a:pt x="3" y="11"/>
                          <a:pt x="3" y="10"/>
                        </a:cubicBezTo>
                        <a:cubicBezTo>
                          <a:pt x="3" y="9"/>
                          <a:pt x="2" y="9"/>
                          <a:pt x="2" y="9"/>
                        </a:cubicBezTo>
                        <a:cubicBezTo>
                          <a:pt x="1" y="11"/>
                          <a:pt x="1" y="12"/>
                          <a:pt x="1" y="14"/>
                        </a:cubicBezTo>
                        <a:cubicBezTo>
                          <a:pt x="0" y="15"/>
                          <a:pt x="2" y="15"/>
                          <a:pt x="2" y="14"/>
                        </a:cubicBezTo>
                        <a:cubicBezTo>
                          <a:pt x="3" y="10"/>
                          <a:pt x="4" y="5"/>
                          <a:pt x="4" y="1"/>
                        </a:cubicBezTo>
                        <a:cubicBezTo>
                          <a:pt x="4" y="0"/>
                          <a:pt x="2" y="0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71" name="Freeform 160"/>
                  <p:cNvSpPr/>
                  <p:nvPr/>
                </p:nvSpPr>
                <p:spPr bwMode="auto">
                  <a:xfrm>
                    <a:off x="906463" y="2497138"/>
                    <a:ext cx="4763" cy="14288"/>
                  </a:xfrm>
                  <a:custGeom>
                    <a:avLst/>
                    <a:gdLst>
                      <a:gd name="T0" fmla="*/ 1 w 5"/>
                      <a:gd name="T1" fmla="*/ 1 h 14"/>
                      <a:gd name="T2" fmla="*/ 2 w 5"/>
                      <a:gd name="T3" fmla="*/ 13 h 14"/>
                      <a:gd name="T4" fmla="*/ 3 w 5"/>
                      <a:gd name="T5" fmla="*/ 14 h 14"/>
                      <a:gd name="T6" fmla="*/ 5 w 5"/>
                      <a:gd name="T7" fmla="*/ 5 h 14"/>
                      <a:gd name="T8" fmla="*/ 4 w 5"/>
                      <a:gd name="T9" fmla="*/ 5 h 14"/>
                      <a:gd name="T10" fmla="*/ 2 w 5"/>
                      <a:gd name="T11" fmla="*/ 13 h 14"/>
                      <a:gd name="T12" fmla="*/ 3 w 5"/>
                      <a:gd name="T13" fmla="*/ 13 h 14"/>
                      <a:gd name="T14" fmla="*/ 2 w 5"/>
                      <a:gd name="T15" fmla="*/ 0 h 14"/>
                      <a:gd name="T16" fmla="*/ 1 w 5"/>
                      <a:gd name="T17" fmla="*/ 1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" h="14">
                        <a:moveTo>
                          <a:pt x="1" y="1"/>
                        </a:moveTo>
                        <a:cubicBezTo>
                          <a:pt x="3" y="5"/>
                          <a:pt x="2" y="9"/>
                          <a:pt x="2" y="13"/>
                        </a:cubicBezTo>
                        <a:cubicBezTo>
                          <a:pt x="2" y="14"/>
                          <a:pt x="3" y="14"/>
                          <a:pt x="3" y="14"/>
                        </a:cubicBezTo>
                        <a:cubicBezTo>
                          <a:pt x="4" y="11"/>
                          <a:pt x="4" y="8"/>
                          <a:pt x="5" y="5"/>
                        </a:cubicBezTo>
                        <a:cubicBezTo>
                          <a:pt x="5" y="5"/>
                          <a:pt x="4" y="4"/>
                          <a:pt x="4" y="5"/>
                        </a:cubicBezTo>
                        <a:cubicBezTo>
                          <a:pt x="3" y="8"/>
                          <a:pt x="2" y="10"/>
                          <a:pt x="2" y="13"/>
                        </a:cubicBezTo>
                        <a:cubicBezTo>
                          <a:pt x="2" y="13"/>
                          <a:pt x="3" y="13"/>
                          <a:pt x="3" y="13"/>
                        </a:cubicBezTo>
                        <a:cubicBezTo>
                          <a:pt x="4" y="9"/>
                          <a:pt x="5" y="4"/>
                          <a:pt x="2" y="0"/>
                        </a:cubicBezTo>
                        <a:cubicBezTo>
                          <a:pt x="1" y="0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72" name="Freeform 161"/>
                  <p:cNvSpPr/>
                  <p:nvPr/>
                </p:nvSpPr>
                <p:spPr bwMode="auto">
                  <a:xfrm>
                    <a:off x="911225" y="2478088"/>
                    <a:ext cx="28575" cy="49213"/>
                  </a:xfrm>
                  <a:custGeom>
                    <a:avLst/>
                    <a:gdLst>
                      <a:gd name="T0" fmla="*/ 3 w 28"/>
                      <a:gd name="T1" fmla="*/ 28 h 46"/>
                      <a:gd name="T2" fmla="*/ 6 w 28"/>
                      <a:gd name="T3" fmla="*/ 20 h 46"/>
                      <a:gd name="T4" fmla="*/ 10 w 28"/>
                      <a:gd name="T5" fmla="*/ 20 h 46"/>
                      <a:gd name="T6" fmla="*/ 11 w 28"/>
                      <a:gd name="T7" fmla="*/ 23 h 46"/>
                      <a:gd name="T8" fmla="*/ 15 w 28"/>
                      <a:gd name="T9" fmla="*/ 13 h 46"/>
                      <a:gd name="T10" fmla="*/ 17 w 28"/>
                      <a:gd name="T11" fmla="*/ 13 h 46"/>
                      <a:gd name="T12" fmla="*/ 18 w 28"/>
                      <a:gd name="T13" fmla="*/ 9 h 46"/>
                      <a:gd name="T14" fmla="*/ 18 w 28"/>
                      <a:gd name="T15" fmla="*/ 14 h 46"/>
                      <a:gd name="T16" fmla="*/ 19 w 28"/>
                      <a:gd name="T17" fmla="*/ 10 h 46"/>
                      <a:gd name="T18" fmla="*/ 20 w 28"/>
                      <a:gd name="T19" fmla="*/ 6 h 46"/>
                      <a:gd name="T20" fmla="*/ 22 w 28"/>
                      <a:gd name="T21" fmla="*/ 8 h 46"/>
                      <a:gd name="T22" fmla="*/ 22 w 28"/>
                      <a:gd name="T23" fmla="*/ 18 h 46"/>
                      <a:gd name="T24" fmla="*/ 23 w 28"/>
                      <a:gd name="T25" fmla="*/ 12 h 46"/>
                      <a:gd name="T26" fmla="*/ 24 w 28"/>
                      <a:gd name="T27" fmla="*/ 10 h 46"/>
                      <a:gd name="T28" fmla="*/ 25 w 28"/>
                      <a:gd name="T29" fmla="*/ 22 h 46"/>
                      <a:gd name="T30" fmla="*/ 24 w 28"/>
                      <a:gd name="T31" fmla="*/ 25 h 46"/>
                      <a:gd name="T32" fmla="*/ 20 w 28"/>
                      <a:gd name="T33" fmla="*/ 36 h 46"/>
                      <a:gd name="T34" fmla="*/ 23 w 28"/>
                      <a:gd name="T35" fmla="*/ 27 h 46"/>
                      <a:gd name="T36" fmla="*/ 23 w 28"/>
                      <a:gd name="T37" fmla="*/ 28 h 46"/>
                      <a:gd name="T38" fmla="*/ 20 w 28"/>
                      <a:gd name="T39" fmla="*/ 38 h 46"/>
                      <a:gd name="T40" fmla="*/ 20 w 28"/>
                      <a:gd name="T41" fmla="*/ 34 h 46"/>
                      <a:gd name="T42" fmla="*/ 16 w 28"/>
                      <a:gd name="T43" fmla="*/ 25 h 46"/>
                      <a:gd name="T44" fmla="*/ 15 w 28"/>
                      <a:gd name="T45" fmla="*/ 35 h 46"/>
                      <a:gd name="T46" fmla="*/ 11 w 28"/>
                      <a:gd name="T47" fmla="*/ 27 h 46"/>
                      <a:gd name="T48" fmla="*/ 11 w 28"/>
                      <a:gd name="T49" fmla="*/ 29 h 46"/>
                      <a:gd name="T50" fmla="*/ 10 w 28"/>
                      <a:gd name="T51" fmla="*/ 30 h 46"/>
                      <a:gd name="T52" fmla="*/ 11 w 28"/>
                      <a:gd name="T53" fmla="*/ 30 h 46"/>
                      <a:gd name="T54" fmla="*/ 15 w 28"/>
                      <a:gd name="T55" fmla="*/ 31 h 46"/>
                      <a:gd name="T56" fmla="*/ 17 w 28"/>
                      <a:gd name="T57" fmla="*/ 28 h 46"/>
                      <a:gd name="T58" fmla="*/ 18 w 28"/>
                      <a:gd name="T59" fmla="*/ 23 h 46"/>
                      <a:gd name="T60" fmla="*/ 18 w 28"/>
                      <a:gd name="T61" fmla="*/ 32 h 46"/>
                      <a:gd name="T62" fmla="*/ 19 w 28"/>
                      <a:gd name="T63" fmla="*/ 38 h 46"/>
                      <a:gd name="T64" fmla="*/ 21 w 28"/>
                      <a:gd name="T65" fmla="*/ 34 h 46"/>
                      <a:gd name="T66" fmla="*/ 19 w 28"/>
                      <a:gd name="T67" fmla="*/ 41 h 46"/>
                      <a:gd name="T68" fmla="*/ 21 w 28"/>
                      <a:gd name="T69" fmla="*/ 43 h 46"/>
                      <a:gd name="T70" fmla="*/ 22 w 28"/>
                      <a:gd name="T71" fmla="*/ 36 h 46"/>
                      <a:gd name="T72" fmla="*/ 22 w 28"/>
                      <a:gd name="T73" fmla="*/ 36 h 46"/>
                      <a:gd name="T74" fmla="*/ 23 w 28"/>
                      <a:gd name="T75" fmla="*/ 32 h 46"/>
                      <a:gd name="T76" fmla="*/ 25 w 28"/>
                      <a:gd name="T77" fmla="*/ 25 h 46"/>
                      <a:gd name="T78" fmla="*/ 25 w 28"/>
                      <a:gd name="T79" fmla="*/ 12 h 46"/>
                      <a:gd name="T80" fmla="*/ 22 w 28"/>
                      <a:gd name="T81" fmla="*/ 27 h 46"/>
                      <a:gd name="T82" fmla="*/ 22 w 28"/>
                      <a:gd name="T83" fmla="*/ 27 h 46"/>
                      <a:gd name="T84" fmla="*/ 20 w 28"/>
                      <a:gd name="T85" fmla="*/ 28 h 46"/>
                      <a:gd name="T86" fmla="*/ 20 w 28"/>
                      <a:gd name="T87" fmla="*/ 26 h 46"/>
                      <a:gd name="T88" fmla="*/ 19 w 28"/>
                      <a:gd name="T89" fmla="*/ 26 h 46"/>
                      <a:gd name="T90" fmla="*/ 18 w 28"/>
                      <a:gd name="T91" fmla="*/ 25 h 46"/>
                      <a:gd name="T92" fmla="*/ 18 w 28"/>
                      <a:gd name="T93" fmla="*/ 25 h 46"/>
                      <a:gd name="T94" fmla="*/ 15 w 28"/>
                      <a:gd name="T95" fmla="*/ 26 h 46"/>
                      <a:gd name="T96" fmla="*/ 14 w 28"/>
                      <a:gd name="T97" fmla="*/ 26 h 46"/>
                      <a:gd name="T98" fmla="*/ 14 w 28"/>
                      <a:gd name="T99" fmla="*/ 25 h 46"/>
                      <a:gd name="T100" fmla="*/ 13 w 28"/>
                      <a:gd name="T101" fmla="*/ 26 h 46"/>
                      <a:gd name="T102" fmla="*/ 12 w 28"/>
                      <a:gd name="T103" fmla="*/ 27 h 46"/>
                      <a:gd name="T104" fmla="*/ 11 w 28"/>
                      <a:gd name="T105" fmla="*/ 25 h 46"/>
                      <a:gd name="T106" fmla="*/ 9 w 28"/>
                      <a:gd name="T107" fmla="*/ 26 h 46"/>
                      <a:gd name="T108" fmla="*/ 8 w 28"/>
                      <a:gd name="T109" fmla="*/ 27 h 46"/>
                      <a:gd name="T110" fmla="*/ 7 w 28"/>
                      <a:gd name="T111" fmla="*/ 29 h 46"/>
                      <a:gd name="T112" fmla="*/ 5 w 28"/>
                      <a:gd name="T113" fmla="*/ 28 h 46"/>
                      <a:gd name="T114" fmla="*/ 3 w 28"/>
                      <a:gd name="T115" fmla="*/ 28 h 46"/>
                      <a:gd name="T116" fmla="*/ 1 w 28"/>
                      <a:gd name="T117" fmla="*/ 29 h 46"/>
                      <a:gd name="T118" fmla="*/ 1 w 28"/>
                      <a:gd name="T119" fmla="*/ 30 h 46"/>
                      <a:gd name="T120" fmla="*/ 0 w 28"/>
                      <a:gd name="T121" fmla="*/ 30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8" h="46">
                        <a:moveTo>
                          <a:pt x="3" y="15"/>
                        </a:moveTo>
                        <a:cubicBezTo>
                          <a:pt x="3" y="19"/>
                          <a:pt x="0" y="35"/>
                          <a:pt x="2" y="23"/>
                        </a:cubicBezTo>
                        <a:cubicBezTo>
                          <a:pt x="2" y="24"/>
                          <a:pt x="2" y="24"/>
                          <a:pt x="2" y="25"/>
                        </a:cubicBezTo>
                        <a:cubicBezTo>
                          <a:pt x="1" y="27"/>
                          <a:pt x="1" y="28"/>
                          <a:pt x="3" y="28"/>
                        </a:cubicBezTo>
                        <a:cubicBezTo>
                          <a:pt x="3" y="27"/>
                          <a:pt x="4" y="18"/>
                          <a:pt x="3" y="24"/>
                        </a:cubicBezTo>
                        <a:cubicBezTo>
                          <a:pt x="1" y="34"/>
                          <a:pt x="4" y="13"/>
                          <a:pt x="4" y="21"/>
                        </a:cubicBezTo>
                        <a:cubicBezTo>
                          <a:pt x="4" y="24"/>
                          <a:pt x="4" y="31"/>
                          <a:pt x="5" y="22"/>
                        </a:cubicBezTo>
                        <a:cubicBezTo>
                          <a:pt x="5" y="21"/>
                          <a:pt x="6" y="14"/>
                          <a:pt x="6" y="20"/>
                        </a:cubicBezTo>
                        <a:cubicBezTo>
                          <a:pt x="6" y="32"/>
                          <a:pt x="7" y="21"/>
                          <a:pt x="8" y="17"/>
                        </a:cubicBezTo>
                        <a:cubicBezTo>
                          <a:pt x="7" y="19"/>
                          <a:pt x="7" y="21"/>
                          <a:pt x="7" y="23"/>
                        </a:cubicBezTo>
                        <a:cubicBezTo>
                          <a:pt x="7" y="25"/>
                          <a:pt x="8" y="28"/>
                          <a:pt x="8" y="24"/>
                        </a:cubicBezTo>
                        <a:cubicBezTo>
                          <a:pt x="8" y="25"/>
                          <a:pt x="10" y="12"/>
                          <a:pt x="10" y="20"/>
                        </a:cubicBezTo>
                        <a:cubicBezTo>
                          <a:pt x="10" y="25"/>
                          <a:pt x="8" y="27"/>
                          <a:pt x="10" y="19"/>
                        </a:cubicBezTo>
                        <a:cubicBezTo>
                          <a:pt x="13" y="8"/>
                          <a:pt x="9" y="35"/>
                          <a:pt x="11" y="19"/>
                        </a:cubicBezTo>
                        <a:cubicBezTo>
                          <a:pt x="11" y="18"/>
                          <a:pt x="12" y="17"/>
                          <a:pt x="12" y="15"/>
                        </a:cubicBezTo>
                        <a:cubicBezTo>
                          <a:pt x="12" y="18"/>
                          <a:pt x="12" y="20"/>
                          <a:pt x="11" y="23"/>
                        </a:cubicBezTo>
                        <a:cubicBezTo>
                          <a:pt x="12" y="23"/>
                          <a:pt x="12" y="23"/>
                          <a:pt x="13" y="23"/>
                        </a:cubicBezTo>
                        <a:cubicBezTo>
                          <a:pt x="13" y="20"/>
                          <a:pt x="13" y="18"/>
                          <a:pt x="14" y="15"/>
                        </a:cubicBezTo>
                        <a:cubicBezTo>
                          <a:pt x="14" y="14"/>
                          <a:pt x="12" y="24"/>
                          <a:pt x="13" y="22"/>
                        </a:cubicBezTo>
                        <a:cubicBezTo>
                          <a:pt x="12" y="30"/>
                          <a:pt x="15" y="14"/>
                          <a:pt x="15" y="13"/>
                        </a:cubicBezTo>
                        <a:cubicBezTo>
                          <a:pt x="15" y="16"/>
                          <a:pt x="14" y="20"/>
                          <a:pt x="14" y="23"/>
                        </a:cubicBezTo>
                        <a:cubicBezTo>
                          <a:pt x="14" y="22"/>
                          <a:pt x="15" y="16"/>
                          <a:pt x="15" y="14"/>
                        </a:cubicBezTo>
                        <a:cubicBezTo>
                          <a:pt x="17" y="6"/>
                          <a:pt x="15" y="17"/>
                          <a:pt x="15" y="19"/>
                        </a:cubicBezTo>
                        <a:cubicBezTo>
                          <a:pt x="14" y="28"/>
                          <a:pt x="17" y="11"/>
                          <a:pt x="17" y="13"/>
                        </a:cubicBezTo>
                        <a:cubicBezTo>
                          <a:pt x="16" y="15"/>
                          <a:pt x="15" y="21"/>
                          <a:pt x="15" y="23"/>
                        </a:cubicBezTo>
                        <a:cubicBezTo>
                          <a:pt x="14" y="28"/>
                          <a:pt x="17" y="14"/>
                          <a:pt x="16" y="17"/>
                        </a:cubicBezTo>
                        <a:cubicBezTo>
                          <a:pt x="17" y="15"/>
                          <a:pt x="17" y="12"/>
                          <a:pt x="18" y="10"/>
                        </a:cubicBezTo>
                        <a:cubicBezTo>
                          <a:pt x="19" y="4"/>
                          <a:pt x="18" y="9"/>
                          <a:pt x="18" y="9"/>
                        </a:cubicBezTo>
                        <a:cubicBezTo>
                          <a:pt x="18" y="12"/>
                          <a:pt x="17" y="16"/>
                          <a:pt x="16" y="19"/>
                        </a:cubicBezTo>
                        <a:cubicBezTo>
                          <a:pt x="16" y="20"/>
                          <a:pt x="16" y="22"/>
                          <a:pt x="16" y="23"/>
                        </a:cubicBezTo>
                        <a:cubicBezTo>
                          <a:pt x="16" y="23"/>
                          <a:pt x="16" y="23"/>
                          <a:pt x="17" y="23"/>
                        </a:cubicBezTo>
                        <a:cubicBezTo>
                          <a:pt x="17" y="20"/>
                          <a:pt x="18" y="17"/>
                          <a:pt x="18" y="14"/>
                        </a:cubicBezTo>
                        <a:cubicBezTo>
                          <a:pt x="18" y="13"/>
                          <a:pt x="18" y="4"/>
                          <a:pt x="19" y="9"/>
                        </a:cubicBezTo>
                        <a:cubicBezTo>
                          <a:pt x="19" y="12"/>
                          <a:pt x="19" y="15"/>
                          <a:pt x="19" y="17"/>
                        </a:cubicBezTo>
                        <a:cubicBezTo>
                          <a:pt x="18" y="26"/>
                          <a:pt x="19" y="23"/>
                          <a:pt x="19" y="19"/>
                        </a:cubicBezTo>
                        <a:cubicBezTo>
                          <a:pt x="19" y="16"/>
                          <a:pt x="19" y="13"/>
                          <a:pt x="19" y="10"/>
                        </a:cubicBezTo>
                        <a:cubicBezTo>
                          <a:pt x="20" y="6"/>
                          <a:pt x="19" y="15"/>
                          <a:pt x="19" y="14"/>
                        </a:cubicBezTo>
                        <a:cubicBezTo>
                          <a:pt x="19" y="15"/>
                          <a:pt x="19" y="16"/>
                          <a:pt x="19" y="17"/>
                        </a:cubicBezTo>
                        <a:cubicBezTo>
                          <a:pt x="17" y="21"/>
                          <a:pt x="17" y="23"/>
                          <a:pt x="20" y="22"/>
                        </a:cubicBezTo>
                        <a:cubicBezTo>
                          <a:pt x="20" y="16"/>
                          <a:pt x="20" y="11"/>
                          <a:pt x="20" y="6"/>
                        </a:cubicBezTo>
                        <a:cubicBezTo>
                          <a:pt x="20" y="11"/>
                          <a:pt x="20" y="18"/>
                          <a:pt x="20" y="23"/>
                        </a:cubicBezTo>
                        <a:cubicBezTo>
                          <a:pt x="20" y="17"/>
                          <a:pt x="22" y="10"/>
                          <a:pt x="21" y="5"/>
                        </a:cubicBezTo>
                        <a:cubicBezTo>
                          <a:pt x="22" y="11"/>
                          <a:pt x="21" y="17"/>
                          <a:pt x="20" y="23"/>
                        </a:cubicBezTo>
                        <a:cubicBezTo>
                          <a:pt x="21" y="19"/>
                          <a:pt x="21" y="13"/>
                          <a:pt x="22" y="8"/>
                        </a:cubicBezTo>
                        <a:cubicBezTo>
                          <a:pt x="21" y="14"/>
                          <a:pt x="22" y="20"/>
                          <a:pt x="21" y="26"/>
                        </a:cubicBezTo>
                        <a:cubicBezTo>
                          <a:pt x="22" y="22"/>
                          <a:pt x="22" y="14"/>
                          <a:pt x="22" y="9"/>
                        </a:cubicBezTo>
                        <a:cubicBezTo>
                          <a:pt x="23" y="5"/>
                          <a:pt x="23" y="6"/>
                          <a:pt x="23" y="9"/>
                        </a:cubicBezTo>
                        <a:cubicBezTo>
                          <a:pt x="23" y="12"/>
                          <a:pt x="23" y="15"/>
                          <a:pt x="22" y="18"/>
                        </a:cubicBezTo>
                        <a:cubicBezTo>
                          <a:pt x="22" y="19"/>
                          <a:pt x="22" y="20"/>
                          <a:pt x="22" y="21"/>
                        </a:cubicBezTo>
                        <a:cubicBezTo>
                          <a:pt x="21" y="24"/>
                          <a:pt x="22" y="24"/>
                          <a:pt x="23" y="24"/>
                        </a:cubicBezTo>
                        <a:cubicBezTo>
                          <a:pt x="23" y="21"/>
                          <a:pt x="23" y="18"/>
                          <a:pt x="23" y="15"/>
                        </a:cubicBezTo>
                        <a:cubicBezTo>
                          <a:pt x="23" y="14"/>
                          <a:pt x="23" y="4"/>
                          <a:pt x="23" y="12"/>
                        </a:cubicBezTo>
                        <a:cubicBezTo>
                          <a:pt x="24" y="16"/>
                          <a:pt x="23" y="20"/>
                          <a:pt x="23" y="24"/>
                        </a:cubicBezTo>
                        <a:cubicBezTo>
                          <a:pt x="23" y="24"/>
                          <a:pt x="23" y="24"/>
                          <a:pt x="23" y="24"/>
                        </a:cubicBezTo>
                        <a:cubicBezTo>
                          <a:pt x="23" y="22"/>
                          <a:pt x="23" y="20"/>
                          <a:pt x="23" y="18"/>
                        </a:cubicBezTo>
                        <a:cubicBezTo>
                          <a:pt x="23" y="15"/>
                          <a:pt x="24" y="12"/>
                          <a:pt x="24" y="10"/>
                        </a:cubicBezTo>
                        <a:cubicBezTo>
                          <a:pt x="24" y="6"/>
                          <a:pt x="24" y="1"/>
                          <a:pt x="25" y="6"/>
                        </a:cubicBezTo>
                        <a:cubicBezTo>
                          <a:pt x="25" y="6"/>
                          <a:pt x="27" y="14"/>
                          <a:pt x="26" y="8"/>
                        </a:cubicBezTo>
                        <a:cubicBezTo>
                          <a:pt x="26" y="7"/>
                          <a:pt x="25" y="7"/>
                          <a:pt x="25" y="8"/>
                        </a:cubicBezTo>
                        <a:cubicBezTo>
                          <a:pt x="25" y="12"/>
                          <a:pt x="25" y="17"/>
                          <a:pt x="25" y="22"/>
                        </a:cubicBezTo>
                        <a:cubicBezTo>
                          <a:pt x="27" y="22"/>
                          <a:pt x="27" y="21"/>
                          <a:pt x="26" y="19"/>
                        </a:cubicBezTo>
                        <a:cubicBezTo>
                          <a:pt x="26" y="18"/>
                          <a:pt x="26" y="8"/>
                          <a:pt x="26" y="15"/>
                        </a:cubicBezTo>
                        <a:cubicBezTo>
                          <a:pt x="26" y="18"/>
                          <a:pt x="25" y="21"/>
                          <a:pt x="24" y="24"/>
                        </a:cubicBezTo>
                        <a:cubicBezTo>
                          <a:pt x="24" y="25"/>
                          <a:pt x="22" y="34"/>
                          <a:pt x="24" y="25"/>
                        </a:cubicBezTo>
                        <a:cubicBezTo>
                          <a:pt x="23" y="31"/>
                          <a:pt x="23" y="39"/>
                          <a:pt x="24" y="27"/>
                        </a:cubicBezTo>
                        <a:cubicBezTo>
                          <a:pt x="23" y="30"/>
                          <a:pt x="23" y="32"/>
                          <a:pt x="22" y="34"/>
                        </a:cubicBezTo>
                        <a:cubicBezTo>
                          <a:pt x="22" y="33"/>
                          <a:pt x="22" y="28"/>
                          <a:pt x="22" y="33"/>
                        </a:cubicBezTo>
                        <a:cubicBezTo>
                          <a:pt x="22" y="36"/>
                          <a:pt x="22" y="46"/>
                          <a:pt x="20" y="36"/>
                        </a:cubicBezTo>
                        <a:cubicBezTo>
                          <a:pt x="20" y="31"/>
                          <a:pt x="19" y="36"/>
                          <a:pt x="19" y="38"/>
                        </a:cubicBezTo>
                        <a:cubicBezTo>
                          <a:pt x="20" y="40"/>
                          <a:pt x="21" y="40"/>
                          <a:pt x="20" y="37"/>
                        </a:cubicBezTo>
                        <a:cubicBezTo>
                          <a:pt x="20" y="34"/>
                          <a:pt x="21" y="32"/>
                          <a:pt x="21" y="29"/>
                        </a:cubicBezTo>
                        <a:cubicBezTo>
                          <a:pt x="22" y="28"/>
                          <a:pt x="22" y="28"/>
                          <a:pt x="23" y="27"/>
                        </a:cubicBezTo>
                        <a:cubicBezTo>
                          <a:pt x="21" y="31"/>
                          <a:pt x="21" y="32"/>
                          <a:pt x="23" y="32"/>
                        </a:cubicBezTo>
                        <a:cubicBezTo>
                          <a:pt x="24" y="29"/>
                          <a:pt x="25" y="26"/>
                          <a:pt x="25" y="23"/>
                        </a:cubicBezTo>
                        <a:cubicBezTo>
                          <a:pt x="26" y="22"/>
                          <a:pt x="24" y="22"/>
                          <a:pt x="24" y="23"/>
                        </a:cubicBezTo>
                        <a:cubicBezTo>
                          <a:pt x="24" y="25"/>
                          <a:pt x="23" y="26"/>
                          <a:pt x="23" y="28"/>
                        </a:cubicBezTo>
                        <a:cubicBezTo>
                          <a:pt x="23" y="28"/>
                          <a:pt x="20" y="35"/>
                          <a:pt x="20" y="33"/>
                        </a:cubicBezTo>
                        <a:cubicBezTo>
                          <a:pt x="20" y="32"/>
                          <a:pt x="18" y="27"/>
                          <a:pt x="18" y="32"/>
                        </a:cubicBezTo>
                        <a:cubicBezTo>
                          <a:pt x="18" y="34"/>
                          <a:pt x="18" y="36"/>
                          <a:pt x="18" y="38"/>
                        </a:cubicBezTo>
                        <a:cubicBezTo>
                          <a:pt x="18" y="39"/>
                          <a:pt x="20" y="39"/>
                          <a:pt x="20" y="38"/>
                        </a:cubicBezTo>
                        <a:cubicBezTo>
                          <a:pt x="20" y="34"/>
                          <a:pt x="20" y="30"/>
                          <a:pt x="20" y="25"/>
                        </a:cubicBezTo>
                        <a:cubicBezTo>
                          <a:pt x="20" y="25"/>
                          <a:pt x="18" y="25"/>
                          <a:pt x="18" y="25"/>
                        </a:cubicBezTo>
                        <a:cubicBezTo>
                          <a:pt x="18" y="28"/>
                          <a:pt x="18" y="31"/>
                          <a:pt x="18" y="34"/>
                        </a:cubicBezTo>
                        <a:cubicBezTo>
                          <a:pt x="19" y="34"/>
                          <a:pt x="19" y="34"/>
                          <a:pt x="20" y="34"/>
                        </a:cubicBezTo>
                        <a:cubicBezTo>
                          <a:pt x="19" y="33"/>
                          <a:pt x="19" y="31"/>
                          <a:pt x="19" y="29"/>
                        </a:cubicBezTo>
                        <a:cubicBezTo>
                          <a:pt x="19" y="22"/>
                          <a:pt x="18" y="32"/>
                          <a:pt x="18" y="33"/>
                        </a:cubicBezTo>
                        <a:cubicBezTo>
                          <a:pt x="18" y="30"/>
                          <a:pt x="18" y="27"/>
                          <a:pt x="18" y="25"/>
                        </a:cubicBezTo>
                        <a:cubicBezTo>
                          <a:pt x="17" y="24"/>
                          <a:pt x="16" y="24"/>
                          <a:pt x="16" y="25"/>
                        </a:cubicBezTo>
                        <a:cubicBezTo>
                          <a:pt x="15" y="32"/>
                          <a:pt x="16" y="32"/>
                          <a:pt x="15" y="25"/>
                        </a:cubicBezTo>
                        <a:cubicBezTo>
                          <a:pt x="15" y="24"/>
                          <a:pt x="14" y="24"/>
                          <a:pt x="14" y="25"/>
                        </a:cubicBezTo>
                        <a:cubicBezTo>
                          <a:pt x="14" y="28"/>
                          <a:pt x="14" y="31"/>
                          <a:pt x="14" y="35"/>
                        </a:cubicBezTo>
                        <a:cubicBezTo>
                          <a:pt x="14" y="36"/>
                          <a:pt x="15" y="36"/>
                          <a:pt x="15" y="35"/>
                        </a:cubicBezTo>
                        <a:cubicBezTo>
                          <a:pt x="15" y="32"/>
                          <a:pt x="15" y="30"/>
                          <a:pt x="14" y="28"/>
                        </a:cubicBezTo>
                        <a:cubicBezTo>
                          <a:pt x="14" y="27"/>
                          <a:pt x="13" y="28"/>
                          <a:pt x="13" y="28"/>
                        </a:cubicBezTo>
                        <a:cubicBezTo>
                          <a:pt x="13" y="30"/>
                          <a:pt x="13" y="31"/>
                          <a:pt x="13" y="33"/>
                        </a:cubicBezTo>
                        <a:cubicBezTo>
                          <a:pt x="13" y="31"/>
                          <a:pt x="12" y="29"/>
                          <a:pt x="11" y="27"/>
                        </a:cubicBezTo>
                        <a:cubicBezTo>
                          <a:pt x="11" y="27"/>
                          <a:pt x="10" y="26"/>
                          <a:pt x="10" y="27"/>
                        </a:cubicBezTo>
                        <a:cubicBezTo>
                          <a:pt x="9" y="30"/>
                          <a:pt x="9" y="32"/>
                          <a:pt x="9" y="34"/>
                        </a:cubicBezTo>
                        <a:cubicBezTo>
                          <a:pt x="9" y="35"/>
                          <a:pt x="11" y="35"/>
                          <a:pt x="11" y="34"/>
                        </a:cubicBezTo>
                        <a:cubicBezTo>
                          <a:pt x="11" y="32"/>
                          <a:pt x="11" y="31"/>
                          <a:pt x="11" y="29"/>
                        </a:cubicBezTo>
                        <a:cubicBezTo>
                          <a:pt x="11" y="28"/>
                          <a:pt x="9" y="28"/>
                          <a:pt x="9" y="29"/>
                        </a:cubicBezTo>
                        <a:cubicBezTo>
                          <a:pt x="9" y="32"/>
                          <a:pt x="9" y="35"/>
                          <a:pt x="9" y="38"/>
                        </a:cubicBezTo>
                        <a:cubicBezTo>
                          <a:pt x="9" y="39"/>
                          <a:pt x="11" y="39"/>
                          <a:pt x="11" y="38"/>
                        </a:cubicBezTo>
                        <a:cubicBezTo>
                          <a:pt x="11" y="35"/>
                          <a:pt x="11" y="33"/>
                          <a:pt x="10" y="30"/>
                        </a:cubicBezTo>
                        <a:cubicBezTo>
                          <a:pt x="10" y="29"/>
                          <a:pt x="8" y="30"/>
                          <a:pt x="9" y="31"/>
                        </a:cubicBezTo>
                        <a:cubicBezTo>
                          <a:pt x="8" y="35"/>
                          <a:pt x="8" y="36"/>
                          <a:pt x="11" y="35"/>
                        </a:cubicBezTo>
                        <a:cubicBezTo>
                          <a:pt x="12" y="33"/>
                          <a:pt x="11" y="31"/>
                          <a:pt x="9" y="31"/>
                        </a:cubicBezTo>
                        <a:cubicBezTo>
                          <a:pt x="11" y="32"/>
                          <a:pt x="11" y="32"/>
                          <a:pt x="11" y="30"/>
                        </a:cubicBezTo>
                        <a:cubicBezTo>
                          <a:pt x="12" y="33"/>
                          <a:pt x="12" y="33"/>
                          <a:pt x="13" y="36"/>
                        </a:cubicBezTo>
                        <a:cubicBezTo>
                          <a:pt x="13" y="36"/>
                          <a:pt x="14" y="36"/>
                          <a:pt x="14" y="35"/>
                        </a:cubicBezTo>
                        <a:cubicBezTo>
                          <a:pt x="14" y="34"/>
                          <a:pt x="14" y="32"/>
                          <a:pt x="14" y="31"/>
                        </a:cubicBezTo>
                        <a:cubicBezTo>
                          <a:pt x="13" y="33"/>
                          <a:pt x="13" y="33"/>
                          <a:pt x="15" y="31"/>
                        </a:cubicBezTo>
                        <a:cubicBezTo>
                          <a:pt x="16" y="29"/>
                          <a:pt x="16" y="28"/>
                          <a:pt x="14" y="28"/>
                        </a:cubicBezTo>
                        <a:cubicBezTo>
                          <a:pt x="14" y="30"/>
                          <a:pt x="14" y="32"/>
                          <a:pt x="14" y="34"/>
                        </a:cubicBezTo>
                        <a:cubicBezTo>
                          <a:pt x="14" y="35"/>
                          <a:pt x="16" y="35"/>
                          <a:pt x="16" y="34"/>
                        </a:cubicBezTo>
                        <a:cubicBezTo>
                          <a:pt x="16" y="32"/>
                          <a:pt x="17" y="30"/>
                          <a:pt x="17" y="28"/>
                        </a:cubicBezTo>
                        <a:cubicBezTo>
                          <a:pt x="17" y="31"/>
                          <a:pt x="17" y="33"/>
                          <a:pt x="17" y="35"/>
                        </a:cubicBezTo>
                        <a:cubicBezTo>
                          <a:pt x="17" y="36"/>
                          <a:pt x="19" y="36"/>
                          <a:pt x="19" y="35"/>
                        </a:cubicBezTo>
                        <a:cubicBezTo>
                          <a:pt x="19" y="31"/>
                          <a:pt x="20" y="28"/>
                          <a:pt x="20" y="24"/>
                        </a:cubicBezTo>
                        <a:cubicBezTo>
                          <a:pt x="20" y="23"/>
                          <a:pt x="18" y="23"/>
                          <a:pt x="18" y="23"/>
                        </a:cubicBezTo>
                        <a:cubicBezTo>
                          <a:pt x="18" y="28"/>
                          <a:pt x="18" y="32"/>
                          <a:pt x="18" y="37"/>
                        </a:cubicBezTo>
                        <a:cubicBezTo>
                          <a:pt x="18" y="38"/>
                          <a:pt x="20" y="38"/>
                          <a:pt x="20" y="37"/>
                        </a:cubicBezTo>
                        <a:cubicBezTo>
                          <a:pt x="20" y="35"/>
                          <a:pt x="20" y="33"/>
                          <a:pt x="20" y="31"/>
                        </a:cubicBezTo>
                        <a:cubicBezTo>
                          <a:pt x="20" y="26"/>
                          <a:pt x="18" y="29"/>
                          <a:pt x="18" y="32"/>
                        </a:cubicBezTo>
                        <a:cubicBezTo>
                          <a:pt x="18" y="33"/>
                          <a:pt x="20" y="40"/>
                          <a:pt x="20" y="34"/>
                        </a:cubicBezTo>
                        <a:cubicBezTo>
                          <a:pt x="20" y="32"/>
                          <a:pt x="20" y="30"/>
                          <a:pt x="20" y="28"/>
                        </a:cubicBezTo>
                        <a:cubicBezTo>
                          <a:pt x="20" y="27"/>
                          <a:pt x="18" y="27"/>
                          <a:pt x="18" y="28"/>
                        </a:cubicBezTo>
                        <a:cubicBezTo>
                          <a:pt x="18" y="32"/>
                          <a:pt x="18" y="35"/>
                          <a:pt x="19" y="38"/>
                        </a:cubicBezTo>
                        <a:cubicBezTo>
                          <a:pt x="19" y="39"/>
                          <a:pt x="20" y="39"/>
                          <a:pt x="20" y="38"/>
                        </a:cubicBezTo>
                        <a:cubicBezTo>
                          <a:pt x="22" y="35"/>
                          <a:pt x="23" y="32"/>
                          <a:pt x="24" y="28"/>
                        </a:cubicBezTo>
                        <a:cubicBezTo>
                          <a:pt x="26" y="26"/>
                          <a:pt x="25" y="25"/>
                          <a:pt x="23" y="26"/>
                        </a:cubicBezTo>
                        <a:cubicBezTo>
                          <a:pt x="23" y="29"/>
                          <a:pt x="22" y="32"/>
                          <a:pt x="21" y="34"/>
                        </a:cubicBezTo>
                        <a:cubicBezTo>
                          <a:pt x="21" y="35"/>
                          <a:pt x="23" y="36"/>
                          <a:pt x="23" y="35"/>
                        </a:cubicBezTo>
                        <a:cubicBezTo>
                          <a:pt x="24" y="31"/>
                          <a:pt x="24" y="28"/>
                          <a:pt x="24" y="24"/>
                        </a:cubicBezTo>
                        <a:cubicBezTo>
                          <a:pt x="24" y="24"/>
                          <a:pt x="23" y="23"/>
                          <a:pt x="23" y="24"/>
                        </a:cubicBezTo>
                        <a:cubicBezTo>
                          <a:pt x="19" y="28"/>
                          <a:pt x="19" y="35"/>
                          <a:pt x="19" y="41"/>
                        </a:cubicBezTo>
                        <a:cubicBezTo>
                          <a:pt x="19" y="42"/>
                          <a:pt x="20" y="42"/>
                          <a:pt x="20" y="41"/>
                        </a:cubicBezTo>
                        <a:cubicBezTo>
                          <a:pt x="20" y="38"/>
                          <a:pt x="20" y="34"/>
                          <a:pt x="20" y="31"/>
                        </a:cubicBezTo>
                        <a:cubicBezTo>
                          <a:pt x="20" y="30"/>
                          <a:pt x="19" y="30"/>
                          <a:pt x="19" y="31"/>
                        </a:cubicBezTo>
                        <a:cubicBezTo>
                          <a:pt x="19" y="35"/>
                          <a:pt x="19" y="39"/>
                          <a:pt x="21" y="43"/>
                        </a:cubicBezTo>
                        <a:cubicBezTo>
                          <a:pt x="21" y="43"/>
                          <a:pt x="22" y="44"/>
                          <a:pt x="22" y="43"/>
                        </a:cubicBezTo>
                        <a:cubicBezTo>
                          <a:pt x="24" y="38"/>
                          <a:pt x="24" y="34"/>
                          <a:pt x="23" y="29"/>
                        </a:cubicBezTo>
                        <a:cubicBezTo>
                          <a:pt x="23" y="28"/>
                          <a:pt x="22" y="28"/>
                          <a:pt x="22" y="28"/>
                        </a:cubicBezTo>
                        <a:cubicBezTo>
                          <a:pt x="22" y="31"/>
                          <a:pt x="21" y="34"/>
                          <a:pt x="22" y="36"/>
                        </a:cubicBezTo>
                        <a:cubicBezTo>
                          <a:pt x="22" y="37"/>
                          <a:pt x="23" y="37"/>
                          <a:pt x="23" y="37"/>
                        </a:cubicBezTo>
                        <a:cubicBezTo>
                          <a:pt x="24" y="33"/>
                          <a:pt x="25" y="29"/>
                          <a:pt x="25" y="25"/>
                        </a:cubicBezTo>
                        <a:cubicBezTo>
                          <a:pt x="25" y="24"/>
                          <a:pt x="24" y="24"/>
                          <a:pt x="24" y="25"/>
                        </a:cubicBezTo>
                        <a:cubicBezTo>
                          <a:pt x="22" y="29"/>
                          <a:pt x="21" y="32"/>
                          <a:pt x="22" y="36"/>
                        </a:cubicBezTo>
                        <a:cubicBezTo>
                          <a:pt x="22" y="37"/>
                          <a:pt x="23" y="37"/>
                          <a:pt x="23" y="36"/>
                        </a:cubicBezTo>
                        <a:cubicBezTo>
                          <a:pt x="25" y="32"/>
                          <a:pt x="25" y="28"/>
                          <a:pt x="25" y="23"/>
                        </a:cubicBezTo>
                        <a:cubicBezTo>
                          <a:pt x="25" y="22"/>
                          <a:pt x="23" y="22"/>
                          <a:pt x="23" y="23"/>
                        </a:cubicBezTo>
                        <a:cubicBezTo>
                          <a:pt x="22" y="26"/>
                          <a:pt x="22" y="29"/>
                          <a:pt x="23" y="32"/>
                        </a:cubicBezTo>
                        <a:cubicBezTo>
                          <a:pt x="23" y="33"/>
                          <a:pt x="24" y="33"/>
                          <a:pt x="24" y="32"/>
                        </a:cubicBezTo>
                        <a:cubicBezTo>
                          <a:pt x="26" y="25"/>
                          <a:pt x="28" y="17"/>
                          <a:pt x="27" y="10"/>
                        </a:cubicBezTo>
                        <a:cubicBezTo>
                          <a:pt x="27" y="9"/>
                          <a:pt x="26" y="9"/>
                          <a:pt x="26" y="10"/>
                        </a:cubicBezTo>
                        <a:cubicBezTo>
                          <a:pt x="25" y="15"/>
                          <a:pt x="24" y="20"/>
                          <a:pt x="25" y="25"/>
                        </a:cubicBezTo>
                        <a:cubicBezTo>
                          <a:pt x="25" y="26"/>
                          <a:pt x="26" y="26"/>
                          <a:pt x="26" y="25"/>
                        </a:cubicBezTo>
                        <a:cubicBezTo>
                          <a:pt x="26" y="22"/>
                          <a:pt x="26" y="19"/>
                          <a:pt x="26" y="16"/>
                        </a:cubicBezTo>
                        <a:cubicBezTo>
                          <a:pt x="26" y="14"/>
                          <a:pt x="26" y="12"/>
                          <a:pt x="26" y="10"/>
                        </a:cubicBezTo>
                        <a:cubicBezTo>
                          <a:pt x="24" y="9"/>
                          <a:pt x="24" y="10"/>
                          <a:pt x="25" y="12"/>
                        </a:cubicBezTo>
                        <a:cubicBezTo>
                          <a:pt x="25" y="13"/>
                          <a:pt x="26" y="13"/>
                          <a:pt x="27" y="12"/>
                        </a:cubicBezTo>
                        <a:cubicBezTo>
                          <a:pt x="27" y="8"/>
                          <a:pt x="26" y="5"/>
                          <a:pt x="25" y="1"/>
                        </a:cubicBezTo>
                        <a:cubicBezTo>
                          <a:pt x="25" y="0"/>
                          <a:pt x="24" y="0"/>
                          <a:pt x="23" y="1"/>
                        </a:cubicBezTo>
                        <a:cubicBezTo>
                          <a:pt x="22" y="9"/>
                          <a:pt x="22" y="18"/>
                          <a:pt x="22" y="27"/>
                        </a:cubicBezTo>
                        <a:cubicBezTo>
                          <a:pt x="22" y="27"/>
                          <a:pt x="23" y="28"/>
                          <a:pt x="23" y="27"/>
                        </a:cubicBezTo>
                        <a:cubicBezTo>
                          <a:pt x="25" y="20"/>
                          <a:pt x="25" y="13"/>
                          <a:pt x="25" y="6"/>
                        </a:cubicBezTo>
                        <a:cubicBezTo>
                          <a:pt x="25" y="6"/>
                          <a:pt x="23" y="5"/>
                          <a:pt x="23" y="6"/>
                        </a:cubicBezTo>
                        <a:cubicBezTo>
                          <a:pt x="22" y="13"/>
                          <a:pt x="22" y="20"/>
                          <a:pt x="22" y="27"/>
                        </a:cubicBezTo>
                        <a:cubicBezTo>
                          <a:pt x="22" y="28"/>
                          <a:pt x="23" y="28"/>
                          <a:pt x="23" y="27"/>
                        </a:cubicBezTo>
                        <a:cubicBezTo>
                          <a:pt x="24" y="19"/>
                          <a:pt x="25" y="11"/>
                          <a:pt x="24" y="4"/>
                        </a:cubicBezTo>
                        <a:cubicBezTo>
                          <a:pt x="24" y="3"/>
                          <a:pt x="22" y="3"/>
                          <a:pt x="22" y="3"/>
                        </a:cubicBezTo>
                        <a:cubicBezTo>
                          <a:pt x="20" y="12"/>
                          <a:pt x="19" y="20"/>
                          <a:pt x="20" y="28"/>
                        </a:cubicBezTo>
                        <a:cubicBezTo>
                          <a:pt x="20" y="29"/>
                          <a:pt x="21" y="30"/>
                          <a:pt x="22" y="29"/>
                        </a:cubicBezTo>
                        <a:cubicBezTo>
                          <a:pt x="23" y="21"/>
                          <a:pt x="24" y="13"/>
                          <a:pt x="23" y="5"/>
                        </a:cubicBezTo>
                        <a:cubicBezTo>
                          <a:pt x="23" y="4"/>
                          <a:pt x="21" y="4"/>
                          <a:pt x="21" y="5"/>
                        </a:cubicBezTo>
                        <a:cubicBezTo>
                          <a:pt x="20" y="12"/>
                          <a:pt x="19" y="19"/>
                          <a:pt x="20" y="26"/>
                        </a:cubicBezTo>
                        <a:cubicBezTo>
                          <a:pt x="20" y="26"/>
                          <a:pt x="21" y="27"/>
                          <a:pt x="21" y="26"/>
                        </a:cubicBezTo>
                        <a:cubicBezTo>
                          <a:pt x="23" y="18"/>
                          <a:pt x="23" y="10"/>
                          <a:pt x="22" y="2"/>
                        </a:cubicBezTo>
                        <a:cubicBezTo>
                          <a:pt x="22" y="2"/>
                          <a:pt x="21" y="1"/>
                          <a:pt x="21" y="2"/>
                        </a:cubicBezTo>
                        <a:cubicBezTo>
                          <a:pt x="19" y="10"/>
                          <a:pt x="19" y="18"/>
                          <a:pt x="19" y="26"/>
                        </a:cubicBezTo>
                        <a:cubicBezTo>
                          <a:pt x="19" y="27"/>
                          <a:pt x="20" y="27"/>
                          <a:pt x="20" y="26"/>
                        </a:cubicBezTo>
                        <a:cubicBezTo>
                          <a:pt x="21" y="18"/>
                          <a:pt x="22" y="11"/>
                          <a:pt x="21" y="3"/>
                        </a:cubicBezTo>
                        <a:cubicBezTo>
                          <a:pt x="21" y="2"/>
                          <a:pt x="20" y="2"/>
                          <a:pt x="20" y="3"/>
                        </a:cubicBezTo>
                        <a:cubicBezTo>
                          <a:pt x="19" y="10"/>
                          <a:pt x="18" y="17"/>
                          <a:pt x="18" y="25"/>
                        </a:cubicBezTo>
                        <a:cubicBezTo>
                          <a:pt x="18" y="25"/>
                          <a:pt x="19" y="26"/>
                          <a:pt x="20" y="25"/>
                        </a:cubicBezTo>
                        <a:cubicBezTo>
                          <a:pt x="21" y="18"/>
                          <a:pt x="22" y="11"/>
                          <a:pt x="20" y="4"/>
                        </a:cubicBezTo>
                        <a:cubicBezTo>
                          <a:pt x="20" y="3"/>
                          <a:pt x="19" y="3"/>
                          <a:pt x="19" y="4"/>
                        </a:cubicBezTo>
                        <a:cubicBezTo>
                          <a:pt x="18" y="11"/>
                          <a:pt x="17" y="18"/>
                          <a:pt x="18" y="25"/>
                        </a:cubicBezTo>
                        <a:cubicBezTo>
                          <a:pt x="18" y="26"/>
                          <a:pt x="19" y="26"/>
                          <a:pt x="19" y="25"/>
                        </a:cubicBezTo>
                        <a:cubicBezTo>
                          <a:pt x="20" y="18"/>
                          <a:pt x="21" y="11"/>
                          <a:pt x="20" y="4"/>
                        </a:cubicBezTo>
                        <a:cubicBezTo>
                          <a:pt x="19" y="3"/>
                          <a:pt x="18" y="3"/>
                          <a:pt x="18" y="4"/>
                        </a:cubicBezTo>
                        <a:cubicBezTo>
                          <a:pt x="17" y="11"/>
                          <a:pt x="16" y="18"/>
                          <a:pt x="15" y="26"/>
                        </a:cubicBezTo>
                        <a:cubicBezTo>
                          <a:pt x="15" y="27"/>
                          <a:pt x="16" y="27"/>
                          <a:pt x="16" y="26"/>
                        </a:cubicBezTo>
                        <a:cubicBezTo>
                          <a:pt x="18" y="19"/>
                          <a:pt x="20" y="12"/>
                          <a:pt x="18" y="5"/>
                        </a:cubicBezTo>
                        <a:cubicBezTo>
                          <a:pt x="18" y="4"/>
                          <a:pt x="17" y="4"/>
                          <a:pt x="17" y="5"/>
                        </a:cubicBezTo>
                        <a:cubicBezTo>
                          <a:pt x="16" y="12"/>
                          <a:pt x="13" y="19"/>
                          <a:pt x="14" y="26"/>
                        </a:cubicBezTo>
                        <a:cubicBezTo>
                          <a:pt x="14" y="27"/>
                          <a:pt x="15" y="27"/>
                          <a:pt x="16" y="26"/>
                        </a:cubicBezTo>
                        <a:cubicBezTo>
                          <a:pt x="17" y="21"/>
                          <a:pt x="17" y="16"/>
                          <a:pt x="18" y="10"/>
                        </a:cubicBezTo>
                        <a:cubicBezTo>
                          <a:pt x="18" y="10"/>
                          <a:pt x="16" y="9"/>
                          <a:pt x="16" y="10"/>
                        </a:cubicBezTo>
                        <a:cubicBezTo>
                          <a:pt x="14" y="15"/>
                          <a:pt x="14" y="20"/>
                          <a:pt x="14" y="25"/>
                        </a:cubicBezTo>
                        <a:cubicBezTo>
                          <a:pt x="14" y="25"/>
                          <a:pt x="16" y="26"/>
                          <a:pt x="16" y="25"/>
                        </a:cubicBezTo>
                        <a:cubicBezTo>
                          <a:pt x="17" y="19"/>
                          <a:pt x="17" y="14"/>
                          <a:pt x="17" y="8"/>
                        </a:cubicBezTo>
                        <a:cubicBezTo>
                          <a:pt x="17" y="8"/>
                          <a:pt x="15" y="7"/>
                          <a:pt x="15" y="8"/>
                        </a:cubicBezTo>
                        <a:cubicBezTo>
                          <a:pt x="14" y="14"/>
                          <a:pt x="13" y="20"/>
                          <a:pt x="13" y="26"/>
                        </a:cubicBezTo>
                        <a:cubicBezTo>
                          <a:pt x="13" y="27"/>
                          <a:pt x="14" y="27"/>
                          <a:pt x="14" y="26"/>
                        </a:cubicBezTo>
                        <a:cubicBezTo>
                          <a:pt x="16" y="21"/>
                          <a:pt x="16" y="16"/>
                          <a:pt x="16" y="10"/>
                        </a:cubicBezTo>
                        <a:cubicBezTo>
                          <a:pt x="16" y="9"/>
                          <a:pt x="15" y="9"/>
                          <a:pt x="15" y="10"/>
                        </a:cubicBezTo>
                        <a:cubicBezTo>
                          <a:pt x="13" y="16"/>
                          <a:pt x="12" y="21"/>
                          <a:pt x="12" y="27"/>
                        </a:cubicBezTo>
                        <a:cubicBezTo>
                          <a:pt x="12" y="28"/>
                          <a:pt x="13" y="28"/>
                          <a:pt x="13" y="28"/>
                        </a:cubicBezTo>
                        <a:cubicBezTo>
                          <a:pt x="14" y="23"/>
                          <a:pt x="15" y="18"/>
                          <a:pt x="15" y="13"/>
                        </a:cubicBezTo>
                        <a:cubicBezTo>
                          <a:pt x="15" y="12"/>
                          <a:pt x="13" y="12"/>
                          <a:pt x="13" y="13"/>
                        </a:cubicBezTo>
                        <a:cubicBezTo>
                          <a:pt x="12" y="17"/>
                          <a:pt x="11" y="21"/>
                          <a:pt x="11" y="25"/>
                        </a:cubicBezTo>
                        <a:cubicBezTo>
                          <a:pt x="11" y="26"/>
                          <a:pt x="12" y="26"/>
                          <a:pt x="13" y="25"/>
                        </a:cubicBezTo>
                        <a:cubicBezTo>
                          <a:pt x="13" y="21"/>
                          <a:pt x="14" y="17"/>
                          <a:pt x="13" y="13"/>
                        </a:cubicBezTo>
                        <a:cubicBezTo>
                          <a:pt x="13" y="12"/>
                          <a:pt x="12" y="12"/>
                          <a:pt x="12" y="12"/>
                        </a:cubicBezTo>
                        <a:cubicBezTo>
                          <a:pt x="10" y="17"/>
                          <a:pt x="9" y="21"/>
                          <a:pt x="9" y="26"/>
                        </a:cubicBezTo>
                        <a:cubicBezTo>
                          <a:pt x="9" y="27"/>
                          <a:pt x="10" y="27"/>
                          <a:pt x="11" y="27"/>
                        </a:cubicBezTo>
                        <a:cubicBezTo>
                          <a:pt x="12" y="22"/>
                          <a:pt x="12" y="18"/>
                          <a:pt x="12" y="14"/>
                        </a:cubicBezTo>
                        <a:cubicBezTo>
                          <a:pt x="12" y="13"/>
                          <a:pt x="11" y="13"/>
                          <a:pt x="11" y="14"/>
                        </a:cubicBezTo>
                        <a:cubicBezTo>
                          <a:pt x="9" y="18"/>
                          <a:pt x="8" y="22"/>
                          <a:pt x="8" y="27"/>
                        </a:cubicBezTo>
                        <a:cubicBezTo>
                          <a:pt x="8" y="28"/>
                          <a:pt x="9" y="28"/>
                          <a:pt x="9" y="27"/>
                        </a:cubicBezTo>
                        <a:cubicBezTo>
                          <a:pt x="11" y="23"/>
                          <a:pt x="11" y="19"/>
                          <a:pt x="11" y="15"/>
                        </a:cubicBezTo>
                        <a:cubicBezTo>
                          <a:pt x="11" y="14"/>
                          <a:pt x="10" y="14"/>
                          <a:pt x="9" y="15"/>
                        </a:cubicBezTo>
                        <a:cubicBezTo>
                          <a:pt x="7" y="19"/>
                          <a:pt x="7" y="24"/>
                          <a:pt x="7" y="29"/>
                        </a:cubicBezTo>
                        <a:cubicBezTo>
                          <a:pt x="7" y="29"/>
                          <a:pt x="8" y="29"/>
                          <a:pt x="8" y="29"/>
                        </a:cubicBezTo>
                        <a:cubicBezTo>
                          <a:pt x="8" y="24"/>
                          <a:pt x="9" y="19"/>
                          <a:pt x="9" y="15"/>
                        </a:cubicBezTo>
                        <a:cubicBezTo>
                          <a:pt x="9" y="14"/>
                          <a:pt x="7" y="14"/>
                          <a:pt x="7" y="15"/>
                        </a:cubicBezTo>
                        <a:cubicBezTo>
                          <a:pt x="6" y="19"/>
                          <a:pt x="5" y="23"/>
                          <a:pt x="5" y="28"/>
                        </a:cubicBezTo>
                        <a:cubicBezTo>
                          <a:pt x="5" y="29"/>
                          <a:pt x="6" y="29"/>
                          <a:pt x="6" y="28"/>
                        </a:cubicBezTo>
                        <a:cubicBezTo>
                          <a:pt x="7" y="24"/>
                          <a:pt x="8" y="20"/>
                          <a:pt x="8" y="16"/>
                        </a:cubicBezTo>
                        <a:cubicBezTo>
                          <a:pt x="7" y="15"/>
                          <a:pt x="7" y="15"/>
                          <a:pt x="6" y="15"/>
                        </a:cubicBezTo>
                        <a:cubicBezTo>
                          <a:pt x="4" y="19"/>
                          <a:pt x="3" y="24"/>
                          <a:pt x="3" y="28"/>
                        </a:cubicBezTo>
                        <a:cubicBezTo>
                          <a:pt x="3" y="29"/>
                          <a:pt x="4" y="29"/>
                          <a:pt x="4" y="29"/>
                        </a:cubicBezTo>
                        <a:cubicBezTo>
                          <a:pt x="6" y="25"/>
                          <a:pt x="6" y="21"/>
                          <a:pt x="6" y="16"/>
                        </a:cubicBezTo>
                        <a:cubicBezTo>
                          <a:pt x="6" y="16"/>
                          <a:pt x="5" y="15"/>
                          <a:pt x="4" y="16"/>
                        </a:cubicBezTo>
                        <a:cubicBezTo>
                          <a:pt x="2" y="20"/>
                          <a:pt x="1" y="24"/>
                          <a:pt x="1" y="29"/>
                        </a:cubicBezTo>
                        <a:cubicBezTo>
                          <a:pt x="1" y="30"/>
                          <a:pt x="2" y="30"/>
                          <a:pt x="3" y="29"/>
                        </a:cubicBezTo>
                        <a:cubicBezTo>
                          <a:pt x="4" y="26"/>
                          <a:pt x="5" y="23"/>
                          <a:pt x="5" y="19"/>
                        </a:cubicBezTo>
                        <a:cubicBezTo>
                          <a:pt x="5" y="18"/>
                          <a:pt x="4" y="18"/>
                          <a:pt x="4" y="19"/>
                        </a:cubicBezTo>
                        <a:cubicBezTo>
                          <a:pt x="3" y="23"/>
                          <a:pt x="2" y="26"/>
                          <a:pt x="1" y="30"/>
                        </a:cubicBezTo>
                        <a:cubicBezTo>
                          <a:pt x="1" y="31"/>
                          <a:pt x="2" y="31"/>
                          <a:pt x="2" y="30"/>
                        </a:cubicBezTo>
                        <a:cubicBezTo>
                          <a:pt x="4" y="26"/>
                          <a:pt x="5" y="22"/>
                          <a:pt x="4" y="18"/>
                        </a:cubicBezTo>
                        <a:cubicBezTo>
                          <a:pt x="4" y="17"/>
                          <a:pt x="3" y="17"/>
                          <a:pt x="3" y="18"/>
                        </a:cubicBezTo>
                        <a:cubicBezTo>
                          <a:pt x="1" y="22"/>
                          <a:pt x="0" y="26"/>
                          <a:pt x="0" y="30"/>
                        </a:cubicBezTo>
                        <a:cubicBezTo>
                          <a:pt x="0" y="31"/>
                          <a:pt x="2" y="31"/>
                          <a:pt x="2" y="30"/>
                        </a:cubicBezTo>
                        <a:cubicBezTo>
                          <a:pt x="3" y="25"/>
                          <a:pt x="4" y="21"/>
                          <a:pt x="4" y="15"/>
                        </a:cubicBezTo>
                        <a:cubicBezTo>
                          <a:pt x="4" y="14"/>
                          <a:pt x="3" y="14"/>
                          <a:pt x="3" y="1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73" name="Freeform 162"/>
                  <p:cNvSpPr/>
                  <p:nvPr/>
                </p:nvSpPr>
                <p:spPr bwMode="auto">
                  <a:xfrm>
                    <a:off x="898525" y="2506663"/>
                    <a:ext cx="22225" cy="41275"/>
                  </a:xfrm>
                  <a:custGeom>
                    <a:avLst/>
                    <a:gdLst>
                      <a:gd name="T0" fmla="*/ 18 w 21"/>
                      <a:gd name="T1" fmla="*/ 5 h 38"/>
                      <a:gd name="T2" fmla="*/ 18 w 21"/>
                      <a:gd name="T3" fmla="*/ 6 h 38"/>
                      <a:gd name="T4" fmla="*/ 17 w 21"/>
                      <a:gd name="T5" fmla="*/ 9 h 38"/>
                      <a:gd name="T6" fmla="*/ 16 w 21"/>
                      <a:gd name="T7" fmla="*/ 12 h 38"/>
                      <a:gd name="T8" fmla="*/ 16 w 21"/>
                      <a:gd name="T9" fmla="*/ 1 h 38"/>
                      <a:gd name="T10" fmla="*/ 16 w 21"/>
                      <a:gd name="T11" fmla="*/ 3 h 38"/>
                      <a:gd name="T12" fmla="*/ 13 w 21"/>
                      <a:gd name="T13" fmla="*/ 3 h 38"/>
                      <a:gd name="T14" fmla="*/ 12 w 21"/>
                      <a:gd name="T15" fmla="*/ 7 h 38"/>
                      <a:gd name="T16" fmla="*/ 11 w 21"/>
                      <a:gd name="T17" fmla="*/ 7 h 38"/>
                      <a:gd name="T18" fmla="*/ 9 w 21"/>
                      <a:gd name="T19" fmla="*/ 2 h 38"/>
                      <a:gd name="T20" fmla="*/ 8 w 21"/>
                      <a:gd name="T21" fmla="*/ 4 h 38"/>
                      <a:gd name="T22" fmla="*/ 8 w 21"/>
                      <a:gd name="T23" fmla="*/ 12 h 38"/>
                      <a:gd name="T24" fmla="*/ 5 w 21"/>
                      <a:gd name="T25" fmla="*/ 10 h 38"/>
                      <a:gd name="T26" fmla="*/ 3 w 21"/>
                      <a:gd name="T27" fmla="*/ 2 h 38"/>
                      <a:gd name="T28" fmla="*/ 3 w 21"/>
                      <a:gd name="T29" fmla="*/ 8 h 38"/>
                      <a:gd name="T30" fmla="*/ 2 w 21"/>
                      <a:gd name="T31" fmla="*/ 11 h 38"/>
                      <a:gd name="T32" fmla="*/ 2 w 21"/>
                      <a:gd name="T33" fmla="*/ 20 h 38"/>
                      <a:gd name="T34" fmla="*/ 0 w 21"/>
                      <a:gd name="T35" fmla="*/ 26 h 38"/>
                      <a:gd name="T36" fmla="*/ 2 w 21"/>
                      <a:gd name="T37" fmla="*/ 30 h 38"/>
                      <a:gd name="T38" fmla="*/ 4 w 21"/>
                      <a:gd name="T39" fmla="*/ 19 h 38"/>
                      <a:gd name="T40" fmla="*/ 5 w 21"/>
                      <a:gd name="T41" fmla="*/ 16 h 38"/>
                      <a:gd name="T42" fmla="*/ 4 w 21"/>
                      <a:gd name="T43" fmla="*/ 22 h 38"/>
                      <a:gd name="T44" fmla="*/ 5 w 21"/>
                      <a:gd name="T45" fmla="*/ 27 h 38"/>
                      <a:gd name="T46" fmla="*/ 7 w 21"/>
                      <a:gd name="T47" fmla="*/ 33 h 38"/>
                      <a:gd name="T48" fmla="*/ 0 w 21"/>
                      <a:gd name="T49" fmla="*/ 27 h 38"/>
                      <a:gd name="T50" fmla="*/ 2 w 21"/>
                      <a:gd name="T51" fmla="*/ 28 h 38"/>
                      <a:gd name="T52" fmla="*/ 6 w 21"/>
                      <a:gd name="T53" fmla="*/ 28 h 38"/>
                      <a:gd name="T54" fmla="*/ 5 w 21"/>
                      <a:gd name="T55" fmla="*/ 25 h 38"/>
                      <a:gd name="T56" fmla="*/ 6 w 21"/>
                      <a:gd name="T57" fmla="*/ 11 h 38"/>
                      <a:gd name="T58" fmla="*/ 6 w 21"/>
                      <a:gd name="T59" fmla="*/ 12 h 38"/>
                      <a:gd name="T60" fmla="*/ 2 w 21"/>
                      <a:gd name="T61" fmla="*/ 25 h 38"/>
                      <a:gd name="T62" fmla="*/ 0 w 21"/>
                      <a:gd name="T63" fmla="*/ 28 h 38"/>
                      <a:gd name="T64" fmla="*/ 0 w 21"/>
                      <a:gd name="T65" fmla="*/ 20 h 38"/>
                      <a:gd name="T66" fmla="*/ 2 w 21"/>
                      <a:gd name="T67" fmla="*/ 14 h 38"/>
                      <a:gd name="T68" fmla="*/ 3 w 21"/>
                      <a:gd name="T69" fmla="*/ 21 h 38"/>
                      <a:gd name="T70" fmla="*/ 3 w 21"/>
                      <a:gd name="T71" fmla="*/ 17 h 38"/>
                      <a:gd name="T72" fmla="*/ 4 w 21"/>
                      <a:gd name="T73" fmla="*/ 7 h 38"/>
                      <a:gd name="T74" fmla="*/ 7 w 21"/>
                      <a:gd name="T75" fmla="*/ 5 h 38"/>
                      <a:gd name="T76" fmla="*/ 8 w 21"/>
                      <a:gd name="T77" fmla="*/ 14 h 38"/>
                      <a:gd name="T78" fmla="*/ 9 w 21"/>
                      <a:gd name="T79" fmla="*/ 13 h 38"/>
                      <a:gd name="T80" fmla="*/ 10 w 21"/>
                      <a:gd name="T81" fmla="*/ 10 h 38"/>
                      <a:gd name="T82" fmla="*/ 12 w 21"/>
                      <a:gd name="T83" fmla="*/ 5 h 38"/>
                      <a:gd name="T84" fmla="*/ 13 w 21"/>
                      <a:gd name="T85" fmla="*/ 12 h 38"/>
                      <a:gd name="T86" fmla="*/ 14 w 21"/>
                      <a:gd name="T87" fmla="*/ 14 h 38"/>
                      <a:gd name="T88" fmla="*/ 15 w 21"/>
                      <a:gd name="T89" fmla="*/ 6 h 38"/>
                      <a:gd name="T90" fmla="*/ 17 w 21"/>
                      <a:gd name="T91" fmla="*/ 6 h 38"/>
                      <a:gd name="T92" fmla="*/ 17 w 21"/>
                      <a:gd name="T93" fmla="*/ 16 h 38"/>
                      <a:gd name="T94" fmla="*/ 18 w 21"/>
                      <a:gd name="T95" fmla="*/ 15 h 38"/>
                      <a:gd name="T96" fmla="*/ 18 w 21"/>
                      <a:gd name="T97" fmla="*/ 10 h 38"/>
                      <a:gd name="T98" fmla="*/ 20 w 21"/>
                      <a:gd name="T99" fmla="*/ 1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21" h="38">
                        <a:moveTo>
                          <a:pt x="20" y="1"/>
                        </a:moveTo>
                        <a:cubicBezTo>
                          <a:pt x="19" y="3"/>
                          <a:pt x="20" y="11"/>
                          <a:pt x="19" y="5"/>
                        </a:cubicBezTo>
                        <a:cubicBezTo>
                          <a:pt x="19" y="4"/>
                          <a:pt x="18" y="4"/>
                          <a:pt x="18" y="5"/>
                        </a:cubicBezTo>
                        <a:cubicBezTo>
                          <a:pt x="18" y="6"/>
                          <a:pt x="18" y="8"/>
                          <a:pt x="18" y="10"/>
                        </a:cubicBezTo>
                        <a:cubicBezTo>
                          <a:pt x="17" y="12"/>
                          <a:pt x="17" y="12"/>
                          <a:pt x="19" y="12"/>
                        </a:cubicBezTo>
                        <a:cubicBezTo>
                          <a:pt x="19" y="10"/>
                          <a:pt x="19" y="8"/>
                          <a:pt x="18" y="6"/>
                        </a:cubicBezTo>
                        <a:cubicBezTo>
                          <a:pt x="18" y="6"/>
                          <a:pt x="17" y="6"/>
                          <a:pt x="17" y="7"/>
                        </a:cubicBezTo>
                        <a:cubicBezTo>
                          <a:pt x="16" y="9"/>
                          <a:pt x="16" y="11"/>
                          <a:pt x="17" y="14"/>
                        </a:cubicBezTo>
                        <a:cubicBezTo>
                          <a:pt x="19" y="14"/>
                          <a:pt x="20" y="12"/>
                          <a:pt x="17" y="9"/>
                        </a:cubicBezTo>
                        <a:cubicBezTo>
                          <a:pt x="17" y="7"/>
                          <a:pt x="17" y="6"/>
                          <a:pt x="17" y="4"/>
                        </a:cubicBezTo>
                        <a:cubicBezTo>
                          <a:pt x="17" y="3"/>
                          <a:pt x="16" y="3"/>
                          <a:pt x="16" y="4"/>
                        </a:cubicBezTo>
                        <a:cubicBezTo>
                          <a:pt x="16" y="7"/>
                          <a:pt x="16" y="9"/>
                          <a:pt x="16" y="12"/>
                        </a:cubicBezTo>
                        <a:cubicBezTo>
                          <a:pt x="16" y="13"/>
                          <a:pt x="17" y="13"/>
                          <a:pt x="17" y="12"/>
                        </a:cubicBezTo>
                        <a:cubicBezTo>
                          <a:pt x="18" y="8"/>
                          <a:pt x="18" y="5"/>
                          <a:pt x="17" y="1"/>
                        </a:cubicBezTo>
                        <a:cubicBezTo>
                          <a:pt x="17" y="0"/>
                          <a:pt x="16" y="0"/>
                          <a:pt x="16" y="1"/>
                        </a:cubicBezTo>
                        <a:cubicBezTo>
                          <a:pt x="16" y="4"/>
                          <a:pt x="16" y="8"/>
                          <a:pt x="16" y="11"/>
                        </a:cubicBezTo>
                        <a:cubicBezTo>
                          <a:pt x="18" y="11"/>
                          <a:pt x="18" y="11"/>
                          <a:pt x="17" y="8"/>
                        </a:cubicBezTo>
                        <a:cubicBezTo>
                          <a:pt x="17" y="7"/>
                          <a:pt x="16" y="5"/>
                          <a:pt x="16" y="3"/>
                        </a:cubicBezTo>
                        <a:cubicBezTo>
                          <a:pt x="16" y="2"/>
                          <a:pt x="15" y="3"/>
                          <a:pt x="15" y="3"/>
                        </a:cubicBezTo>
                        <a:cubicBezTo>
                          <a:pt x="14" y="6"/>
                          <a:pt x="14" y="10"/>
                          <a:pt x="14" y="12"/>
                        </a:cubicBezTo>
                        <a:cubicBezTo>
                          <a:pt x="13" y="9"/>
                          <a:pt x="13" y="6"/>
                          <a:pt x="13" y="3"/>
                        </a:cubicBezTo>
                        <a:cubicBezTo>
                          <a:pt x="12" y="3"/>
                          <a:pt x="11" y="3"/>
                          <a:pt x="11" y="4"/>
                        </a:cubicBezTo>
                        <a:cubicBezTo>
                          <a:pt x="11" y="6"/>
                          <a:pt x="12" y="8"/>
                          <a:pt x="12" y="10"/>
                        </a:cubicBezTo>
                        <a:cubicBezTo>
                          <a:pt x="13" y="10"/>
                          <a:pt x="13" y="9"/>
                          <a:pt x="12" y="7"/>
                        </a:cubicBezTo>
                        <a:cubicBezTo>
                          <a:pt x="12" y="6"/>
                          <a:pt x="12" y="4"/>
                          <a:pt x="11" y="3"/>
                        </a:cubicBezTo>
                        <a:cubicBezTo>
                          <a:pt x="11" y="2"/>
                          <a:pt x="10" y="2"/>
                          <a:pt x="10" y="3"/>
                        </a:cubicBezTo>
                        <a:cubicBezTo>
                          <a:pt x="10" y="5"/>
                          <a:pt x="10" y="6"/>
                          <a:pt x="11" y="7"/>
                        </a:cubicBezTo>
                        <a:cubicBezTo>
                          <a:pt x="10" y="11"/>
                          <a:pt x="11" y="11"/>
                          <a:pt x="11" y="7"/>
                        </a:cubicBezTo>
                        <a:cubicBezTo>
                          <a:pt x="11" y="6"/>
                          <a:pt x="11" y="4"/>
                          <a:pt x="11" y="2"/>
                        </a:cubicBezTo>
                        <a:cubicBezTo>
                          <a:pt x="11" y="1"/>
                          <a:pt x="9" y="2"/>
                          <a:pt x="9" y="2"/>
                        </a:cubicBezTo>
                        <a:cubicBezTo>
                          <a:pt x="9" y="5"/>
                          <a:pt x="9" y="8"/>
                          <a:pt x="9" y="11"/>
                        </a:cubicBezTo>
                        <a:cubicBezTo>
                          <a:pt x="10" y="11"/>
                          <a:pt x="10" y="11"/>
                          <a:pt x="9" y="9"/>
                        </a:cubicBezTo>
                        <a:cubicBezTo>
                          <a:pt x="9" y="7"/>
                          <a:pt x="9" y="6"/>
                          <a:pt x="8" y="4"/>
                        </a:cubicBezTo>
                        <a:cubicBezTo>
                          <a:pt x="8" y="3"/>
                          <a:pt x="7" y="4"/>
                          <a:pt x="7" y="4"/>
                        </a:cubicBezTo>
                        <a:cubicBezTo>
                          <a:pt x="7" y="6"/>
                          <a:pt x="7" y="8"/>
                          <a:pt x="7" y="9"/>
                        </a:cubicBezTo>
                        <a:cubicBezTo>
                          <a:pt x="6" y="11"/>
                          <a:pt x="6" y="12"/>
                          <a:pt x="8" y="12"/>
                        </a:cubicBezTo>
                        <a:cubicBezTo>
                          <a:pt x="8" y="8"/>
                          <a:pt x="7" y="5"/>
                          <a:pt x="7" y="2"/>
                        </a:cubicBezTo>
                        <a:cubicBezTo>
                          <a:pt x="7" y="1"/>
                          <a:pt x="5" y="2"/>
                          <a:pt x="5" y="2"/>
                        </a:cubicBezTo>
                        <a:cubicBezTo>
                          <a:pt x="5" y="5"/>
                          <a:pt x="6" y="8"/>
                          <a:pt x="5" y="10"/>
                        </a:cubicBezTo>
                        <a:cubicBezTo>
                          <a:pt x="6" y="11"/>
                          <a:pt x="6" y="11"/>
                          <a:pt x="5" y="9"/>
                        </a:cubicBezTo>
                        <a:cubicBezTo>
                          <a:pt x="5" y="6"/>
                          <a:pt x="5" y="4"/>
                          <a:pt x="4" y="2"/>
                        </a:cubicBezTo>
                        <a:cubicBezTo>
                          <a:pt x="4" y="1"/>
                          <a:pt x="3" y="1"/>
                          <a:pt x="3" y="2"/>
                        </a:cubicBezTo>
                        <a:cubicBezTo>
                          <a:pt x="3" y="5"/>
                          <a:pt x="3" y="9"/>
                          <a:pt x="3" y="12"/>
                        </a:cubicBezTo>
                        <a:cubicBezTo>
                          <a:pt x="2" y="14"/>
                          <a:pt x="2" y="15"/>
                          <a:pt x="4" y="15"/>
                        </a:cubicBezTo>
                        <a:cubicBezTo>
                          <a:pt x="3" y="12"/>
                          <a:pt x="3" y="10"/>
                          <a:pt x="3" y="8"/>
                        </a:cubicBezTo>
                        <a:cubicBezTo>
                          <a:pt x="3" y="7"/>
                          <a:pt x="2" y="7"/>
                          <a:pt x="2" y="8"/>
                        </a:cubicBezTo>
                        <a:cubicBezTo>
                          <a:pt x="2" y="11"/>
                          <a:pt x="2" y="13"/>
                          <a:pt x="2" y="16"/>
                        </a:cubicBezTo>
                        <a:cubicBezTo>
                          <a:pt x="2" y="23"/>
                          <a:pt x="2" y="12"/>
                          <a:pt x="2" y="11"/>
                        </a:cubicBezTo>
                        <a:cubicBezTo>
                          <a:pt x="2" y="10"/>
                          <a:pt x="0" y="10"/>
                          <a:pt x="0" y="11"/>
                        </a:cubicBezTo>
                        <a:cubicBezTo>
                          <a:pt x="0" y="15"/>
                          <a:pt x="0" y="18"/>
                          <a:pt x="0" y="22"/>
                        </a:cubicBezTo>
                        <a:cubicBezTo>
                          <a:pt x="2" y="23"/>
                          <a:pt x="3" y="22"/>
                          <a:pt x="2" y="20"/>
                        </a:cubicBezTo>
                        <a:cubicBezTo>
                          <a:pt x="2" y="19"/>
                          <a:pt x="2" y="17"/>
                          <a:pt x="2" y="16"/>
                        </a:cubicBezTo>
                        <a:cubicBezTo>
                          <a:pt x="2" y="15"/>
                          <a:pt x="0" y="15"/>
                          <a:pt x="0" y="16"/>
                        </a:cubicBezTo>
                        <a:cubicBezTo>
                          <a:pt x="0" y="19"/>
                          <a:pt x="0" y="22"/>
                          <a:pt x="0" y="26"/>
                        </a:cubicBezTo>
                        <a:cubicBezTo>
                          <a:pt x="2" y="26"/>
                          <a:pt x="2" y="25"/>
                          <a:pt x="1" y="23"/>
                        </a:cubicBezTo>
                        <a:cubicBezTo>
                          <a:pt x="1" y="25"/>
                          <a:pt x="0" y="28"/>
                          <a:pt x="0" y="30"/>
                        </a:cubicBezTo>
                        <a:cubicBezTo>
                          <a:pt x="0" y="31"/>
                          <a:pt x="1" y="31"/>
                          <a:pt x="2" y="30"/>
                        </a:cubicBezTo>
                        <a:cubicBezTo>
                          <a:pt x="3" y="28"/>
                          <a:pt x="4" y="25"/>
                          <a:pt x="5" y="22"/>
                        </a:cubicBezTo>
                        <a:cubicBezTo>
                          <a:pt x="5" y="20"/>
                          <a:pt x="5" y="18"/>
                          <a:pt x="5" y="17"/>
                        </a:cubicBezTo>
                        <a:cubicBezTo>
                          <a:pt x="6" y="11"/>
                          <a:pt x="4" y="18"/>
                          <a:pt x="4" y="19"/>
                        </a:cubicBezTo>
                        <a:cubicBezTo>
                          <a:pt x="4" y="19"/>
                          <a:pt x="5" y="20"/>
                          <a:pt x="5" y="19"/>
                        </a:cubicBezTo>
                        <a:cubicBezTo>
                          <a:pt x="6" y="17"/>
                          <a:pt x="6" y="16"/>
                          <a:pt x="7" y="14"/>
                        </a:cubicBezTo>
                        <a:cubicBezTo>
                          <a:pt x="5" y="13"/>
                          <a:pt x="5" y="14"/>
                          <a:pt x="5" y="16"/>
                        </a:cubicBezTo>
                        <a:cubicBezTo>
                          <a:pt x="5" y="17"/>
                          <a:pt x="5" y="18"/>
                          <a:pt x="5" y="19"/>
                        </a:cubicBezTo>
                        <a:cubicBezTo>
                          <a:pt x="5" y="21"/>
                          <a:pt x="6" y="24"/>
                          <a:pt x="5" y="21"/>
                        </a:cubicBezTo>
                        <a:cubicBezTo>
                          <a:pt x="5" y="21"/>
                          <a:pt x="4" y="21"/>
                          <a:pt x="4" y="22"/>
                        </a:cubicBezTo>
                        <a:cubicBezTo>
                          <a:pt x="4" y="25"/>
                          <a:pt x="4" y="28"/>
                          <a:pt x="5" y="32"/>
                        </a:cubicBezTo>
                        <a:cubicBezTo>
                          <a:pt x="5" y="33"/>
                          <a:pt x="6" y="33"/>
                          <a:pt x="6" y="32"/>
                        </a:cubicBezTo>
                        <a:cubicBezTo>
                          <a:pt x="6" y="29"/>
                          <a:pt x="6" y="29"/>
                          <a:pt x="5" y="27"/>
                        </a:cubicBezTo>
                        <a:cubicBezTo>
                          <a:pt x="5" y="26"/>
                          <a:pt x="4" y="26"/>
                          <a:pt x="4" y="27"/>
                        </a:cubicBezTo>
                        <a:cubicBezTo>
                          <a:pt x="4" y="29"/>
                          <a:pt x="5" y="31"/>
                          <a:pt x="6" y="33"/>
                        </a:cubicBezTo>
                        <a:cubicBezTo>
                          <a:pt x="6" y="34"/>
                          <a:pt x="7" y="34"/>
                          <a:pt x="7" y="33"/>
                        </a:cubicBezTo>
                        <a:cubicBezTo>
                          <a:pt x="6" y="29"/>
                          <a:pt x="5" y="30"/>
                          <a:pt x="7" y="33"/>
                        </a:cubicBezTo>
                        <a:cubicBezTo>
                          <a:pt x="5" y="30"/>
                          <a:pt x="4" y="28"/>
                          <a:pt x="2" y="26"/>
                        </a:cubicBezTo>
                        <a:cubicBezTo>
                          <a:pt x="1" y="25"/>
                          <a:pt x="0" y="26"/>
                          <a:pt x="0" y="27"/>
                        </a:cubicBezTo>
                        <a:cubicBezTo>
                          <a:pt x="1" y="30"/>
                          <a:pt x="2" y="34"/>
                          <a:pt x="5" y="37"/>
                        </a:cubicBezTo>
                        <a:cubicBezTo>
                          <a:pt x="6" y="38"/>
                          <a:pt x="7" y="37"/>
                          <a:pt x="6" y="36"/>
                        </a:cubicBezTo>
                        <a:cubicBezTo>
                          <a:pt x="4" y="34"/>
                          <a:pt x="3" y="30"/>
                          <a:pt x="2" y="28"/>
                        </a:cubicBezTo>
                        <a:cubicBezTo>
                          <a:pt x="3" y="30"/>
                          <a:pt x="5" y="33"/>
                          <a:pt x="7" y="35"/>
                        </a:cubicBezTo>
                        <a:cubicBezTo>
                          <a:pt x="7" y="36"/>
                          <a:pt x="8" y="35"/>
                          <a:pt x="8" y="34"/>
                        </a:cubicBezTo>
                        <a:cubicBezTo>
                          <a:pt x="7" y="32"/>
                          <a:pt x="7" y="30"/>
                          <a:pt x="6" y="28"/>
                        </a:cubicBezTo>
                        <a:cubicBezTo>
                          <a:pt x="6" y="27"/>
                          <a:pt x="4" y="27"/>
                          <a:pt x="4" y="28"/>
                        </a:cubicBezTo>
                        <a:cubicBezTo>
                          <a:pt x="5" y="30"/>
                          <a:pt x="7" y="33"/>
                          <a:pt x="6" y="29"/>
                        </a:cubicBezTo>
                        <a:cubicBezTo>
                          <a:pt x="6" y="33"/>
                          <a:pt x="3" y="19"/>
                          <a:pt x="5" y="25"/>
                        </a:cubicBezTo>
                        <a:cubicBezTo>
                          <a:pt x="5" y="25"/>
                          <a:pt x="6" y="25"/>
                          <a:pt x="6" y="24"/>
                        </a:cubicBezTo>
                        <a:cubicBezTo>
                          <a:pt x="6" y="20"/>
                          <a:pt x="7" y="16"/>
                          <a:pt x="7" y="11"/>
                        </a:cubicBezTo>
                        <a:cubicBezTo>
                          <a:pt x="8" y="10"/>
                          <a:pt x="6" y="10"/>
                          <a:pt x="6" y="11"/>
                        </a:cubicBezTo>
                        <a:cubicBezTo>
                          <a:pt x="6" y="12"/>
                          <a:pt x="6" y="13"/>
                          <a:pt x="5" y="13"/>
                        </a:cubicBezTo>
                        <a:cubicBezTo>
                          <a:pt x="4" y="15"/>
                          <a:pt x="4" y="16"/>
                          <a:pt x="6" y="17"/>
                        </a:cubicBezTo>
                        <a:cubicBezTo>
                          <a:pt x="6" y="15"/>
                          <a:pt x="6" y="14"/>
                          <a:pt x="6" y="12"/>
                        </a:cubicBezTo>
                        <a:cubicBezTo>
                          <a:pt x="6" y="11"/>
                          <a:pt x="5" y="11"/>
                          <a:pt x="5" y="12"/>
                        </a:cubicBezTo>
                        <a:cubicBezTo>
                          <a:pt x="4" y="16"/>
                          <a:pt x="3" y="20"/>
                          <a:pt x="3" y="23"/>
                        </a:cubicBezTo>
                        <a:cubicBezTo>
                          <a:pt x="2" y="25"/>
                          <a:pt x="2" y="31"/>
                          <a:pt x="2" y="25"/>
                        </a:cubicBezTo>
                        <a:cubicBezTo>
                          <a:pt x="2" y="23"/>
                          <a:pt x="2" y="22"/>
                          <a:pt x="1" y="20"/>
                        </a:cubicBezTo>
                        <a:cubicBezTo>
                          <a:pt x="1" y="20"/>
                          <a:pt x="0" y="20"/>
                          <a:pt x="0" y="20"/>
                        </a:cubicBezTo>
                        <a:cubicBezTo>
                          <a:pt x="0" y="23"/>
                          <a:pt x="0" y="26"/>
                          <a:pt x="0" y="28"/>
                        </a:cubicBezTo>
                        <a:cubicBezTo>
                          <a:pt x="0" y="29"/>
                          <a:pt x="1" y="29"/>
                          <a:pt x="1" y="28"/>
                        </a:cubicBezTo>
                        <a:cubicBezTo>
                          <a:pt x="1" y="25"/>
                          <a:pt x="2" y="22"/>
                          <a:pt x="2" y="18"/>
                        </a:cubicBezTo>
                        <a:cubicBezTo>
                          <a:pt x="0" y="17"/>
                          <a:pt x="0" y="18"/>
                          <a:pt x="0" y="20"/>
                        </a:cubicBezTo>
                        <a:cubicBezTo>
                          <a:pt x="0" y="22"/>
                          <a:pt x="0" y="23"/>
                          <a:pt x="0" y="25"/>
                        </a:cubicBezTo>
                        <a:cubicBezTo>
                          <a:pt x="0" y="26"/>
                          <a:pt x="2" y="26"/>
                          <a:pt x="2" y="25"/>
                        </a:cubicBezTo>
                        <a:cubicBezTo>
                          <a:pt x="2" y="21"/>
                          <a:pt x="2" y="17"/>
                          <a:pt x="2" y="14"/>
                        </a:cubicBezTo>
                        <a:cubicBezTo>
                          <a:pt x="0" y="13"/>
                          <a:pt x="0" y="14"/>
                          <a:pt x="1" y="16"/>
                        </a:cubicBezTo>
                        <a:cubicBezTo>
                          <a:pt x="1" y="18"/>
                          <a:pt x="1" y="20"/>
                          <a:pt x="2" y="22"/>
                        </a:cubicBezTo>
                        <a:cubicBezTo>
                          <a:pt x="2" y="22"/>
                          <a:pt x="3" y="22"/>
                          <a:pt x="3" y="21"/>
                        </a:cubicBezTo>
                        <a:cubicBezTo>
                          <a:pt x="3" y="18"/>
                          <a:pt x="3" y="14"/>
                          <a:pt x="3" y="11"/>
                        </a:cubicBezTo>
                        <a:cubicBezTo>
                          <a:pt x="1" y="10"/>
                          <a:pt x="1" y="10"/>
                          <a:pt x="2" y="12"/>
                        </a:cubicBezTo>
                        <a:cubicBezTo>
                          <a:pt x="2" y="14"/>
                          <a:pt x="2" y="16"/>
                          <a:pt x="3" y="17"/>
                        </a:cubicBezTo>
                        <a:cubicBezTo>
                          <a:pt x="3" y="18"/>
                          <a:pt x="4" y="18"/>
                          <a:pt x="4" y="17"/>
                        </a:cubicBezTo>
                        <a:cubicBezTo>
                          <a:pt x="4" y="13"/>
                          <a:pt x="4" y="9"/>
                          <a:pt x="4" y="4"/>
                        </a:cubicBezTo>
                        <a:cubicBezTo>
                          <a:pt x="4" y="4"/>
                          <a:pt x="3" y="4"/>
                          <a:pt x="4" y="7"/>
                        </a:cubicBezTo>
                        <a:cubicBezTo>
                          <a:pt x="4" y="9"/>
                          <a:pt x="5" y="11"/>
                          <a:pt x="5" y="13"/>
                        </a:cubicBezTo>
                        <a:cubicBezTo>
                          <a:pt x="6" y="14"/>
                          <a:pt x="7" y="14"/>
                          <a:pt x="7" y="13"/>
                        </a:cubicBezTo>
                        <a:cubicBezTo>
                          <a:pt x="7" y="10"/>
                          <a:pt x="7" y="8"/>
                          <a:pt x="7" y="5"/>
                        </a:cubicBezTo>
                        <a:cubicBezTo>
                          <a:pt x="5" y="4"/>
                          <a:pt x="4" y="6"/>
                          <a:pt x="6" y="9"/>
                        </a:cubicBezTo>
                        <a:cubicBezTo>
                          <a:pt x="7" y="11"/>
                          <a:pt x="7" y="12"/>
                          <a:pt x="7" y="14"/>
                        </a:cubicBezTo>
                        <a:cubicBezTo>
                          <a:pt x="7" y="15"/>
                          <a:pt x="8" y="15"/>
                          <a:pt x="8" y="14"/>
                        </a:cubicBezTo>
                        <a:cubicBezTo>
                          <a:pt x="8" y="12"/>
                          <a:pt x="8" y="9"/>
                          <a:pt x="8" y="7"/>
                        </a:cubicBezTo>
                        <a:cubicBezTo>
                          <a:pt x="7" y="7"/>
                          <a:pt x="7" y="7"/>
                          <a:pt x="8" y="9"/>
                        </a:cubicBezTo>
                        <a:cubicBezTo>
                          <a:pt x="8" y="11"/>
                          <a:pt x="9" y="12"/>
                          <a:pt x="9" y="13"/>
                        </a:cubicBezTo>
                        <a:cubicBezTo>
                          <a:pt x="10" y="14"/>
                          <a:pt x="11" y="14"/>
                          <a:pt x="11" y="13"/>
                        </a:cubicBezTo>
                        <a:cubicBezTo>
                          <a:pt x="11" y="11"/>
                          <a:pt x="11" y="8"/>
                          <a:pt x="11" y="5"/>
                        </a:cubicBezTo>
                        <a:cubicBezTo>
                          <a:pt x="10" y="6"/>
                          <a:pt x="10" y="8"/>
                          <a:pt x="10" y="10"/>
                        </a:cubicBezTo>
                        <a:cubicBezTo>
                          <a:pt x="10" y="10"/>
                          <a:pt x="11" y="11"/>
                          <a:pt x="11" y="12"/>
                        </a:cubicBezTo>
                        <a:cubicBezTo>
                          <a:pt x="11" y="13"/>
                          <a:pt x="12" y="13"/>
                          <a:pt x="12" y="12"/>
                        </a:cubicBezTo>
                        <a:cubicBezTo>
                          <a:pt x="12" y="10"/>
                          <a:pt x="12" y="7"/>
                          <a:pt x="12" y="5"/>
                        </a:cubicBezTo>
                        <a:cubicBezTo>
                          <a:pt x="10" y="5"/>
                          <a:pt x="10" y="6"/>
                          <a:pt x="11" y="8"/>
                        </a:cubicBezTo>
                        <a:cubicBezTo>
                          <a:pt x="11" y="9"/>
                          <a:pt x="11" y="11"/>
                          <a:pt x="12" y="13"/>
                        </a:cubicBezTo>
                        <a:cubicBezTo>
                          <a:pt x="12" y="13"/>
                          <a:pt x="13" y="13"/>
                          <a:pt x="13" y="12"/>
                        </a:cubicBezTo>
                        <a:cubicBezTo>
                          <a:pt x="13" y="11"/>
                          <a:pt x="13" y="10"/>
                          <a:pt x="13" y="8"/>
                        </a:cubicBezTo>
                        <a:cubicBezTo>
                          <a:pt x="14" y="6"/>
                          <a:pt x="13" y="5"/>
                          <a:pt x="12" y="6"/>
                        </a:cubicBezTo>
                        <a:cubicBezTo>
                          <a:pt x="12" y="9"/>
                          <a:pt x="13" y="11"/>
                          <a:pt x="14" y="14"/>
                        </a:cubicBezTo>
                        <a:cubicBezTo>
                          <a:pt x="14" y="15"/>
                          <a:pt x="15" y="15"/>
                          <a:pt x="15" y="14"/>
                        </a:cubicBezTo>
                        <a:cubicBezTo>
                          <a:pt x="16" y="11"/>
                          <a:pt x="16" y="12"/>
                          <a:pt x="16" y="9"/>
                        </a:cubicBezTo>
                        <a:cubicBezTo>
                          <a:pt x="17" y="7"/>
                          <a:pt x="17" y="6"/>
                          <a:pt x="15" y="6"/>
                        </a:cubicBezTo>
                        <a:cubicBezTo>
                          <a:pt x="16" y="9"/>
                          <a:pt x="16" y="11"/>
                          <a:pt x="16" y="13"/>
                        </a:cubicBezTo>
                        <a:cubicBezTo>
                          <a:pt x="16" y="14"/>
                          <a:pt x="17" y="14"/>
                          <a:pt x="17" y="13"/>
                        </a:cubicBezTo>
                        <a:cubicBezTo>
                          <a:pt x="17" y="11"/>
                          <a:pt x="17" y="9"/>
                          <a:pt x="17" y="6"/>
                        </a:cubicBezTo>
                        <a:cubicBezTo>
                          <a:pt x="17" y="0"/>
                          <a:pt x="17" y="8"/>
                          <a:pt x="17" y="9"/>
                        </a:cubicBezTo>
                        <a:cubicBezTo>
                          <a:pt x="17" y="6"/>
                          <a:pt x="16" y="5"/>
                          <a:pt x="16" y="9"/>
                        </a:cubicBezTo>
                        <a:cubicBezTo>
                          <a:pt x="16" y="11"/>
                          <a:pt x="17" y="14"/>
                          <a:pt x="17" y="16"/>
                        </a:cubicBezTo>
                        <a:cubicBezTo>
                          <a:pt x="17" y="17"/>
                          <a:pt x="19" y="17"/>
                          <a:pt x="19" y="16"/>
                        </a:cubicBezTo>
                        <a:cubicBezTo>
                          <a:pt x="18" y="14"/>
                          <a:pt x="18" y="11"/>
                          <a:pt x="18" y="9"/>
                        </a:cubicBezTo>
                        <a:cubicBezTo>
                          <a:pt x="18" y="7"/>
                          <a:pt x="18" y="14"/>
                          <a:pt x="18" y="15"/>
                        </a:cubicBezTo>
                        <a:cubicBezTo>
                          <a:pt x="18" y="15"/>
                          <a:pt x="19" y="15"/>
                          <a:pt x="19" y="15"/>
                        </a:cubicBezTo>
                        <a:cubicBezTo>
                          <a:pt x="19" y="13"/>
                          <a:pt x="19" y="11"/>
                          <a:pt x="19" y="10"/>
                        </a:cubicBezTo>
                        <a:cubicBezTo>
                          <a:pt x="19" y="6"/>
                          <a:pt x="18" y="7"/>
                          <a:pt x="18" y="10"/>
                        </a:cubicBezTo>
                        <a:cubicBezTo>
                          <a:pt x="19" y="11"/>
                          <a:pt x="20" y="11"/>
                          <a:pt x="20" y="10"/>
                        </a:cubicBezTo>
                        <a:cubicBezTo>
                          <a:pt x="20" y="7"/>
                          <a:pt x="20" y="5"/>
                          <a:pt x="21" y="2"/>
                        </a:cubicBezTo>
                        <a:cubicBezTo>
                          <a:pt x="21" y="1"/>
                          <a:pt x="20" y="0"/>
                          <a:pt x="2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74" name="Freeform 163"/>
                  <p:cNvSpPr/>
                  <p:nvPr/>
                </p:nvSpPr>
                <p:spPr bwMode="auto">
                  <a:xfrm>
                    <a:off x="952500" y="2517776"/>
                    <a:ext cx="12700" cy="22225"/>
                  </a:xfrm>
                  <a:custGeom>
                    <a:avLst/>
                    <a:gdLst>
                      <a:gd name="T0" fmla="*/ 4 w 13"/>
                      <a:gd name="T1" fmla="*/ 13 h 21"/>
                      <a:gd name="T2" fmla="*/ 7 w 13"/>
                      <a:gd name="T3" fmla="*/ 12 h 21"/>
                      <a:gd name="T4" fmla="*/ 2 w 13"/>
                      <a:gd name="T5" fmla="*/ 12 h 21"/>
                      <a:gd name="T6" fmla="*/ 1 w 13"/>
                      <a:gd name="T7" fmla="*/ 13 h 21"/>
                      <a:gd name="T8" fmla="*/ 5 w 13"/>
                      <a:gd name="T9" fmla="*/ 14 h 21"/>
                      <a:gd name="T10" fmla="*/ 1 w 13"/>
                      <a:gd name="T11" fmla="*/ 11 h 21"/>
                      <a:gd name="T12" fmla="*/ 5 w 13"/>
                      <a:gd name="T13" fmla="*/ 10 h 21"/>
                      <a:gd name="T14" fmla="*/ 1 w 13"/>
                      <a:gd name="T15" fmla="*/ 10 h 21"/>
                      <a:gd name="T16" fmla="*/ 6 w 13"/>
                      <a:gd name="T17" fmla="*/ 6 h 21"/>
                      <a:gd name="T18" fmla="*/ 4 w 13"/>
                      <a:gd name="T19" fmla="*/ 6 h 21"/>
                      <a:gd name="T20" fmla="*/ 5 w 13"/>
                      <a:gd name="T21" fmla="*/ 0 h 21"/>
                      <a:gd name="T22" fmla="*/ 6 w 13"/>
                      <a:gd name="T23" fmla="*/ 15 h 21"/>
                      <a:gd name="T24" fmla="*/ 7 w 13"/>
                      <a:gd name="T25" fmla="*/ 4 h 21"/>
                      <a:gd name="T26" fmla="*/ 6 w 13"/>
                      <a:gd name="T27" fmla="*/ 14 h 21"/>
                      <a:gd name="T28" fmla="*/ 11 w 13"/>
                      <a:gd name="T29" fmla="*/ 11 h 21"/>
                      <a:gd name="T30" fmla="*/ 8 w 13"/>
                      <a:gd name="T31" fmla="*/ 14 h 21"/>
                      <a:gd name="T32" fmla="*/ 10 w 13"/>
                      <a:gd name="T33" fmla="*/ 8 h 21"/>
                      <a:gd name="T34" fmla="*/ 8 w 13"/>
                      <a:gd name="T35" fmla="*/ 14 h 21"/>
                      <a:gd name="T36" fmla="*/ 9 w 13"/>
                      <a:gd name="T37" fmla="*/ 7 h 21"/>
                      <a:gd name="T38" fmla="*/ 10 w 13"/>
                      <a:gd name="T39" fmla="*/ 9 h 21"/>
                      <a:gd name="T40" fmla="*/ 9 w 13"/>
                      <a:gd name="T41" fmla="*/ 11 h 21"/>
                      <a:gd name="T42" fmla="*/ 13 w 13"/>
                      <a:gd name="T43" fmla="*/ 7 h 21"/>
                      <a:gd name="T44" fmla="*/ 8 w 13"/>
                      <a:gd name="T45" fmla="*/ 17 h 21"/>
                      <a:gd name="T46" fmla="*/ 9 w 13"/>
                      <a:gd name="T47" fmla="*/ 15 h 21"/>
                      <a:gd name="T48" fmla="*/ 5 w 13"/>
                      <a:gd name="T49" fmla="*/ 19 h 21"/>
                      <a:gd name="T50" fmla="*/ 6 w 13"/>
                      <a:gd name="T51" fmla="*/ 18 h 21"/>
                      <a:gd name="T52" fmla="*/ 3 w 13"/>
                      <a:gd name="T53" fmla="*/ 15 h 21"/>
                      <a:gd name="T54" fmla="*/ 5 w 13"/>
                      <a:gd name="T55" fmla="*/ 20 h 21"/>
                      <a:gd name="T56" fmla="*/ 7 w 13"/>
                      <a:gd name="T57" fmla="*/ 16 h 21"/>
                      <a:gd name="T58" fmla="*/ 11 w 13"/>
                      <a:gd name="T59" fmla="*/ 7 h 21"/>
                      <a:gd name="T60" fmla="*/ 4 w 13"/>
                      <a:gd name="T61" fmla="*/ 15 h 21"/>
                      <a:gd name="T62" fmla="*/ 5 w 13"/>
                      <a:gd name="T63" fmla="*/ 20 h 21"/>
                      <a:gd name="T64" fmla="*/ 3 w 13"/>
                      <a:gd name="T65" fmla="*/ 15 h 21"/>
                      <a:gd name="T66" fmla="*/ 3 w 13"/>
                      <a:gd name="T67" fmla="*/ 18 h 21"/>
                      <a:gd name="T68" fmla="*/ 5 w 13"/>
                      <a:gd name="T69" fmla="*/ 15 h 21"/>
                      <a:gd name="T70" fmla="*/ 4 w 13"/>
                      <a:gd name="T71" fmla="*/ 15 h 21"/>
                      <a:gd name="T72" fmla="*/ 5 w 13"/>
                      <a:gd name="T73" fmla="*/ 20 h 21"/>
                      <a:gd name="T74" fmla="*/ 9 w 13"/>
                      <a:gd name="T75" fmla="*/ 16 h 21"/>
                      <a:gd name="T76" fmla="*/ 7 w 13"/>
                      <a:gd name="T77" fmla="*/ 18 h 21"/>
                      <a:gd name="T78" fmla="*/ 13 w 13"/>
                      <a:gd name="T79" fmla="*/ 7 h 21"/>
                      <a:gd name="T80" fmla="*/ 9 w 13"/>
                      <a:gd name="T81" fmla="*/ 11 h 21"/>
                      <a:gd name="T82" fmla="*/ 11 w 13"/>
                      <a:gd name="T83" fmla="*/ 8 h 21"/>
                      <a:gd name="T84" fmla="*/ 8 w 13"/>
                      <a:gd name="T85" fmla="*/ 7 h 21"/>
                      <a:gd name="T86" fmla="*/ 8 w 13"/>
                      <a:gd name="T87" fmla="*/ 14 h 21"/>
                      <a:gd name="T88" fmla="*/ 10 w 13"/>
                      <a:gd name="T89" fmla="*/ 8 h 21"/>
                      <a:gd name="T90" fmla="*/ 7 w 13"/>
                      <a:gd name="T91" fmla="*/ 14 h 21"/>
                      <a:gd name="T92" fmla="*/ 11 w 13"/>
                      <a:gd name="T93" fmla="*/ 11 h 21"/>
                      <a:gd name="T94" fmla="*/ 6 w 13"/>
                      <a:gd name="T95" fmla="*/ 14 h 21"/>
                      <a:gd name="T96" fmla="*/ 7 w 13"/>
                      <a:gd name="T97" fmla="*/ 4 h 21"/>
                      <a:gd name="T98" fmla="*/ 6 w 13"/>
                      <a:gd name="T99" fmla="*/ 15 h 21"/>
                      <a:gd name="T100" fmla="*/ 5 w 13"/>
                      <a:gd name="T101" fmla="*/ 0 h 21"/>
                      <a:gd name="T102" fmla="*/ 4 w 13"/>
                      <a:gd name="T103" fmla="*/ 7 h 21"/>
                      <a:gd name="T104" fmla="*/ 6 w 13"/>
                      <a:gd name="T105" fmla="*/ 6 h 21"/>
                      <a:gd name="T106" fmla="*/ 1 w 13"/>
                      <a:gd name="T107" fmla="*/ 10 h 21"/>
                      <a:gd name="T108" fmla="*/ 5 w 13"/>
                      <a:gd name="T109" fmla="*/ 10 h 21"/>
                      <a:gd name="T110" fmla="*/ 0 w 13"/>
                      <a:gd name="T111" fmla="*/ 11 h 21"/>
                      <a:gd name="T112" fmla="*/ 4 w 13"/>
                      <a:gd name="T113" fmla="*/ 14 h 21"/>
                      <a:gd name="T114" fmla="*/ 1 w 13"/>
                      <a:gd name="T115" fmla="*/ 13 h 21"/>
                      <a:gd name="T116" fmla="*/ 2 w 13"/>
                      <a:gd name="T117" fmla="*/ 14 h 21"/>
                      <a:gd name="T118" fmla="*/ 6 w 13"/>
                      <a:gd name="T119" fmla="*/ 12 h 21"/>
                      <a:gd name="T120" fmla="*/ 4 w 13"/>
                      <a:gd name="T121" fmla="*/ 13 h 21"/>
                      <a:gd name="T122" fmla="*/ 7 w 13"/>
                      <a:gd name="T123" fmla="*/ 9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13" h="21">
                        <a:moveTo>
                          <a:pt x="6" y="9"/>
                        </a:moveTo>
                        <a:cubicBezTo>
                          <a:pt x="6" y="10"/>
                          <a:pt x="5" y="12"/>
                          <a:pt x="4" y="13"/>
                        </a:cubicBezTo>
                        <a:cubicBezTo>
                          <a:pt x="4" y="14"/>
                          <a:pt x="5" y="14"/>
                          <a:pt x="5" y="14"/>
                        </a:cubicBezTo>
                        <a:cubicBezTo>
                          <a:pt x="6" y="13"/>
                          <a:pt x="6" y="13"/>
                          <a:pt x="7" y="12"/>
                        </a:cubicBezTo>
                        <a:cubicBezTo>
                          <a:pt x="7" y="11"/>
                          <a:pt x="6" y="11"/>
                          <a:pt x="6" y="11"/>
                        </a:cubicBezTo>
                        <a:cubicBezTo>
                          <a:pt x="4" y="11"/>
                          <a:pt x="3" y="12"/>
                          <a:pt x="2" y="12"/>
                        </a:cubicBezTo>
                        <a:cubicBezTo>
                          <a:pt x="1" y="12"/>
                          <a:pt x="1" y="13"/>
                          <a:pt x="1" y="13"/>
                        </a:cubicBezTo>
                        <a:cubicBezTo>
                          <a:pt x="1" y="13"/>
                          <a:pt x="3" y="13"/>
                          <a:pt x="1" y="13"/>
                        </a:cubicBezTo>
                        <a:cubicBezTo>
                          <a:pt x="1" y="13"/>
                          <a:pt x="1" y="14"/>
                          <a:pt x="1" y="14"/>
                        </a:cubicBezTo>
                        <a:cubicBezTo>
                          <a:pt x="2" y="14"/>
                          <a:pt x="4" y="14"/>
                          <a:pt x="5" y="14"/>
                        </a:cubicBezTo>
                        <a:cubicBezTo>
                          <a:pt x="6" y="14"/>
                          <a:pt x="5" y="13"/>
                          <a:pt x="5" y="13"/>
                        </a:cubicBezTo>
                        <a:cubicBezTo>
                          <a:pt x="3" y="12"/>
                          <a:pt x="2" y="11"/>
                          <a:pt x="1" y="11"/>
                        </a:cubicBezTo>
                        <a:cubicBezTo>
                          <a:pt x="1" y="11"/>
                          <a:pt x="1" y="12"/>
                          <a:pt x="1" y="12"/>
                        </a:cubicBezTo>
                        <a:cubicBezTo>
                          <a:pt x="3" y="12"/>
                          <a:pt x="4" y="11"/>
                          <a:pt x="5" y="10"/>
                        </a:cubicBezTo>
                        <a:cubicBezTo>
                          <a:pt x="6" y="9"/>
                          <a:pt x="6" y="8"/>
                          <a:pt x="5" y="8"/>
                        </a:cubicBezTo>
                        <a:cubicBezTo>
                          <a:pt x="3" y="9"/>
                          <a:pt x="2" y="9"/>
                          <a:pt x="1" y="10"/>
                        </a:cubicBezTo>
                        <a:cubicBezTo>
                          <a:pt x="1" y="10"/>
                          <a:pt x="1" y="11"/>
                          <a:pt x="2" y="11"/>
                        </a:cubicBezTo>
                        <a:cubicBezTo>
                          <a:pt x="3" y="10"/>
                          <a:pt x="5" y="8"/>
                          <a:pt x="6" y="6"/>
                        </a:cubicBezTo>
                        <a:cubicBezTo>
                          <a:pt x="7" y="5"/>
                          <a:pt x="5" y="4"/>
                          <a:pt x="5" y="5"/>
                        </a:cubicBez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4" y="7"/>
                          <a:pt x="5" y="7"/>
                          <a:pt x="5" y="7"/>
                        </a:cubicBezTo>
                        <a:cubicBezTo>
                          <a:pt x="5" y="5"/>
                          <a:pt x="5" y="3"/>
                          <a:pt x="5" y="0"/>
                        </a:cubicBezTo>
                        <a:cubicBezTo>
                          <a:pt x="5" y="1"/>
                          <a:pt x="5" y="1"/>
                          <a:pt x="4" y="1"/>
                        </a:cubicBezTo>
                        <a:cubicBezTo>
                          <a:pt x="8" y="4"/>
                          <a:pt x="6" y="11"/>
                          <a:pt x="6" y="15"/>
                        </a:cubicBezTo>
                        <a:cubicBezTo>
                          <a:pt x="7" y="15"/>
                          <a:pt x="7" y="15"/>
                          <a:pt x="8" y="15"/>
                        </a:cubicBezTo>
                        <a:cubicBezTo>
                          <a:pt x="8" y="11"/>
                          <a:pt x="8" y="8"/>
                          <a:pt x="7" y="4"/>
                        </a:cubicBezTo>
                        <a:cubicBezTo>
                          <a:pt x="7" y="4"/>
                          <a:pt x="7" y="4"/>
                          <a:pt x="6" y="4"/>
                        </a:cubicBezTo>
                        <a:cubicBezTo>
                          <a:pt x="7" y="8"/>
                          <a:pt x="7" y="11"/>
                          <a:pt x="6" y="14"/>
                        </a:cubicBezTo>
                        <a:cubicBezTo>
                          <a:pt x="6" y="15"/>
                          <a:pt x="7" y="16"/>
                          <a:pt x="7" y="15"/>
                        </a:cubicBezTo>
                        <a:cubicBezTo>
                          <a:pt x="9" y="14"/>
                          <a:pt x="10" y="12"/>
                          <a:pt x="11" y="11"/>
                        </a:cubicBezTo>
                        <a:cubicBezTo>
                          <a:pt x="10" y="11"/>
                          <a:pt x="10" y="10"/>
                          <a:pt x="9" y="10"/>
                        </a:cubicBezTo>
                        <a:cubicBezTo>
                          <a:pt x="9" y="11"/>
                          <a:pt x="8" y="12"/>
                          <a:pt x="8" y="14"/>
                        </a:cubicBezTo>
                        <a:cubicBezTo>
                          <a:pt x="8" y="14"/>
                          <a:pt x="9" y="14"/>
                          <a:pt x="9" y="14"/>
                        </a:cubicBezTo>
                        <a:cubicBezTo>
                          <a:pt x="9" y="12"/>
                          <a:pt x="9" y="10"/>
                          <a:pt x="10" y="8"/>
                        </a:cubicBezTo>
                        <a:cubicBezTo>
                          <a:pt x="9" y="8"/>
                          <a:pt x="9" y="8"/>
                          <a:pt x="9" y="8"/>
                        </a:cubicBezTo>
                        <a:cubicBezTo>
                          <a:pt x="9" y="10"/>
                          <a:pt x="8" y="12"/>
                          <a:pt x="8" y="14"/>
                        </a:cubicBezTo>
                        <a:cubicBezTo>
                          <a:pt x="8" y="14"/>
                          <a:pt x="9" y="14"/>
                          <a:pt x="9" y="14"/>
                        </a:cubicBezTo>
                        <a:cubicBezTo>
                          <a:pt x="9" y="12"/>
                          <a:pt x="9" y="9"/>
                          <a:pt x="9" y="7"/>
                        </a:cubicBezTo>
                        <a:cubicBezTo>
                          <a:pt x="9" y="7"/>
                          <a:pt x="8" y="8"/>
                          <a:pt x="8" y="8"/>
                        </a:cubicBezTo>
                        <a:cubicBezTo>
                          <a:pt x="9" y="8"/>
                          <a:pt x="10" y="8"/>
                          <a:pt x="10" y="9"/>
                        </a:cubicBezTo>
                        <a:cubicBezTo>
                          <a:pt x="10" y="8"/>
                          <a:pt x="10" y="8"/>
                          <a:pt x="10" y="8"/>
                        </a:cubicBezTo>
                        <a:cubicBezTo>
                          <a:pt x="9" y="9"/>
                          <a:pt x="9" y="10"/>
                          <a:pt x="9" y="11"/>
                        </a:cubicBezTo>
                        <a:cubicBezTo>
                          <a:pt x="9" y="11"/>
                          <a:pt x="9" y="11"/>
                          <a:pt x="10" y="12"/>
                        </a:cubicBezTo>
                        <a:cubicBezTo>
                          <a:pt x="11" y="10"/>
                          <a:pt x="12" y="9"/>
                          <a:pt x="13" y="7"/>
                        </a:cubicBezTo>
                        <a:cubicBezTo>
                          <a:pt x="12" y="7"/>
                          <a:pt x="12" y="7"/>
                          <a:pt x="11" y="7"/>
                        </a:cubicBezTo>
                        <a:cubicBezTo>
                          <a:pt x="12" y="10"/>
                          <a:pt x="11" y="15"/>
                          <a:pt x="8" y="17"/>
                        </a:cubicBezTo>
                        <a:cubicBezTo>
                          <a:pt x="8" y="17"/>
                          <a:pt x="8" y="17"/>
                          <a:pt x="9" y="18"/>
                        </a:cubicBezTo>
                        <a:cubicBezTo>
                          <a:pt x="9" y="17"/>
                          <a:pt x="9" y="16"/>
                          <a:pt x="9" y="15"/>
                        </a:cubicBezTo>
                        <a:cubicBezTo>
                          <a:pt x="9" y="15"/>
                          <a:pt x="8" y="14"/>
                          <a:pt x="7" y="15"/>
                        </a:cubicBezTo>
                        <a:cubicBezTo>
                          <a:pt x="7" y="17"/>
                          <a:pt x="6" y="18"/>
                          <a:pt x="5" y="19"/>
                        </a:cubicBezTo>
                        <a:cubicBezTo>
                          <a:pt x="5" y="19"/>
                          <a:pt x="6" y="19"/>
                          <a:pt x="6" y="19"/>
                        </a:cubicBezTo>
                        <a:cubicBezTo>
                          <a:pt x="6" y="19"/>
                          <a:pt x="6" y="19"/>
                          <a:pt x="6" y="18"/>
                        </a:cubicBezTo>
                        <a:cubicBezTo>
                          <a:pt x="6" y="17"/>
                          <a:pt x="5" y="17"/>
                          <a:pt x="4" y="17"/>
                        </a:cubicBezTo>
                        <a:cubicBezTo>
                          <a:pt x="4" y="17"/>
                          <a:pt x="4" y="16"/>
                          <a:pt x="3" y="15"/>
                        </a:cubicBezTo>
                        <a:cubicBezTo>
                          <a:pt x="3" y="15"/>
                          <a:pt x="2" y="15"/>
                          <a:pt x="2" y="16"/>
                        </a:cubicBezTo>
                        <a:cubicBezTo>
                          <a:pt x="3" y="17"/>
                          <a:pt x="4" y="18"/>
                          <a:pt x="5" y="20"/>
                        </a:cubicBezTo>
                        <a:cubicBezTo>
                          <a:pt x="5" y="20"/>
                          <a:pt x="6" y="20"/>
                          <a:pt x="6" y="20"/>
                        </a:cubicBezTo>
                        <a:cubicBezTo>
                          <a:pt x="5" y="18"/>
                          <a:pt x="5" y="17"/>
                          <a:pt x="7" y="16"/>
                        </a:cubicBezTo>
                        <a:cubicBezTo>
                          <a:pt x="8" y="15"/>
                          <a:pt x="9" y="14"/>
                          <a:pt x="10" y="13"/>
                        </a:cubicBezTo>
                        <a:cubicBezTo>
                          <a:pt x="12" y="12"/>
                          <a:pt x="12" y="9"/>
                          <a:pt x="11" y="7"/>
                        </a:cubicBezTo>
                        <a:cubicBezTo>
                          <a:pt x="10" y="6"/>
                          <a:pt x="9" y="6"/>
                          <a:pt x="9" y="7"/>
                        </a:cubicBezTo>
                        <a:cubicBezTo>
                          <a:pt x="11" y="11"/>
                          <a:pt x="8" y="14"/>
                          <a:pt x="4" y="15"/>
                        </a:cubicBezTo>
                        <a:cubicBezTo>
                          <a:pt x="4" y="15"/>
                          <a:pt x="3" y="16"/>
                          <a:pt x="4" y="16"/>
                        </a:cubicBezTo>
                        <a:cubicBezTo>
                          <a:pt x="4" y="17"/>
                          <a:pt x="4" y="19"/>
                          <a:pt x="5" y="20"/>
                        </a:cubicBezTo>
                        <a:cubicBezTo>
                          <a:pt x="5" y="21"/>
                          <a:pt x="6" y="20"/>
                          <a:pt x="6" y="20"/>
                        </a:cubicBezTo>
                        <a:cubicBezTo>
                          <a:pt x="5" y="18"/>
                          <a:pt x="4" y="16"/>
                          <a:pt x="3" y="15"/>
                        </a:cubicBezTo>
                        <a:cubicBezTo>
                          <a:pt x="3" y="14"/>
                          <a:pt x="2" y="15"/>
                          <a:pt x="2" y="15"/>
                        </a:cubicBezTo>
                        <a:cubicBezTo>
                          <a:pt x="2" y="16"/>
                          <a:pt x="3" y="17"/>
                          <a:pt x="3" y="18"/>
                        </a:cubicBezTo>
                        <a:cubicBezTo>
                          <a:pt x="3" y="19"/>
                          <a:pt x="3" y="19"/>
                          <a:pt x="4" y="19"/>
                        </a:cubicBezTo>
                        <a:cubicBezTo>
                          <a:pt x="6" y="19"/>
                          <a:pt x="6" y="17"/>
                          <a:pt x="5" y="15"/>
                        </a:cubicBezTo>
                        <a:cubicBezTo>
                          <a:pt x="5" y="15"/>
                          <a:pt x="4" y="15"/>
                          <a:pt x="4" y="15"/>
                        </a:cubicBezTo>
                        <a:cubicBezTo>
                          <a:pt x="4" y="15"/>
                          <a:pt x="4" y="15"/>
                          <a:pt x="4" y="15"/>
                        </a:cubicBezTo>
                        <a:cubicBezTo>
                          <a:pt x="4" y="15"/>
                          <a:pt x="4" y="16"/>
                          <a:pt x="4" y="16"/>
                        </a:cubicBezTo>
                        <a:cubicBezTo>
                          <a:pt x="4" y="17"/>
                          <a:pt x="4" y="18"/>
                          <a:pt x="5" y="20"/>
                        </a:cubicBezTo>
                        <a:cubicBezTo>
                          <a:pt x="5" y="20"/>
                          <a:pt x="6" y="20"/>
                          <a:pt x="6" y="20"/>
                        </a:cubicBezTo>
                        <a:cubicBezTo>
                          <a:pt x="7" y="19"/>
                          <a:pt x="8" y="17"/>
                          <a:pt x="9" y="16"/>
                        </a:cubicBezTo>
                        <a:cubicBezTo>
                          <a:pt x="8" y="15"/>
                          <a:pt x="8" y="15"/>
                          <a:pt x="7" y="15"/>
                        </a:cubicBezTo>
                        <a:cubicBezTo>
                          <a:pt x="7" y="16"/>
                          <a:pt x="7" y="17"/>
                          <a:pt x="7" y="18"/>
                        </a:cubicBezTo>
                        <a:cubicBezTo>
                          <a:pt x="7" y="18"/>
                          <a:pt x="8" y="18"/>
                          <a:pt x="8" y="18"/>
                        </a:cubicBezTo>
                        <a:cubicBezTo>
                          <a:pt x="12" y="16"/>
                          <a:pt x="13" y="11"/>
                          <a:pt x="13" y="7"/>
                        </a:cubicBezTo>
                        <a:cubicBezTo>
                          <a:pt x="13" y="6"/>
                          <a:pt x="12" y="6"/>
                          <a:pt x="11" y="7"/>
                        </a:cubicBezTo>
                        <a:cubicBezTo>
                          <a:pt x="10" y="8"/>
                          <a:pt x="9" y="9"/>
                          <a:pt x="9" y="11"/>
                        </a:cubicBezTo>
                        <a:cubicBezTo>
                          <a:pt x="8" y="12"/>
                          <a:pt x="9" y="12"/>
                          <a:pt x="10" y="12"/>
                        </a:cubicBezTo>
                        <a:cubicBezTo>
                          <a:pt x="10" y="11"/>
                          <a:pt x="11" y="9"/>
                          <a:pt x="11" y="8"/>
                        </a:cubicBezTo>
                        <a:cubicBezTo>
                          <a:pt x="11" y="8"/>
                          <a:pt x="11" y="7"/>
                          <a:pt x="11" y="7"/>
                        </a:cubicBezTo>
                        <a:cubicBezTo>
                          <a:pt x="10" y="7"/>
                          <a:pt x="9" y="7"/>
                          <a:pt x="8" y="7"/>
                        </a:cubicBezTo>
                        <a:cubicBezTo>
                          <a:pt x="8" y="6"/>
                          <a:pt x="7" y="7"/>
                          <a:pt x="7" y="7"/>
                        </a:cubicBezTo>
                        <a:cubicBezTo>
                          <a:pt x="7" y="10"/>
                          <a:pt x="8" y="12"/>
                          <a:pt x="8" y="14"/>
                        </a:cubicBezTo>
                        <a:cubicBezTo>
                          <a:pt x="8" y="15"/>
                          <a:pt x="9" y="15"/>
                          <a:pt x="9" y="14"/>
                        </a:cubicBezTo>
                        <a:cubicBezTo>
                          <a:pt x="10" y="12"/>
                          <a:pt x="10" y="10"/>
                          <a:pt x="10" y="8"/>
                        </a:cubicBezTo>
                        <a:cubicBezTo>
                          <a:pt x="10" y="7"/>
                          <a:pt x="9" y="7"/>
                          <a:pt x="9" y="8"/>
                        </a:cubicBezTo>
                        <a:cubicBezTo>
                          <a:pt x="8" y="10"/>
                          <a:pt x="7" y="12"/>
                          <a:pt x="7" y="14"/>
                        </a:cubicBezTo>
                        <a:cubicBezTo>
                          <a:pt x="8" y="15"/>
                          <a:pt x="8" y="15"/>
                          <a:pt x="9" y="14"/>
                        </a:cubicBezTo>
                        <a:cubicBezTo>
                          <a:pt x="10" y="13"/>
                          <a:pt x="10" y="12"/>
                          <a:pt x="11" y="11"/>
                        </a:cubicBezTo>
                        <a:cubicBezTo>
                          <a:pt x="11" y="10"/>
                          <a:pt x="10" y="9"/>
                          <a:pt x="9" y="10"/>
                        </a:cubicBezTo>
                        <a:cubicBezTo>
                          <a:pt x="9" y="12"/>
                          <a:pt x="8" y="13"/>
                          <a:pt x="6" y="14"/>
                        </a:cubicBezTo>
                        <a:cubicBezTo>
                          <a:pt x="7" y="14"/>
                          <a:pt x="7" y="15"/>
                          <a:pt x="8" y="15"/>
                        </a:cubicBezTo>
                        <a:cubicBezTo>
                          <a:pt x="8" y="11"/>
                          <a:pt x="8" y="8"/>
                          <a:pt x="7" y="4"/>
                        </a:cubicBezTo>
                        <a:cubicBezTo>
                          <a:pt x="7" y="3"/>
                          <a:pt x="6" y="3"/>
                          <a:pt x="6" y="4"/>
                        </a:cubicBezTo>
                        <a:cubicBezTo>
                          <a:pt x="6" y="8"/>
                          <a:pt x="6" y="11"/>
                          <a:pt x="6" y="15"/>
                        </a:cubicBezTo>
                        <a:cubicBezTo>
                          <a:pt x="6" y="16"/>
                          <a:pt x="8" y="16"/>
                          <a:pt x="8" y="15"/>
                        </a:cubicBezTo>
                        <a:cubicBezTo>
                          <a:pt x="8" y="10"/>
                          <a:pt x="9" y="4"/>
                          <a:pt x="5" y="0"/>
                        </a:cubicBezTo>
                        <a:cubicBezTo>
                          <a:pt x="5" y="0"/>
                          <a:pt x="4" y="0"/>
                          <a:pt x="4" y="0"/>
                        </a:cubicBezTo>
                        <a:cubicBezTo>
                          <a:pt x="4" y="3"/>
                          <a:pt x="4" y="5"/>
                          <a:pt x="4" y="7"/>
                        </a:cubicBezTo>
                        <a:cubicBezTo>
                          <a:pt x="4" y="8"/>
                          <a:pt x="5" y="8"/>
                          <a:pt x="5" y="7"/>
                        </a:cubicBezTo>
                        <a:cubicBezTo>
                          <a:pt x="5" y="7"/>
                          <a:pt x="6" y="6"/>
                          <a:pt x="6" y="6"/>
                        </a:cubicBezTo>
                        <a:cubicBezTo>
                          <a:pt x="6" y="6"/>
                          <a:pt x="5" y="5"/>
                          <a:pt x="5" y="5"/>
                        </a:cubicBezTo>
                        <a:cubicBezTo>
                          <a:pt x="4" y="7"/>
                          <a:pt x="2" y="9"/>
                          <a:pt x="1" y="10"/>
                        </a:cubicBezTo>
                        <a:cubicBezTo>
                          <a:pt x="0" y="11"/>
                          <a:pt x="1" y="12"/>
                          <a:pt x="2" y="11"/>
                        </a:cubicBezTo>
                        <a:cubicBezTo>
                          <a:pt x="3" y="11"/>
                          <a:pt x="4" y="10"/>
                          <a:pt x="5" y="10"/>
                        </a:cubicBezTo>
                        <a:cubicBezTo>
                          <a:pt x="5" y="9"/>
                          <a:pt x="5" y="9"/>
                          <a:pt x="5" y="8"/>
                        </a:cubicBezTo>
                        <a:cubicBezTo>
                          <a:pt x="3" y="9"/>
                          <a:pt x="2" y="10"/>
                          <a:pt x="0" y="11"/>
                        </a:cubicBezTo>
                        <a:cubicBezTo>
                          <a:pt x="0" y="11"/>
                          <a:pt x="0" y="12"/>
                          <a:pt x="0" y="12"/>
                        </a:cubicBezTo>
                        <a:cubicBezTo>
                          <a:pt x="2" y="13"/>
                          <a:pt x="3" y="13"/>
                          <a:pt x="4" y="14"/>
                        </a:cubicBezTo>
                        <a:cubicBezTo>
                          <a:pt x="4" y="13"/>
                          <a:pt x="4" y="13"/>
                          <a:pt x="4" y="13"/>
                        </a:cubicBezTo>
                        <a:cubicBezTo>
                          <a:pt x="3" y="13"/>
                          <a:pt x="2" y="13"/>
                          <a:pt x="1" y="13"/>
                        </a:cubicBezTo>
                        <a:cubicBezTo>
                          <a:pt x="0" y="13"/>
                          <a:pt x="0" y="14"/>
                          <a:pt x="1" y="14"/>
                        </a:cubicBezTo>
                        <a:cubicBezTo>
                          <a:pt x="1" y="14"/>
                          <a:pt x="1" y="14"/>
                          <a:pt x="2" y="14"/>
                        </a:cubicBezTo>
                        <a:cubicBezTo>
                          <a:pt x="2" y="15"/>
                          <a:pt x="2" y="14"/>
                          <a:pt x="3" y="14"/>
                        </a:cubicBezTo>
                        <a:cubicBezTo>
                          <a:pt x="3" y="13"/>
                          <a:pt x="5" y="13"/>
                          <a:pt x="6" y="12"/>
                        </a:cubicBezTo>
                        <a:cubicBezTo>
                          <a:pt x="6" y="12"/>
                          <a:pt x="6" y="12"/>
                          <a:pt x="5" y="11"/>
                        </a:cubicBezTo>
                        <a:cubicBezTo>
                          <a:pt x="5" y="12"/>
                          <a:pt x="4" y="13"/>
                          <a:pt x="4" y="13"/>
                        </a:cubicBezTo>
                        <a:cubicBezTo>
                          <a:pt x="4" y="14"/>
                          <a:pt x="5" y="15"/>
                          <a:pt x="5" y="14"/>
                        </a:cubicBezTo>
                        <a:cubicBezTo>
                          <a:pt x="6" y="13"/>
                          <a:pt x="7" y="11"/>
                          <a:pt x="7" y="9"/>
                        </a:cubicBezTo>
                        <a:cubicBezTo>
                          <a:pt x="8" y="8"/>
                          <a:pt x="6" y="8"/>
                          <a:pt x="6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75" name="Freeform 164"/>
                  <p:cNvSpPr/>
                  <p:nvPr/>
                </p:nvSpPr>
                <p:spPr bwMode="auto">
                  <a:xfrm>
                    <a:off x="962025" y="2514601"/>
                    <a:ext cx="3175" cy="1588"/>
                  </a:xfrm>
                  <a:custGeom>
                    <a:avLst/>
                    <a:gdLst>
                      <a:gd name="T0" fmla="*/ 1 w 3"/>
                      <a:gd name="T1" fmla="*/ 1 h 2"/>
                      <a:gd name="T2" fmla="*/ 1 w 3"/>
                      <a:gd name="T3" fmla="*/ 1 h 2"/>
                      <a:gd name="T4" fmla="*/ 1 w 3"/>
                      <a:gd name="T5" fmla="*/ 1 h 2"/>
                      <a:gd name="T6" fmla="*/ 1 w 3"/>
                      <a:gd name="T7" fmla="*/ 1 h 2"/>
                      <a:gd name="T8" fmla="*/ 2 w 3"/>
                      <a:gd name="T9" fmla="*/ 2 h 2"/>
                      <a:gd name="T10" fmla="*/ 2 w 3"/>
                      <a:gd name="T11" fmla="*/ 0 h 2"/>
                      <a:gd name="T12" fmla="*/ 1 w 3"/>
                      <a:gd name="T13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" h="2">
                        <a:moveTo>
                          <a:pt x="1" y="1"/>
                        </a:moveTo>
                        <a:cubicBezTo>
                          <a:pt x="1" y="1"/>
                          <a:pt x="1" y="2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2"/>
                          <a:pt x="2" y="2"/>
                        </a:cubicBezTo>
                        <a:cubicBezTo>
                          <a:pt x="3" y="2"/>
                          <a:pt x="3" y="1"/>
                          <a:pt x="2" y="0"/>
                        </a:cubicBezTo>
                        <a:cubicBezTo>
                          <a:pt x="1" y="0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76" name="Freeform 165"/>
                  <p:cNvSpPr/>
                  <p:nvPr/>
                </p:nvSpPr>
                <p:spPr bwMode="auto">
                  <a:xfrm>
                    <a:off x="946150" y="2519363"/>
                    <a:ext cx="3175" cy="3175"/>
                  </a:xfrm>
                  <a:custGeom>
                    <a:avLst/>
                    <a:gdLst>
                      <a:gd name="T0" fmla="*/ 2 w 3"/>
                      <a:gd name="T1" fmla="*/ 1 h 3"/>
                      <a:gd name="T2" fmla="*/ 3 w 3"/>
                      <a:gd name="T3" fmla="*/ 1 h 3"/>
                      <a:gd name="T4" fmla="*/ 2 w 3"/>
                      <a:gd name="T5" fmla="*/ 0 h 3"/>
                      <a:gd name="T6" fmla="*/ 1 w 3"/>
                      <a:gd name="T7" fmla="*/ 2 h 3"/>
                      <a:gd name="T8" fmla="*/ 2 w 3"/>
                      <a:gd name="T9" fmla="*/ 2 h 3"/>
                      <a:gd name="T10" fmla="*/ 2 w 3"/>
                      <a:gd name="T11" fmla="*/ 2 h 3"/>
                      <a:gd name="T12" fmla="*/ 2 w 3"/>
                      <a:gd name="T13" fmla="*/ 2 h 3"/>
                      <a:gd name="T14" fmla="*/ 2 w 3"/>
                      <a:gd name="T15" fmla="*/ 2 h 3"/>
                      <a:gd name="T16" fmla="*/ 2 w 3"/>
                      <a:gd name="T17" fmla="*/ 1 h 3"/>
                      <a:gd name="T18" fmla="*/ 1 w 3"/>
                      <a:gd name="T19" fmla="*/ 2 h 3"/>
                      <a:gd name="T20" fmla="*/ 2 w 3"/>
                      <a:gd name="T21" fmla="*/ 3 h 3"/>
                      <a:gd name="T22" fmla="*/ 3 w 3"/>
                      <a:gd name="T23" fmla="*/ 1 h 3"/>
                      <a:gd name="T24" fmla="*/ 2 w 3"/>
                      <a:gd name="T25" fmla="*/ 0 h 3"/>
                      <a:gd name="T26" fmla="*/ 1 w 3"/>
                      <a:gd name="T27" fmla="*/ 0 h 3"/>
                      <a:gd name="T28" fmla="*/ 2 w 3"/>
                      <a:gd name="T29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3" h="3">
                        <a:moveTo>
                          <a:pt x="2" y="1"/>
                        </a:move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2" y="1"/>
                          <a:pt x="2" y="0"/>
                          <a:pt x="2" y="0"/>
                        </a:cubicBezTo>
                        <a:cubicBezTo>
                          <a:pt x="1" y="1"/>
                          <a:pt x="1" y="1"/>
                          <a:pt x="1" y="2"/>
                        </a:cubicBezTo>
                        <a:cubicBezTo>
                          <a:pt x="1" y="2"/>
                          <a:pt x="1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3" y="2"/>
                          <a:pt x="3" y="1"/>
                          <a:pt x="2" y="1"/>
                        </a:cubicBezTo>
                        <a:cubicBezTo>
                          <a:pt x="1" y="1"/>
                          <a:pt x="1" y="1"/>
                          <a:pt x="1" y="2"/>
                        </a:cubicBezTo>
                        <a:cubicBezTo>
                          <a:pt x="0" y="3"/>
                          <a:pt x="2" y="3"/>
                          <a:pt x="2" y="3"/>
                        </a:cubicBezTo>
                        <a:cubicBezTo>
                          <a:pt x="2" y="2"/>
                          <a:pt x="3" y="1"/>
                          <a:pt x="3" y="1"/>
                        </a:cubicBezTo>
                        <a:cubicBezTo>
                          <a:pt x="3" y="0"/>
                          <a:pt x="3" y="0"/>
                          <a:pt x="2" y="0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  <a:cubicBezTo>
                          <a:pt x="1" y="1"/>
                          <a:pt x="2" y="2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77" name="Freeform 166"/>
                  <p:cNvSpPr/>
                  <p:nvPr/>
                </p:nvSpPr>
                <p:spPr bwMode="auto">
                  <a:xfrm>
                    <a:off x="896938" y="2495551"/>
                    <a:ext cx="15875" cy="17463"/>
                  </a:xfrm>
                  <a:custGeom>
                    <a:avLst/>
                    <a:gdLst>
                      <a:gd name="T0" fmla="*/ 11 w 15"/>
                      <a:gd name="T1" fmla="*/ 15 h 17"/>
                      <a:gd name="T2" fmla="*/ 12 w 15"/>
                      <a:gd name="T3" fmla="*/ 8 h 17"/>
                      <a:gd name="T4" fmla="*/ 11 w 15"/>
                      <a:gd name="T5" fmla="*/ 7 h 17"/>
                      <a:gd name="T6" fmla="*/ 8 w 15"/>
                      <a:gd name="T7" fmla="*/ 8 h 17"/>
                      <a:gd name="T8" fmla="*/ 9 w 15"/>
                      <a:gd name="T9" fmla="*/ 9 h 17"/>
                      <a:gd name="T10" fmla="*/ 15 w 15"/>
                      <a:gd name="T11" fmla="*/ 3 h 17"/>
                      <a:gd name="T12" fmla="*/ 15 w 15"/>
                      <a:gd name="T13" fmla="*/ 2 h 17"/>
                      <a:gd name="T14" fmla="*/ 14 w 15"/>
                      <a:gd name="T15" fmla="*/ 1 h 17"/>
                      <a:gd name="T16" fmla="*/ 13 w 15"/>
                      <a:gd name="T17" fmla="*/ 0 h 17"/>
                      <a:gd name="T18" fmla="*/ 5 w 15"/>
                      <a:gd name="T19" fmla="*/ 1 h 17"/>
                      <a:gd name="T20" fmla="*/ 4 w 15"/>
                      <a:gd name="T21" fmla="*/ 2 h 17"/>
                      <a:gd name="T22" fmla="*/ 0 w 15"/>
                      <a:gd name="T23" fmla="*/ 10 h 17"/>
                      <a:gd name="T24" fmla="*/ 1 w 15"/>
                      <a:gd name="T25" fmla="*/ 11 h 17"/>
                      <a:gd name="T26" fmla="*/ 3 w 15"/>
                      <a:gd name="T27" fmla="*/ 9 h 17"/>
                      <a:gd name="T28" fmla="*/ 2 w 15"/>
                      <a:gd name="T29" fmla="*/ 8 h 17"/>
                      <a:gd name="T30" fmla="*/ 1 w 15"/>
                      <a:gd name="T31" fmla="*/ 14 h 17"/>
                      <a:gd name="T32" fmla="*/ 2 w 15"/>
                      <a:gd name="T33" fmla="*/ 14 h 17"/>
                      <a:gd name="T34" fmla="*/ 3 w 15"/>
                      <a:gd name="T35" fmla="*/ 12 h 17"/>
                      <a:gd name="T36" fmla="*/ 2 w 15"/>
                      <a:gd name="T37" fmla="*/ 12 h 17"/>
                      <a:gd name="T38" fmla="*/ 1 w 15"/>
                      <a:gd name="T39" fmla="*/ 14 h 17"/>
                      <a:gd name="T40" fmla="*/ 2 w 15"/>
                      <a:gd name="T41" fmla="*/ 14 h 17"/>
                      <a:gd name="T42" fmla="*/ 3 w 15"/>
                      <a:gd name="T43" fmla="*/ 8 h 17"/>
                      <a:gd name="T44" fmla="*/ 2 w 15"/>
                      <a:gd name="T45" fmla="*/ 8 h 17"/>
                      <a:gd name="T46" fmla="*/ 0 w 15"/>
                      <a:gd name="T47" fmla="*/ 10 h 17"/>
                      <a:gd name="T48" fmla="*/ 1 w 15"/>
                      <a:gd name="T49" fmla="*/ 10 h 17"/>
                      <a:gd name="T50" fmla="*/ 5 w 15"/>
                      <a:gd name="T51" fmla="*/ 2 h 17"/>
                      <a:gd name="T52" fmla="*/ 5 w 15"/>
                      <a:gd name="T53" fmla="*/ 3 h 17"/>
                      <a:gd name="T54" fmla="*/ 14 w 15"/>
                      <a:gd name="T55" fmla="*/ 1 h 17"/>
                      <a:gd name="T56" fmla="*/ 13 w 15"/>
                      <a:gd name="T57" fmla="*/ 1 h 17"/>
                      <a:gd name="T58" fmla="*/ 14 w 15"/>
                      <a:gd name="T59" fmla="*/ 3 h 17"/>
                      <a:gd name="T60" fmla="*/ 14 w 15"/>
                      <a:gd name="T61" fmla="*/ 1 h 17"/>
                      <a:gd name="T62" fmla="*/ 8 w 15"/>
                      <a:gd name="T63" fmla="*/ 8 h 17"/>
                      <a:gd name="T64" fmla="*/ 8 w 15"/>
                      <a:gd name="T65" fmla="*/ 9 h 17"/>
                      <a:gd name="T66" fmla="*/ 11 w 15"/>
                      <a:gd name="T67" fmla="*/ 9 h 17"/>
                      <a:gd name="T68" fmla="*/ 10 w 15"/>
                      <a:gd name="T69" fmla="*/ 8 h 17"/>
                      <a:gd name="T70" fmla="*/ 10 w 15"/>
                      <a:gd name="T71" fmla="*/ 16 h 17"/>
                      <a:gd name="T72" fmla="*/ 11 w 15"/>
                      <a:gd name="T73" fmla="*/ 15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5" h="17">
                        <a:moveTo>
                          <a:pt x="11" y="15"/>
                        </a:moveTo>
                        <a:cubicBezTo>
                          <a:pt x="9" y="14"/>
                          <a:pt x="11" y="10"/>
                          <a:pt x="12" y="8"/>
                        </a:cubicBezTo>
                        <a:cubicBezTo>
                          <a:pt x="12" y="8"/>
                          <a:pt x="12" y="7"/>
                          <a:pt x="11" y="7"/>
                        </a:cubicBezTo>
                        <a:cubicBezTo>
                          <a:pt x="10" y="8"/>
                          <a:pt x="9" y="8"/>
                          <a:pt x="8" y="8"/>
                        </a:cubicBezTo>
                        <a:cubicBezTo>
                          <a:pt x="8" y="8"/>
                          <a:pt x="9" y="8"/>
                          <a:pt x="9" y="9"/>
                        </a:cubicBezTo>
                        <a:cubicBezTo>
                          <a:pt x="10" y="6"/>
                          <a:pt x="12" y="4"/>
                          <a:pt x="15" y="3"/>
                        </a:cubicBezTo>
                        <a:cubicBezTo>
                          <a:pt x="15" y="2"/>
                          <a:pt x="15" y="2"/>
                          <a:pt x="15" y="2"/>
                        </a:cubicBezTo>
                        <a:cubicBezTo>
                          <a:pt x="15" y="1"/>
                          <a:pt x="14" y="1"/>
                          <a:pt x="14" y="1"/>
                        </a:cubicBezTo>
                        <a:cubicBezTo>
                          <a:pt x="14" y="0"/>
                          <a:pt x="14" y="0"/>
                          <a:pt x="13" y="0"/>
                        </a:cubicBezTo>
                        <a:cubicBezTo>
                          <a:pt x="10" y="1"/>
                          <a:pt x="8" y="2"/>
                          <a:pt x="5" y="1"/>
                        </a:cubicBezTo>
                        <a:cubicBezTo>
                          <a:pt x="4" y="1"/>
                          <a:pt x="4" y="2"/>
                          <a:pt x="4" y="2"/>
                        </a:cubicBezTo>
                        <a:cubicBezTo>
                          <a:pt x="6" y="5"/>
                          <a:pt x="1" y="7"/>
                          <a:pt x="0" y="10"/>
                        </a:cubicBezTo>
                        <a:cubicBezTo>
                          <a:pt x="0" y="11"/>
                          <a:pt x="1" y="11"/>
                          <a:pt x="1" y="11"/>
                        </a:cubicBezTo>
                        <a:cubicBezTo>
                          <a:pt x="2" y="10"/>
                          <a:pt x="2" y="9"/>
                          <a:pt x="3" y="9"/>
                        </a:cubicBezTo>
                        <a:cubicBezTo>
                          <a:pt x="3" y="9"/>
                          <a:pt x="2" y="8"/>
                          <a:pt x="2" y="8"/>
                        </a:cubicBezTo>
                        <a:cubicBezTo>
                          <a:pt x="2" y="10"/>
                          <a:pt x="2" y="12"/>
                          <a:pt x="1" y="14"/>
                        </a:cubicBezTo>
                        <a:cubicBezTo>
                          <a:pt x="2" y="14"/>
                          <a:pt x="2" y="14"/>
                          <a:pt x="2" y="14"/>
                        </a:cubicBezTo>
                        <a:cubicBezTo>
                          <a:pt x="3" y="13"/>
                          <a:pt x="3" y="13"/>
                          <a:pt x="3" y="12"/>
                        </a:cubicBezTo>
                        <a:cubicBezTo>
                          <a:pt x="3" y="11"/>
                          <a:pt x="2" y="11"/>
                          <a:pt x="2" y="12"/>
                        </a:cubicBezTo>
                        <a:cubicBezTo>
                          <a:pt x="1" y="13"/>
                          <a:pt x="1" y="13"/>
                          <a:pt x="1" y="14"/>
                        </a:cubicBezTo>
                        <a:cubicBezTo>
                          <a:pt x="1" y="15"/>
                          <a:pt x="2" y="15"/>
                          <a:pt x="2" y="14"/>
                        </a:cubicBezTo>
                        <a:cubicBezTo>
                          <a:pt x="3" y="12"/>
                          <a:pt x="3" y="10"/>
                          <a:pt x="3" y="8"/>
                        </a:cubicBezTo>
                        <a:cubicBezTo>
                          <a:pt x="3" y="8"/>
                          <a:pt x="2" y="7"/>
                          <a:pt x="2" y="8"/>
                        </a:cubicBezTo>
                        <a:cubicBezTo>
                          <a:pt x="1" y="8"/>
                          <a:pt x="1" y="9"/>
                          <a:pt x="0" y="10"/>
                        </a:cubicBezTo>
                        <a:cubicBezTo>
                          <a:pt x="0" y="10"/>
                          <a:pt x="1" y="10"/>
                          <a:pt x="1" y="10"/>
                        </a:cubicBezTo>
                        <a:cubicBezTo>
                          <a:pt x="2" y="7"/>
                          <a:pt x="8" y="6"/>
                          <a:pt x="5" y="2"/>
                        </a:cubicBezTo>
                        <a:cubicBezTo>
                          <a:pt x="5" y="2"/>
                          <a:pt x="5" y="2"/>
                          <a:pt x="5" y="3"/>
                        </a:cubicBezTo>
                        <a:cubicBezTo>
                          <a:pt x="8" y="3"/>
                          <a:pt x="11" y="2"/>
                          <a:pt x="14" y="1"/>
                        </a:cubicBezTo>
                        <a:cubicBezTo>
                          <a:pt x="13" y="1"/>
                          <a:pt x="13" y="1"/>
                          <a:pt x="13" y="1"/>
                        </a:cubicBezTo>
                        <a:cubicBezTo>
                          <a:pt x="13" y="2"/>
                          <a:pt x="13" y="2"/>
                          <a:pt x="14" y="3"/>
                        </a:cubicBezTo>
                        <a:cubicBezTo>
                          <a:pt x="14" y="2"/>
                          <a:pt x="14" y="2"/>
                          <a:pt x="14" y="1"/>
                        </a:cubicBezTo>
                        <a:cubicBezTo>
                          <a:pt x="11" y="3"/>
                          <a:pt x="8" y="5"/>
                          <a:pt x="8" y="8"/>
                        </a:cubicBezTo>
                        <a:cubicBezTo>
                          <a:pt x="7" y="9"/>
                          <a:pt x="8" y="9"/>
                          <a:pt x="8" y="9"/>
                        </a:cubicBezTo>
                        <a:cubicBezTo>
                          <a:pt x="9" y="9"/>
                          <a:pt x="10" y="9"/>
                          <a:pt x="11" y="9"/>
                        </a:cubicBezTo>
                        <a:cubicBezTo>
                          <a:pt x="11" y="9"/>
                          <a:pt x="11" y="8"/>
                          <a:pt x="10" y="8"/>
                        </a:cubicBezTo>
                        <a:cubicBezTo>
                          <a:pt x="9" y="11"/>
                          <a:pt x="7" y="14"/>
                          <a:pt x="10" y="16"/>
                        </a:cubicBezTo>
                        <a:cubicBezTo>
                          <a:pt x="11" y="17"/>
                          <a:pt x="12" y="16"/>
                          <a:pt x="11" y="1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87" name="Freeform 176"/>
                  <p:cNvSpPr/>
                  <p:nvPr/>
                </p:nvSpPr>
                <p:spPr bwMode="auto">
                  <a:xfrm>
                    <a:off x="911225" y="2327276"/>
                    <a:ext cx="77788" cy="98425"/>
                  </a:xfrm>
                  <a:custGeom>
                    <a:avLst/>
                    <a:gdLst>
                      <a:gd name="T0" fmla="*/ 21 w 73"/>
                      <a:gd name="T1" fmla="*/ 91 h 93"/>
                      <a:gd name="T2" fmla="*/ 18 w 73"/>
                      <a:gd name="T3" fmla="*/ 69 h 93"/>
                      <a:gd name="T4" fmla="*/ 7 w 73"/>
                      <a:gd name="T5" fmla="*/ 46 h 93"/>
                      <a:gd name="T6" fmla="*/ 39 w 73"/>
                      <a:gd name="T7" fmla="*/ 4 h 93"/>
                      <a:gd name="T8" fmla="*/ 65 w 73"/>
                      <a:gd name="T9" fmla="*/ 23 h 93"/>
                      <a:gd name="T10" fmla="*/ 61 w 73"/>
                      <a:gd name="T11" fmla="*/ 50 h 93"/>
                      <a:gd name="T12" fmla="*/ 50 w 73"/>
                      <a:gd name="T13" fmla="*/ 66 h 93"/>
                      <a:gd name="T14" fmla="*/ 44 w 73"/>
                      <a:gd name="T15" fmla="*/ 92 h 93"/>
                      <a:gd name="T16" fmla="*/ 45 w 73"/>
                      <a:gd name="T17" fmla="*/ 93 h 93"/>
                      <a:gd name="T18" fmla="*/ 53 w 73"/>
                      <a:gd name="T19" fmla="*/ 65 h 93"/>
                      <a:gd name="T20" fmla="*/ 67 w 73"/>
                      <a:gd name="T21" fmla="*/ 40 h 93"/>
                      <a:gd name="T22" fmla="*/ 42 w 73"/>
                      <a:gd name="T23" fmla="*/ 3 h 93"/>
                      <a:gd name="T24" fmla="*/ 5 w 73"/>
                      <a:gd name="T25" fmla="*/ 32 h 93"/>
                      <a:gd name="T26" fmla="*/ 10 w 73"/>
                      <a:gd name="T27" fmla="*/ 57 h 93"/>
                      <a:gd name="T28" fmla="*/ 17 w 73"/>
                      <a:gd name="T29" fmla="*/ 79 h 93"/>
                      <a:gd name="T30" fmla="*/ 20 w 73"/>
                      <a:gd name="T31" fmla="*/ 91 h 93"/>
                      <a:gd name="T32" fmla="*/ 21 w 73"/>
                      <a:gd name="T33" fmla="*/ 91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3" h="93">
                        <a:moveTo>
                          <a:pt x="21" y="91"/>
                        </a:moveTo>
                        <a:cubicBezTo>
                          <a:pt x="16" y="84"/>
                          <a:pt x="19" y="76"/>
                          <a:pt x="18" y="69"/>
                        </a:cubicBezTo>
                        <a:cubicBezTo>
                          <a:pt x="16" y="61"/>
                          <a:pt x="9" y="54"/>
                          <a:pt x="7" y="46"/>
                        </a:cubicBezTo>
                        <a:cubicBezTo>
                          <a:pt x="0" y="27"/>
                          <a:pt x="19" y="5"/>
                          <a:pt x="39" y="4"/>
                        </a:cubicBezTo>
                        <a:cubicBezTo>
                          <a:pt x="51" y="4"/>
                          <a:pt x="61" y="13"/>
                          <a:pt x="65" y="23"/>
                        </a:cubicBezTo>
                        <a:cubicBezTo>
                          <a:pt x="69" y="33"/>
                          <a:pt x="66" y="42"/>
                          <a:pt x="61" y="50"/>
                        </a:cubicBezTo>
                        <a:cubicBezTo>
                          <a:pt x="57" y="56"/>
                          <a:pt x="53" y="60"/>
                          <a:pt x="50" y="66"/>
                        </a:cubicBezTo>
                        <a:cubicBezTo>
                          <a:pt x="47" y="74"/>
                          <a:pt x="50" y="85"/>
                          <a:pt x="44" y="92"/>
                        </a:cubicBezTo>
                        <a:cubicBezTo>
                          <a:pt x="43" y="92"/>
                          <a:pt x="45" y="93"/>
                          <a:pt x="45" y="93"/>
                        </a:cubicBezTo>
                        <a:cubicBezTo>
                          <a:pt x="52" y="85"/>
                          <a:pt x="48" y="74"/>
                          <a:pt x="53" y="65"/>
                        </a:cubicBezTo>
                        <a:cubicBezTo>
                          <a:pt x="57" y="56"/>
                          <a:pt x="64" y="50"/>
                          <a:pt x="67" y="40"/>
                        </a:cubicBezTo>
                        <a:cubicBezTo>
                          <a:pt x="73" y="23"/>
                          <a:pt x="59" y="6"/>
                          <a:pt x="42" y="3"/>
                        </a:cubicBezTo>
                        <a:cubicBezTo>
                          <a:pt x="24" y="0"/>
                          <a:pt x="9" y="16"/>
                          <a:pt x="5" y="32"/>
                        </a:cubicBezTo>
                        <a:cubicBezTo>
                          <a:pt x="3" y="41"/>
                          <a:pt x="6" y="49"/>
                          <a:pt x="10" y="57"/>
                        </a:cubicBezTo>
                        <a:cubicBezTo>
                          <a:pt x="15" y="64"/>
                          <a:pt x="17" y="70"/>
                          <a:pt x="17" y="79"/>
                        </a:cubicBezTo>
                        <a:cubicBezTo>
                          <a:pt x="16" y="84"/>
                          <a:pt x="17" y="88"/>
                          <a:pt x="20" y="91"/>
                        </a:cubicBezTo>
                        <a:cubicBezTo>
                          <a:pt x="20" y="92"/>
                          <a:pt x="21" y="91"/>
                          <a:pt x="21" y="9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88" name="Freeform 177"/>
                  <p:cNvSpPr/>
                  <p:nvPr/>
                </p:nvSpPr>
                <p:spPr bwMode="auto">
                  <a:xfrm>
                    <a:off x="927100" y="2425701"/>
                    <a:ext cx="34925" cy="9525"/>
                  </a:xfrm>
                  <a:custGeom>
                    <a:avLst/>
                    <a:gdLst>
                      <a:gd name="T0" fmla="*/ 3 w 33"/>
                      <a:gd name="T1" fmla="*/ 2 h 9"/>
                      <a:gd name="T2" fmla="*/ 22 w 33"/>
                      <a:gd name="T3" fmla="*/ 2 h 9"/>
                      <a:gd name="T4" fmla="*/ 27 w 33"/>
                      <a:gd name="T5" fmla="*/ 2 h 9"/>
                      <a:gd name="T6" fmla="*/ 28 w 33"/>
                      <a:gd name="T7" fmla="*/ 5 h 9"/>
                      <a:gd name="T8" fmla="*/ 22 w 33"/>
                      <a:gd name="T9" fmla="*/ 5 h 9"/>
                      <a:gd name="T10" fmla="*/ 3 w 33"/>
                      <a:gd name="T11" fmla="*/ 0 h 9"/>
                      <a:gd name="T12" fmla="*/ 1 w 33"/>
                      <a:gd name="T13" fmla="*/ 0 h 9"/>
                      <a:gd name="T14" fmla="*/ 16 w 33"/>
                      <a:gd name="T15" fmla="*/ 6 h 9"/>
                      <a:gd name="T16" fmla="*/ 32 w 33"/>
                      <a:gd name="T17" fmla="*/ 2 h 9"/>
                      <a:gd name="T18" fmla="*/ 31 w 33"/>
                      <a:gd name="T19" fmla="*/ 1 h 9"/>
                      <a:gd name="T20" fmla="*/ 3 w 33"/>
                      <a:gd name="T21" fmla="*/ 1 h 9"/>
                      <a:gd name="T22" fmla="*/ 3 w 33"/>
                      <a:gd name="T23" fmla="*/ 2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3" h="9">
                        <a:moveTo>
                          <a:pt x="3" y="2"/>
                        </a:moveTo>
                        <a:cubicBezTo>
                          <a:pt x="10" y="2"/>
                          <a:pt x="16" y="2"/>
                          <a:pt x="22" y="2"/>
                        </a:cubicBezTo>
                        <a:cubicBezTo>
                          <a:pt x="24" y="2"/>
                          <a:pt x="25" y="2"/>
                          <a:pt x="27" y="2"/>
                        </a:cubicBezTo>
                        <a:cubicBezTo>
                          <a:pt x="29" y="2"/>
                          <a:pt x="29" y="3"/>
                          <a:pt x="28" y="5"/>
                        </a:cubicBezTo>
                        <a:cubicBezTo>
                          <a:pt x="26" y="5"/>
                          <a:pt x="24" y="5"/>
                          <a:pt x="22" y="5"/>
                        </a:cubicBezTo>
                        <a:cubicBezTo>
                          <a:pt x="18" y="5"/>
                          <a:pt x="2" y="7"/>
                          <a:pt x="3" y="0"/>
                        </a:cubicBezTo>
                        <a:cubicBezTo>
                          <a:pt x="3" y="0"/>
                          <a:pt x="1" y="0"/>
                          <a:pt x="1" y="0"/>
                        </a:cubicBezTo>
                        <a:cubicBezTo>
                          <a:pt x="0" y="8"/>
                          <a:pt x="11" y="6"/>
                          <a:pt x="16" y="6"/>
                        </a:cubicBezTo>
                        <a:cubicBezTo>
                          <a:pt x="20" y="6"/>
                          <a:pt x="33" y="9"/>
                          <a:pt x="32" y="2"/>
                        </a:cubicBezTo>
                        <a:cubicBezTo>
                          <a:pt x="31" y="1"/>
                          <a:pt x="31" y="1"/>
                          <a:pt x="31" y="1"/>
                        </a:cubicBezTo>
                        <a:cubicBezTo>
                          <a:pt x="22" y="1"/>
                          <a:pt x="13" y="0"/>
                          <a:pt x="3" y="1"/>
                        </a:cubicBezTo>
                        <a:cubicBezTo>
                          <a:pt x="2" y="1"/>
                          <a:pt x="2" y="2"/>
                          <a:pt x="3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89" name="Freeform 178"/>
                  <p:cNvSpPr/>
                  <p:nvPr/>
                </p:nvSpPr>
                <p:spPr bwMode="auto">
                  <a:xfrm>
                    <a:off x="922338" y="2430463"/>
                    <a:ext cx="38100" cy="9525"/>
                  </a:xfrm>
                  <a:custGeom>
                    <a:avLst/>
                    <a:gdLst>
                      <a:gd name="T0" fmla="*/ 8 w 36"/>
                      <a:gd name="T1" fmla="*/ 4 h 9"/>
                      <a:gd name="T2" fmla="*/ 26 w 36"/>
                      <a:gd name="T3" fmla="*/ 3 h 9"/>
                      <a:gd name="T4" fmla="*/ 31 w 36"/>
                      <a:gd name="T5" fmla="*/ 5 h 9"/>
                      <a:gd name="T6" fmla="*/ 33 w 36"/>
                      <a:gd name="T7" fmla="*/ 6 h 9"/>
                      <a:gd name="T8" fmla="*/ 19 w 36"/>
                      <a:gd name="T9" fmla="*/ 6 h 9"/>
                      <a:gd name="T10" fmla="*/ 13 w 36"/>
                      <a:gd name="T11" fmla="*/ 7 h 9"/>
                      <a:gd name="T12" fmla="*/ 14 w 36"/>
                      <a:gd name="T13" fmla="*/ 8 h 9"/>
                      <a:gd name="T14" fmla="*/ 15 w 36"/>
                      <a:gd name="T15" fmla="*/ 8 h 9"/>
                      <a:gd name="T16" fmla="*/ 15 w 36"/>
                      <a:gd name="T17" fmla="*/ 6 h 9"/>
                      <a:gd name="T18" fmla="*/ 12 w 36"/>
                      <a:gd name="T19" fmla="*/ 5 h 9"/>
                      <a:gd name="T20" fmla="*/ 8 w 36"/>
                      <a:gd name="T21" fmla="*/ 1 h 9"/>
                      <a:gd name="T22" fmla="*/ 8 w 36"/>
                      <a:gd name="T23" fmla="*/ 0 h 9"/>
                      <a:gd name="T24" fmla="*/ 15 w 36"/>
                      <a:gd name="T25" fmla="*/ 8 h 9"/>
                      <a:gd name="T26" fmla="*/ 15 w 36"/>
                      <a:gd name="T27" fmla="*/ 6 h 9"/>
                      <a:gd name="T28" fmla="*/ 14 w 36"/>
                      <a:gd name="T29" fmla="*/ 8 h 9"/>
                      <a:gd name="T30" fmla="*/ 17 w 36"/>
                      <a:gd name="T31" fmla="*/ 8 h 9"/>
                      <a:gd name="T32" fmla="*/ 26 w 36"/>
                      <a:gd name="T33" fmla="*/ 8 h 9"/>
                      <a:gd name="T34" fmla="*/ 36 w 36"/>
                      <a:gd name="T35" fmla="*/ 6 h 9"/>
                      <a:gd name="T36" fmla="*/ 29 w 36"/>
                      <a:gd name="T37" fmla="*/ 2 h 9"/>
                      <a:gd name="T38" fmla="*/ 8 w 36"/>
                      <a:gd name="T39" fmla="*/ 3 h 9"/>
                      <a:gd name="T40" fmla="*/ 8 w 36"/>
                      <a:gd name="T41" fmla="*/ 4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36" h="9">
                        <a:moveTo>
                          <a:pt x="8" y="4"/>
                        </a:moveTo>
                        <a:cubicBezTo>
                          <a:pt x="14" y="4"/>
                          <a:pt x="20" y="3"/>
                          <a:pt x="26" y="3"/>
                        </a:cubicBezTo>
                        <a:cubicBezTo>
                          <a:pt x="28" y="4"/>
                          <a:pt x="29" y="4"/>
                          <a:pt x="31" y="5"/>
                        </a:cubicBezTo>
                        <a:cubicBezTo>
                          <a:pt x="32" y="5"/>
                          <a:pt x="36" y="6"/>
                          <a:pt x="33" y="6"/>
                        </a:cubicBezTo>
                        <a:cubicBezTo>
                          <a:pt x="29" y="7"/>
                          <a:pt x="23" y="7"/>
                          <a:pt x="19" y="6"/>
                        </a:cubicBezTo>
                        <a:cubicBezTo>
                          <a:pt x="18" y="6"/>
                          <a:pt x="14" y="5"/>
                          <a:pt x="13" y="7"/>
                        </a:cubicBezTo>
                        <a:cubicBezTo>
                          <a:pt x="13" y="7"/>
                          <a:pt x="13" y="7"/>
                          <a:pt x="14" y="8"/>
                        </a:cubicBezTo>
                        <a:cubicBezTo>
                          <a:pt x="14" y="8"/>
                          <a:pt x="14" y="8"/>
                          <a:pt x="15" y="8"/>
                        </a:cubicBezTo>
                        <a:cubicBezTo>
                          <a:pt x="15" y="7"/>
                          <a:pt x="15" y="7"/>
                          <a:pt x="15" y="6"/>
                        </a:cubicBezTo>
                        <a:cubicBezTo>
                          <a:pt x="14" y="6"/>
                          <a:pt x="13" y="6"/>
                          <a:pt x="12" y="5"/>
                        </a:cubicBezTo>
                        <a:cubicBezTo>
                          <a:pt x="10" y="5"/>
                          <a:pt x="4" y="3"/>
                          <a:pt x="8" y="1"/>
                        </a:cubicBezTo>
                        <a:cubicBezTo>
                          <a:pt x="9" y="1"/>
                          <a:pt x="8" y="0"/>
                          <a:pt x="8" y="0"/>
                        </a:cubicBezTo>
                        <a:cubicBezTo>
                          <a:pt x="0" y="3"/>
                          <a:pt x="11" y="8"/>
                          <a:pt x="15" y="8"/>
                        </a:cubicBezTo>
                        <a:cubicBezTo>
                          <a:pt x="16" y="8"/>
                          <a:pt x="16" y="7"/>
                          <a:pt x="15" y="6"/>
                        </a:cubicBezTo>
                        <a:cubicBezTo>
                          <a:pt x="14" y="6"/>
                          <a:pt x="15" y="7"/>
                          <a:pt x="14" y="8"/>
                        </a:cubicBezTo>
                        <a:cubicBezTo>
                          <a:pt x="15" y="7"/>
                          <a:pt x="16" y="8"/>
                          <a:pt x="17" y="8"/>
                        </a:cubicBezTo>
                        <a:cubicBezTo>
                          <a:pt x="20" y="8"/>
                          <a:pt x="23" y="8"/>
                          <a:pt x="26" y="8"/>
                        </a:cubicBezTo>
                        <a:cubicBezTo>
                          <a:pt x="27" y="8"/>
                          <a:pt x="36" y="9"/>
                          <a:pt x="36" y="6"/>
                        </a:cubicBezTo>
                        <a:cubicBezTo>
                          <a:pt x="36" y="4"/>
                          <a:pt x="30" y="3"/>
                          <a:pt x="29" y="2"/>
                        </a:cubicBezTo>
                        <a:cubicBezTo>
                          <a:pt x="22" y="1"/>
                          <a:pt x="15" y="3"/>
                          <a:pt x="8" y="3"/>
                        </a:cubicBezTo>
                        <a:cubicBezTo>
                          <a:pt x="7" y="3"/>
                          <a:pt x="7" y="4"/>
                          <a:pt x="8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90" name="Freeform 179"/>
                  <p:cNvSpPr/>
                  <p:nvPr/>
                </p:nvSpPr>
                <p:spPr bwMode="auto">
                  <a:xfrm>
                    <a:off x="925513" y="2433638"/>
                    <a:ext cx="36513" cy="11113"/>
                  </a:xfrm>
                  <a:custGeom>
                    <a:avLst/>
                    <a:gdLst>
                      <a:gd name="T0" fmla="*/ 8 w 35"/>
                      <a:gd name="T1" fmla="*/ 4 h 11"/>
                      <a:gd name="T2" fmla="*/ 1 w 35"/>
                      <a:gd name="T3" fmla="*/ 3 h 11"/>
                      <a:gd name="T4" fmla="*/ 0 w 35"/>
                      <a:gd name="T5" fmla="*/ 4 h 11"/>
                      <a:gd name="T6" fmla="*/ 19 w 35"/>
                      <a:gd name="T7" fmla="*/ 11 h 11"/>
                      <a:gd name="T8" fmla="*/ 30 w 35"/>
                      <a:gd name="T9" fmla="*/ 1 h 11"/>
                      <a:gd name="T10" fmla="*/ 28 w 35"/>
                      <a:gd name="T11" fmla="*/ 2 h 11"/>
                      <a:gd name="T12" fmla="*/ 16 w 35"/>
                      <a:gd name="T13" fmla="*/ 9 h 11"/>
                      <a:gd name="T14" fmla="*/ 6 w 35"/>
                      <a:gd name="T15" fmla="*/ 8 h 11"/>
                      <a:gd name="T16" fmla="*/ 2 w 35"/>
                      <a:gd name="T17" fmla="*/ 6 h 11"/>
                      <a:gd name="T18" fmla="*/ 3 w 35"/>
                      <a:gd name="T19" fmla="*/ 5 h 11"/>
                      <a:gd name="T20" fmla="*/ 8 w 35"/>
                      <a:gd name="T21" fmla="*/ 5 h 11"/>
                      <a:gd name="T22" fmla="*/ 8 w 35"/>
                      <a:gd name="T23" fmla="*/ 4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5" h="11">
                        <a:moveTo>
                          <a:pt x="8" y="4"/>
                        </a:moveTo>
                        <a:cubicBezTo>
                          <a:pt x="6" y="4"/>
                          <a:pt x="3" y="4"/>
                          <a:pt x="1" y="3"/>
                        </a:cubicBezTo>
                        <a:cubicBezTo>
                          <a:pt x="1" y="3"/>
                          <a:pt x="0" y="4"/>
                          <a:pt x="0" y="4"/>
                        </a:cubicBezTo>
                        <a:cubicBezTo>
                          <a:pt x="0" y="10"/>
                          <a:pt x="15" y="11"/>
                          <a:pt x="19" y="11"/>
                        </a:cubicBezTo>
                        <a:cubicBezTo>
                          <a:pt x="25" y="11"/>
                          <a:pt x="35" y="9"/>
                          <a:pt x="30" y="1"/>
                        </a:cubicBezTo>
                        <a:cubicBezTo>
                          <a:pt x="29" y="0"/>
                          <a:pt x="28" y="1"/>
                          <a:pt x="28" y="2"/>
                        </a:cubicBezTo>
                        <a:cubicBezTo>
                          <a:pt x="33" y="9"/>
                          <a:pt x="21" y="10"/>
                          <a:pt x="16" y="9"/>
                        </a:cubicBezTo>
                        <a:cubicBezTo>
                          <a:pt x="13" y="9"/>
                          <a:pt x="9" y="9"/>
                          <a:pt x="6" y="8"/>
                        </a:cubicBezTo>
                        <a:cubicBezTo>
                          <a:pt x="5" y="7"/>
                          <a:pt x="3" y="7"/>
                          <a:pt x="2" y="6"/>
                        </a:cubicBezTo>
                        <a:cubicBezTo>
                          <a:pt x="1" y="5"/>
                          <a:pt x="2" y="5"/>
                          <a:pt x="3" y="5"/>
                        </a:cubicBezTo>
                        <a:cubicBezTo>
                          <a:pt x="4" y="5"/>
                          <a:pt x="6" y="5"/>
                          <a:pt x="8" y="5"/>
                        </a:cubicBezTo>
                        <a:cubicBezTo>
                          <a:pt x="9" y="5"/>
                          <a:pt x="9" y="4"/>
                          <a:pt x="8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91" name="Freeform 180"/>
                  <p:cNvSpPr/>
                  <p:nvPr/>
                </p:nvSpPr>
                <p:spPr bwMode="auto">
                  <a:xfrm>
                    <a:off x="928688" y="2441576"/>
                    <a:ext cx="26988" cy="15875"/>
                  </a:xfrm>
                  <a:custGeom>
                    <a:avLst/>
                    <a:gdLst>
                      <a:gd name="T0" fmla="*/ 1 w 25"/>
                      <a:gd name="T1" fmla="*/ 5 h 15"/>
                      <a:gd name="T2" fmla="*/ 1 w 25"/>
                      <a:gd name="T3" fmla="*/ 3 h 15"/>
                      <a:gd name="T4" fmla="*/ 0 w 25"/>
                      <a:gd name="T5" fmla="*/ 3 h 15"/>
                      <a:gd name="T6" fmla="*/ 25 w 25"/>
                      <a:gd name="T7" fmla="*/ 2 h 15"/>
                      <a:gd name="T8" fmla="*/ 23 w 25"/>
                      <a:gd name="T9" fmla="*/ 1 h 15"/>
                      <a:gd name="T10" fmla="*/ 1 w 25"/>
                      <a:gd name="T11" fmla="*/ 2 h 15"/>
                      <a:gd name="T12" fmla="*/ 0 w 25"/>
                      <a:gd name="T13" fmla="*/ 3 h 15"/>
                      <a:gd name="T14" fmla="*/ 0 w 25"/>
                      <a:gd name="T15" fmla="*/ 5 h 15"/>
                      <a:gd name="T16" fmla="*/ 1 w 25"/>
                      <a:gd name="T17" fmla="*/ 5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5" h="15">
                        <a:moveTo>
                          <a:pt x="1" y="5"/>
                        </a:moveTo>
                        <a:cubicBezTo>
                          <a:pt x="1" y="4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0" y="3"/>
                        </a:cubicBezTo>
                        <a:cubicBezTo>
                          <a:pt x="9" y="9"/>
                          <a:pt x="21" y="15"/>
                          <a:pt x="25" y="2"/>
                        </a:cubicBezTo>
                        <a:cubicBezTo>
                          <a:pt x="25" y="1"/>
                          <a:pt x="24" y="0"/>
                          <a:pt x="23" y="1"/>
                        </a:cubicBezTo>
                        <a:cubicBezTo>
                          <a:pt x="20" y="14"/>
                          <a:pt x="8" y="7"/>
                          <a:pt x="1" y="2"/>
                        </a:cubicBezTo>
                        <a:cubicBezTo>
                          <a:pt x="0" y="2"/>
                          <a:pt x="0" y="2"/>
                          <a:pt x="0" y="3"/>
                        </a:cubicBezTo>
                        <a:cubicBezTo>
                          <a:pt x="0" y="3"/>
                          <a:pt x="0" y="4"/>
                          <a:pt x="0" y="5"/>
                        </a:cubicBezTo>
                        <a:cubicBezTo>
                          <a:pt x="0" y="5"/>
                          <a:pt x="1" y="5"/>
                          <a:pt x="1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92" name="Freeform 181"/>
                  <p:cNvSpPr/>
                  <p:nvPr/>
                </p:nvSpPr>
                <p:spPr bwMode="auto">
                  <a:xfrm>
                    <a:off x="931863" y="2381251"/>
                    <a:ext cx="17463" cy="44450"/>
                  </a:xfrm>
                  <a:custGeom>
                    <a:avLst/>
                    <a:gdLst>
                      <a:gd name="T0" fmla="*/ 9 w 16"/>
                      <a:gd name="T1" fmla="*/ 40 h 41"/>
                      <a:gd name="T2" fmla="*/ 2 w 16"/>
                      <a:gd name="T3" fmla="*/ 1 h 41"/>
                      <a:gd name="T4" fmla="*/ 1 w 16"/>
                      <a:gd name="T5" fmla="*/ 2 h 41"/>
                      <a:gd name="T6" fmla="*/ 8 w 16"/>
                      <a:gd name="T7" fmla="*/ 40 h 41"/>
                      <a:gd name="T8" fmla="*/ 9 w 16"/>
                      <a:gd name="T9" fmla="*/ 4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41">
                        <a:moveTo>
                          <a:pt x="9" y="40"/>
                        </a:moveTo>
                        <a:cubicBezTo>
                          <a:pt x="11" y="28"/>
                          <a:pt x="16" y="7"/>
                          <a:pt x="2" y="1"/>
                        </a:cubicBezTo>
                        <a:cubicBezTo>
                          <a:pt x="1" y="0"/>
                          <a:pt x="0" y="1"/>
                          <a:pt x="1" y="2"/>
                        </a:cubicBezTo>
                        <a:cubicBezTo>
                          <a:pt x="14" y="8"/>
                          <a:pt x="9" y="29"/>
                          <a:pt x="8" y="40"/>
                        </a:cubicBezTo>
                        <a:cubicBezTo>
                          <a:pt x="7" y="41"/>
                          <a:pt x="9" y="41"/>
                          <a:pt x="9" y="4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93" name="Freeform 182"/>
                  <p:cNvSpPr/>
                  <p:nvPr/>
                </p:nvSpPr>
                <p:spPr bwMode="auto">
                  <a:xfrm>
                    <a:off x="942975" y="2379663"/>
                    <a:ext cx="17463" cy="49213"/>
                  </a:xfrm>
                  <a:custGeom>
                    <a:avLst/>
                    <a:gdLst>
                      <a:gd name="T0" fmla="*/ 7 w 17"/>
                      <a:gd name="T1" fmla="*/ 44 h 46"/>
                      <a:gd name="T2" fmla="*/ 16 w 17"/>
                      <a:gd name="T3" fmla="*/ 2 h 46"/>
                      <a:gd name="T4" fmla="*/ 15 w 17"/>
                      <a:gd name="T5" fmla="*/ 1 h 46"/>
                      <a:gd name="T6" fmla="*/ 6 w 17"/>
                      <a:gd name="T7" fmla="*/ 45 h 46"/>
                      <a:gd name="T8" fmla="*/ 7 w 17"/>
                      <a:gd name="T9" fmla="*/ 44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46">
                        <a:moveTo>
                          <a:pt x="7" y="44"/>
                        </a:moveTo>
                        <a:cubicBezTo>
                          <a:pt x="1" y="32"/>
                          <a:pt x="6" y="11"/>
                          <a:pt x="16" y="2"/>
                        </a:cubicBezTo>
                        <a:cubicBezTo>
                          <a:pt x="17" y="1"/>
                          <a:pt x="16" y="0"/>
                          <a:pt x="15" y="1"/>
                        </a:cubicBezTo>
                        <a:cubicBezTo>
                          <a:pt x="5" y="10"/>
                          <a:pt x="0" y="32"/>
                          <a:pt x="6" y="45"/>
                        </a:cubicBezTo>
                        <a:cubicBezTo>
                          <a:pt x="6" y="46"/>
                          <a:pt x="8" y="45"/>
                          <a:pt x="7" y="4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94" name="Freeform 183"/>
                  <p:cNvSpPr/>
                  <p:nvPr/>
                </p:nvSpPr>
                <p:spPr bwMode="auto">
                  <a:xfrm>
                    <a:off x="927100" y="2368551"/>
                    <a:ext cx="36513" cy="15875"/>
                  </a:xfrm>
                  <a:custGeom>
                    <a:avLst/>
                    <a:gdLst>
                      <a:gd name="T0" fmla="*/ 6 w 34"/>
                      <a:gd name="T1" fmla="*/ 14 h 16"/>
                      <a:gd name="T2" fmla="*/ 5 w 34"/>
                      <a:gd name="T3" fmla="*/ 5 h 16"/>
                      <a:gd name="T4" fmla="*/ 12 w 34"/>
                      <a:gd name="T5" fmla="*/ 5 h 16"/>
                      <a:gd name="T6" fmla="*/ 9 w 34"/>
                      <a:gd name="T7" fmla="*/ 7 h 16"/>
                      <a:gd name="T8" fmla="*/ 10 w 34"/>
                      <a:gd name="T9" fmla="*/ 4 h 16"/>
                      <a:gd name="T10" fmla="*/ 15 w 34"/>
                      <a:gd name="T11" fmla="*/ 5 h 16"/>
                      <a:gd name="T12" fmla="*/ 15 w 34"/>
                      <a:gd name="T13" fmla="*/ 7 h 16"/>
                      <a:gd name="T14" fmla="*/ 21 w 34"/>
                      <a:gd name="T15" fmla="*/ 4 h 16"/>
                      <a:gd name="T16" fmla="*/ 23 w 34"/>
                      <a:gd name="T17" fmla="*/ 7 h 16"/>
                      <a:gd name="T18" fmla="*/ 22 w 34"/>
                      <a:gd name="T19" fmla="*/ 7 h 16"/>
                      <a:gd name="T20" fmla="*/ 22 w 34"/>
                      <a:gd name="T21" fmla="*/ 4 h 16"/>
                      <a:gd name="T22" fmla="*/ 24 w 34"/>
                      <a:gd name="T23" fmla="*/ 3 h 16"/>
                      <a:gd name="T24" fmla="*/ 25 w 34"/>
                      <a:gd name="T25" fmla="*/ 3 h 16"/>
                      <a:gd name="T26" fmla="*/ 25 w 34"/>
                      <a:gd name="T27" fmla="*/ 7 h 16"/>
                      <a:gd name="T28" fmla="*/ 31 w 34"/>
                      <a:gd name="T29" fmla="*/ 8 h 16"/>
                      <a:gd name="T30" fmla="*/ 27 w 34"/>
                      <a:gd name="T31" fmla="*/ 12 h 16"/>
                      <a:gd name="T32" fmla="*/ 27 w 34"/>
                      <a:gd name="T33" fmla="*/ 14 h 16"/>
                      <a:gd name="T34" fmla="*/ 31 w 34"/>
                      <a:gd name="T35" fmla="*/ 4 h 16"/>
                      <a:gd name="T36" fmla="*/ 24 w 34"/>
                      <a:gd name="T37" fmla="*/ 7 h 16"/>
                      <a:gd name="T38" fmla="*/ 29 w 34"/>
                      <a:gd name="T39" fmla="*/ 7 h 16"/>
                      <a:gd name="T40" fmla="*/ 22 w 34"/>
                      <a:gd name="T41" fmla="*/ 2 h 16"/>
                      <a:gd name="T42" fmla="*/ 21 w 34"/>
                      <a:gd name="T43" fmla="*/ 10 h 16"/>
                      <a:gd name="T44" fmla="*/ 25 w 34"/>
                      <a:gd name="T45" fmla="*/ 6 h 16"/>
                      <a:gd name="T46" fmla="*/ 13 w 34"/>
                      <a:gd name="T47" fmla="*/ 9 h 16"/>
                      <a:gd name="T48" fmla="*/ 14 w 34"/>
                      <a:gd name="T49" fmla="*/ 10 h 16"/>
                      <a:gd name="T50" fmla="*/ 14 w 34"/>
                      <a:gd name="T51" fmla="*/ 3 h 16"/>
                      <a:gd name="T52" fmla="*/ 9 w 34"/>
                      <a:gd name="T53" fmla="*/ 10 h 16"/>
                      <a:gd name="T54" fmla="*/ 10 w 34"/>
                      <a:gd name="T55" fmla="*/ 10 h 16"/>
                      <a:gd name="T56" fmla="*/ 10 w 34"/>
                      <a:gd name="T57" fmla="*/ 2 h 16"/>
                      <a:gd name="T58" fmla="*/ 3 w 34"/>
                      <a:gd name="T59" fmla="*/ 5 h 16"/>
                      <a:gd name="T60" fmla="*/ 5 w 34"/>
                      <a:gd name="T61" fmla="*/ 15 h 16"/>
                      <a:gd name="T62" fmla="*/ 6 w 34"/>
                      <a:gd name="T63" fmla="*/ 14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34" h="16">
                        <a:moveTo>
                          <a:pt x="6" y="14"/>
                        </a:moveTo>
                        <a:cubicBezTo>
                          <a:pt x="3" y="11"/>
                          <a:pt x="2" y="8"/>
                          <a:pt x="5" y="5"/>
                        </a:cubicBezTo>
                        <a:cubicBezTo>
                          <a:pt x="7" y="3"/>
                          <a:pt x="10" y="2"/>
                          <a:pt x="12" y="5"/>
                        </a:cubicBezTo>
                        <a:cubicBezTo>
                          <a:pt x="13" y="7"/>
                          <a:pt x="10" y="9"/>
                          <a:pt x="9" y="7"/>
                        </a:cubicBezTo>
                        <a:cubicBezTo>
                          <a:pt x="9" y="6"/>
                          <a:pt x="9" y="4"/>
                          <a:pt x="10" y="4"/>
                        </a:cubicBezTo>
                        <a:cubicBezTo>
                          <a:pt x="12" y="3"/>
                          <a:pt x="14" y="4"/>
                          <a:pt x="15" y="5"/>
                        </a:cubicBezTo>
                        <a:cubicBezTo>
                          <a:pt x="18" y="7"/>
                          <a:pt x="14" y="10"/>
                          <a:pt x="15" y="7"/>
                        </a:cubicBezTo>
                        <a:cubicBezTo>
                          <a:pt x="15" y="4"/>
                          <a:pt x="19" y="3"/>
                          <a:pt x="21" y="4"/>
                        </a:cubicBezTo>
                        <a:cubicBezTo>
                          <a:pt x="23" y="4"/>
                          <a:pt x="24" y="5"/>
                          <a:pt x="23" y="7"/>
                        </a:cubicBezTo>
                        <a:cubicBezTo>
                          <a:pt x="23" y="8"/>
                          <a:pt x="22" y="10"/>
                          <a:pt x="22" y="7"/>
                        </a:cubicBezTo>
                        <a:cubicBezTo>
                          <a:pt x="22" y="6"/>
                          <a:pt x="22" y="5"/>
                          <a:pt x="22" y="4"/>
                        </a:cubicBezTo>
                        <a:cubicBezTo>
                          <a:pt x="23" y="4"/>
                          <a:pt x="23" y="3"/>
                          <a:pt x="24" y="3"/>
                        </a:cubicBezTo>
                        <a:cubicBezTo>
                          <a:pt x="24" y="3"/>
                          <a:pt x="24" y="3"/>
                          <a:pt x="25" y="3"/>
                        </a:cubicBezTo>
                        <a:cubicBezTo>
                          <a:pt x="27" y="3"/>
                          <a:pt x="28" y="4"/>
                          <a:pt x="25" y="7"/>
                        </a:cubicBezTo>
                        <a:cubicBezTo>
                          <a:pt x="25" y="4"/>
                          <a:pt x="32" y="3"/>
                          <a:pt x="31" y="8"/>
                        </a:cubicBezTo>
                        <a:cubicBezTo>
                          <a:pt x="30" y="10"/>
                          <a:pt x="28" y="11"/>
                          <a:pt x="27" y="12"/>
                        </a:cubicBezTo>
                        <a:cubicBezTo>
                          <a:pt x="26" y="13"/>
                          <a:pt x="27" y="14"/>
                          <a:pt x="27" y="14"/>
                        </a:cubicBezTo>
                        <a:cubicBezTo>
                          <a:pt x="31" y="12"/>
                          <a:pt x="34" y="7"/>
                          <a:pt x="31" y="4"/>
                        </a:cubicBezTo>
                        <a:cubicBezTo>
                          <a:pt x="29" y="1"/>
                          <a:pt x="24" y="4"/>
                          <a:pt x="24" y="7"/>
                        </a:cubicBezTo>
                        <a:cubicBezTo>
                          <a:pt x="24" y="11"/>
                          <a:pt x="29" y="9"/>
                          <a:pt x="29" y="7"/>
                        </a:cubicBezTo>
                        <a:cubicBezTo>
                          <a:pt x="31" y="3"/>
                          <a:pt x="26" y="0"/>
                          <a:pt x="22" y="2"/>
                        </a:cubicBezTo>
                        <a:cubicBezTo>
                          <a:pt x="20" y="3"/>
                          <a:pt x="20" y="7"/>
                          <a:pt x="21" y="10"/>
                        </a:cubicBezTo>
                        <a:cubicBezTo>
                          <a:pt x="22" y="12"/>
                          <a:pt x="25" y="7"/>
                          <a:pt x="25" y="6"/>
                        </a:cubicBezTo>
                        <a:cubicBezTo>
                          <a:pt x="25" y="0"/>
                          <a:pt x="11" y="1"/>
                          <a:pt x="13" y="9"/>
                        </a:cubicBezTo>
                        <a:cubicBezTo>
                          <a:pt x="14" y="10"/>
                          <a:pt x="14" y="10"/>
                          <a:pt x="14" y="10"/>
                        </a:cubicBezTo>
                        <a:cubicBezTo>
                          <a:pt x="20" y="8"/>
                          <a:pt x="19" y="5"/>
                          <a:pt x="14" y="3"/>
                        </a:cubicBezTo>
                        <a:cubicBezTo>
                          <a:pt x="8" y="0"/>
                          <a:pt x="7" y="5"/>
                          <a:pt x="9" y="10"/>
                        </a:cubicBezTo>
                        <a:cubicBezTo>
                          <a:pt x="9" y="10"/>
                          <a:pt x="9" y="10"/>
                          <a:pt x="10" y="10"/>
                        </a:cubicBezTo>
                        <a:cubicBezTo>
                          <a:pt x="14" y="10"/>
                          <a:pt x="15" y="4"/>
                          <a:pt x="10" y="2"/>
                        </a:cubicBezTo>
                        <a:cubicBezTo>
                          <a:pt x="8" y="1"/>
                          <a:pt x="4" y="3"/>
                          <a:pt x="3" y="5"/>
                        </a:cubicBezTo>
                        <a:cubicBezTo>
                          <a:pt x="0" y="9"/>
                          <a:pt x="2" y="12"/>
                          <a:pt x="5" y="15"/>
                        </a:cubicBezTo>
                        <a:cubicBezTo>
                          <a:pt x="5" y="16"/>
                          <a:pt x="6" y="15"/>
                          <a:pt x="6" y="1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04" name="Freeform 193"/>
                  <p:cNvSpPr/>
                  <p:nvPr/>
                </p:nvSpPr>
                <p:spPr bwMode="auto">
                  <a:xfrm>
                    <a:off x="933450" y="2243138"/>
                    <a:ext cx="85725" cy="49213"/>
                  </a:xfrm>
                  <a:custGeom>
                    <a:avLst/>
                    <a:gdLst>
                      <a:gd name="T0" fmla="*/ 1 w 82"/>
                      <a:gd name="T1" fmla="*/ 46 h 47"/>
                      <a:gd name="T2" fmla="*/ 6 w 82"/>
                      <a:gd name="T3" fmla="*/ 40 h 47"/>
                      <a:gd name="T4" fmla="*/ 9 w 82"/>
                      <a:gd name="T5" fmla="*/ 37 h 47"/>
                      <a:gd name="T6" fmla="*/ 11 w 82"/>
                      <a:gd name="T7" fmla="*/ 44 h 47"/>
                      <a:gd name="T8" fmla="*/ 11 w 82"/>
                      <a:gd name="T9" fmla="*/ 44 h 47"/>
                      <a:gd name="T10" fmla="*/ 19 w 82"/>
                      <a:gd name="T11" fmla="*/ 34 h 47"/>
                      <a:gd name="T12" fmla="*/ 25 w 82"/>
                      <a:gd name="T13" fmla="*/ 32 h 47"/>
                      <a:gd name="T14" fmla="*/ 29 w 82"/>
                      <a:gd name="T15" fmla="*/ 42 h 47"/>
                      <a:gd name="T16" fmla="*/ 29 w 82"/>
                      <a:gd name="T17" fmla="*/ 43 h 47"/>
                      <a:gd name="T18" fmla="*/ 32 w 82"/>
                      <a:gd name="T19" fmla="*/ 37 h 47"/>
                      <a:gd name="T20" fmla="*/ 33 w 82"/>
                      <a:gd name="T21" fmla="*/ 33 h 47"/>
                      <a:gd name="T22" fmla="*/ 37 w 82"/>
                      <a:gd name="T23" fmla="*/ 34 h 47"/>
                      <a:gd name="T24" fmla="*/ 37 w 82"/>
                      <a:gd name="T25" fmla="*/ 34 h 47"/>
                      <a:gd name="T26" fmla="*/ 44 w 82"/>
                      <a:gd name="T27" fmla="*/ 30 h 47"/>
                      <a:gd name="T28" fmla="*/ 44 w 82"/>
                      <a:gd name="T29" fmla="*/ 30 h 47"/>
                      <a:gd name="T30" fmla="*/ 48 w 82"/>
                      <a:gd name="T31" fmla="*/ 24 h 47"/>
                      <a:gd name="T32" fmla="*/ 50 w 82"/>
                      <a:gd name="T33" fmla="*/ 18 h 47"/>
                      <a:gd name="T34" fmla="*/ 53 w 82"/>
                      <a:gd name="T35" fmla="*/ 20 h 47"/>
                      <a:gd name="T36" fmla="*/ 57 w 82"/>
                      <a:gd name="T37" fmla="*/ 40 h 47"/>
                      <a:gd name="T38" fmla="*/ 58 w 82"/>
                      <a:gd name="T39" fmla="*/ 40 h 47"/>
                      <a:gd name="T40" fmla="*/ 64 w 82"/>
                      <a:gd name="T41" fmla="*/ 19 h 47"/>
                      <a:gd name="T42" fmla="*/ 68 w 82"/>
                      <a:gd name="T43" fmla="*/ 9 h 47"/>
                      <a:gd name="T44" fmla="*/ 72 w 82"/>
                      <a:gd name="T45" fmla="*/ 15 h 47"/>
                      <a:gd name="T46" fmla="*/ 73 w 82"/>
                      <a:gd name="T47" fmla="*/ 15 h 47"/>
                      <a:gd name="T48" fmla="*/ 82 w 82"/>
                      <a:gd name="T49" fmla="*/ 1 h 47"/>
                      <a:gd name="T50" fmla="*/ 81 w 82"/>
                      <a:gd name="T51" fmla="*/ 1 h 47"/>
                      <a:gd name="T52" fmla="*/ 80 w 82"/>
                      <a:gd name="T53" fmla="*/ 1 h 47"/>
                      <a:gd name="T54" fmla="*/ 80 w 82"/>
                      <a:gd name="T55" fmla="*/ 2 h 47"/>
                      <a:gd name="T56" fmla="*/ 78 w 82"/>
                      <a:gd name="T57" fmla="*/ 7 h 47"/>
                      <a:gd name="T58" fmla="*/ 74 w 82"/>
                      <a:gd name="T59" fmla="*/ 12 h 47"/>
                      <a:gd name="T60" fmla="*/ 69 w 82"/>
                      <a:gd name="T61" fmla="*/ 6 h 47"/>
                      <a:gd name="T62" fmla="*/ 68 w 82"/>
                      <a:gd name="T63" fmla="*/ 6 h 47"/>
                      <a:gd name="T64" fmla="*/ 58 w 82"/>
                      <a:gd name="T65" fmla="*/ 36 h 47"/>
                      <a:gd name="T66" fmla="*/ 57 w 82"/>
                      <a:gd name="T67" fmla="*/ 35 h 47"/>
                      <a:gd name="T68" fmla="*/ 56 w 82"/>
                      <a:gd name="T69" fmla="*/ 28 h 47"/>
                      <a:gd name="T70" fmla="*/ 52 w 82"/>
                      <a:gd name="T71" fmla="*/ 15 h 47"/>
                      <a:gd name="T72" fmla="*/ 51 w 82"/>
                      <a:gd name="T73" fmla="*/ 15 h 47"/>
                      <a:gd name="T74" fmla="*/ 48 w 82"/>
                      <a:gd name="T75" fmla="*/ 22 h 47"/>
                      <a:gd name="T76" fmla="*/ 42 w 82"/>
                      <a:gd name="T77" fmla="*/ 28 h 47"/>
                      <a:gd name="T78" fmla="*/ 42 w 82"/>
                      <a:gd name="T79" fmla="*/ 28 h 47"/>
                      <a:gd name="T80" fmla="*/ 38 w 82"/>
                      <a:gd name="T81" fmla="*/ 32 h 47"/>
                      <a:gd name="T82" fmla="*/ 34 w 82"/>
                      <a:gd name="T83" fmla="*/ 29 h 47"/>
                      <a:gd name="T84" fmla="*/ 34 w 82"/>
                      <a:gd name="T85" fmla="*/ 29 h 47"/>
                      <a:gd name="T86" fmla="*/ 31 w 82"/>
                      <a:gd name="T87" fmla="*/ 39 h 47"/>
                      <a:gd name="T88" fmla="*/ 26 w 82"/>
                      <a:gd name="T89" fmla="*/ 34 h 47"/>
                      <a:gd name="T90" fmla="*/ 24 w 82"/>
                      <a:gd name="T91" fmla="*/ 27 h 47"/>
                      <a:gd name="T92" fmla="*/ 23 w 82"/>
                      <a:gd name="T93" fmla="*/ 27 h 47"/>
                      <a:gd name="T94" fmla="*/ 17 w 82"/>
                      <a:gd name="T95" fmla="*/ 36 h 47"/>
                      <a:gd name="T96" fmla="*/ 11 w 82"/>
                      <a:gd name="T97" fmla="*/ 42 h 47"/>
                      <a:gd name="T98" fmla="*/ 8 w 82"/>
                      <a:gd name="T99" fmla="*/ 36 h 47"/>
                      <a:gd name="T100" fmla="*/ 8 w 82"/>
                      <a:gd name="T101" fmla="*/ 36 h 47"/>
                      <a:gd name="T102" fmla="*/ 1 w 82"/>
                      <a:gd name="T103" fmla="*/ 47 h 47"/>
                      <a:gd name="T104" fmla="*/ 1 w 82"/>
                      <a:gd name="T105" fmla="*/ 47 h 47"/>
                      <a:gd name="T106" fmla="*/ 2 w 82"/>
                      <a:gd name="T107" fmla="*/ 47 h 47"/>
                      <a:gd name="T108" fmla="*/ 1 w 82"/>
                      <a:gd name="T109" fmla="*/ 46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82" h="47">
                        <a:moveTo>
                          <a:pt x="1" y="46"/>
                        </a:moveTo>
                        <a:cubicBezTo>
                          <a:pt x="3" y="46"/>
                          <a:pt x="5" y="42"/>
                          <a:pt x="6" y="40"/>
                        </a:cubicBezTo>
                        <a:cubicBezTo>
                          <a:pt x="6" y="40"/>
                          <a:pt x="8" y="36"/>
                          <a:pt x="9" y="37"/>
                        </a:cubicBezTo>
                        <a:cubicBezTo>
                          <a:pt x="10" y="39"/>
                          <a:pt x="10" y="42"/>
                          <a:pt x="11" y="44"/>
                        </a:cubicBezTo>
                        <a:cubicBezTo>
                          <a:pt x="11" y="44"/>
                          <a:pt x="11" y="44"/>
                          <a:pt x="11" y="44"/>
                        </a:cubicBezTo>
                        <a:cubicBezTo>
                          <a:pt x="15" y="41"/>
                          <a:pt x="17" y="38"/>
                          <a:pt x="19" y="34"/>
                        </a:cubicBezTo>
                        <a:cubicBezTo>
                          <a:pt x="21" y="31"/>
                          <a:pt x="23" y="26"/>
                          <a:pt x="25" y="32"/>
                        </a:cubicBezTo>
                        <a:cubicBezTo>
                          <a:pt x="26" y="35"/>
                          <a:pt x="27" y="39"/>
                          <a:pt x="29" y="42"/>
                        </a:cubicBezTo>
                        <a:cubicBezTo>
                          <a:pt x="29" y="43"/>
                          <a:pt x="29" y="43"/>
                          <a:pt x="29" y="43"/>
                        </a:cubicBezTo>
                        <a:cubicBezTo>
                          <a:pt x="31" y="41"/>
                          <a:pt x="32" y="39"/>
                          <a:pt x="32" y="37"/>
                        </a:cubicBezTo>
                        <a:cubicBezTo>
                          <a:pt x="32" y="35"/>
                          <a:pt x="33" y="34"/>
                          <a:pt x="33" y="33"/>
                        </a:cubicBezTo>
                        <a:cubicBezTo>
                          <a:pt x="34" y="29"/>
                          <a:pt x="36" y="32"/>
                          <a:pt x="37" y="34"/>
                        </a:cubicBezTo>
                        <a:cubicBezTo>
                          <a:pt x="37" y="34"/>
                          <a:pt x="37" y="34"/>
                          <a:pt x="37" y="34"/>
                        </a:cubicBezTo>
                        <a:cubicBezTo>
                          <a:pt x="39" y="32"/>
                          <a:pt x="41" y="27"/>
                          <a:pt x="44" y="30"/>
                        </a:cubicBezTo>
                        <a:cubicBezTo>
                          <a:pt x="44" y="30"/>
                          <a:pt x="44" y="30"/>
                          <a:pt x="44" y="30"/>
                        </a:cubicBezTo>
                        <a:cubicBezTo>
                          <a:pt x="46" y="28"/>
                          <a:pt x="47" y="26"/>
                          <a:pt x="48" y="24"/>
                        </a:cubicBezTo>
                        <a:cubicBezTo>
                          <a:pt x="49" y="22"/>
                          <a:pt x="49" y="20"/>
                          <a:pt x="50" y="18"/>
                        </a:cubicBezTo>
                        <a:cubicBezTo>
                          <a:pt x="52" y="15"/>
                          <a:pt x="52" y="18"/>
                          <a:pt x="53" y="20"/>
                        </a:cubicBezTo>
                        <a:cubicBezTo>
                          <a:pt x="55" y="26"/>
                          <a:pt x="56" y="33"/>
                          <a:pt x="57" y="40"/>
                        </a:cubicBezTo>
                        <a:cubicBezTo>
                          <a:pt x="57" y="40"/>
                          <a:pt x="58" y="40"/>
                          <a:pt x="58" y="40"/>
                        </a:cubicBezTo>
                        <a:cubicBezTo>
                          <a:pt x="60" y="33"/>
                          <a:pt x="62" y="26"/>
                          <a:pt x="64" y="19"/>
                        </a:cubicBezTo>
                        <a:cubicBezTo>
                          <a:pt x="65" y="16"/>
                          <a:pt x="66" y="12"/>
                          <a:pt x="68" y="9"/>
                        </a:cubicBezTo>
                        <a:cubicBezTo>
                          <a:pt x="68" y="8"/>
                          <a:pt x="72" y="14"/>
                          <a:pt x="72" y="15"/>
                        </a:cubicBezTo>
                        <a:cubicBezTo>
                          <a:pt x="72" y="15"/>
                          <a:pt x="73" y="15"/>
                          <a:pt x="73" y="15"/>
                        </a:cubicBezTo>
                        <a:cubicBezTo>
                          <a:pt x="77" y="11"/>
                          <a:pt x="80" y="6"/>
                          <a:pt x="82" y="1"/>
                        </a:cubicBezTo>
                        <a:cubicBezTo>
                          <a:pt x="82" y="1"/>
                          <a:pt x="81" y="0"/>
                          <a:pt x="81" y="1"/>
                        </a:cubicBezTo>
                        <a:cubicBezTo>
                          <a:pt x="81" y="1"/>
                          <a:pt x="80" y="1"/>
                          <a:pt x="80" y="1"/>
                        </a:cubicBezTo>
                        <a:cubicBezTo>
                          <a:pt x="80" y="1"/>
                          <a:pt x="80" y="2"/>
                          <a:pt x="80" y="2"/>
                        </a:cubicBezTo>
                        <a:cubicBezTo>
                          <a:pt x="80" y="2"/>
                          <a:pt x="79" y="6"/>
                          <a:pt x="78" y="7"/>
                        </a:cubicBezTo>
                        <a:cubicBezTo>
                          <a:pt x="77" y="8"/>
                          <a:pt x="76" y="10"/>
                          <a:pt x="74" y="12"/>
                        </a:cubicBezTo>
                        <a:cubicBezTo>
                          <a:pt x="71" y="16"/>
                          <a:pt x="70" y="9"/>
                          <a:pt x="69" y="6"/>
                        </a:cubicBezTo>
                        <a:cubicBezTo>
                          <a:pt x="69" y="6"/>
                          <a:pt x="68" y="6"/>
                          <a:pt x="68" y="6"/>
                        </a:cubicBezTo>
                        <a:cubicBezTo>
                          <a:pt x="64" y="16"/>
                          <a:pt x="61" y="26"/>
                          <a:pt x="58" y="36"/>
                        </a:cubicBezTo>
                        <a:cubicBezTo>
                          <a:pt x="57" y="40"/>
                          <a:pt x="58" y="37"/>
                          <a:pt x="57" y="35"/>
                        </a:cubicBezTo>
                        <a:cubicBezTo>
                          <a:pt x="57" y="32"/>
                          <a:pt x="56" y="30"/>
                          <a:pt x="56" y="28"/>
                        </a:cubicBezTo>
                        <a:cubicBezTo>
                          <a:pt x="55" y="23"/>
                          <a:pt x="54" y="19"/>
                          <a:pt x="52" y="15"/>
                        </a:cubicBezTo>
                        <a:cubicBezTo>
                          <a:pt x="52" y="15"/>
                          <a:pt x="51" y="15"/>
                          <a:pt x="51" y="15"/>
                        </a:cubicBezTo>
                        <a:cubicBezTo>
                          <a:pt x="50" y="17"/>
                          <a:pt x="49" y="20"/>
                          <a:pt x="48" y="22"/>
                        </a:cubicBezTo>
                        <a:cubicBezTo>
                          <a:pt x="47" y="25"/>
                          <a:pt x="45" y="30"/>
                          <a:pt x="42" y="28"/>
                        </a:cubicBezTo>
                        <a:cubicBezTo>
                          <a:pt x="42" y="27"/>
                          <a:pt x="42" y="27"/>
                          <a:pt x="42" y="28"/>
                        </a:cubicBezTo>
                        <a:cubicBezTo>
                          <a:pt x="40" y="29"/>
                          <a:pt x="39" y="31"/>
                          <a:pt x="38" y="32"/>
                        </a:cubicBezTo>
                        <a:cubicBezTo>
                          <a:pt x="37" y="33"/>
                          <a:pt x="35" y="29"/>
                          <a:pt x="34" y="29"/>
                        </a:cubicBezTo>
                        <a:cubicBezTo>
                          <a:pt x="34" y="28"/>
                          <a:pt x="34" y="29"/>
                          <a:pt x="34" y="29"/>
                        </a:cubicBezTo>
                        <a:cubicBezTo>
                          <a:pt x="32" y="32"/>
                          <a:pt x="32" y="36"/>
                          <a:pt x="31" y="39"/>
                        </a:cubicBezTo>
                        <a:cubicBezTo>
                          <a:pt x="29" y="44"/>
                          <a:pt x="27" y="35"/>
                          <a:pt x="26" y="34"/>
                        </a:cubicBezTo>
                        <a:cubicBezTo>
                          <a:pt x="26" y="31"/>
                          <a:pt x="25" y="29"/>
                          <a:pt x="24" y="27"/>
                        </a:cubicBezTo>
                        <a:cubicBezTo>
                          <a:pt x="23" y="27"/>
                          <a:pt x="23" y="26"/>
                          <a:pt x="23" y="27"/>
                        </a:cubicBezTo>
                        <a:cubicBezTo>
                          <a:pt x="20" y="29"/>
                          <a:pt x="19" y="33"/>
                          <a:pt x="17" y="36"/>
                        </a:cubicBezTo>
                        <a:cubicBezTo>
                          <a:pt x="17" y="37"/>
                          <a:pt x="12" y="44"/>
                          <a:pt x="11" y="42"/>
                        </a:cubicBezTo>
                        <a:cubicBezTo>
                          <a:pt x="11" y="39"/>
                          <a:pt x="10" y="38"/>
                          <a:pt x="8" y="36"/>
                        </a:cubicBezTo>
                        <a:cubicBezTo>
                          <a:pt x="8" y="35"/>
                          <a:pt x="8" y="35"/>
                          <a:pt x="8" y="36"/>
                        </a:cubicBezTo>
                        <a:cubicBezTo>
                          <a:pt x="6" y="39"/>
                          <a:pt x="3" y="43"/>
                          <a:pt x="1" y="47"/>
                        </a:cubicBezTo>
                        <a:cubicBezTo>
                          <a:pt x="0" y="47"/>
                          <a:pt x="1" y="47"/>
                          <a:pt x="1" y="47"/>
                        </a:cubicBezTo>
                        <a:cubicBezTo>
                          <a:pt x="1" y="47"/>
                          <a:pt x="1" y="47"/>
                          <a:pt x="2" y="47"/>
                        </a:cubicBezTo>
                        <a:cubicBezTo>
                          <a:pt x="2" y="47"/>
                          <a:pt x="2" y="46"/>
                          <a:pt x="1" y="4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05" name="Freeform 194"/>
                  <p:cNvSpPr/>
                  <p:nvPr/>
                </p:nvSpPr>
                <p:spPr bwMode="auto">
                  <a:xfrm>
                    <a:off x="919163" y="2254251"/>
                    <a:ext cx="119063" cy="52388"/>
                  </a:xfrm>
                  <a:custGeom>
                    <a:avLst/>
                    <a:gdLst>
                      <a:gd name="T0" fmla="*/ 2 w 113"/>
                      <a:gd name="T1" fmla="*/ 0 h 50"/>
                      <a:gd name="T2" fmla="*/ 4 w 113"/>
                      <a:gd name="T3" fmla="*/ 22 h 50"/>
                      <a:gd name="T4" fmla="*/ 6 w 113"/>
                      <a:gd name="T5" fmla="*/ 49 h 50"/>
                      <a:gd name="T6" fmla="*/ 7 w 113"/>
                      <a:gd name="T7" fmla="*/ 50 h 50"/>
                      <a:gd name="T8" fmla="*/ 34 w 113"/>
                      <a:gd name="T9" fmla="*/ 49 h 50"/>
                      <a:gd name="T10" fmla="*/ 60 w 113"/>
                      <a:gd name="T11" fmla="*/ 47 h 50"/>
                      <a:gd name="T12" fmla="*/ 112 w 113"/>
                      <a:gd name="T13" fmla="*/ 42 h 50"/>
                      <a:gd name="T14" fmla="*/ 113 w 113"/>
                      <a:gd name="T15" fmla="*/ 42 h 50"/>
                      <a:gd name="T16" fmla="*/ 111 w 113"/>
                      <a:gd name="T17" fmla="*/ 40 h 50"/>
                      <a:gd name="T18" fmla="*/ 110 w 113"/>
                      <a:gd name="T19" fmla="*/ 40 h 50"/>
                      <a:gd name="T20" fmla="*/ 106 w 113"/>
                      <a:gd name="T21" fmla="*/ 42 h 50"/>
                      <a:gd name="T22" fmla="*/ 96 w 113"/>
                      <a:gd name="T23" fmla="*/ 42 h 50"/>
                      <a:gd name="T24" fmla="*/ 78 w 113"/>
                      <a:gd name="T25" fmla="*/ 45 h 50"/>
                      <a:gd name="T26" fmla="*/ 38 w 113"/>
                      <a:gd name="T27" fmla="*/ 48 h 50"/>
                      <a:gd name="T28" fmla="*/ 19 w 113"/>
                      <a:gd name="T29" fmla="*/ 49 h 50"/>
                      <a:gd name="T30" fmla="*/ 9 w 113"/>
                      <a:gd name="T31" fmla="*/ 49 h 50"/>
                      <a:gd name="T32" fmla="*/ 7 w 113"/>
                      <a:gd name="T33" fmla="*/ 39 h 50"/>
                      <a:gd name="T34" fmla="*/ 5 w 113"/>
                      <a:gd name="T35" fmla="*/ 20 h 50"/>
                      <a:gd name="T36" fmla="*/ 3 w 113"/>
                      <a:gd name="T37" fmla="*/ 0 h 50"/>
                      <a:gd name="T38" fmla="*/ 2 w 113"/>
                      <a:gd name="T39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13" h="50">
                        <a:moveTo>
                          <a:pt x="2" y="0"/>
                        </a:moveTo>
                        <a:cubicBezTo>
                          <a:pt x="0" y="7"/>
                          <a:pt x="3" y="15"/>
                          <a:pt x="4" y="22"/>
                        </a:cubicBezTo>
                        <a:cubicBezTo>
                          <a:pt x="5" y="31"/>
                          <a:pt x="6" y="40"/>
                          <a:pt x="6" y="49"/>
                        </a:cubicBezTo>
                        <a:cubicBezTo>
                          <a:pt x="6" y="49"/>
                          <a:pt x="6" y="50"/>
                          <a:pt x="7" y="50"/>
                        </a:cubicBezTo>
                        <a:cubicBezTo>
                          <a:pt x="16" y="50"/>
                          <a:pt x="25" y="49"/>
                          <a:pt x="34" y="49"/>
                        </a:cubicBezTo>
                        <a:cubicBezTo>
                          <a:pt x="42" y="48"/>
                          <a:pt x="51" y="48"/>
                          <a:pt x="60" y="47"/>
                        </a:cubicBezTo>
                        <a:cubicBezTo>
                          <a:pt x="77" y="46"/>
                          <a:pt x="95" y="42"/>
                          <a:pt x="112" y="42"/>
                        </a:cubicBezTo>
                        <a:cubicBezTo>
                          <a:pt x="113" y="42"/>
                          <a:pt x="113" y="42"/>
                          <a:pt x="113" y="42"/>
                        </a:cubicBezTo>
                        <a:cubicBezTo>
                          <a:pt x="112" y="41"/>
                          <a:pt x="111" y="40"/>
                          <a:pt x="111" y="40"/>
                        </a:cubicBezTo>
                        <a:cubicBezTo>
                          <a:pt x="110" y="39"/>
                          <a:pt x="110" y="40"/>
                          <a:pt x="110" y="40"/>
                        </a:cubicBezTo>
                        <a:cubicBezTo>
                          <a:pt x="112" y="42"/>
                          <a:pt x="108" y="41"/>
                          <a:pt x="106" y="42"/>
                        </a:cubicBezTo>
                        <a:cubicBezTo>
                          <a:pt x="103" y="42"/>
                          <a:pt x="99" y="42"/>
                          <a:pt x="96" y="42"/>
                        </a:cubicBezTo>
                        <a:cubicBezTo>
                          <a:pt x="90" y="43"/>
                          <a:pt x="84" y="44"/>
                          <a:pt x="78" y="45"/>
                        </a:cubicBezTo>
                        <a:cubicBezTo>
                          <a:pt x="64" y="47"/>
                          <a:pt x="51" y="47"/>
                          <a:pt x="38" y="48"/>
                        </a:cubicBezTo>
                        <a:cubicBezTo>
                          <a:pt x="31" y="48"/>
                          <a:pt x="25" y="48"/>
                          <a:pt x="19" y="49"/>
                        </a:cubicBezTo>
                        <a:cubicBezTo>
                          <a:pt x="16" y="49"/>
                          <a:pt x="12" y="49"/>
                          <a:pt x="9" y="49"/>
                        </a:cubicBezTo>
                        <a:cubicBezTo>
                          <a:pt x="6" y="49"/>
                          <a:pt x="7" y="41"/>
                          <a:pt x="7" y="39"/>
                        </a:cubicBezTo>
                        <a:cubicBezTo>
                          <a:pt x="6" y="33"/>
                          <a:pt x="6" y="26"/>
                          <a:pt x="5" y="20"/>
                        </a:cubicBezTo>
                        <a:cubicBezTo>
                          <a:pt x="4" y="14"/>
                          <a:pt x="1" y="7"/>
                          <a:pt x="3" y="0"/>
                        </a:cubicBezTo>
                        <a:cubicBezTo>
                          <a:pt x="3" y="0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06" name="Freeform 195"/>
                  <p:cNvSpPr/>
                  <p:nvPr/>
                </p:nvSpPr>
                <p:spPr bwMode="auto">
                  <a:xfrm>
                    <a:off x="914400" y="2247901"/>
                    <a:ext cx="14288" cy="9525"/>
                  </a:xfrm>
                  <a:custGeom>
                    <a:avLst/>
                    <a:gdLst>
                      <a:gd name="T0" fmla="*/ 1 w 13"/>
                      <a:gd name="T1" fmla="*/ 9 h 9"/>
                      <a:gd name="T2" fmla="*/ 5 w 13"/>
                      <a:gd name="T3" fmla="*/ 1 h 9"/>
                      <a:gd name="T4" fmla="*/ 5 w 13"/>
                      <a:gd name="T5" fmla="*/ 1 h 9"/>
                      <a:gd name="T6" fmla="*/ 12 w 13"/>
                      <a:gd name="T7" fmla="*/ 9 h 9"/>
                      <a:gd name="T8" fmla="*/ 12 w 13"/>
                      <a:gd name="T9" fmla="*/ 8 h 9"/>
                      <a:gd name="T10" fmla="*/ 5 w 13"/>
                      <a:gd name="T11" fmla="*/ 0 h 9"/>
                      <a:gd name="T12" fmla="*/ 5 w 13"/>
                      <a:gd name="T13" fmla="*/ 0 h 9"/>
                      <a:gd name="T14" fmla="*/ 0 w 13"/>
                      <a:gd name="T15" fmla="*/ 8 h 9"/>
                      <a:gd name="T16" fmla="*/ 1 w 13"/>
                      <a:gd name="T17" fmla="*/ 9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9">
                        <a:moveTo>
                          <a:pt x="1" y="9"/>
                        </a:moveTo>
                        <a:cubicBezTo>
                          <a:pt x="2" y="6"/>
                          <a:pt x="4" y="3"/>
                          <a:pt x="5" y="1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8" y="3"/>
                          <a:pt x="10" y="6"/>
                          <a:pt x="12" y="9"/>
                        </a:cubicBezTo>
                        <a:cubicBezTo>
                          <a:pt x="12" y="9"/>
                          <a:pt x="13" y="9"/>
                          <a:pt x="12" y="8"/>
                        </a:cubicBezTo>
                        <a:cubicBezTo>
                          <a:pt x="10" y="5"/>
                          <a:pt x="8" y="2"/>
                          <a:pt x="5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3" y="3"/>
                          <a:pt x="1" y="5"/>
                          <a:pt x="0" y="8"/>
                        </a:cubicBezTo>
                        <a:cubicBezTo>
                          <a:pt x="0" y="9"/>
                          <a:pt x="1" y="9"/>
                          <a:pt x="1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07" name="Freeform 196"/>
                  <p:cNvSpPr/>
                  <p:nvPr/>
                </p:nvSpPr>
                <p:spPr bwMode="auto">
                  <a:xfrm>
                    <a:off x="938213" y="2225676"/>
                    <a:ext cx="74613" cy="41275"/>
                  </a:xfrm>
                  <a:custGeom>
                    <a:avLst/>
                    <a:gdLst>
                      <a:gd name="T0" fmla="*/ 1 w 70"/>
                      <a:gd name="T1" fmla="*/ 39 h 40"/>
                      <a:gd name="T2" fmla="*/ 35 w 70"/>
                      <a:gd name="T3" fmla="*/ 29 h 40"/>
                      <a:gd name="T4" fmla="*/ 52 w 70"/>
                      <a:gd name="T5" fmla="*/ 18 h 40"/>
                      <a:gd name="T6" fmla="*/ 70 w 70"/>
                      <a:gd name="T7" fmla="*/ 2 h 40"/>
                      <a:gd name="T8" fmla="*/ 70 w 70"/>
                      <a:gd name="T9" fmla="*/ 1 h 40"/>
                      <a:gd name="T10" fmla="*/ 62 w 70"/>
                      <a:gd name="T11" fmla="*/ 4 h 40"/>
                      <a:gd name="T12" fmla="*/ 63 w 70"/>
                      <a:gd name="T13" fmla="*/ 4 h 40"/>
                      <a:gd name="T14" fmla="*/ 68 w 70"/>
                      <a:gd name="T15" fmla="*/ 3 h 40"/>
                      <a:gd name="T16" fmla="*/ 67 w 70"/>
                      <a:gd name="T17" fmla="*/ 9 h 40"/>
                      <a:gd name="T18" fmla="*/ 68 w 70"/>
                      <a:gd name="T19" fmla="*/ 9 h 40"/>
                      <a:gd name="T20" fmla="*/ 69 w 70"/>
                      <a:gd name="T21" fmla="*/ 1 h 40"/>
                      <a:gd name="T22" fmla="*/ 69 w 70"/>
                      <a:gd name="T23" fmla="*/ 1 h 40"/>
                      <a:gd name="T24" fmla="*/ 64 w 70"/>
                      <a:gd name="T25" fmla="*/ 3 h 40"/>
                      <a:gd name="T26" fmla="*/ 64 w 70"/>
                      <a:gd name="T27" fmla="*/ 4 h 40"/>
                      <a:gd name="T28" fmla="*/ 68 w 70"/>
                      <a:gd name="T29" fmla="*/ 2 h 40"/>
                      <a:gd name="T30" fmla="*/ 62 w 70"/>
                      <a:gd name="T31" fmla="*/ 8 h 40"/>
                      <a:gd name="T32" fmla="*/ 43 w 70"/>
                      <a:gd name="T33" fmla="*/ 24 h 40"/>
                      <a:gd name="T34" fmla="*/ 21 w 70"/>
                      <a:gd name="T35" fmla="*/ 34 h 40"/>
                      <a:gd name="T36" fmla="*/ 1 w 70"/>
                      <a:gd name="T37" fmla="*/ 38 h 40"/>
                      <a:gd name="T38" fmla="*/ 1 w 70"/>
                      <a:gd name="T39" fmla="*/ 39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70" h="40">
                        <a:moveTo>
                          <a:pt x="1" y="39"/>
                        </a:moveTo>
                        <a:cubicBezTo>
                          <a:pt x="13" y="40"/>
                          <a:pt x="25" y="33"/>
                          <a:pt x="35" y="29"/>
                        </a:cubicBezTo>
                        <a:cubicBezTo>
                          <a:pt x="41" y="26"/>
                          <a:pt x="47" y="22"/>
                          <a:pt x="52" y="18"/>
                        </a:cubicBezTo>
                        <a:cubicBezTo>
                          <a:pt x="59" y="13"/>
                          <a:pt x="64" y="7"/>
                          <a:pt x="70" y="2"/>
                        </a:cubicBezTo>
                        <a:cubicBezTo>
                          <a:pt x="70" y="2"/>
                          <a:pt x="70" y="1"/>
                          <a:pt x="70" y="1"/>
                        </a:cubicBezTo>
                        <a:cubicBezTo>
                          <a:pt x="67" y="2"/>
                          <a:pt x="65" y="3"/>
                          <a:pt x="62" y="4"/>
                        </a:cubicBezTo>
                        <a:cubicBezTo>
                          <a:pt x="62" y="4"/>
                          <a:pt x="62" y="5"/>
                          <a:pt x="63" y="4"/>
                        </a:cubicBezTo>
                        <a:cubicBezTo>
                          <a:pt x="63" y="4"/>
                          <a:pt x="68" y="2"/>
                          <a:pt x="68" y="3"/>
                        </a:cubicBezTo>
                        <a:cubicBezTo>
                          <a:pt x="68" y="5"/>
                          <a:pt x="67" y="7"/>
                          <a:pt x="67" y="9"/>
                        </a:cubicBezTo>
                        <a:cubicBezTo>
                          <a:pt x="67" y="9"/>
                          <a:pt x="68" y="9"/>
                          <a:pt x="68" y="9"/>
                        </a:cubicBezTo>
                        <a:cubicBezTo>
                          <a:pt x="68" y="6"/>
                          <a:pt x="69" y="4"/>
                          <a:pt x="69" y="1"/>
                        </a:cubicBezTo>
                        <a:cubicBezTo>
                          <a:pt x="69" y="1"/>
                          <a:pt x="69" y="0"/>
                          <a:pt x="69" y="1"/>
                        </a:cubicBezTo>
                        <a:cubicBezTo>
                          <a:pt x="67" y="1"/>
                          <a:pt x="66" y="2"/>
                          <a:pt x="64" y="3"/>
                        </a:cubicBezTo>
                        <a:cubicBezTo>
                          <a:pt x="64" y="3"/>
                          <a:pt x="64" y="4"/>
                          <a:pt x="64" y="4"/>
                        </a:cubicBezTo>
                        <a:cubicBezTo>
                          <a:pt x="66" y="3"/>
                          <a:pt x="67" y="3"/>
                          <a:pt x="68" y="2"/>
                        </a:cubicBezTo>
                        <a:cubicBezTo>
                          <a:pt x="66" y="4"/>
                          <a:pt x="64" y="6"/>
                          <a:pt x="62" y="8"/>
                        </a:cubicBezTo>
                        <a:cubicBezTo>
                          <a:pt x="56" y="14"/>
                          <a:pt x="50" y="19"/>
                          <a:pt x="43" y="24"/>
                        </a:cubicBezTo>
                        <a:cubicBezTo>
                          <a:pt x="36" y="28"/>
                          <a:pt x="28" y="31"/>
                          <a:pt x="21" y="34"/>
                        </a:cubicBezTo>
                        <a:cubicBezTo>
                          <a:pt x="15" y="36"/>
                          <a:pt x="8" y="39"/>
                          <a:pt x="1" y="38"/>
                        </a:cubicBezTo>
                        <a:cubicBezTo>
                          <a:pt x="0" y="38"/>
                          <a:pt x="0" y="39"/>
                          <a:pt x="1" y="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11" name="Freeform 200"/>
                  <p:cNvSpPr/>
                  <p:nvPr/>
                </p:nvSpPr>
                <p:spPr bwMode="auto">
                  <a:xfrm>
                    <a:off x="911225" y="2563813"/>
                    <a:ext cx="92075" cy="104775"/>
                  </a:xfrm>
                  <a:custGeom>
                    <a:avLst/>
                    <a:gdLst>
                      <a:gd name="T0" fmla="*/ 3 w 87"/>
                      <a:gd name="T1" fmla="*/ 8 h 98"/>
                      <a:gd name="T2" fmla="*/ 3 w 87"/>
                      <a:gd name="T3" fmla="*/ 95 h 98"/>
                      <a:gd name="T4" fmla="*/ 5 w 87"/>
                      <a:gd name="T5" fmla="*/ 97 h 98"/>
                      <a:gd name="T6" fmla="*/ 76 w 87"/>
                      <a:gd name="T7" fmla="*/ 93 h 98"/>
                      <a:gd name="T8" fmla="*/ 78 w 87"/>
                      <a:gd name="T9" fmla="*/ 92 h 98"/>
                      <a:gd name="T10" fmla="*/ 80 w 87"/>
                      <a:gd name="T11" fmla="*/ 39 h 98"/>
                      <a:gd name="T12" fmla="*/ 78 w 87"/>
                      <a:gd name="T13" fmla="*/ 6 h 98"/>
                      <a:gd name="T14" fmla="*/ 51 w 87"/>
                      <a:gd name="T15" fmla="*/ 4 h 98"/>
                      <a:gd name="T16" fmla="*/ 2 w 87"/>
                      <a:gd name="T17" fmla="*/ 7 h 98"/>
                      <a:gd name="T18" fmla="*/ 2 w 87"/>
                      <a:gd name="T19" fmla="*/ 10 h 98"/>
                      <a:gd name="T20" fmla="*/ 65 w 87"/>
                      <a:gd name="T21" fmla="*/ 6 h 98"/>
                      <a:gd name="T22" fmla="*/ 76 w 87"/>
                      <a:gd name="T23" fmla="*/ 87 h 98"/>
                      <a:gd name="T24" fmla="*/ 47 w 87"/>
                      <a:gd name="T25" fmla="*/ 91 h 98"/>
                      <a:gd name="T26" fmla="*/ 6 w 87"/>
                      <a:gd name="T27" fmla="*/ 89 h 98"/>
                      <a:gd name="T28" fmla="*/ 6 w 87"/>
                      <a:gd name="T29" fmla="*/ 8 h 98"/>
                      <a:gd name="T30" fmla="*/ 3 w 87"/>
                      <a:gd name="T31" fmla="*/ 8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7" h="98">
                        <a:moveTo>
                          <a:pt x="3" y="8"/>
                        </a:moveTo>
                        <a:cubicBezTo>
                          <a:pt x="3" y="37"/>
                          <a:pt x="3" y="66"/>
                          <a:pt x="3" y="95"/>
                        </a:cubicBezTo>
                        <a:cubicBezTo>
                          <a:pt x="3" y="96"/>
                          <a:pt x="4" y="97"/>
                          <a:pt x="5" y="97"/>
                        </a:cubicBezTo>
                        <a:cubicBezTo>
                          <a:pt x="28" y="97"/>
                          <a:pt x="52" y="90"/>
                          <a:pt x="76" y="93"/>
                        </a:cubicBezTo>
                        <a:cubicBezTo>
                          <a:pt x="77" y="93"/>
                          <a:pt x="78" y="93"/>
                          <a:pt x="78" y="92"/>
                        </a:cubicBezTo>
                        <a:cubicBezTo>
                          <a:pt x="80" y="74"/>
                          <a:pt x="80" y="56"/>
                          <a:pt x="80" y="39"/>
                        </a:cubicBezTo>
                        <a:cubicBezTo>
                          <a:pt x="80" y="32"/>
                          <a:pt x="83" y="11"/>
                          <a:pt x="78" y="6"/>
                        </a:cubicBezTo>
                        <a:cubicBezTo>
                          <a:pt x="71" y="0"/>
                          <a:pt x="58" y="3"/>
                          <a:pt x="51" y="4"/>
                        </a:cubicBezTo>
                        <a:cubicBezTo>
                          <a:pt x="35" y="6"/>
                          <a:pt x="18" y="7"/>
                          <a:pt x="2" y="7"/>
                        </a:cubicBezTo>
                        <a:cubicBezTo>
                          <a:pt x="0" y="7"/>
                          <a:pt x="0" y="10"/>
                          <a:pt x="2" y="10"/>
                        </a:cubicBezTo>
                        <a:cubicBezTo>
                          <a:pt x="23" y="10"/>
                          <a:pt x="44" y="7"/>
                          <a:pt x="65" y="6"/>
                        </a:cubicBezTo>
                        <a:cubicBezTo>
                          <a:pt x="87" y="5"/>
                          <a:pt x="76" y="75"/>
                          <a:pt x="76" y="87"/>
                        </a:cubicBezTo>
                        <a:cubicBezTo>
                          <a:pt x="75" y="91"/>
                          <a:pt x="51" y="90"/>
                          <a:pt x="47" y="91"/>
                        </a:cubicBezTo>
                        <a:cubicBezTo>
                          <a:pt x="42" y="91"/>
                          <a:pt x="6" y="98"/>
                          <a:pt x="6" y="89"/>
                        </a:cubicBezTo>
                        <a:cubicBezTo>
                          <a:pt x="5" y="62"/>
                          <a:pt x="6" y="35"/>
                          <a:pt x="6" y="8"/>
                        </a:cubicBezTo>
                        <a:cubicBezTo>
                          <a:pt x="6" y="6"/>
                          <a:pt x="3" y="6"/>
                          <a:pt x="3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12" name="Freeform 201"/>
                  <p:cNvSpPr/>
                  <p:nvPr/>
                </p:nvSpPr>
                <p:spPr bwMode="auto">
                  <a:xfrm>
                    <a:off x="919163" y="2576513"/>
                    <a:ext cx="66675" cy="71438"/>
                  </a:xfrm>
                  <a:custGeom>
                    <a:avLst/>
                    <a:gdLst>
                      <a:gd name="T0" fmla="*/ 6 w 63"/>
                      <a:gd name="T1" fmla="*/ 5 h 68"/>
                      <a:gd name="T2" fmla="*/ 6 w 63"/>
                      <a:gd name="T3" fmla="*/ 4 h 68"/>
                      <a:gd name="T4" fmla="*/ 4 w 63"/>
                      <a:gd name="T5" fmla="*/ 4 h 68"/>
                      <a:gd name="T6" fmla="*/ 2 w 63"/>
                      <a:gd name="T7" fmla="*/ 62 h 68"/>
                      <a:gd name="T8" fmla="*/ 3 w 63"/>
                      <a:gd name="T9" fmla="*/ 63 h 68"/>
                      <a:gd name="T10" fmla="*/ 29 w 63"/>
                      <a:gd name="T11" fmla="*/ 63 h 68"/>
                      <a:gd name="T12" fmla="*/ 59 w 63"/>
                      <a:gd name="T13" fmla="*/ 66 h 68"/>
                      <a:gd name="T14" fmla="*/ 60 w 63"/>
                      <a:gd name="T15" fmla="*/ 65 h 68"/>
                      <a:gd name="T16" fmla="*/ 60 w 63"/>
                      <a:gd name="T17" fmla="*/ 22 h 68"/>
                      <a:gd name="T18" fmla="*/ 60 w 63"/>
                      <a:gd name="T19" fmla="*/ 3 h 68"/>
                      <a:gd name="T20" fmla="*/ 46 w 63"/>
                      <a:gd name="T21" fmla="*/ 1 h 68"/>
                      <a:gd name="T22" fmla="*/ 2 w 63"/>
                      <a:gd name="T23" fmla="*/ 2 h 68"/>
                      <a:gd name="T24" fmla="*/ 2 w 63"/>
                      <a:gd name="T25" fmla="*/ 5 h 68"/>
                      <a:gd name="T26" fmla="*/ 3 w 63"/>
                      <a:gd name="T27" fmla="*/ 5 h 68"/>
                      <a:gd name="T28" fmla="*/ 3 w 63"/>
                      <a:gd name="T29" fmla="*/ 2 h 68"/>
                      <a:gd name="T30" fmla="*/ 2 w 63"/>
                      <a:gd name="T31" fmla="*/ 2 h 68"/>
                      <a:gd name="T32" fmla="*/ 2 w 63"/>
                      <a:gd name="T33" fmla="*/ 5 h 68"/>
                      <a:gd name="T34" fmla="*/ 50 w 63"/>
                      <a:gd name="T35" fmla="*/ 4 h 68"/>
                      <a:gd name="T36" fmla="*/ 57 w 63"/>
                      <a:gd name="T37" fmla="*/ 22 h 68"/>
                      <a:gd name="T38" fmla="*/ 58 w 63"/>
                      <a:gd name="T39" fmla="*/ 55 h 68"/>
                      <a:gd name="T40" fmla="*/ 38 w 63"/>
                      <a:gd name="T41" fmla="*/ 61 h 68"/>
                      <a:gd name="T42" fmla="*/ 12 w 63"/>
                      <a:gd name="T43" fmla="*/ 60 h 68"/>
                      <a:gd name="T44" fmla="*/ 4 w 63"/>
                      <a:gd name="T45" fmla="*/ 38 h 68"/>
                      <a:gd name="T46" fmla="*/ 6 w 63"/>
                      <a:gd name="T47" fmla="*/ 4 h 68"/>
                      <a:gd name="T48" fmla="*/ 4 w 63"/>
                      <a:gd name="T49" fmla="*/ 4 h 68"/>
                      <a:gd name="T50" fmla="*/ 4 w 63"/>
                      <a:gd name="T51" fmla="*/ 5 h 68"/>
                      <a:gd name="T52" fmla="*/ 6 w 63"/>
                      <a:gd name="T53" fmla="*/ 5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63" h="68">
                        <a:moveTo>
                          <a:pt x="6" y="5"/>
                        </a:moveTo>
                        <a:cubicBezTo>
                          <a:pt x="6" y="5"/>
                          <a:pt x="6" y="5"/>
                          <a:pt x="6" y="4"/>
                        </a:cubicBezTo>
                        <a:cubicBezTo>
                          <a:pt x="6" y="2"/>
                          <a:pt x="4" y="2"/>
                          <a:pt x="4" y="4"/>
                        </a:cubicBezTo>
                        <a:cubicBezTo>
                          <a:pt x="3" y="24"/>
                          <a:pt x="0" y="43"/>
                          <a:pt x="2" y="62"/>
                        </a:cubicBezTo>
                        <a:cubicBezTo>
                          <a:pt x="2" y="63"/>
                          <a:pt x="2" y="63"/>
                          <a:pt x="3" y="63"/>
                        </a:cubicBezTo>
                        <a:cubicBezTo>
                          <a:pt x="12" y="63"/>
                          <a:pt x="20" y="62"/>
                          <a:pt x="29" y="63"/>
                        </a:cubicBezTo>
                        <a:cubicBezTo>
                          <a:pt x="39" y="63"/>
                          <a:pt x="49" y="66"/>
                          <a:pt x="59" y="66"/>
                        </a:cubicBezTo>
                        <a:cubicBezTo>
                          <a:pt x="59" y="66"/>
                          <a:pt x="60" y="66"/>
                          <a:pt x="60" y="65"/>
                        </a:cubicBezTo>
                        <a:cubicBezTo>
                          <a:pt x="61" y="50"/>
                          <a:pt x="61" y="36"/>
                          <a:pt x="60" y="22"/>
                        </a:cubicBezTo>
                        <a:cubicBezTo>
                          <a:pt x="60" y="18"/>
                          <a:pt x="63" y="6"/>
                          <a:pt x="60" y="3"/>
                        </a:cubicBezTo>
                        <a:cubicBezTo>
                          <a:pt x="57" y="0"/>
                          <a:pt x="50" y="1"/>
                          <a:pt x="46" y="1"/>
                        </a:cubicBezTo>
                        <a:cubicBezTo>
                          <a:pt x="32" y="1"/>
                          <a:pt x="17" y="1"/>
                          <a:pt x="2" y="2"/>
                        </a:cubicBezTo>
                        <a:cubicBezTo>
                          <a:pt x="1" y="2"/>
                          <a:pt x="0" y="5"/>
                          <a:pt x="2" y="5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5" y="5"/>
                          <a:pt x="5" y="2"/>
                          <a:pt x="3" y="2"/>
                        </a:cubicBezTo>
                        <a:cubicBezTo>
                          <a:pt x="3" y="2"/>
                          <a:pt x="3" y="2"/>
                          <a:pt x="2" y="2"/>
                        </a:cubicBezTo>
                        <a:cubicBezTo>
                          <a:pt x="2" y="3"/>
                          <a:pt x="2" y="4"/>
                          <a:pt x="2" y="5"/>
                        </a:cubicBezTo>
                        <a:cubicBezTo>
                          <a:pt x="18" y="4"/>
                          <a:pt x="34" y="4"/>
                          <a:pt x="50" y="4"/>
                        </a:cubicBezTo>
                        <a:cubicBezTo>
                          <a:pt x="60" y="4"/>
                          <a:pt x="57" y="15"/>
                          <a:pt x="57" y="22"/>
                        </a:cubicBezTo>
                        <a:cubicBezTo>
                          <a:pt x="57" y="33"/>
                          <a:pt x="58" y="44"/>
                          <a:pt x="58" y="55"/>
                        </a:cubicBezTo>
                        <a:cubicBezTo>
                          <a:pt x="57" y="68"/>
                          <a:pt x="47" y="62"/>
                          <a:pt x="38" y="61"/>
                        </a:cubicBezTo>
                        <a:cubicBezTo>
                          <a:pt x="29" y="60"/>
                          <a:pt x="20" y="59"/>
                          <a:pt x="12" y="60"/>
                        </a:cubicBezTo>
                        <a:cubicBezTo>
                          <a:pt x="0" y="61"/>
                          <a:pt x="4" y="45"/>
                          <a:pt x="4" y="38"/>
                        </a:cubicBezTo>
                        <a:cubicBezTo>
                          <a:pt x="5" y="27"/>
                          <a:pt x="6" y="16"/>
                          <a:pt x="6" y="4"/>
                        </a:cubicBezTo>
                        <a:cubicBezTo>
                          <a:pt x="6" y="4"/>
                          <a:pt x="5" y="4"/>
                          <a:pt x="4" y="4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7"/>
                          <a:pt x="6" y="7"/>
                          <a:pt x="6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13" name="Freeform 202"/>
                  <p:cNvSpPr/>
                  <p:nvPr/>
                </p:nvSpPr>
                <p:spPr bwMode="auto">
                  <a:xfrm>
                    <a:off x="944563" y="2646363"/>
                    <a:ext cx="15875" cy="14288"/>
                  </a:xfrm>
                  <a:custGeom>
                    <a:avLst/>
                    <a:gdLst>
                      <a:gd name="T0" fmla="*/ 8 w 15"/>
                      <a:gd name="T1" fmla="*/ 10 h 13"/>
                      <a:gd name="T2" fmla="*/ 3 w 15"/>
                      <a:gd name="T3" fmla="*/ 7 h 13"/>
                      <a:gd name="T4" fmla="*/ 5 w 15"/>
                      <a:gd name="T5" fmla="*/ 3 h 13"/>
                      <a:gd name="T6" fmla="*/ 9 w 15"/>
                      <a:gd name="T7" fmla="*/ 3 h 13"/>
                      <a:gd name="T8" fmla="*/ 11 w 15"/>
                      <a:gd name="T9" fmla="*/ 6 h 13"/>
                      <a:gd name="T10" fmla="*/ 5 w 15"/>
                      <a:gd name="T11" fmla="*/ 10 h 13"/>
                      <a:gd name="T12" fmla="*/ 5 w 15"/>
                      <a:gd name="T13" fmla="*/ 12 h 13"/>
                      <a:gd name="T14" fmla="*/ 14 w 15"/>
                      <a:gd name="T15" fmla="*/ 6 h 13"/>
                      <a:gd name="T16" fmla="*/ 12 w 15"/>
                      <a:gd name="T17" fmla="*/ 1 h 13"/>
                      <a:gd name="T18" fmla="*/ 6 w 15"/>
                      <a:gd name="T19" fmla="*/ 0 h 13"/>
                      <a:gd name="T20" fmla="*/ 0 w 15"/>
                      <a:gd name="T21" fmla="*/ 7 h 13"/>
                      <a:gd name="T22" fmla="*/ 8 w 15"/>
                      <a:gd name="T23" fmla="*/ 12 h 13"/>
                      <a:gd name="T24" fmla="*/ 8 w 15"/>
                      <a:gd name="T25" fmla="*/ 1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5" h="13">
                        <a:moveTo>
                          <a:pt x="8" y="10"/>
                        </a:moveTo>
                        <a:cubicBezTo>
                          <a:pt x="6" y="10"/>
                          <a:pt x="4" y="9"/>
                          <a:pt x="3" y="7"/>
                        </a:cubicBezTo>
                        <a:cubicBezTo>
                          <a:pt x="3" y="5"/>
                          <a:pt x="4" y="4"/>
                          <a:pt x="5" y="3"/>
                        </a:cubicBezTo>
                        <a:cubicBezTo>
                          <a:pt x="7" y="3"/>
                          <a:pt x="8" y="2"/>
                          <a:pt x="9" y="3"/>
                        </a:cubicBezTo>
                        <a:cubicBezTo>
                          <a:pt x="11" y="3"/>
                          <a:pt x="11" y="5"/>
                          <a:pt x="11" y="6"/>
                        </a:cubicBezTo>
                        <a:cubicBezTo>
                          <a:pt x="12" y="9"/>
                          <a:pt x="8" y="10"/>
                          <a:pt x="5" y="10"/>
                        </a:cubicBezTo>
                        <a:cubicBezTo>
                          <a:pt x="3" y="10"/>
                          <a:pt x="3" y="13"/>
                          <a:pt x="5" y="12"/>
                        </a:cubicBezTo>
                        <a:cubicBezTo>
                          <a:pt x="9" y="12"/>
                          <a:pt x="14" y="11"/>
                          <a:pt x="14" y="6"/>
                        </a:cubicBezTo>
                        <a:cubicBezTo>
                          <a:pt x="15" y="4"/>
                          <a:pt x="14" y="2"/>
                          <a:pt x="12" y="1"/>
                        </a:cubicBezTo>
                        <a:cubicBezTo>
                          <a:pt x="10" y="0"/>
                          <a:pt x="8" y="0"/>
                          <a:pt x="6" y="0"/>
                        </a:cubicBezTo>
                        <a:cubicBezTo>
                          <a:pt x="3" y="1"/>
                          <a:pt x="0" y="4"/>
                          <a:pt x="0" y="7"/>
                        </a:cubicBezTo>
                        <a:cubicBezTo>
                          <a:pt x="1" y="11"/>
                          <a:pt x="5" y="13"/>
                          <a:pt x="8" y="12"/>
                        </a:cubicBezTo>
                        <a:cubicBezTo>
                          <a:pt x="10" y="12"/>
                          <a:pt x="10" y="10"/>
                          <a:pt x="8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14" name="Freeform 203"/>
                  <p:cNvSpPr/>
                  <p:nvPr/>
                </p:nvSpPr>
                <p:spPr bwMode="auto">
                  <a:xfrm>
                    <a:off x="981075" y="2128838"/>
                    <a:ext cx="60325" cy="49213"/>
                  </a:xfrm>
                  <a:custGeom>
                    <a:avLst/>
                    <a:gdLst>
                      <a:gd name="T0" fmla="*/ 7 w 57"/>
                      <a:gd name="T1" fmla="*/ 29 h 46"/>
                      <a:gd name="T2" fmla="*/ 5 w 57"/>
                      <a:gd name="T3" fmla="*/ 13 h 46"/>
                      <a:gd name="T4" fmla="*/ 9 w 57"/>
                      <a:gd name="T5" fmla="*/ 5 h 46"/>
                      <a:gd name="T6" fmla="*/ 18 w 57"/>
                      <a:gd name="T7" fmla="*/ 5 h 46"/>
                      <a:gd name="T8" fmla="*/ 37 w 57"/>
                      <a:gd name="T9" fmla="*/ 7 h 46"/>
                      <a:gd name="T10" fmla="*/ 46 w 57"/>
                      <a:gd name="T11" fmla="*/ 7 h 46"/>
                      <a:gd name="T12" fmla="*/ 51 w 57"/>
                      <a:gd name="T13" fmla="*/ 18 h 46"/>
                      <a:gd name="T14" fmla="*/ 49 w 57"/>
                      <a:gd name="T15" fmla="*/ 30 h 46"/>
                      <a:gd name="T16" fmla="*/ 42 w 57"/>
                      <a:gd name="T17" fmla="*/ 31 h 46"/>
                      <a:gd name="T18" fmla="*/ 43 w 57"/>
                      <a:gd name="T19" fmla="*/ 45 h 46"/>
                      <a:gd name="T20" fmla="*/ 45 w 57"/>
                      <a:gd name="T21" fmla="*/ 43 h 46"/>
                      <a:gd name="T22" fmla="*/ 36 w 57"/>
                      <a:gd name="T23" fmla="*/ 31 h 46"/>
                      <a:gd name="T24" fmla="*/ 34 w 57"/>
                      <a:gd name="T25" fmla="*/ 30 h 46"/>
                      <a:gd name="T26" fmla="*/ 6 w 57"/>
                      <a:gd name="T27" fmla="*/ 29 h 46"/>
                      <a:gd name="T28" fmla="*/ 5 w 57"/>
                      <a:gd name="T29" fmla="*/ 32 h 46"/>
                      <a:gd name="T30" fmla="*/ 27 w 57"/>
                      <a:gd name="T31" fmla="*/ 32 h 46"/>
                      <a:gd name="T32" fmla="*/ 43 w 57"/>
                      <a:gd name="T33" fmla="*/ 45 h 46"/>
                      <a:gd name="T34" fmla="*/ 45 w 57"/>
                      <a:gd name="T35" fmla="*/ 43 h 46"/>
                      <a:gd name="T36" fmla="*/ 53 w 57"/>
                      <a:gd name="T37" fmla="*/ 33 h 46"/>
                      <a:gd name="T38" fmla="*/ 54 w 57"/>
                      <a:gd name="T39" fmla="*/ 31 h 46"/>
                      <a:gd name="T40" fmla="*/ 52 w 57"/>
                      <a:gd name="T41" fmla="*/ 5 h 46"/>
                      <a:gd name="T42" fmla="*/ 44 w 57"/>
                      <a:gd name="T43" fmla="*/ 4 h 46"/>
                      <a:gd name="T44" fmla="*/ 21 w 57"/>
                      <a:gd name="T45" fmla="*/ 2 h 46"/>
                      <a:gd name="T46" fmla="*/ 2 w 57"/>
                      <a:gd name="T47" fmla="*/ 6 h 46"/>
                      <a:gd name="T48" fmla="*/ 4 w 57"/>
                      <a:gd name="T49" fmla="*/ 31 h 46"/>
                      <a:gd name="T50" fmla="*/ 7 w 57"/>
                      <a:gd name="T51" fmla="*/ 29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57" h="46">
                        <a:moveTo>
                          <a:pt x="7" y="29"/>
                        </a:moveTo>
                        <a:cubicBezTo>
                          <a:pt x="4" y="24"/>
                          <a:pt x="5" y="18"/>
                          <a:pt x="5" y="13"/>
                        </a:cubicBezTo>
                        <a:cubicBezTo>
                          <a:pt x="5" y="10"/>
                          <a:pt x="4" y="6"/>
                          <a:pt x="9" y="5"/>
                        </a:cubicBezTo>
                        <a:cubicBezTo>
                          <a:pt x="12" y="5"/>
                          <a:pt x="15" y="5"/>
                          <a:pt x="18" y="5"/>
                        </a:cubicBezTo>
                        <a:cubicBezTo>
                          <a:pt x="24" y="5"/>
                          <a:pt x="31" y="6"/>
                          <a:pt x="37" y="7"/>
                        </a:cubicBezTo>
                        <a:cubicBezTo>
                          <a:pt x="40" y="7"/>
                          <a:pt x="43" y="7"/>
                          <a:pt x="46" y="7"/>
                        </a:cubicBezTo>
                        <a:cubicBezTo>
                          <a:pt x="53" y="7"/>
                          <a:pt x="52" y="15"/>
                          <a:pt x="51" y="18"/>
                        </a:cubicBezTo>
                        <a:cubicBezTo>
                          <a:pt x="51" y="21"/>
                          <a:pt x="53" y="30"/>
                          <a:pt x="49" y="30"/>
                        </a:cubicBezTo>
                        <a:cubicBezTo>
                          <a:pt x="48" y="30"/>
                          <a:pt x="43" y="30"/>
                          <a:pt x="42" y="31"/>
                        </a:cubicBezTo>
                        <a:cubicBezTo>
                          <a:pt x="37" y="36"/>
                          <a:pt x="40" y="41"/>
                          <a:pt x="43" y="45"/>
                        </a:cubicBezTo>
                        <a:cubicBezTo>
                          <a:pt x="44" y="44"/>
                          <a:pt x="44" y="43"/>
                          <a:pt x="45" y="43"/>
                        </a:cubicBezTo>
                        <a:cubicBezTo>
                          <a:pt x="40" y="40"/>
                          <a:pt x="37" y="36"/>
                          <a:pt x="36" y="31"/>
                        </a:cubicBezTo>
                        <a:cubicBezTo>
                          <a:pt x="35" y="30"/>
                          <a:pt x="35" y="30"/>
                          <a:pt x="34" y="30"/>
                        </a:cubicBezTo>
                        <a:cubicBezTo>
                          <a:pt x="25" y="29"/>
                          <a:pt x="15" y="32"/>
                          <a:pt x="6" y="29"/>
                        </a:cubicBezTo>
                        <a:cubicBezTo>
                          <a:pt x="4" y="28"/>
                          <a:pt x="3" y="31"/>
                          <a:pt x="5" y="32"/>
                        </a:cubicBezTo>
                        <a:cubicBezTo>
                          <a:pt x="12" y="34"/>
                          <a:pt x="20" y="33"/>
                          <a:pt x="27" y="32"/>
                        </a:cubicBezTo>
                        <a:cubicBezTo>
                          <a:pt x="34" y="32"/>
                          <a:pt x="38" y="41"/>
                          <a:pt x="43" y="45"/>
                        </a:cubicBezTo>
                        <a:cubicBezTo>
                          <a:pt x="45" y="46"/>
                          <a:pt x="46" y="44"/>
                          <a:pt x="45" y="43"/>
                        </a:cubicBezTo>
                        <a:cubicBezTo>
                          <a:pt x="36" y="32"/>
                          <a:pt x="49" y="33"/>
                          <a:pt x="53" y="33"/>
                        </a:cubicBezTo>
                        <a:cubicBezTo>
                          <a:pt x="54" y="33"/>
                          <a:pt x="54" y="32"/>
                          <a:pt x="54" y="31"/>
                        </a:cubicBezTo>
                        <a:cubicBezTo>
                          <a:pt x="54" y="24"/>
                          <a:pt x="57" y="12"/>
                          <a:pt x="52" y="5"/>
                        </a:cubicBezTo>
                        <a:cubicBezTo>
                          <a:pt x="50" y="4"/>
                          <a:pt x="45" y="4"/>
                          <a:pt x="44" y="4"/>
                        </a:cubicBezTo>
                        <a:cubicBezTo>
                          <a:pt x="36" y="4"/>
                          <a:pt x="29" y="3"/>
                          <a:pt x="21" y="2"/>
                        </a:cubicBezTo>
                        <a:cubicBezTo>
                          <a:pt x="17" y="2"/>
                          <a:pt x="3" y="0"/>
                          <a:pt x="2" y="6"/>
                        </a:cubicBezTo>
                        <a:cubicBezTo>
                          <a:pt x="0" y="13"/>
                          <a:pt x="1" y="24"/>
                          <a:pt x="4" y="31"/>
                        </a:cubicBezTo>
                        <a:cubicBezTo>
                          <a:pt x="5" y="32"/>
                          <a:pt x="8" y="31"/>
                          <a:pt x="7" y="2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15" name="Freeform 204"/>
                  <p:cNvSpPr/>
                  <p:nvPr/>
                </p:nvSpPr>
                <p:spPr bwMode="auto">
                  <a:xfrm>
                    <a:off x="1030288" y="2227263"/>
                    <a:ext cx="30163" cy="36513"/>
                  </a:xfrm>
                  <a:custGeom>
                    <a:avLst/>
                    <a:gdLst>
                      <a:gd name="T0" fmla="*/ 26 w 28"/>
                      <a:gd name="T1" fmla="*/ 3 h 34"/>
                      <a:gd name="T2" fmla="*/ 8 w 28"/>
                      <a:gd name="T3" fmla="*/ 3 h 34"/>
                      <a:gd name="T4" fmla="*/ 3 w 28"/>
                      <a:gd name="T5" fmla="*/ 12 h 34"/>
                      <a:gd name="T6" fmla="*/ 17 w 28"/>
                      <a:gd name="T7" fmla="*/ 19 h 34"/>
                      <a:gd name="T8" fmla="*/ 13 w 28"/>
                      <a:gd name="T9" fmla="*/ 30 h 34"/>
                      <a:gd name="T10" fmla="*/ 3 w 28"/>
                      <a:gd name="T11" fmla="*/ 19 h 34"/>
                      <a:gd name="T12" fmla="*/ 0 w 28"/>
                      <a:gd name="T13" fmla="*/ 19 h 34"/>
                      <a:gd name="T14" fmla="*/ 11 w 28"/>
                      <a:gd name="T15" fmla="*/ 33 h 34"/>
                      <a:gd name="T16" fmla="*/ 24 w 28"/>
                      <a:gd name="T17" fmla="*/ 24 h 34"/>
                      <a:gd name="T18" fmla="*/ 11 w 28"/>
                      <a:gd name="T19" fmla="*/ 13 h 34"/>
                      <a:gd name="T20" fmla="*/ 6 w 28"/>
                      <a:gd name="T21" fmla="*/ 12 h 34"/>
                      <a:gd name="T22" fmla="*/ 13 w 28"/>
                      <a:gd name="T23" fmla="*/ 4 h 34"/>
                      <a:gd name="T24" fmla="*/ 26 w 28"/>
                      <a:gd name="T25" fmla="*/ 6 h 34"/>
                      <a:gd name="T26" fmla="*/ 26 w 28"/>
                      <a:gd name="T27" fmla="*/ 3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8" h="34">
                        <a:moveTo>
                          <a:pt x="26" y="3"/>
                        </a:moveTo>
                        <a:cubicBezTo>
                          <a:pt x="20" y="2"/>
                          <a:pt x="14" y="0"/>
                          <a:pt x="8" y="3"/>
                        </a:cubicBezTo>
                        <a:cubicBezTo>
                          <a:pt x="4" y="4"/>
                          <a:pt x="0" y="8"/>
                          <a:pt x="3" y="12"/>
                        </a:cubicBezTo>
                        <a:cubicBezTo>
                          <a:pt x="6" y="16"/>
                          <a:pt x="13" y="16"/>
                          <a:pt x="17" y="19"/>
                        </a:cubicBezTo>
                        <a:cubicBezTo>
                          <a:pt x="24" y="23"/>
                          <a:pt x="20" y="30"/>
                          <a:pt x="13" y="30"/>
                        </a:cubicBezTo>
                        <a:cubicBezTo>
                          <a:pt x="6" y="31"/>
                          <a:pt x="3" y="25"/>
                          <a:pt x="3" y="19"/>
                        </a:cubicBezTo>
                        <a:cubicBezTo>
                          <a:pt x="3" y="17"/>
                          <a:pt x="0" y="17"/>
                          <a:pt x="0" y="19"/>
                        </a:cubicBezTo>
                        <a:cubicBezTo>
                          <a:pt x="0" y="26"/>
                          <a:pt x="4" y="32"/>
                          <a:pt x="11" y="33"/>
                        </a:cubicBezTo>
                        <a:cubicBezTo>
                          <a:pt x="17" y="34"/>
                          <a:pt x="24" y="30"/>
                          <a:pt x="24" y="24"/>
                        </a:cubicBezTo>
                        <a:cubicBezTo>
                          <a:pt x="23" y="17"/>
                          <a:pt x="16" y="15"/>
                          <a:pt x="11" y="13"/>
                        </a:cubicBezTo>
                        <a:cubicBezTo>
                          <a:pt x="9" y="13"/>
                          <a:pt x="8" y="12"/>
                          <a:pt x="6" y="12"/>
                        </a:cubicBezTo>
                        <a:cubicBezTo>
                          <a:pt x="1" y="8"/>
                          <a:pt x="10" y="5"/>
                          <a:pt x="13" y="4"/>
                        </a:cubicBezTo>
                        <a:cubicBezTo>
                          <a:pt x="17" y="4"/>
                          <a:pt x="22" y="5"/>
                          <a:pt x="26" y="6"/>
                        </a:cubicBezTo>
                        <a:cubicBezTo>
                          <a:pt x="28" y="6"/>
                          <a:pt x="28" y="3"/>
                          <a:pt x="26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16" name="Freeform 205"/>
                  <p:cNvSpPr/>
                  <p:nvPr/>
                </p:nvSpPr>
                <p:spPr bwMode="auto">
                  <a:xfrm>
                    <a:off x="1041400" y="2224088"/>
                    <a:ext cx="11113" cy="7938"/>
                  </a:xfrm>
                  <a:custGeom>
                    <a:avLst/>
                    <a:gdLst>
                      <a:gd name="T0" fmla="*/ 5 w 11"/>
                      <a:gd name="T1" fmla="*/ 6 h 8"/>
                      <a:gd name="T2" fmla="*/ 4 w 11"/>
                      <a:gd name="T3" fmla="*/ 2 h 8"/>
                      <a:gd name="T4" fmla="*/ 2 w 11"/>
                      <a:gd name="T5" fmla="*/ 3 h 8"/>
                      <a:gd name="T6" fmla="*/ 9 w 11"/>
                      <a:gd name="T7" fmla="*/ 3 h 8"/>
                      <a:gd name="T8" fmla="*/ 8 w 11"/>
                      <a:gd name="T9" fmla="*/ 2 h 8"/>
                      <a:gd name="T10" fmla="*/ 7 w 11"/>
                      <a:gd name="T11" fmla="*/ 5 h 8"/>
                      <a:gd name="T12" fmla="*/ 9 w 11"/>
                      <a:gd name="T13" fmla="*/ 5 h 8"/>
                      <a:gd name="T14" fmla="*/ 2 w 11"/>
                      <a:gd name="T15" fmla="*/ 2 h 8"/>
                      <a:gd name="T16" fmla="*/ 2 w 11"/>
                      <a:gd name="T17" fmla="*/ 5 h 8"/>
                      <a:gd name="T18" fmla="*/ 6 w 11"/>
                      <a:gd name="T19" fmla="*/ 5 h 8"/>
                      <a:gd name="T20" fmla="*/ 6 w 11"/>
                      <a:gd name="T21" fmla="*/ 2 h 8"/>
                      <a:gd name="T22" fmla="*/ 2 w 11"/>
                      <a:gd name="T23" fmla="*/ 2 h 8"/>
                      <a:gd name="T24" fmla="*/ 2 w 11"/>
                      <a:gd name="T25" fmla="*/ 5 h 8"/>
                      <a:gd name="T26" fmla="*/ 7 w 11"/>
                      <a:gd name="T27" fmla="*/ 7 h 8"/>
                      <a:gd name="T28" fmla="*/ 10 w 11"/>
                      <a:gd name="T29" fmla="*/ 6 h 8"/>
                      <a:gd name="T30" fmla="*/ 10 w 11"/>
                      <a:gd name="T31" fmla="*/ 2 h 8"/>
                      <a:gd name="T32" fmla="*/ 9 w 11"/>
                      <a:gd name="T33" fmla="*/ 0 h 8"/>
                      <a:gd name="T34" fmla="*/ 2 w 11"/>
                      <a:gd name="T35" fmla="*/ 0 h 8"/>
                      <a:gd name="T36" fmla="*/ 1 w 11"/>
                      <a:gd name="T37" fmla="*/ 2 h 8"/>
                      <a:gd name="T38" fmla="*/ 2 w 11"/>
                      <a:gd name="T39" fmla="*/ 6 h 8"/>
                      <a:gd name="T40" fmla="*/ 5 w 11"/>
                      <a:gd name="T41" fmla="*/ 6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1" h="8">
                        <a:moveTo>
                          <a:pt x="5" y="6"/>
                        </a:moveTo>
                        <a:cubicBezTo>
                          <a:pt x="4" y="4"/>
                          <a:pt x="4" y="3"/>
                          <a:pt x="4" y="2"/>
                        </a:cubicBezTo>
                        <a:cubicBezTo>
                          <a:pt x="3" y="2"/>
                          <a:pt x="3" y="3"/>
                          <a:pt x="2" y="3"/>
                        </a:cubicBezTo>
                        <a:cubicBezTo>
                          <a:pt x="5" y="3"/>
                          <a:pt x="7" y="3"/>
                          <a:pt x="9" y="3"/>
                        </a:cubicBezTo>
                        <a:cubicBezTo>
                          <a:pt x="9" y="3"/>
                          <a:pt x="8" y="2"/>
                          <a:pt x="8" y="2"/>
                        </a:cubicBezTo>
                        <a:cubicBezTo>
                          <a:pt x="7" y="3"/>
                          <a:pt x="7" y="4"/>
                          <a:pt x="7" y="5"/>
                        </a:cubicBezTo>
                        <a:cubicBezTo>
                          <a:pt x="8" y="5"/>
                          <a:pt x="8" y="5"/>
                          <a:pt x="9" y="5"/>
                        </a:cubicBezTo>
                        <a:cubicBezTo>
                          <a:pt x="7" y="3"/>
                          <a:pt x="5" y="2"/>
                          <a:pt x="2" y="2"/>
                        </a:cubicBezTo>
                        <a:cubicBezTo>
                          <a:pt x="1" y="2"/>
                          <a:pt x="0" y="5"/>
                          <a:pt x="2" y="5"/>
                        </a:cubicBezTo>
                        <a:cubicBezTo>
                          <a:pt x="4" y="5"/>
                          <a:pt x="5" y="5"/>
                          <a:pt x="6" y="5"/>
                        </a:cubicBezTo>
                        <a:cubicBezTo>
                          <a:pt x="8" y="5"/>
                          <a:pt x="8" y="2"/>
                          <a:pt x="6" y="2"/>
                        </a:cubicBezTo>
                        <a:cubicBezTo>
                          <a:pt x="5" y="2"/>
                          <a:pt x="4" y="2"/>
                          <a:pt x="2" y="2"/>
                        </a:cubicBezTo>
                        <a:cubicBezTo>
                          <a:pt x="2" y="3"/>
                          <a:pt x="2" y="4"/>
                          <a:pt x="2" y="5"/>
                        </a:cubicBezTo>
                        <a:cubicBezTo>
                          <a:pt x="4" y="5"/>
                          <a:pt x="6" y="5"/>
                          <a:pt x="7" y="7"/>
                        </a:cubicBezTo>
                        <a:cubicBezTo>
                          <a:pt x="8" y="7"/>
                          <a:pt x="9" y="7"/>
                          <a:pt x="10" y="6"/>
                        </a:cubicBezTo>
                        <a:cubicBezTo>
                          <a:pt x="10" y="5"/>
                          <a:pt x="10" y="3"/>
                          <a:pt x="10" y="2"/>
                        </a:cubicBezTo>
                        <a:cubicBezTo>
                          <a:pt x="11" y="1"/>
                          <a:pt x="10" y="1"/>
                          <a:pt x="9" y="0"/>
                        </a:cubicBezTo>
                        <a:cubicBezTo>
                          <a:pt x="7" y="0"/>
                          <a:pt x="5" y="0"/>
                          <a:pt x="2" y="0"/>
                        </a:cubicBezTo>
                        <a:cubicBezTo>
                          <a:pt x="2" y="0"/>
                          <a:pt x="1" y="1"/>
                          <a:pt x="1" y="2"/>
                        </a:cubicBezTo>
                        <a:cubicBezTo>
                          <a:pt x="1" y="3"/>
                          <a:pt x="1" y="5"/>
                          <a:pt x="2" y="6"/>
                        </a:cubicBezTo>
                        <a:cubicBezTo>
                          <a:pt x="2" y="8"/>
                          <a:pt x="5" y="7"/>
                          <a:pt x="5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" name="Freeform 408"/>
                  <p:cNvSpPr/>
                  <p:nvPr/>
                </p:nvSpPr>
                <p:spPr bwMode="auto">
                  <a:xfrm>
                    <a:off x="1012825" y="2757488"/>
                    <a:ext cx="14288" cy="36513"/>
                  </a:xfrm>
                  <a:custGeom>
                    <a:avLst/>
                    <a:gdLst>
                      <a:gd name="T0" fmla="*/ 2 w 14"/>
                      <a:gd name="T1" fmla="*/ 2 h 34"/>
                      <a:gd name="T2" fmla="*/ 2 w 14"/>
                      <a:gd name="T3" fmla="*/ 0 h 34"/>
                      <a:gd name="T4" fmla="*/ 0 w 14"/>
                      <a:gd name="T5" fmla="*/ 1 h 34"/>
                      <a:gd name="T6" fmla="*/ 13 w 14"/>
                      <a:gd name="T7" fmla="*/ 33 h 34"/>
                      <a:gd name="T8" fmla="*/ 14 w 14"/>
                      <a:gd name="T9" fmla="*/ 33 h 34"/>
                      <a:gd name="T10" fmla="*/ 2 w 14"/>
                      <a:gd name="T11" fmla="*/ 0 h 34"/>
                      <a:gd name="T12" fmla="*/ 0 w 14"/>
                      <a:gd name="T13" fmla="*/ 0 h 34"/>
                      <a:gd name="T14" fmla="*/ 0 w 14"/>
                      <a:gd name="T15" fmla="*/ 2 h 34"/>
                      <a:gd name="T16" fmla="*/ 2 w 14"/>
                      <a:gd name="T17" fmla="*/ 2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4" h="34">
                        <a:moveTo>
                          <a:pt x="2" y="2"/>
                        </a:moveTo>
                        <a:cubicBezTo>
                          <a:pt x="2" y="1"/>
                          <a:pt x="2" y="1"/>
                          <a:pt x="2" y="0"/>
                        </a:cubicBezTo>
                        <a:cubicBezTo>
                          <a:pt x="1" y="0"/>
                          <a:pt x="1" y="0"/>
                          <a:pt x="0" y="1"/>
                        </a:cubicBezTo>
                        <a:cubicBezTo>
                          <a:pt x="5" y="11"/>
                          <a:pt x="9" y="22"/>
                          <a:pt x="13" y="33"/>
                        </a:cubicBezTo>
                        <a:cubicBezTo>
                          <a:pt x="13" y="34"/>
                          <a:pt x="14" y="33"/>
                          <a:pt x="14" y="33"/>
                        </a:cubicBezTo>
                        <a:cubicBezTo>
                          <a:pt x="11" y="22"/>
                          <a:pt x="6" y="11"/>
                          <a:pt x="2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3"/>
                          <a:pt x="2" y="3"/>
                          <a:pt x="2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6" name="Freeform 409"/>
                  <p:cNvSpPr/>
                  <p:nvPr/>
                </p:nvSpPr>
                <p:spPr bwMode="auto">
                  <a:xfrm>
                    <a:off x="1033463" y="2754313"/>
                    <a:ext cx="39688" cy="41275"/>
                  </a:xfrm>
                  <a:custGeom>
                    <a:avLst/>
                    <a:gdLst>
                      <a:gd name="T0" fmla="*/ 1 w 37"/>
                      <a:gd name="T1" fmla="*/ 34 h 38"/>
                      <a:gd name="T2" fmla="*/ 3 w 37"/>
                      <a:gd name="T3" fmla="*/ 32 h 38"/>
                      <a:gd name="T4" fmla="*/ 4 w 37"/>
                      <a:gd name="T5" fmla="*/ 27 h 38"/>
                      <a:gd name="T6" fmla="*/ 8 w 37"/>
                      <a:gd name="T7" fmla="*/ 18 h 38"/>
                      <a:gd name="T8" fmla="*/ 12 w 37"/>
                      <a:gd name="T9" fmla="*/ 8 h 38"/>
                      <a:gd name="T10" fmla="*/ 26 w 37"/>
                      <a:gd name="T11" fmla="*/ 9 h 38"/>
                      <a:gd name="T12" fmla="*/ 32 w 37"/>
                      <a:gd name="T13" fmla="*/ 23 h 38"/>
                      <a:gd name="T14" fmla="*/ 36 w 37"/>
                      <a:gd name="T15" fmla="*/ 34 h 38"/>
                      <a:gd name="T16" fmla="*/ 23 w 37"/>
                      <a:gd name="T17" fmla="*/ 36 h 38"/>
                      <a:gd name="T18" fmla="*/ 19 w 37"/>
                      <a:gd name="T19" fmla="*/ 26 h 38"/>
                      <a:gd name="T20" fmla="*/ 18 w 37"/>
                      <a:gd name="T21" fmla="*/ 33 h 38"/>
                      <a:gd name="T22" fmla="*/ 13 w 37"/>
                      <a:gd name="T23" fmla="*/ 36 h 38"/>
                      <a:gd name="T24" fmla="*/ 0 w 37"/>
                      <a:gd name="T25" fmla="*/ 36 h 38"/>
                      <a:gd name="T26" fmla="*/ 0 w 37"/>
                      <a:gd name="T27" fmla="*/ 38 h 38"/>
                      <a:gd name="T28" fmla="*/ 19 w 37"/>
                      <a:gd name="T29" fmla="*/ 37 h 38"/>
                      <a:gd name="T30" fmla="*/ 19 w 37"/>
                      <a:gd name="T31" fmla="*/ 37 h 38"/>
                      <a:gd name="T32" fmla="*/ 19 w 37"/>
                      <a:gd name="T33" fmla="*/ 33 h 38"/>
                      <a:gd name="T34" fmla="*/ 19 w 37"/>
                      <a:gd name="T35" fmla="*/ 31 h 38"/>
                      <a:gd name="T36" fmla="*/ 21 w 37"/>
                      <a:gd name="T37" fmla="*/ 29 h 38"/>
                      <a:gd name="T38" fmla="*/ 22 w 37"/>
                      <a:gd name="T39" fmla="*/ 37 h 38"/>
                      <a:gd name="T40" fmla="*/ 23 w 37"/>
                      <a:gd name="T41" fmla="*/ 37 h 38"/>
                      <a:gd name="T42" fmla="*/ 36 w 37"/>
                      <a:gd name="T43" fmla="*/ 37 h 38"/>
                      <a:gd name="T44" fmla="*/ 37 w 37"/>
                      <a:gd name="T45" fmla="*/ 36 h 38"/>
                      <a:gd name="T46" fmla="*/ 31 w 37"/>
                      <a:gd name="T47" fmla="*/ 14 h 38"/>
                      <a:gd name="T48" fmla="*/ 23 w 37"/>
                      <a:gd name="T49" fmla="*/ 2 h 38"/>
                      <a:gd name="T50" fmla="*/ 11 w 37"/>
                      <a:gd name="T51" fmla="*/ 7 h 38"/>
                      <a:gd name="T52" fmla="*/ 0 w 37"/>
                      <a:gd name="T53" fmla="*/ 36 h 38"/>
                      <a:gd name="T54" fmla="*/ 1 w 37"/>
                      <a:gd name="T55" fmla="*/ 36 h 38"/>
                      <a:gd name="T56" fmla="*/ 3 w 37"/>
                      <a:gd name="T57" fmla="*/ 34 h 38"/>
                      <a:gd name="T58" fmla="*/ 1 w 37"/>
                      <a:gd name="T59" fmla="*/ 34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37" h="38">
                        <a:moveTo>
                          <a:pt x="1" y="34"/>
                        </a:moveTo>
                        <a:cubicBezTo>
                          <a:pt x="2" y="35"/>
                          <a:pt x="3" y="34"/>
                          <a:pt x="3" y="32"/>
                        </a:cubicBezTo>
                        <a:cubicBezTo>
                          <a:pt x="3" y="30"/>
                          <a:pt x="4" y="29"/>
                          <a:pt x="4" y="27"/>
                        </a:cubicBezTo>
                        <a:cubicBezTo>
                          <a:pt x="5" y="24"/>
                          <a:pt x="7" y="21"/>
                          <a:pt x="8" y="18"/>
                        </a:cubicBezTo>
                        <a:cubicBezTo>
                          <a:pt x="9" y="15"/>
                          <a:pt x="11" y="11"/>
                          <a:pt x="12" y="8"/>
                        </a:cubicBezTo>
                        <a:cubicBezTo>
                          <a:pt x="16" y="0"/>
                          <a:pt x="23" y="3"/>
                          <a:pt x="26" y="9"/>
                        </a:cubicBezTo>
                        <a:cubicBezTo>
                          <a:pt x="29" y="13"/>
                          <a:pt x="30" y="18"/>
                          <a:pt x="32" y="23"/>
                        </a:cubicBezTo>
                        <a:cubicBezTo>
                          <a:pt x="34" y="27"/>
                          <a:pt x="35" y="30"/>
                          <a:pt x="36" y="34"/>
                        </a:cubicBezTo>
                        <a:cubicBezTo>
                          <a:pt x="36" y="37"/>
                          <a:pt x="23" y="36"/>
                          <a:pt x="23" y="36"/>
                        </a:cubicBezTo>
                        <a:cubicBezTo>
                          <a:pt x="23" y="34"/>
                          <a:pt x="23" y="24"/>
                          <a:pt x="19" y="26"/>
                        </a:cubicBezTo>
                        <a:cubicBezTo>
                          <a:pt x="17" y="27"/>
                          <a:pt x="18" y="31"/>
                          <a:pt x="18" y="33"/>
                        </a:cubicBezTo>
                        <a:cubicBezTo>
                          <a:pt x="18" y="36"/>
                          <a:pt x="17" y="36"/>
                          <a:pt x="13" y="36"/>
                        </a:cubicBezTo>
                        <a:cubicBezTo>
                          <a:pt x="9" y="36"/>
                          <a:pt x="5" y="36"/>
                          <a:pt x="0" y="36"/>
                        </a:cubicBezTo>
                        <a:cubicBezTo>
                          <a:pt x="0" y="36"/>
                          <a:pt x="0" y="38"/>
                          <a:pt x="0" y="38"/>
                        </a:cubicBezTo>
                        <a:cubicBezTo>
                          <a:pt x="6" y="37"/>
                          <a:pt x="13" y="38"/>
                          <a:pt x="19" y="37"/>
                        </a:cubicBezTo>
                        <a:cubicBezTo>
                          <a:pt x="19" y="37"/>
                          <a:pt x="19" y="37"/>
                          <a:pt x="19" y="37"/>
                        </a:cubicBezTo>
                        <a:cubicBezTo>
                          <a:pt x="19" y="35"/>
                          <a:pt x="19" y="34"/>
                          <a:pt x="19" y="33"/>
                        </a:cubicBezTo>
                        <a:cubicBezTo>
                          <a:pt x="19" y="32"/>
                          <a:pt x="19" y="32"/>
                          <a:pt x="19" y="31"/>
                        </a:cubicBezTo>
                        <a:cubicBezTo>
                          <a:pt x="19" y="30"/>
                          <a:pt x="19" y="29"/>
                          <a:pt x="21" y="29"/>
                        </a:cubicBezTo>
                        <a:cubicBezTo>
                          <a:pt x="22" y="31"/>
                          <a:pt x="21" y="34"/>
                          <a:pt x="22" y="37"/>
                        </a:cubicBezTo>
                        <a:cubicBezTo>
                          <a:pt x="22" y="37"/>
                          <a:pt x="22" y="37"/>
                          <a:pt x="23" y="37"/>
                        </a:cubicBezTo>
                        <a:cubicBezTo>
                          <a:pt x="27" y="37"/>
                          <a:pt x="32" y="37"/>
                          <a:pt x="36" y="37"/>
                        </a:cubicBezTo>
                        <a:cubicBezTo>
                          <a:pt x="37" y="37"/>
                          <a:pt x="37" y="37"/>
                          <a:pt x="37" y="36"/>
                        </a:cubicBezTo>
                        <a:cubicBezTo>
                          <a:pt x="37" y="28"/>
                          <a:pt x="33" y="21"/>
                          <a:pt x="31" y="14"/>
                        </a:cubicBezTo>
                        <a:cubicBezTo>
                          <a:pt x="29" y="11"/>
                          <a:pt x="27" y="4"/>
                          <a:pt x="23" y="2"/>
                        </a:cubicBezTo>
                        <a:cubicBezTo>
                          <a:pt x="18" y="0"/>
                          <a:pt x="14" y="3"/>
                          <a:pt x="11" y="7"/>
                        </a:cubicBezTo>
                        <a:cubicBezTo>
                          <a:pt x="6" y="15"/>
                          <a:pt x="2" y="27"/>
                          <a:pt x="0" y="36"/>
                        </a:cubicBezTo>
                        <a:cubicBezTo>
                          <a:pt x="0" y="37"/>
                          <a:pt x="1" y="37"/>
                          <a:pt x="1" y="36"/>
                        </a:cubicBezTo>
                        <a:cubicBezTo>
                          <a:pt x="2" y="36"/>
                          <a:pt x="2" y="35"/>
                          <a:pt x="3" y="34"/>
                        </a:cubicBezTo>
                        <a:cubicBezTo>
                          <a:pt x="3" y="34"/>
                          <a:pt x="2" y="33"/>
                          <a:pt x="1" y="3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8" name="Freeform 410"/>
                  <p:cNvSpPr/>
                  <p:nvPr/>
                </p:nvSpPr>
                <p:spPr bwMode="auto">
                  <a:xfrm>
                    <a:off x="1023938" y="2757488"/>
                    <a:ext cx="4763" cy="9525"/>
                  </a:xfrm>
                  <a:custGeom>
                    <a:avLst/>
                    <a:gdLst>
                      <a:gd name="T0" fmla="*/ 4 w 5"/>
                      <a:gd name="T1" fmla="*/ 0 h 9"/>
                      <a:gd name="T2" fmla="*/ 1 w 5"/>
                      <a:gd name="T3" fmla="*/ 4 h 9"/>
                      <a:gd name="T4" fmla="*/ 3 w 5"/>
                      <a:gd name="T5" fmla="*/ 8 h 9"/>
                      <a:gd name="T6" fmla="*/ 4 w 5"/>
                      <a:gd name="T7" fmla="*/ 8 h 9"/>
                      <a:gd name="T8" fmla="*/ 2 w 5"/>
                      <a:gd name="T9" fmla="*/ 5 h 9"/>
                      <a:gd name="T10" fmla="*/ 4 w 5"/>
                      <a:gd name="T11" fmla="*/ 1 h 9"/>
                      <a:gd name="T12" fmla="*/ 4 w 5"/>
                      <a:gd name="T13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" h="9">
                        <a:moveTo>
                          <a:pt x="4" y="0"/>
                        </a:moveTo>
                        <a:cubicBezTo>
                          <a:pt x="3" y="1"/>
                          <a:pt x="1" y="2"/>
                          <a:pt x="1" y="4"/>
                        </a:cubicBezTo>
                        <a:cubicBezTo>
                          <a:pt x="0" y="6"/>
                          <a:pt x="3" y="7"/>
                          <a:pt x="3" y="8"/>
                        </a:cubicBezTo>
                        <a:cubicBezTo>
                          <a:pt x="3" y="9"/>
                          <a:pt x="5" y="9"/>
                          <a:pt x="4" y="8"/>
                        </a:cubicBezTo>
                        <a:cubicBezTo>
                          <a:pt x="4" y="6"/>
                          <a:pt x="2" y="6"/>
                          <a:pt x="2" y="5"/>
                        </a:cubicBezTo>
                        <a:cubicBezTo>
                          <a:pt x="2" y="4"/>
                          <a:pt x="4" y="2"/>
                          <a:pt x="4" y="1"/>
                        </a:cubicBezTo>
                        <a:cubicBezTo>
                          <a:pt x="5" y="1"/>
                          <a:pt x="4" y="0"/>
                          <a:pt x="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40" name="Freeform 411"/>
                  <p:cNvSpPr/>
                  <p:nvPr/>
                </p:nvSpPr>
                <p:spPr bwMode="auto">
                  <a:xfrm>
                    <a:off x="1027113" y="2757488"/>
                    <a:ext cx="4763" cy="9525"/>
                  </a:xfrm>
                  <a:custGeom>
                    <a:avLst/>
                    <a:gdLst>
                      <a:gd name="T0" fmla="*/ 1 w 5"/>
                      <a:gd name="T1" fmla="*/ 1 h 9"/>
                      <a:gd name="T2" fmla="*/ 3 w 5"/>
                      <a:gd name="T3" fmla="*/ 4 h 9"/>
                      <a:gd name="T4" fmla="*/ 1 w 5"/>
                      <a:gd name="T5" fmla="*/ 8 h 9"/>
                      <a:gd name="T6" fmla="*/ 1 w 5"/>
                      <a:gd name="T7" fmla="*/ 9 h 9"/>
                      <a:gd name="T8" fmla="*/ 5 w 5"/>
                      <a:gd name="T9" fmla="*/ 5 h 9"/>
                      <a:gd name="T10" fmla="*/ 2 w 5"/>
                      <a:gd name="T11" fmla="*/ 0 h 9"/>
                      <a:gd name="T12" fmla="*/ 1 w 5"/>
                      <a:gd name="T13" fmla="*/ 1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" h="9">
                        <a:moveTo>
                          <a:pt x="1" y="1"/>
                        </a:moveTo>
                        <a:cubicBezTo>
                          <a:pt x="2" y="2"/>
                          <a:pt x="3" y="3"/>
                          <a:pt x="3" y="4"/>
                        </a:cubicBezTo>
                        <a:cubicBezTo>
                          <a:pt x="4" y="5"/>
                          <a:pt x="1" y="7"/>
                          <a:pt x="1" y="8"/>
                        </a:cubicBezTo>
                        <a:cubicBezTo>
                          <a:pt x="0" y="8"/>
                          <a:pt x="1" y="9"/>
                          <a:pt x="1" y="9"/>
                        </a:cubicBezTo>
                        <a:cubicBezTo>
                          <a:pt x="3" y="8"/>
                          <a:pt x="5" y="6"/>
                          <a:pt x="5" y="5"/>
                        </a:cubicBezTo>
                        <a:cubicBezTo>
                          <a:pt x="5" y="3"/>
                          <a:pt x="3" y="1"/>
                          <a:pt x="2" y="0"/>
                        </a:cubicBezTo>
                        <a:cubicBezTo>
                          <a:pt x="1" y="0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41" name="Freeform 412"/>
                  <p:cNvSpPr/>
                  <p:nvPr/>
                </p:nvSpPr>
                <p:spPr bwMode="auto">
                  <a:xfrm>
                    <a:off x="1023938" y="2763838"/>
                    <a:ext cx="4763" cy="26988"/>
                  </a:xfrm>
                  <a:custGeom>
                    <a:avLst/>
                    <a:gdLst>
                      <a:gd name="T0" fmla="*/ 3 w 4"/>
                      <a:gd name="T1" fmla="*/ 1 h 25"/>
                      <a:gd name="T2" fmla="*/ 0 w 4"/>
                      <a:gd name="T3" fmla="*/ 8 h 25"/>
                      <a:gd name="T4" fmla="*/ 1 w 4"/>
                      <a:gd name="T5" fmla="*/ 24 h 25"/>
                      <a:gd name="T6" fmla="*/ 3 w 4"/>
                      <a:gd name="T7" fmla="*/ 24 h 25"/>
                      <a:gd name="T8" fmla="*/ 1 w 4"/>
                      <a:gd name="T9" fmla="*/ 13 h 25"/>
                      <a:gd name="T10" fmla="*/ 4 w 4"/>
                      <a:gd name="T11" fmla="*/ 2 h 25"/>
                      <a:gd name="T12" fmla="*/ 3 w 4"/>
                      <a:gd name="T13" fmla="*/ 1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" h="25">
                        <a:moveTo>
                          <a:pt x="3" y="1"/>
                        </a:moveTo>
                        <a:cubicBezTo>
                          <a:pt x="0" y="4"/>
                          <a:pt x="0" y="4"/>
                          <a:pt x="0" y="8"/>
                        </a:cubicBezTo>
                        <a:cubicBezTo>
                          <a:pt x="0" y="14"/>
                          <a:pt x="1" y="19"/>
                          <a:pt x="1" y="24"/>
                        </a:cubicBezTo>
                        <a:cubicBezTo>
                          <a:pt x="1" y="25"/>
                          <a:pt x="3" y="25"/>
                          <a:pt x="3" y="24"/>
                        </a:cubicBezTo>
                        <a:cubicBezTo>
                          <a:pt x="3" y="20"/>
                          <a:pt x="2" y="17"/>
                          <a:pt x="1" y="13"/>
                        </a:cubicBezTo>
                        <a:cubicBezTo>
                          <a:pt x="1" y="8"/>
                          <a:pt x="1" y="5"/>
                          <a:pt x="4" y="2"/>
                        </a:cubicBezTo>
                        <a:cubicBezTo>
                          <a:pt x="4" y="1"/>
                          <a:pt x="3" y="0"/>
                          <a:pt x="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42" name="Freeform 413"/>
                  <p:cNvSpPr/>
                  <p:nvPr/>
                </p:nvSpPr>
                <p:spPr bwMode="auto">
                  <a:xfrm>
                    <a:off x="1028700" y="2763838"/>
                    <a:ext cx="4763" cy="30163"/>
                  </a:xfrm>
                  <a:custGeom>
                    <a:avLst/>
                    <a:gdLst>
                      <a:gd name="T0" fmla="*/ 0 w 4"/>
                      <a:gd name="T1" fmla="*/ 2 h 29"/>
                      <a:gd name="T2" fmla="*/ 2 w 4"/>
                      <a:gd name="T3" fmla="*/ 15 h 29"/>
                      <a:gd name="T4" fmla="*/ 2 w 4"/>
                      <a:gd name="T5" fmla="*/ 28 h 29"/>
                      <a:gd name="T6" fmla="*/ 3 w 4"/>
                      <a:gd name="T7" fmla="*/ 28 h 29"/>
                      <a:gd name="T8" fmla="*/ 4 w 4"/>
                      <a:gd name="T9" fmla="*/ 11 h 29"/>
                      <a:gd name="T10" fmla="*/ 1 w 4"/>
                      <a:gd name="T11" fmla="*/ 1 h 29"/>
                      <a:gd name="T12" fmla="*/ 0 w 4"/>
                      <a:gd name="T13" fmla="*/ 2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" h="29">
                        <a:moveTo>
                          <a:pt x="0" y="2"/>
                        </a:moveTo>
                        <a:cubicBezTo>
                          <a:pt x="3" y="5"/>
                          <a:pt x="2" y="11"/>
                          <a:pt x="2" y="15"/>
                        </a:cubicBezTo>
                        <a:cubicBezTo>
                          <a:pt x="2" y="19"/>
                          <a:pt x="2" y="24"/>
                          <a:pt x="2" y="28"/>
                        </a:cubicBezTo>
                        <a:cubicBezTo>
                          <a:pt x="2" y="29"/>
                          <a:pt x="3" y="29"/>
                          <a:pt x="3" y="28"/>
                        </a:cubicBezTo>
                        <a:cubicBezTo>
                          <a:pt x="3" y="23"/>
                          <a:pt x="3" y="17"/>
                          <a:pt x="4" y="11"/>
                        </a:cubicBezTo>
                        <a:cubicBezTo>
                          <a:pt x="4" y="8"/>
                          <a:pt x="4" y="4"/>
                          <a:pt x="1" y="1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43" name="Freeform 414"/>
                  <p:cNvSpPr/>
                  <p:nvPr/>
                </p:nvSpPr>
                <p:spPr bwMode="auto">
                  <a:xfrm>
                    <a:off x="1025525" y="2767013"/>
                    <a:ext cx="4763" cy="4763"/>
                  </a:xfrm>
                  <a:custGeom>
                    <a:avLst/>
                    <a:gdLst>
                      <a:gd name="T0" fmla="*/ 0 w 5"/>
                      <a:gd name="T1" fmla="*/ 4 h 4"/>
                      <a:gd name="T2" fmla="*/ 5 w 5"/>
                      <a:gd name="T3" fmla="*/ 0 h 4"/>
                      <a:gd name="T4" fmla="*/ 4 w 5"/>
                      <a:gd name="T5" fmla="*/ 0 h 4"/>
                      <a:gd name="T6" fmla="*/ 0 w 5"/>
                      <a:gd name="T7" fmla="*/ 3 h 4"/>
                      <a:gd name="T8" fmla="*/ 0 w 5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4">
                        <a:moveTo>
                          <a:pt x="0" y="4"/>
                        </a:moveTo>
                        <a:cubicBezTo>
                          <a:pt x="2" y="2"/>
                          <a:pt x="3" y="1"/>
                          <a:pt x="5" y="0"/>
                        </a:cubicBezTo>
                        <a:cubicBezTo>
                          <a:pt x="5" y="0"/>
                          <a:pt x="4" y="0"/>
                          <a:pt x="4" y="0"/>
                        </a:cubicBezTo>
                        <a:cubicBezTo>
                          <a:pt x="3" y="1"/>
                          <a:pt x="1" y="2"/>
                          <a:pt x="0" y="3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44" name="Freeform 415"/>
                  <p:cNvSpPr/>
                  <p:nvPr/>
                </p:nvSpPr>
                <p:spPr bwMode="auto">
                  <a:xfrm>
                    <a:off x="1023938" y="2768601"/>
                    <a:ext cx="7938" cy="6350"/>
                  </a:xfrm>
                  <a:custGeom>
                    <a:avLst/>
                    <a:gdLst>
                      <a:gd name="T0" fmla="*/ 1 w 7"/>
                      <a:gd name="T1" fmla="*/ 5 h 6"/>
                      <a:gd name="T2" fmla="*/ 6 w 7"/>
                      <a:gd name="T3" fmla="*/ 1 h 6"/>
                      <a:gd name="T4" fmla="*/ 6 w 7"/>
                      <a:gd name="T5" fmla="*/ 0 h 6"/>
                      <a:gd name="T6" fmla="*/ 1 w 7"/>
                      <a:gd name="T7" fmla="*/ 5 h 6"/>
                      <a:gd name="T8" fmla="*/ 1 w 7"/>
                      <a:gd name="T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6">
                        <a:moveTo>
                          <a:pt x="1" y="5"/>
                        </a:moveTo>
                        <a:cubicBezTo>
                          <a:pt x="3" y="4"/>
                          <a:pt x="4" y="2"/>
                          <a:pt x="6" y="1"/>
                        </a:cubicBezTo>
                        <a:cubicBezTo>
                          <a:pt x="7" y="0"/>
                          <a:pt x="6" y="0"/>
                          <a:pt x="6" y="0"/>
                        </a:cubicBezTo>
                        <a:cubicBezTo>
                          <a:pt x="4" y="2"/>
                          <a:pt x="2" y="3"/>
                          <a:pt x="1" y="5"/>
                        </a:cubicBezTo>
                        <a:cubicBezTo>
                          <a:pt x="0" y="5"/>
                          <a:pt x="0" y="6"/>
                          <a:pt x="1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45" name="Freeform 416"/>
                  <p:cNvSpPr/>
                  <p:nvPr/>
                </p:nvSpPr>
                <p:spPr bwMode="auto">
                  <a:xfrm>
                    <a:off x="1025525" y="2770188"/>
                    <a:ext cx="6350" cy="6350"/>
                  </a:xfrm>
                  <a:custGeom>
                    <a:avLst/>
                    <a:gdLst>
                      <a:gd name="T0" fmla="*/ 1 w 7"/>
                      <a:gd name="T1" fmla="*/ 6 h 6"/>
                      <a:gd name="T2" fmla="*/ 6 w 7"/>
                      <a:gd name="T3" fmla="*/ 1 h 6"/>
                      <a:gd name="T4" fmla="*/ 6 w 7"/>
                      <a:gd name="T5" fmla="*/ 0 h 6"/>
                      <a:gd name="T6" fmla="*/ 0 w 7"/>
                      <a:gd name="T7" fmla="*/ 5 h 6"/>
                      <a:gd name="T8" fmla="*/ 1 w 7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6">
                        <a:moveTo>
                          <a:pt x="1" y="6"/>
                        </a:moveTo>
                        <a:cubicBezTo>
                          <a:pt x="3" y="4"/>
                          <a:pt x="4" y="3"/>
                          <a:pt x="6" y="1"/>
                        </a:cubicBezTo>
                        <a:cubicBezTo>
                          <a:pt x="7" y="1"/>
                          <a:pt x="6" y="0"/>
                          <a:pt x="6" y="0"/>
                        </a:cubicBezTo>
                        <a:cubicBezTo>
                          <a:pt x="4" y="2"/>
                          <a:pt x="2" y="3"/>
                          <a:pt x="0" y="5"/>
                        </a:cubicBezTo>
                        <a:cubicBezTo>
                          <a:pt x="0" y="5"/>
                          <a:pt x="0" y="6"/>
                          <a:pt x="1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46" name="Freeform 417"/>
                  <p:cNvSpPr/>
                  <p:nvPr/>
                </p:nvSpPr>
                <p:spPr bwMode="auto">
                  <a:xfrm>
                    <a:off x="1025525" y="2771776"/>
                    <a:ext cx="6350" cy="6350"/>
                  </a:xfrm>
                  <a:custGeom>
                    <a:avLst/>
                    <a:gdLst>
                      <a:gd name="T0" fmla="*/ 2 w 7"/>
                      <a:gd name="T1" fmla="*/ 5 h 6"/>
                      <a:gd name="T2" fmla="*/ 6 w 7"/>
                      <a:gd name="T3" fmla="*/ 1 h 6"/>
                      <a:gd name="T4" fmla="*/ 6 w 7"/>
                      <a:gd name="T5" fmla="*/ 0 h 6"/>
                      <a:gd name="T6" fmla="*/ 1 w 7"/>
                      <a:gd name="T7" fmla="*/ 5 h 6"/>
                      <a:gd name="T8" fmla="*/ 2 w 7"/>
                      <a:gd name="T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6">
                        <a:moveTo>
                          <a:pt x="2" y="5"/>
                        </a:moveTo>
                        <a:cubicBezTo>
                          <a:pt x="3" y="4"/>
                          <a:pt x="5" y="2"/>
                          <a:pt x="6" y="1"/>
                        </a:cubicBezTo>
                        <a:cubicBezTo>
                          <a:pt x="7" y="0"/>
                          <a:pt x="6" y="0"/>
                          <a:pt x="6" y="0"/>
                        </a:cubicBezTo>
                        <a:cubicBezTo>
                          <a:pt x="4" y="1"/>
                          <a:pt x="2" y="3"/>
                          <a:pt x="1" y="5"/>
                        </a:cubicBezTo>
                        <a:cubicBezTo>
                          <a:pt x="0" y="5"/>
                          <a:pt x="1" y="6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47" name="Freeform 418"/>
                  <p:cNvSpPr/>
                  <p:nvPr/>
                </p:nvSpPr>
                <p:spPr bwMode="auto">
                  <a:xfrm>
                    <a:off x="1027113" y="2773363"/>
                    <a:ext cx="4763" cy="6350"/>
                  </a:xfrm>
                  <a:custGeom>
                    <a:avLst/>
                    <a:gdLst>
                      <a:gd name="T0" fmla="*/ 1 w 5"/>
                      <a:gd name="T1" fmla="*/ 5 h 6"/>
                      <a:gd name="T2" fmla="*/ 4 w 5"/>
                      <a:gd name="T3" fmla="*/ 1 h 6"/>
                      <a:gd name="T4" fmla="*/ 4 w 5"/>
                      <a:gd name="T5" fmla="*/ 1 h 6"/>
                      <a:gd name="T6" fmla="*/ 0 w 5"/>
                      <a:gd name="T7" fmla="*/ 5 h 6"/>
                      <a:gd name="T8" fmla="*/ 1 w 5"/>
                      <a:gd name="T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6">
                        <a:moveTo>
                          <a:pt x="1" y="5"/>
                        </a:moveTo>
                        <a:cubicBezTo>
                          <a:pt x="2" y="4"/>
                          <a:pt x="3" y="2"/>
                          <a:pt x="4" y="1"/>
                        </a:cubicBezTo>
                        <a:cubicBezTo>
                          <a:pt x="5" y="1"/>
                          <a:pt x="4" y="0"/>
                          <a:pt x="4" y="1"/>
                        </a:cubicBezTo>
                        <a:cubicBezTo>
                          <a:pt x="2" y="2"/>
                          <a:pt x="1" y="3"/>
                          <a:pt x="0" y="5"/>
                        </a:cubicBezTo>
                        <a:cubicBezTo>
                          <a:pt x="0" y="5"/>
                          <a:pt x="1" y="6"/>
                          <a:pt x="1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48" name="Freeform 419"/>
                  <p:cNvSpPr/>
                  <p:nvPr/>
                </p:nvSpPr>
                <p:spPr bwMode="auto">
                  <a:xfrm>
                    <a:off x="1025525" y="2776538"/>
                    <a:ext cx="6350" cy="4763"/>
                  </a:xfrm>
                  <a:custGeom>
                    <a:avLst/>
                    <a:gdLst>
                      <a:gd name="T0" fmla="*/ 1 w 5"/>
                      <a:gd name="T1" fmla="*/ 4 h 5"/>
                      <a:gd name="T2" fmla="*/ 5 w 5"/>
                      <a:gd name="T3" fmla="*/ 1 h 5"/>
                      <a:gd name="T4" fmla="*/ 4 w 5"/>
                      <a:gd name="T5" fmla="*/ 1 h 5"/>
                      <a:gd name="T6" fmla="*/ 4 w 5"/>
                      <a:gd name="T7" fmla="*/ 1 h 5"/>
                      <a:gd name="T8" fmla="*/ 5 w 5"/>
                      <a:gd name="T9" fmla="*/ 1 h 5"/>
                      <a:gd name="T10" fmla="*/ 5 w 5"/>
                      <a:gd name="T11" fmla="*/ 1 h 5"/>
                      <a:gd name="T12" fmla="*/ 4 w 5"/>
                      <a:gd name="T13" fmla="*/ 1 h 5"/>
                      <a:gd name="T14" fmla="*/ 1 w 5"/>
                      <a:gd name="T15" fmla="*/ 4 h 5"/>
                      <a:gd name="T16" fmla="*/ 1 w 5"/>
                      <a:gd name="T17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" h="5">
                        <a:moveTo>
                          <a:pt x="1" y="4"/>
                        </a:moveTo>
                        <a:cubicBezTo>
                          <a:pt x="3" y="4"/>
                          <a:pt x="4" y="2"/>
                          <a:pt x="5" y="1"/>
                        </a:cubicBezTo>
                        <a:cubicBezTo>
                          <a:pt x="5" y="1"/>
                          <a:pt x="4" y="0"/>
                          <a:pt x="4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3" y="1"/>
                          <a:pt x="4" y="2"/>
                          <a:pt x="5" y="1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3" y="2"/>
                          <a:pt x="2" y="3"/>
                          <a:pt x="1" y="4"/>
                        </a:cubicBezTo>
                        <a:cubicBezTo>
                          <a:pt x="0" y="4"/>
                          <a:pt x="1" y="5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49" name="Freeform 420"/>
                  <p:cNvSpPr/>
                  <p:nvPr/>
                </p:nvSpPr>
                <p:spPr bwMode="auto">
                  <a:xfrm>
                    <a:off x="1025525" y="2778126"/>
                    <a:ext cx="6350" cy="4763"/>
                  </a:xfrm>
                  <a:custGeom>
                    <a:avLst/>
                    <a:gdLst>
                      <a:gd name="T0" fmla="*/ 1 w 5"/>
                      <a:gd name="T1" fmla="*/ 3 h 4"/>
                      <a:gd name="T2" fmla="*/ 1 w 5"/>
                      <a:gd name="T3" fmla="*/ 3 h 4"/>
                      <a:gd name="T4" fmla="*/ 1 w 5"/>
                      <a:gd name="T5" fmla="*/ 4 h 4"/>
                      <a:gd name="T6" fmla="*/ 5 w 5"/>
                      <a:gd name="T7" fmla="*/ 1 h 4"/>
                      <a:gd name="T8" fmla="*/ 4 w 5"/>
                      <a:gd name="T9" fmla="*/ 0 h 4"/>
                      <a:gd name="T10" fmla="*/ 1 w 5"/>
                      <a:gd name="T11" fmla="*/ 3 h 4"/>
                      <a:gd name="T12" fmla="*/ 1 w 5"/>
                      <a:gd name="T13" fmla="*/ 3 h 4"/>
                      <a:gd name="T14" fmla="*/ 2 w 5"/>
                      <a:gd name="T15" fmla="*/ 3 h 4"/>
                      <a:gd name="T16" fmla="*/ 1 w 5"/>
                      <a:gd name="T17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" h="4">
                        <a:moveTo>
                          <a:pt x="1" y="3"/>
                        </a:move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0" y="3"/>
                          <a:pt x="1" y="4"/>
                          <a:pt x="1" y="4"/>
                        </a:cubicBezTo>
                        <a:cubicBezTo>
                          <a:pt x="2" y="3"/>
                          <a:pt x="4" y="2"/>
                          <a:pt x="5" y="1"/>
                        </a:cubicBezTo>
                        <a:cubicBezTo>
                          <a:pt x="5" y="0"/>
                          <a:pt x="5" y="0"/>
                          <a:pt x="4" y="0"/>
                        </a:cubicBezTo>
                        <a:cubicBezTo>
                          <a:pt x="3" y="1"/>
                          <a:pt x="2" y="2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2" y="3"/>
                          <a:pt x="2" y="3"/>
                        </a:cubicBezTo>
                        <a:cubicBezTo>
                          <a:pt x="2" y="3"/>
                          <a:pt x="1" y="2"/>
                          <a:pt x="1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50" name="Freeform 421"/>
                  <p:cNvSpPr/>
                  <p:nvPr/>
                </p:nvSpPr>
                <p:spPr bwMode="auto">
                  <a:xfrm>
                    <a:off x="1025525" y="2779713"/>
                    <a:ext cx="6350" cy="4763"/>
                  </a:xfrm>
                  <a:custGeom>
                    <a:avLst/>
                    <a:gdLst>
                      <a:gd name="T0" fmla="*/ 1 w 5"/>
                      <a:gd name="T1" fmla="*/ 4 h 4"/>
                      <a:gd name="T2" fmla="*/ 4 w 5"/>
                      <a:gd name="T3" fmla="*/ 1 h 4"/>
                      <a:gd name="T4" fmla="*/ 4 w 5"/>
                      <a:gd name="T5" fmla="*/ 0 h 4"/>
                      <a:gd name="T6" fmla="*/ 1 w 5"/>
                      <a:gd name="T7" fmla="*/ 3 h 4"/>
                      <a:gd name="T8" fmla="*/ 1 w 5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4">
                        <a:moveTo>
                          <a:pt x="1" y="4"/>
                        </a:moveTo>
                        <a:cubicBezTo>
                          <a:pt x="2" y="3"/>
                          <a:pt x="3" y="2"/>
                          <a:pt x="4" y="1"/>
                        </a:cubicBezTo>
                        <a:cubicBezTo>
                          <a:pt x="5" y="0"/>
                          <a:pt x="4" y="0"/>
                          <a:pt x="4" y="0"/>
                        </a:cubicBezTo>
                        <a:cubicBezTo>
                          <a:pt x="3" y="1"/>
                          <a:pt x="2" y="2"/>
                          <a:pt x="1" y="3"/>
                        </a:cubicBezTo>
                        <a:cubicBezTo>
                          <a:pt x="0" y="4"/>
                          <a:pt x="1" y="4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51" name="Freeform 422"/>
                  <p:cNvSpPr/>
                  <p:nvPr/>
                </p:nvSpPr>
                <p:spPr bwMode="auto">
                  <a:xfrm>
                    <a:off x="1027113" y="2781301"/>
                    <a:ext cx="4763" cy="6350"/>
                  </a:xfrm>
                  <a:custGeom>
                    <a:avLst/>
                    <a:gdLst>
                      <a:gd name="T0" fmla="*/ 1 w 5"/>
                      <a:gd name="T1" fmla="*/ 4 h 5"/>
                      <a:gd name="T2" fmla="*/ 4 w 5"/>
                      <a:gd name="T3" fmla="*/ 1 h 5"/>
                      <a:gd name="T4" fmla="*/ 4 w 5"/>
                      <a:gd name="T5" fmla="*/ 0 h 5"/>
                      <a:gd name="T6" fmla="*/ 0 w 5"/>
                      <a:gd name="T7" fmla="*/ 4 h 5"/>
                      <a:gd name="T8" fmla="*/ 1 w 5"/>
                      <a:gd name="T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5">
                        <a:moveTo>
                          <a:pt x="1" y="4"/>
                        </a:moveTo>
                        <a:cubicBezTo>
                          <a:pt x="2" y="3"/>
                          <a:pt x="3" y="2"/>
                          <a:pt x="4" y="1"/>
                        </a:cubicBezTo>
                        <a:cubicBezTo>
                          <a:pt x="5" y="1"/>
                          <a:pt x="4" y="0"/>
                          <a:pt x="4" y="0"/>
                        </a:cubicBezTo>
                        <a:cubicBezTo>
                          <a:pt x="2" y="2"/>
                          <a:pt x="1" y="3"/>
                          <a:pt x="0" y="4"/>
                        </a:cubicBezTo>
                        <a:cubicBezTo>
                          <a:pt x="0" y="4"/>
                          <a:pt x="1" y="5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8" name="Freeform 423"/>
                  <p:cNvSpPr/>
                  <p:nvPr/>
                </p:nvSpPr>
                <p:spPr bwMode="auto">
                  <a:xfrm>
                    <a:off x="1027113" y="2784476"/>
                    <a:ext cx="4763" cy="6350"/>
                  </a:xfrm>
                  <a:custGeom>
                    <a:avLst/>
                    <a:gdLst>
                      <a:gd name="T0" fmla="*/ 1 w 5"/>
                      <a:gd name="T1" fmla="*/ 4 h 5"/>
                      <a:gd name="T2" fmla="*/ 4 w 5"/>
                      <a:gd name="T3" fmla="*/ 1 h 5"/>
                      <a:gd name="T4" fmla="*/ 4 w 5"/>
                      <a:gd name="T5" fmla="*/ 0 h 5"/>
                      <a:gd name="T6" fmla="*/ 0 w 5"/>
                      <a:gd name="T7" fmla="*/ 4 h 5"/>
                      <a:gd name="T8" fmla="*/ 1 w 5"/>
                      <a:gd name="T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5">
                        <a:moveTo>
                          <a:pt x="1" y="4"/>
                        </a:moveTo>
                        <a:cubicBezTo>
                          <a:pt x="2" y="3"/>
                          <a:pt x="3" y="2"/>
                          <a:pt x="4" y="1"/>
                        </a:cubicBezTo>
                        <a:cubicBezTo>
                          <a:pt x="5" y="0"/>
                          <a:pt x="4" y="0"/>
                          <a:pt x="4" y="0"/>
                        </a:cubicBezTo>
                        <a:cubicBezTo>
                          <a:pt x="3" y="1"/>
                          <a:pt x="1" y="3"/>
                          <a:pt x="0" y="4"/>
                        </a:cubicBezTo>
                        <a:cubicBezTo>
                          <a:pt x="0" y="4"/>
                          <a:pt x="1" y="5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9" name="Freeform 424"/>
                  <p:cNvSpPr/>
                  <p:nvPr/>
                </p:nvSpPr>
                <p:spPr bwMode="auto">
                  <a:xfrm>
                    <a:off x="1027113" y="2787651"/>
                    <a:ext cx="4763" cy="4763"/>
                  </a:xfrm>
                  <a:custGeom>
                    <a:avLst/>
                    <a:gdLst>
                      <a:gd name="T0" fmla="*/ 1 w 5"/>
                      <a:gd name="T1" fmla="*/ 4 h 5"/>
                      <a:gd name="T2" fmla="*/ 4 w 5"/>
                      <a:gd name="T3" fmla="*/ 1 h 5"/>
                      <a:gd name="T4" fmla="*/ 4 w 5"/>
                      <a:gd name="T5" fmla="*/ 0 h 5"/>
                      <a:gd name="T6" fmla="*/ 0 w 5"/>
                      <a:gd name="T7" fmla="*/ 4 h 5"/>
                      <a:gd name="T8" fmla="*/ 1 w 5"/>
                      <a:gd name="T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5">
                        <a:moveTo>
                          <a:pt x="1" y="4"/>
                        </a:moveTo>
                        <a:cubicBezTo>
                          <a:pt x="1" y="3"/>
                          <a:pt x="3" y="2"/>
                          <a:pt x="4" y="1"/>
                        </a:cubicBezTo>
                        <a:cubicBezTo>
                          <a:pt x="5" y="0"/>
                          <a:pt x="4" y="0"/>
                          <a:pt x="4" y="0"/>
                        </a:cubicBezTo>
                        <a:cubicBezTo>
                          <a:pt x="3" y="1"/>
                          <a:pt x="0" y="2"/>
                          <a:pt x="0" y="4"/>
                        </a:cubicBezTo>
                        <a:cubicBezTo>
                          <a:pt x="0" y="5"/>
                          <a:pt x="1" y="5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0" name="Freeform 425"/>
                  <p:cNvSpPr/>
                  <p:nvPr/>
                </p:nvSpPr>
                <p:spPr bwMode="auto">
                  <a:xfrm>
                    <a:off x="1028700" y="2789238"/>
                    <a:ext cx="3175" cy="4763"/>
                  </a:xfrm>
                  <a:custGeom>
                    <a:avLst/>
                    <a:gdLst>
                      <a:gd name="T0" fmla="*/ 1 w 4"/>
                      <a:gd name="T1" fmla="*/ 4 h 4"/>
                      <a:gd name="T2" fmla="*/ 3 w 4"/>
                      <a:gd name="T3" fmla="*/ 1 h 4"/>
                      <a:gd name="T4" fmla="*/ 3 w 4"/>
                      <a:gd name="T5" fmla="*/ 1 h 4"/>
                      <a:gd name="T6" fmla="*/ 0 w 4"/>
                      <a:gd name="T7" fmla="*/ 3 h 4"/>
                      <a:gd name="T8" fmla="*/ 1 w 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1" y="4"/>
                        </a:moveTo>
                        <a:cubicBezTo>
                          <a:pt x="2" y="3"/>
                          <a:pt x="3" y="2"/>
                          <a:pt x="3" y="1"/>
                        </a:cubicBezTo>
                        <a:cubicBezTo>
                          <a:pt x="4" y="1"/>
                          <a:pt x="3" y="0"/>
                          <a:pt x="3" y="1"/>
                        </a:cubicBezTo>
                        <a:cubicBezTo>
                          <a:pt x="2" y="2"/>
                          <a:pt x="1" y="3"/>
                          <a:pt x="0" y="3"/>
                        </a:cubicBezTo>
                        <a:cubicBezTo>
                          <a:pt x="0" y="4"/>
                          <a:pt x="0" y="4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1" name="Freeform 426"/>
                  <p:cNvSpPr/>
                  <p:nvPr/>
                </p:nvSpPr>
                <p:spPr bwMode="auto">
                  <a:xfrm>
                    <a:off x="1025525" y="2759076"/>
                    <a:ext cx="3175" cy="4763"/>
                  </a:xfrm>
                  <a:custGeom>
                    <a:avLst/>
                    <a:gdLst>
                      <a:gd name="T0" fmla="*/ 1 w 4"/>
                      <a:gd name="T1" fmla="*/ 3 h 4"/>
                      <a:gd name="T2" fmla="*/ 1 w 4"/>
                      <a:gd name="T3" fmla="*/ 3 h 4"/>
                      <a:gd name="T4" fmla="*/ 1 w 4"/>
                      <a:gd name="T5" fmla="*/ 4 h 4"/>
                      <a:gd name="T6" fmla="*/ 4 w 4"/>
                      <a:gd name="T7" fmla="*/ 0 h 4"/>
                      <a:gd name="T8" fmla="*/ 3 w 4"/>
                      <a:gd name="T9" fmla="*/ 0 h 4"/>
                      <a:gd name="T10" fmla="*/ 1 w 4"/>
                      <a:gd name="T11" fmla="*/ 3 h 4"/>
                      <a:gd name="T12" fmla="*/ 1 w 4"/>
                      <a:gd name="T13" fmla="*/ 4 h 4"/>
                      <a:gd name="T14" fmla="*/ 1 w 4"/>
                      <a:gd name="T15" fmla="*/ 4 h 4"/>
                      <a:gd name="T16" fmla="*/ 1 w 4"/>
                      <a:gd name="T17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" h="4">
                        <a:moveTo>
                          <a:pt x="1" y="3"/>
                        </a:move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4"/>
                          <a:pt x="1" y="4"/>
                        </a:cubicBezTo>
                        <a:cubicBezTo>
                          <a:pt x="2" y="3"/>
                          <a:pt x="3" y="2"/>
                          <a:pt x="4" y="0"/>
                        </a:cubicBezTo>
                        <a:cubicBezTo>
                          <a:pt x="4" y="0"/>
                          <a:pt x="4" y="0"/>
                          <a:pt x="3" y="0"/>
                        </a:cubicBezTo>
                        <a:cubicBezTo>
                          <a:pt x="2" y="1"/>
                          <a:pt x="1" y="2"/>
                          <a:pt x="1" y="3"/>
                        </a:cubicBezTo>
                        <a:cubicBezTo>
                          <a:pt x="0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2" y="3"/>
                          <a:pt x="1" y="3"/>
                          <a:pt x="1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2" name="Freeform 427"/>
                  <p:cNvSpPr/>
                  <p:nvPr/>
                </p:nvSpPr>
                <p:spPr bwMode="auto">
                  <a:xfrm>
                    <a:off x="1025525" y="2760663"/>
                    <a:ext cx="4763" cy="3175"/>
                  </a:xfrm>
                  <a:custGeom>
                    <a:avLst/>
                    <a:gdLst>
                      <a:gd name="T0" fmla="*/ 1 w 4"/>
                      <a:gd name="T1" fmla="*/ 4 h 4"/>
                      <a:gd name="T2" fmla="*/ 4 w 4"/>
                      <a:gd name="T3" fmla="*/ 1 h 4"/>
                      <a:gd name="T4" fmla="*/ 3 w 4"/>
                      <a:gd name="T5" fmla="*/ 0 h 4"/>
                      <a:gd name="T6" fmla="*/ 0 w 4"/>
                      <a:gd name="T7" fmla="*/ 3 h 4"/>
                      <a:gd name="T8" fmla="*/ 1 w 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1" y="4"/>
                        </a:moveTo>
                        <a:cubicBezTo>
                          <a:pt x="2" y="3"/>
                          <a:pt x="3" y="2"/>
                          <a:pt x="4" y="1"/>
                        </a:cubicBezTo>
                        <a:cubicBezTo>
                          <a:pt x="4" y="0"/>
                          <a:pt x="3" y="0"/>
                          <a:pt x="3" y="0"/>
                        </a:cubicBezTo>
                        <a:cubicBezTo>
                          <a:pt x="2" y="1"/>
                          <a:pt x="1" y="2"/>
                          <a:pt x="0" y="3"/>
                        </a:cubicBezTo>
                        <a:cubicBezTo>
                          <a:pt x="0" y="4"/>
                          <a:pt x="1" y="4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3" name="Freeform 428"/>
                  <p:cNvSpPr/>
                  <p:nvPr/>
                </p:nvSpPr>
                <p:spPr bwMode="auto">
                  <a:xfrm>
                    <a:off x="1025525" y="2760663"/>
                    <a:ext cx="4763" cy="3175"/>
                  </a:xfrm>
                  <a:custGeom>
                    <a:avLst/>
                    <a:gdLst>
                      <a:gd name="T0" fmla="*/ 1 w 5"/>
                      <a:gd name="T1" fmla="*/ 1 h 4"/>
                      <a:gd name="T2" fmla="*/ 4 w 5"/>
                      <a:gd name="T3" fmla="*/ 3 h 4"/>
                      <a:gd name="T4" fmla="*/ 4 w 5"/>
                      <a:gd name="T5" fmla="*/ 3 h 4"/>
                      <a:gd name="T6" fmla="*/ 0 w 5"/>
                      <a:gd name="T7" fmla="*/ 0 h 4"/>
                      <a:gd name="T8" fmla="*/ 1 w 5"/>
                      <a:gd name="T9" fmla="*/ 1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4">
                        <a:moveTo>
                          <a:pt x="1" y="1"/>
                        </a:moveTo>
                        <a:cubicBezTo>
                          <a:pt x="1" y="1"/>
                          <a:pt x="3" y="3"/>
                          <a:pt x="4" y="3"/>
                        </a:cubicBezTo>
                        <a:cubicBezTo>
                          <a:pt x="4" y="4"/>
                          <a:pt x="5" y="3"/>
                          <a:pt x="4" y="3"/>
                        </a:cubicBezTo>
                        <a:cubicBezTo>
                          <a:pt x="4" y="2"/>
                          <a:pt x="2" y="0"/>
                          <a:pt x="0" y="0"/>
                        </a:cubicBezTo>
                        <a:cubicBezTo>
                          <a:pt x="0" y="0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4" name="Freeform 429"/>
                  <p:cNvSpPr/>
                  <p:nvPr/>
                </p:nvSpPr>
                <p:spPr bwMode="auto">
                  <a:xfrm>
                    <a:off x="1025525" y="2759076"/>
                    <a:ext cx="6350" cy="4763"/>
                  </a:xfrm>
                  <a:custGeom>
                    <a:avLst/>
                    <a:gdLst>
                      <a:gd name="T0" fmla="*/ 1 w 5"/>
                      <a:gd name="T1" fmla="*/ 1 h 4"/>
                      <a:gd name="T2" fmla="*/ 3 w 5"/>
                      <a:gd name="T3" fmla="*/ 4 h 4"/>
                      <a:gd name="T4" fmla="*/ 4 w 5"/>
                      <a:gd name="T5" fmla="*/ 3 h 4"/>
                      <a:gd name="T6" fmla="*/ 1 w 5"/>
                      <a:gd name="T7" fmla="*/ 0 h 4"/>
                      <a:gd name="T8" fmla="*/ 1 w 5"/>
                      <a:gd name="T9" fmla="*/ 1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4">
                        <a:moveTo>
                          <a:pt x="1" y="1"/>
                        </a:moveTo>
                        <a:cubicBezTo>
                          <a:pt x="2" y="1"/>
                          <a:pt x="3" y="2"/>
                          <a:pt x="3" y="4"/>
                        </a:cubicBezTo>
                        <a:cubicBezTo>
                          <a:pt x="4" y="4"/>
                          <a:pt x="5" y="4"/>
                          <a:pt x="4" y="3"/>
                        </a:cubicBezTo>
                        <a:cubicBezTo>
                          <a:pt x="3" y="2"/>
                          <a:pt x="3" y="0"/>
                          <a:pt x="1" y="0"/>
                        </a:cubicBezTo>
                        <a:cubicBezTo>
                          <a:pt x="0" y="0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5" name="Freeform 430"/>
                  <p:cNvSpPr/>
                  <p:nvPr/>
                </p:nvSpPr>
                <p:spPr bwMode="auto">
                  <a:xfrm>
                    <a:off x="1008063" y="2717801"/>
                    <a:ext cx="44450" cy="38100"/>
                  </a:xfrm>
                  <a:custGeom>
                    <a:avLst/>
                    <a:gdLst>
                      <a:gd name="T0" fmla="*/ 37 w 42"/>
                      <a:gd name="T1" fmla="*/ 20 h 36"/>
                      <a:gd name="T2" fmla="*/ 16 w 42"/>
                      <a:gd name="T3" fmla="*/ 2 h 36"/>
                      <a:gd name="T4" fmla="*/ 2 w 42"/>
                      <a:gd name="T5" fmla="*/ 21 h 36"/>
                      <a:gd name="T6" fmla="*/ 24 w 42"/>
                      <a:gd name="T7" fmla="*/ 34 h 36"/>
                      <a:gd name="T8" fmla="*/ 37 w 42"/>
                      <a:gd name="T9" fmla="*/ 18 h 36"/>
                      <a:gd name="T10" fmla="*/ 36 w 42"/>
                      <a:gd name="T11" fmla="*/ 19 h 36"/>
                      <a:gd name="T12" fmla="*/ 23 w 42"/>
                      <a:gd name="T13" fmla="*/ 33 h 36"/>
                      <a:gd name="T14" fmla="*/ 4 w 42"/>
                      <a:gd name="T15" fmla="*/ 22 h 36"/>
                      <a:gd name="T16" fmla="*/ 15 w 42"/>
                      <a:gd name="T17" fmla="*/ 4 h 36"/>
                      <a:gd name="T18" fmla="*/ 36 w 42"/>
                      <a:gd name="T19" fmla="*/ 20 h 36"/>
                      <a:gd name="T20" fmla="*/ 37 w 42"/>
                      <a:gd name="T21" fmla="*/ 2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42" h="36">
                        <a:moveTo>
                          <a:pt x="37" y="20"/>
                        </a:moveTo>
                        <a:cubicBezTo>
                          <a:pt x="37" y="9"/>
                          <a:pt x="27" y="1"/>
                          <a:pt x="16" y="2"/>
                        </a:cubicBezTo>
                        <a:cubicBezTo>
                          <a:pt x="8" y="3"/>
                          <a:pt x="0" y="13"/>
                          <a:pt x="2" y="21"/>
                        </a:cubicBezTo>
                        <a:cubicBezTo>
                          <a:pt x="5" y="30"/>
                          <a:pt x="14" y="36"/>
                          <a:pt x="24" y="34"/>
                        </a:cubicBezTo>
                        <a:cubicBezTo>
                          <a:pt x="28" y="33"/>
                          <a:pt x="42" y="24"/>
                          <a:pt x="37" y="18"/>
                        </a:cubicBezTo>
                        <a:cubicBezTo>
                          <a:pt x="37" y="17"/>
                          <a:pt x="36" y="18"/>
                          <a:pt x="36" y="19"/>
                        </a:cubicBezTo>
                        <a:cubicBezTo>
                          <a:pt x="40" y="24"/>
                          <a:pt x="27" y="32"/>
                          <a:pt x="23" y="33"/>
                        </a:cubicBezTo>
                        <a:cubicBezTo>
                          <a:pt x="16" y="35"/>
                          <a:pt x="7" y="29"/>
                          <a:pt x="4" y="22"/>
                        </a:cubicBezTo>
                        <a:cubicBezTo>
                          <a:pt x="1" y="15"/>
                          <a:pt x="8" y="7"/>
                          <a:pt x="15" y="4"/>
                        </a:cubicBezTo>
                        <a:cubicBezTo>
                          <a:pt x="25" y="0"/>
                          <a:pt x="35" y="10"/>
                          <a:pt x="36" y="20"/>
                        </a:cubicBezTo>
                        <a:cubicBezTo>
                          <a:pt x="36" y="21"/>
                          <a:pt x="37" y="21"/>
                          <a:pt x="37" y="2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6" name="Freeform 431"/>
                  <p:cNvSpPr/>
                  <p:nvPr/>
                </p:nvSpPr>
                <p:spPr bwMode="auto">
                  <a:xfrm>
                    <a:off x="1017588" y="2735263"/>
                    <a:ext cx="1588" cy="3175"/>
                  </a:xfrm>
                  <a:custGeom>
                    <a:avLst/>
                    <a:gdLst>
                      <a:gd name="T0" fmla="*/ 1 w 2"/>
                      <a:gd name="T1" fmla="*/ 1 h 4"/>
                      <a:gd name="T2" fmla="*/ 1 w 2"/>
                      <a:gd name="T3" fmla="*/ 0 h 4"/>
                      <a:gd name="T4" fmla="*/ 1 w 2"/>
                      <a:gd name="T5" fmla="*/ 0 h 4"/>
                      <a:gd name="T6" fmla="*/ 1 w 2"/>
                      <a:gd name="T7" fmla="*/ 3 h 4"/>
                      <a:gd name="T8" fmla="*/ 2 w 2"/>
                      <a:gd name="T9" fmla="*/ 3 h 4"/>
                      <a:gd name="T10" fmla="*/ 1 w 2"/>
                      <a:gd name="T11" fmla="*/ 0 h 4"/>
                      <a:gd name="T12" fmla="*/ 1 w 2"/>
                      <a:gd name="T13" fmla="*/ 0 h 4"/>
                      <a:gd name="T14" fmla="*/ 1 w 2"/>
                      <a:gd name="T15" fmla="*/ 1 h 4"/>
                      <a:gd name="T16" fmla="*/ 1 w 2"/>
                      <a:gd name="T17" fmla="*/ 1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" h="4">
                        <a:moveTo>
                          <a:pt x="1" y="1"/>
                        </a:moveTo>
                        <a:cubicBezTo>
                          <a:pt x="1" y="1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1"/>
                          <a:pt x="0" y="2"/>
                          <a:pt x="1" y="3"/>
                        </a:cubicBezTo>
                        <a:cubicBezTo>
                          <a:pt x="1" y="4"/>
                          <a:pt x="2" y="4"/>
                          <a:pt x="2" y="3"/>
                        </a:cubicBezTo>
                        <a:cubicBezTo>
                          <a:pt x="1" y="2"/>
                          <a:pt x="1" y="1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7" name="Freeform 432"/>
                  <p:cNvSpPr/>
                  <p:nvPr/>
                </p:nvSpPr>
                <p:spPr bwMode="auto">
                  <a:xfrm>
                    <a:off x="1017588" y="2738438"/>
                    <a:ext cx="7938" cy="0"/>
                  </a:xfrm>
                  <a:custGeom>
                    <a:avLst/>
                    <a:gdLst>
                      <a:gd name="T0" fmla="*/ 1 w 7"/>
                      <a:gd name="T1" fmla="*/ 1 h 1"/>
                      <a:gd name="T2" fmla="*/ 7 w 7"/>
                      <a:gd name="T3" fmla="*/ 1 h 1"/>
                      <a:gd name="T4" fmla="*/ 7 w 7"/>
                      <a:gd name="T5" fmla="*/ 0 h 1"/>
                      <a:gd name="T6" fmla="*/ 1 w 7"/>
                      <a:gd name="T7" fmla="*/ 0 h 1"/>
                      <a:gd name="T8" fmla="*/ 1 w 7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1">
                        <a:moveTo>
                          <a:pt x="1" y="1"/>
                        </a:moveTo>
                        <a:cubicBezTo>
                          <a:pt x="3" y="1"/>
                          <a:pt x="5" y="1"/>
                          <a:pt x="7" y="1"/>
                        </a:cubicBezTo>
                        <a:cubicBezTo>
                          <a:pt x="7" y="1"/>
                          <a:pt x="7" y="0"/>
                          <a:pt x="7" y="0"/>
                        </a:cubicBezTo>
                        <a:cubicBezTo>
                          <a:pt x="5" y="0"/>
                          <a:pt x="3" y="0"/>
                          <a:pt x="1" y="0"/>
                        </a:cubicBezTo>
                        <a:cubicBezTo>
                          <a:pt x="0" y="0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8" name="Freeform 433"/>
                  <p:cNvSpPr/>
                  <p:nvPr/>
                </p:nvSpPr>
                <p:spPr bwMode="auto">
                  <a:xfrm>
                    <a:off x="1017588" y="2733676"/>
                    <a:ext cx="9525" cy="4763"/>
                  </a:xfrm>
                  <a:custGeom>
                    <a:avLst/>
                    <a:gdLst>
                      <a:gd name="T0" fmla="*/ 1 w 9"/>
                      <a:gd name="T1" fmla="*/ 1 h 5"/>
                      <a:gd name="T2" fmla="*/ 6 w 9"/>
                      <a:gd name="T3" fmla="*/ 1 h 5"/>
                      <a:gd name="T4" fmla="*/ 8 w 9"/>
                      <a:gd name="T5" fmla="*/ 2 h 5"/>
                      <a:gd name="T6" fmla="*/ 8 w 9"/>
                      <a:gd name="T7" fmla="*/ 5 h 5"/>
                      <a:gd name="T8" fmla="*/ 8 w 9"/>
                      <a:gd name="T9" fmla="*/ 4 h 5"/>
                      <a:gd name="T10" fmla="*/ 7 w 9"/>
                      <a:gd name="T11" fmla="*/ 4 h 5"/>
                      <a:gd name="T12" fmla="*/ 7 w 9"/>
                      <a:gd name="T13" fmla="*/ 5 h 5"/>
                      <a:gd name="T14" fmla="*/ 8 w 9"/>
                      <a:gd name="T15" fmla="*/ 5 h 5"/>
                      <a:gd name="T16" fmla="*/ 9 w 9"/>
                      <a:gd name="T17" fmla="*/ 5 h 5"/>
                      <a:gd name="T18" fmla="*/ 9 w 9"/>
                      <a:gd name="T19" fmla="*/ 1 h 5"/>
                      <a:gd name="T20" fmla="*/ 7 w 9"/>
                      <a:gd name="T21" fmla="*/ 0 h 5"/>
                      <a:gd name="T22" fmla="*/ 1 w 9"/>
                      <a:gd name="T23" fmla="*/ 1 h 5"/>
                      <a:gd name="T24" fmla="*/ 1 w 9"/>
                      <a:gd name="T25" fmla="*/ 1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9" h="5">
                        <a:moveTo>
                          <a:pt x="1" y="1"/>
                        </a:moveTo>
                        <a:cubicBezTo>
                          <a:pt x="2" y="1"/>
                          <a:pt x="4" y="1"/>
                          <a:pt x="6" y="1"/>
                        </a:cubicBezTo>
                        <a:cubicBezTo>
                          <a:pt x="6" y="1"/>
                          <a:pt x="8" y="1"/>
                          <a:pt x="8" y="2"/>
                        </a:cubicBezTo>
                        <a:cubicBezTo>
                          <a:pt x="8" y="3"/>
                          <a:pt x="8" y="4"/>
                          <a:pt x="8" y="5"/>
                        </a:cubicBezTo>
                        <a:cubicBezTo>
                          <a:pt x="8" y="5"/>
                          <a:pt x="8" y="4"/>
                          <a:pt x="8" y="4"/>
                        </a:cubicBezTo>
                        <a:cubicBezTo>
                          <a:pt x="8" y="4"/>
                          <a:pt x="7" y="4"/>
                          <a:pt x="7" y="4"/>
                        </a:cubicBezTo>
                        <a:cubicBezTo>
                          <a:pt x="6" y="4"/>
                          <a:pt x="6" y="5"/>
                          <a:pt x="7" y="5"/>
                        </a:cubicBezTo>
                        <a:cubicBezTo>
                          <a:pt x="7" y="5"/>
                          <a:pt x="8" y="5"/>
                          <a:pt x="8" y="5"/>
                        </a:cubicBezTo>
                        <a:cubicBezTo>
                          <a:pt x="9" y="5"/>
                          <a:pt x="9" y="5"/>
                          <a:pt x="9" y="5"/>
                        </a:cubicBezTo>
                        <a:cubicBezTo>
                          <a:pt x="9" y="4"/>
                          <a:pt x="9" y="2"/>
                          <a:pt x="9" y="1"/>
                        </a:cubicBezTo>
                        <a:cubicBezTo>
                          <a:pt x="8" y="1"/>
                          <a:pt x="7" y="1"/>
                          <a:pt x="7" y="0"/>
                        </a:cubicBezTo>
                        <a:cubicBezTo>
                          <a:pt x="5" y="0"/>
                          <a:pt x="2" y="0"/>
                          <a:pt x="1" y="1"/>
                        </a:cubicBezTo>
                        <a:cubicBezTo>
                          <a:pt x="0" y="1"/>
                          <a:pt x="1" y="2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9" name="Freeform 434"/>
                  <p:cNvSpPr/>
                  <p:nvPr/>
                </p:nvSpPr>
                <p:spPr bwMode="auto">
                  <a:xfrm>
                    <a:off x="1025525" y="2735263"/>
                    <a:ext cx="4763" cy="3175"/>
                  </a:xfrm>
                  <a:custGeom>
                    <a:avLst/>
                    <a:gdLst>
                      <a:gd name="T0" fmla="*/ 1 w 4"/>
                      <a:gd name="T1" fmla="*/ 1 h 2"/>
                      <a:gd name="T2" fmla="*/ 3 w 4"/>
                      <a:gd name="T3" fmla="*/ 1 h 2"/>
                      <a:gd name="T4" fmla="*/ 3 w 4"/>
                      <a:gd name="T5" fmla="*/ 0 h 2"/>
                      <a:gd name="T6" fmla="*/ 1 w 4"/>
                      <a:gd name="T7" fmla="*/ 0 h 2"/>
                      <a:gd name="T8" fmla="*/ 1 w 4"/>
                      <a:gd name="T9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2">
                        <a:moveTo>
                          <a:pt x="1" y="1"/>
                        </a:moveTo>
                        <a:cubicBezTo>
                          <a:pt x="2" y="1"/>
                          <a:pt x="2" y="1"/>
                          <a:pt x="3" y="1"/>
                        </a:cubicBezTo>
                        <a:cubicBezTo>
                          <a:pt x="4" y="1"/>
                          <a:pt x="4" y="0"/>
                          <a:pt x="3" y="0"/>
                        </a:cubicBezTo>
                        <a:cubicBezTo>
                          <a:pt x="2" y="0"/>
                          <a:pt x="1" y="0"/>
                          <a:pt x="1" y="0"/>
                        </a:cubicBezTo>
                        <a:cubicBezTo>
                          <a:pt x="0" y="1"/>
                          <a:pt x="0" y="2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0" name="Freeform 435"/>
                  <p:cNvSpPr/>
                  <p:nvPr/>
                </p:nvSpPr>
                <p:spPr bwMode="auto">
                  <a:xfrm>
                    <a:off x="1028700" y="2733676"/>
                    <a:ext cx="9525" cy="6350"/>
                  </a:xfrm>
                  <a:custGeom>
                    <a:avLst/>
                    <a:gdLst>
                      <a:gd name="T0" fmla="*/ 2 w 9"/>
                      <a:gd name="T1" fmla="*/ 5 h 6"/>
                      <a:gd name="T2" fmla="*/ 1 w 9"/>
                      <a:gd name="T3" fmla="*/ 1 h 6"/>
                      <a:gd name="T4" fmla="*/ 1 w 9"/>
                      <a:gd name="T5" fmla="*/ 2 h 6"/>
                      <a:gd name="T6" fmla="*/ 5 w 9"/>
                      <a:gd name="T7" fmla="*/ 2 h 6"/>
                      <a:gd name="T8" fmla="*/ 9 w 9"/>
                      <a:gd name="T9" fmla="*/ 1 h 6"/>
                      <a:gd name="T10" fmla="*/ 8 w 9"/>
                      <a:gd name="T11" fmla="*/ 1 h 6"/>
                      <a:gd name="T12" fmla="*/ 8 w 9"/>
                      <a:gd name="T13" fmla="*/ 4 h 6"/>
                      <a:gd name="T14" fmla="*/ 9 w 9"/>
                      <a:gd name="T15" fmla="*/ 4 h 6"/>
                      <a:gd name="T16" fmla="*/ 1 w 9"/>
                      <a:gd name="T17" fmla="*/ 4 h 6"/>
                      <a:gd name="T18" fmla="*/ 1 w 9"/>
                      <a:gd name="T19" fmla="*/ 5 h 6"/>
                      <a:gd name="T20" fmla="*/ 9 w 9"/>
                      <a:gd name="T21" fmla="*/ 5 h 6"/>
                      <a:gd name="T22" fmla="*/ 9 w 9"/>
                      <a:gd name="T23" fmla="*/ 4 h 6"/>
                      <a:gd name="T24" fmla="*/ 9 w 9"/>
                      <a:gd name="T25" fmla="*/ 1 h 6"/>
                      <a:gd name="T26" fmla="*/ 9 w 9"/>
                      <a:gd name="T27" fmla="*/ 0 h 6"/>
                      <a:gd name="T28" fmla="*/ 5 w 9"/>
                      <a:gd name="T29" fmla="*/ 1 h 6"/>
                      <a:gd name="T30" fmla="*/ 1 w 9"/>
                      <a:gd name="T31" fmla="*/ 1 h 6"/>
                      <a:gd name="T32" fmla="*/ 0 w 9"/>
                      <a:gd name="T33" fmla="*/ 1 h 6"/>
                      <a:gd name="T34" fmla="*/ 1 w 9"/>
                      <a:gd name="T35" fmla="*/ 5 h 6"/>
                      <a:gd name="T36" fmla="*/ 2 w 9"/>
                      <a:gd name="T37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9" h="6">
                        <a:moveTo>
                          <a:pt x="2" y="5"/>
                        </a:moveTo>
                        <a:cubicBezTo>
                          <a:pt x="2" y="4"/>
                          <a:pt x="1" y="2"/>
                          <a:pt x="1" y="1"/>
                        </a:cubicBezTo>
                        <a:cubicBezTo>
                          <a:pt x="1" y="1"/>
                          <a:pt x="1" y="1"/>
                          <a:pt x="1" y="2"/>
                        </a:cubicBezTo>
                        <a:cubicBezTo>
                          <a:pt x="2" y="2"/>
                          <a:pt x="3" y="2"/>
                          <a:pt x="5" y="2"/>
                        </a:cubicBezTo>
                        <a:cubicBezTo>
                          <a:pt x="6" y="2"/>
                          <a:pt x="7" y="1"/>
                          <a:pt x="9" y="1"/>
                        </a:cubicBezTo>
                        <a:cubicBezTo>
                          <a:pt x="9" y="1"/>
                          <a:pt x="9" y="1"/>
                          <a:pt x="8" y="1"/>
                        </a:cubicBezTo>
                        <a:cubicBezTo>
                          <a:pt x="8" y="2"/>
                          <a:pt x="8" y="3"/>
                          <a:pt x="8" y="4"/>
                        </a:cubicBezTo>
                        <a:cubicBezTo>
                          <a:pt x="8" y="4"/>
                          <a:pt x="9" y="4"/>
                          <a:pt x="9" y="4"/>
                        </a:cubicBezTo>
                        <a:cubicBezTo>
                          <a:pt x="6" y="4"/>
                          <a:pt x="4" y="5"/>
                          <a:pt x="1" y="4"/>
                        </a:cubicBezTo>
                        <a:cubicBezTo>
                          <a:pt x="0" y="4"/>
                          <a:pt x="0" y="5"/>
                          <a:pt x="1" y="5"/>
                        </a:cubicBezTo>
                        <a:cubicBezTo>
                          <a:pt x="4" y="6"/>
                          <a:pt x="6" y="5"/>
                          <a:pt x="9" y="5"/>
                        </a:cubicBezTo>
                        <a:cubicBezTo>
                          <a:pt x="9" y="4"/>
                          <a:pt x="9" y="4"/>
                          <a:pt x="9" y="4"/>
                        </a:cubicBezTo>
                        <a:cubicBezTo>
                          <a:pt x="9" y="3"/>
                          <a:pt x="9" y="2"/>
                          <a:pt x="9" y="1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8" y="0"/>
                          <a:pt x="6" y="1"/>
                          <a:pt x="5" y="1"/>
                        </a:cubicBezTo>
                        <a:cubicBezTo>
                          <a:pt x="4" y="1"/>
                          <a:pt x="2" y="1"/>
                          <a:pt x="1" y="1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ubicBezTo>
                          <a:pt x="0" y="2"/>
                          <a:pt x="1" y="4"/>
                          <a:pt x="1" y="5"/>
                        </a:cubicBezTo>
                        <a:cubicBezTo>
                          <a:pt x="1" y="6"/>
                          <a:pt x="2" y="6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1" name="Freeform 436"/>
                  <p:cNvSpPr/>
                  <p:nvPr/>
                </p:nvSpPr>
                <p:spPr bwMode="auto">
                  <a:xfrm>
                    <a:off x="1038225" y="2732088"/>
                    <a:ext cx="9525" cy="4763"/>
                  </a:xfrm>
                  <a:custGeom>
                    <a:avLst/>
                    <a:gdLst>
                      <a:gd name="T0" fmla="*/ 1 w 9"/>
                      <a:gd name="T1" fmla="*/ 5 h 5"/>
                      <a:gd name="T2" fmla="*/ 4 w 9"/>
                      <a:gd name="T3" fmla="*/ 4 h 5"/>
                      <a:gd name="T4" fmla="*/ 8 w 9"/>
                      <a:gd name="T5" fmla="*/ 1 h 5"/>
                      <a:gd name="T6" fmla="*/ 8 w 9"/>
                      <a:gd name="T7" fmla="*/ 1 h 5"/>
                      <a:gd name="T8" fmla="*/ 4 w 9"/>
                      <a:gd name="T9" fmla="*/ 3 h 5"/>
                      <a:gd name="T10" fmla="*/ 1 w 9"/>
                      <a:gd name="T11" fmla="*/ 4 h 5"/>
                      <a:gd name="T12" fmla="*/ 1 w 9"/>
                      <a:gd name="T13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" h="5">
                        <a:moveTo>
                          <a:pt x="1" y="5"/>
                        </a:moveTo>
                        <a:cubicBezTo>
                          <a:pt x="2" y="5"/>
                          <a:pt x="3" y="4"/>
                          <a:pt x="4" y="4"/>
                        </a:cubicBezTo>
                        <a:cubicBezTo>
                          <a:pt x="5" y="3"/>
                          <a:pt x="7" y="2"/>
                          <a:pt x="8" y="1"/>
                        </a:cubicBezTo>
                        <a:cubicBezTo>
                          <a:pt x="9" y="1"/>
                          <a:pt x="8" y="0"/>
                          <a:pt x="8" y="1"/>
                        </a:cubicBezTo>
                        <a:cubicBezTo>
                          <a:pt x="6" y="1"/>
                          <a:pt x="5" y="2"/>
                          <a:pt x="4" y="3"/>
                        </a:cubicBezTo>
                        <a:cubicBezTo>
                          <a:pt x="3" y="3"/>
                          <a:pt x="2" y="4"/>
                          <a:pt x="1" y="4"/>
                        </a:cubicBezTo>
                        <a:cubicBezTo>
                          <a:pt x="0" y="4"/>
                          <a:pt x="0" y="5"/>
                          <a:pt x="1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2" name="Freeform 437"/>
                  <p:cNvSpPr/>
                  <p:nvPr/>
                </p:nvSpPr>
                <p:spPr bwMode="auto">
                  <a:xfrm>
                    <a:off x="1009650" y="2735263"/>
                    <a:ext cx="9525" cy="1588"/>
                  </a:xfrm>
                  <a:custGeom>
                    <a:avLst/>
                    <a:gdLst>
                      <a:gd name="T0" fmla="*/ 7 w 8"/>
                      <a:gd name="T1" fmla="*/ 1 h 2"/>
                      <a:gd name="T2" fmla="*/ 1 w 8"/>
                      <a:gd name="T3" fmla="*/ 0 h 2"/>
                      <a:gd name="T4" fmla="*/ 1 w 8"/>
                      <a:gd name="T5" fmla="*/ 1 h 2"/>
                      <a:gd name="T6" fmla="*/ 7 w 8"/>
                      <a:gd name="T7" fmla="*/ 2 h 2"/>
                      <a:gd name="T8" fmla="*/ 7 w 8"/>
                      <a:gd name="T9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2">
                        <a:moveTo>
                          <a:pt x="7" y="1"/>
                        </a:moveTo>
                        <a:cubicBezTo>
                          <a:pt x="5" y="1"/>
                          <a:pt x="3" y="0"/>
                          <a:pt x="1" y="0"/>
                        </a:cubicBezTo>
                        <a:cubicBezTo>
                          <a:pt x="0" y="0"/>
                          <a:pt x="0" y="0"/>
                          <a:pt x="1" y="1"/>
                        </a:cubicBezTo>
                        <a:cubicBezTo>
                          <a:pt x="3" y="1"/>
                          <a:pt x="5" y="2"/>
                          <a:pt x="7" y="2"/>
                        </a:cubicBezTo>
                        <a:cubicBezTo>
                          <a:pt x="8" y="2"/>
                          <a:pt x="8" y="1"/>
                          <a:pt x="7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3" name="Freeform 438"/>
                  <p:cNvSpPr/>
                  <p:nvPr/>
                </p:nvSpPr>
                <p:spPr bwMode="auto">
                  <a:xfrm>
                    <a:off x="1017588" y="2684463"/>
                    <a:ext cx="23813" cy="28575"/>
                  </a:xfrm>
                  <a:custGeom>
                    <a:avLst/>
                    <a:gdLst>
                      <a:gd name="T0" fmla="*/ 13 w 23"/>
                      <a:gd name="T1" fmla="*/ 13 h 27"/>
                      <a:gd name="T2" fmla="*/ 10 w 23"/>
                      <a:gd name="T3" fmla="*/ 2 h 27"/>
                      <a:gd name="T4" fmla="*/ 20 w 23"/>
                      <a:gd name="T5" fmla="*/ 11 h 27"/>
                      <a:gd name="T6" fmla="*/ 11 w 23"/>
                      <a:gd name="T7" fmla="*/ 27 h 27"/>
                      <a:gd name="T8" fmla="*/ 12 w 23"/>
                      <a:gd name="T9" fmla="*/ 27 h 27"/>
                      <a:gd name="T10" fmla="*/ 21 w 23"/>
                      <a:gd name="T11" fmla="*/ 8 h 27"/>
                      <a:gd name="T12" fmla="*/ 11 w 23"/>
                      <a:gd name="T13" fmla="*/ 1 h 27"/>
                      <a:gd name="T14" fmla="*/ 13 w 23"/>
                      <a:gd name="T15" fmla="*/ 14 h 27"/>
                      <a:gd name="T16" fmla="*/ 13 w 23"/>
                      <a:gd name="T17" fmla="*/ 13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3" h="27">
                        <a:moveTo>
                          <a:pt x="13" y="13"/>
                        </a:moveTo>
                        <a:cubicBezTo>
                          <a:pt x="5" y="16"/>
                          <a:pt x="2" y="4"/>
                          <a:pt x="10" y="2"/>
                        </a:cubicBezTo>
                        <a:cubicBezTo>
                          <a:pt x="16" y="0"/>
                          <a:pt x="21" y="6"/>
                          <a:pt x="20" y="11"/>
                        </a:cubicBezTo>
                        <a:cubicBezTo>
                          <a:pt x="18" y="18"/>
                          <a:pt x="10" y="19"/>
                          <a:pt x="11" y="27"/>
                        </a:cubicBezTo>
                        <a:cubicBezTo>
                          <a:pt x="11" y="27"/>
                          <a:pt x="12" y="27"/>
                          <a:pt x="12" y="27"/>
                        </a:cubicBezTo>
                        <a:cubicBezTo>
                          <a:pt x="10" y="19"/>
                          <a:pt x="23" y="16"/>
                          <a:pt x="21" y="8"/>
                        </a:cubicBezTo>
                        <a:cubicBezTo>
                          <a:pt x="20" y="3"/>
                          <a:pt x="16" y="0"/>
                          <a:pt x="11" y="1"/>
                        </a:cubicBezTo>
                        <a:cubicBezTo>
                          <a:pt x="0" y="1"/>
                          <a:pt x="4" y="17"/>
                          <a:pt x="13" y="14"/>
                        </a:cubicBezTo>
                        <a:cubicBezTo>
                          <a:pt x="14" y="13"/>
                          <a:pt x="14" y="13"/>
                          <a:pt x="13" y="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5" name="Freeform 439"/>
                  <p:cNvSpPr/>
                  <p:nvPr/>
                </p:nvSpPr>
                <p:spPr bwMode="auto">
                  <a:xfrm>
                    <a:off x="1025525" y="2713038"/>
                    <a:ext cx="9525" cy="6350"/>
                  </a:xfrm>
                  <a:custGeom>
                    <a:avLst/>
                    <a:gdLst>
                      <a:gd name="T0" fmla="*/ 7 w 9"/>
                      <a:gd name="T1" fmla="*/ 1 h 6"/>
                      <a:gd name="T2" fmla="*/ 2 w 9"/>
                      <a:gd name="T3" fmla="*/ 4 h 6"/>
                      <a:gd name="T4" fmla="*/ 8 w 9"/>
                      <a:gd name="T5" fmla="*/ 1 h 6"/>
                      <a:gd name="T6" fmla="*/ 7 w 9"/>
                      <a:gd name="T7" fmla="*/ 1 h 6"/>
                      <a:gd name="T8" fmla="*/ 4 w 9"/>
                      <a:gd name="T9" fmla="*/ 4 h 6"/>
                      <a:gd name="T10" fmla="*/ 3 w 9"/>
                      <a:gd name="T11" fmla="*/ 2 h 6"/>
                      <a:gd name="T12" fmla="*/ 6 w 9"/>
                      <a:gd name="T13" fmla="*/ 2 h 6"/>
                      <a:gd name="T14" fmla="*/ 7 w 9"/>
                      <a:gd name="T15" fmla="*/ 1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9" h="6">
                        <a:moveTo>
                          <a:pt x="7" y="1"/>
                        </a:moveTo>
                        <a:cubicBezTo>
                          <a:pt x="5" y="0"/>
                          <a:pt x="0" y="1"/>
                          <a:pt x="2" y="4"/>
                        </a:cubicBezTo>
                        <a:cubicBezTo>
                          <a:pt x="4" y="6"/>
                          <a:pt x="9" y="4"/>
                          <a:pt x="8" y="1"/>
                        </a:cubicBezTo>
                        <a:cubicBezTo>
                          <a:pt x="8" y="0"/>
                          <a:pt x="7" y="1"/>
                          <a:pt x="7" y="1"/>
                        </a:cubicBezTo>
                        <a:cubicBezTo>
                          <a:pt x="8" y="3"/>
                          <a:pt x="5" y="4"/>
                          <a:pt x="4" y="4"/>
                        </a:cubicBezTo>
                        <a:cubicBezTo>
                          <a:pt x="3" y="3"/>
                          <a:pt x="2" y="2"/>
                          <a:pt x="3" y="2"/>
                        </a:cubicBezTo>
                        <a:cubicBezTo>
                          <a:pt x="4" y="2"/>
                          <a:pt x="5" y="1"/>
                          <a:pt x="6" y="2"/>
                        </a:cubicBezTo>
                        <a:cubicBezTo>
                          <a:pt x="6" y="2"/>
                          <a:pt x="7" y="2"/>
                          <a:pt x="7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8" name="Freeform 440"/>
                  <p:cNvSpPr/>
                  <p:nvPr/>
                </p:nvSpPr>
                <p:spPr bwMode="auto">
                  <a:xfrm>
                    <a:off x="1019175" y="2735263"/>
                    <a:ext cx="1588" cy="0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1 w 1"/>
                      <a:gd name="T5" fmla="*/ 0 h 1"/>
                      <a:gd name="T6" fmla="*/ 0 w 1"/>
                      <a:gd name="T7" fmla="*/ 0 h 1"/>
                      <a:gd name="T8" fmla="*/ 0 w 1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9" name="Freeform 441"/>
                  <p:cNvSpPr/>
                  <p:nvPr/>
                </p:nvSpPr>
                <p:spPr bwMode="auto">
                  <a:xfrm>
                    <a:off x="1019175" y="2735263"/>
                    <a:ext cx="1588" cy="3175"/>
                  </a:xfrm>
                  <a:custGeom>
                    <a:avLst/>
                    <a:gdLst>
                      <a:gd name="T0" fmla="*/ 0 w 2"/>
                      <a:gd name="T1" fmla="*/ 1 h 2"/>
                      <a:gd name="T2" fmla="*/ 2 w 2"/>
                      <a:gd name="T3" fmla="*/ 0 h 2"/>
                      <a:gd name="T4" fmla="*/ 2 w 2"/>
                      <a:gd name="T5" fmla="*/ 0 h 2"/>
                      <a:gd name="T6" fmla="*/ 0 w 2"/>
                      <a:gd name="T7" fmla="*/ 1 h 2"/>
                      <a:gd name="T8" fmla="*/ 0 w 2"/>
                      <a:gd name="T9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2">
                        <a:moveTo>
                          <a:pt x="0" y="1"/>
                        </a:moveTo>
                        <a:cubicBezTo>
                          <a:pt x="1" y="1"/>
                          <a:pt x="1" y="1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ubicBezTo>
                          <a:pt x="0" y="1"/>
                          <a:pt x="0" y="2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52" name="Freeform 442"/>
                  <p:cNvSpPr/>
                  <p:nvPr/>
                </p:nvSpPr>
                <p:spPr bwMode="auto">
                  <a:xfrm>
                    <a:off x="1017588" y="2735263"/>
                    <a:ext cx="4763" cy="3175"/>
                  </a:xfrm>
                  <a:custGeom>
                    <a:avLst/>
                    <a:gdLst>
                      <a:gd name="T0" fmla="*/ 1 w 4"/>
                      <a:gd name="T1" fmla="*/ 3 h 3"/>
                      <a:gd name="T2" fmla="*/ 4 w 4"/>
                      <a:gd name="T3" fmla="*/ 0 h 3"/>
                      <a:gd name="T4" fmla="*/ 4 w 4"/>
                      <a:gd name="T5" fmla="*/ 0 h 3"/>
                      <a:gd name="T6" fmla="*/ 1 w 4"/>
                      <a:gd name="T7" fmla="*/ 3 h 3"/>
                      <a:gd name="T8" fmla="*/ 1 w 4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3">
                        <a:moveTo>
                          <a:pt x="1" y="3"/>
                        </a:moveTo>
                        <a:cubicBezTo>
                          <a:pt x="2" y="2"/>
                          <a:pt x="3" y="1"/>
                          <a:pt x="4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3" y="1"/>
                          <a:pt x="2" y="2"/>
                          <a:pt x="1" y="3"/>
                        </a:cubicBezTo>
                        <a:cubicBezTo>
                          <a:pt x="0" y="3"/>
                          <a:pt x="1" y="3"/>
                          <a:pt x="1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53" name="Freeform 443"/>
                  <p:cNvSpPr/>
                  <p:nvPr/>
                </p:nvSpPr>
                <p:spPr bwMode="auto">
                  <a:xfrm>
                    <a:off x="1019175" y="2735263"/>
                    <a:ext cx="3175" cy="3175"/>
                  </a:xfrm>
                  <a:custGeom>
                    <a:avLst/>
                    <a:gdLst>
                      <a:gd name="T0" fmla="*/ 0 w 4"/>
                      <a:gd name="T1" fmla="*/ 4 h 4"/>
                      <a:gd name="T2" fmla="*/ 4 w 4"/>
                      <a:gd name="T3" fmla="*/ 1 h 4"/>
                      <a:gd name="T4" fmla="*/ 4 w 4"/>
                      <a:gd name="T5" fmla="*/ 0 h 4"/>
                      <a:gd name="T6" fmla="*/ 0 w 4"/>
                      <a:gd name="T7" fmla="*/ 3 h 4"/>
                      <a:gd name="T8" fmla="*/ 0 w 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0" y="4"/>
                        </a:moveTo>
                        <a:cubicBezTo>
                          <a:pt x="1" y="3"/>
                          <a:pt x="3" y="2"/>
                          <a:pt x="4" y="1"/>
                        </a:cubicBezTo>
                        <a:cubicBezTo>
                          <a:pt x="4" y="1"/>
                          <a:pt x="4" y="0"/>
                          <a:pt x="4" y="0"/>
                        </a:cubicBezTo>
                        <a:cubicBezTo>
                          <a:pt x="2" y="1"/>
                          <a:pt x="1" y="2"/>
                          <a:pt x="0" y="3"/>
                        </a:cubicBezTo>
                        <a:cubicBezTo>
                          <a:pt x="0" y="3"/>
                          <a:pt x="0" y="4"/>
                          <a:pt x="0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54" name="Freeform 444"/>
                  <p:cNvSpPr/>
                  <p:nvPr/>
                </p:nvSpPr>
                <p:spPr bwMode="auto">
                  <a:xfrm>
                    <a:off x="1020763" y="2735263"/>
                    <a:ext cx="3175" cy="3175"/>
                  </a:xfrm>
                  <a:custGeom>
                    <a:avLst/>
                    <a:gdLst>
                      <a:gd name="T0" fmla="*/ 0 w 3"/>
                      <a:gd name="T1" fmla="*/ 3 h 4"/>
                      <a:gd name="T2" fmla="*/ 3 w 3"/>
                      <a:gd name="T3" fmla="*/ 0 h 4"/>
                      <a:gd name="T4" fmla="*/ 3 w 3"/>
                      <a:gd name="T5" fmla="*/ 0 h 4"/>
                      <a:gd name="T6" fmla="*/ 0 w 3"/>
                      <a:gd name="T7" fmla="*/ 3 h 4"/>
                      <a:gd name="T8" fmla="*/ 0 w 3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4">
                        <a:moveTo>
                          <a:pt x="0" y="3"/>
                        </a:moveTo>
                        <a:cubicBezTo>
                          <a:pt x="1" y="2"/>
                          <a:pt x="2" y="1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1"/>
                          <a:pt x="0" y="2"/>
                          <a:pt x="0" y="3"/>
                        </a:cubicBezTo>
                        <a:cubicBezTo>
                          <a:pt x="0" y="3"/>
                          <a:pt x="0" y="4"/>
                          <a:pt x="0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55" name="Freeform 445"/>
                  <p:cNvSpPr/>
                  <p:nvPr/>
                </p:nvSpPr>
                <p:spPr bwMode="auto">
                  <a:xfrm>
                    <a:off x="1020763" y="2735263"/>
                    <a:ext cx="4763" cy="3175"/>
                  </a:xfrm>
                  <a:custGeom>
                    <a:avLst/>
                    <a:gdLst>
                      <a:gd name="T0" fmla="*/ 1 w 4"/>
                      <a:gd name="T1" fmla="*/ 4 h 4"/>
                      <a:gd name="T2" fmla="*/ 4 w 4"/>
                      <a:gd name="T3" fmla="*/ 0 h 4"/>
                      <a:gd name="T4" fmla="*/ 4 w 4"/>
                      <a:gd name="T5" fmla="*/ 0 h 4"/>
                      <a:gd name="T6" fmla="*/ 1 w 4"/>
                      <a:gd name="T7" fmla="*/ 3 h 4"/>
                      <a:gd name="T8" fmla="*/ 1 w 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1" y="4"/>
                        </a:moveTo>
                        <a:cubicBezTo>
                          <a:pt x="2" y="3"/>
                          <a:pt x="3" y="1"/>
                          <a:pt x="4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3" y="1"/>
                          <a:pt x="2" y="2"/>
                          <a:pt x="1" y="3"/>
                        </a:cubicBezTo>
                        <a:cubicBezTo>
                          <a:pt x="0" y="3"/>
                          <a:pt x="1" y="4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56" name="Freeform 446"/>
                  <p:cNvSpPr/>
                  <p:nvPr/>
                </p:nvSpPr>
                <p:spPr bwMode="auto">
                  <a:xfrm>
                    <a:off x="1022350" y="2735263"/>
                    <a:ext cx="3175" cy="3175"/>
                  </a:xfrm>
                  <a:custGeom>
                    <a:avLst/>
                    <a:gdLst>
                      <a:gd name="T0" fmla="*/ 1 w 4"/>
                      <a:gd name="T1" fmla="*/ 4 h 4"/>
                      <a:gd name="T2" fmla="*/ 4 w 4"/>
                      <a:gd name="T3" fmla="*/ 1 h 4"/>
                      <a:gd name="T4" fmla="*/ 3 w 4"/>
                      <a:gd name="T5" fmla="*/ 1 h 4"/>
                      <a:gd name="T6" fmla="*/ 1 w 4"/>
                      <a:gd name="T7" fmla="*/ 3 h 4"/>
                      <a:gd name="T8" fmla="*/ 1 w 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1" y="4"/>
                        </a:moveTo>
                        <a:cubicBezTo>
                          <a:pt x="2" y="3"/>
                          <a:pt x="3" y="2"/>
                          <a:pt x="4" y="1"/>
                        </a:cubicBezTo>
                        <a:cubicBezTo>
                          <a:pt x="4" y="1"/>
                          <a:pt x="4" y="0"/>
                          <a:pt x="3" y="1"/>
                        </a:cubicBezTo>
                        <a:cubicBezTo>
                          <a:pt x="3" y="2"/>
                          <a:pt x="2" y="3"/>
                          <a:pt x="1" y="3"/>
                        </a:cubicBezTo>
                        <a:cubicBezTo>
                          <a:pt x="0" y="3"/>
                          <a:pt x="1" y="4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57" name="Freeform 447"/>
                  <p:cNvSpPr/>
                  <p:nvPr/>
                </p:nvSpPr>
                <p:spPr bwMode="auto">
                  <a:xfrm>
                    <a:off x="1023938" y="2735263"/>
                    <a:ext cx="1588" cy="3175"/>
                  </a:xfrm>
                  <a:custGeom>
                    <a:avLst/>
                    <a:gdLst>
                      <a:gd name="T0" fmla="*/ 0 w 2"/>
                      <a:gd name="T1" fmla="*/ 2 h 3"/>
                      <a:gd name="T2" fmla="*/ 2 w 2"/>
                      <a:gd name="T3" fmla="*/ 1 h 3"/>
                      <a:gd name="T4" fmla="*/ 2 w 2"/>
                      <a:gd name="T5" fmla="*/ 0 h 3"/>
                      <a:gd name="T6" fmla="*/ 0 w 2"/>
                      <a:gd name="T7" fmla="*/ 2 h 3"/>
                      <a:gd name="T8" fmla="*/ 0 w 2"/>
                      <a:gd name="T9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3">
                        <a:moveTo>
                          <a:pt x="0" y="2"/>
                        </a:moveTo>
                        <a:cubicBezTo>
                          <a:pt x="1" y="2"/>
                          <a:pt x="2" y="1"/>
                          <a:pt x="2" y="1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1"/>
                          <a:pt x="1" y="1"/>
                          <a:pt x="0" y="2"/>
                        </a:cubicBezTo>
                        <a:cubicBezTo>
                          <a:pt x="0" y="2"/>
                          <a:pt x="0" y="3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58" name="Freeform 448"/>
                  <p:cNvSpPr/>
                  <p:nvPr/>
                </p:nvSpPr>
                <p:spPr bwMode="auto">
                  <a:xfrm>
                    <a:off x="1028700" y="2735263"/>
                    <a:ext cx="3175" cy="1588"/>
                  </a:xfrm>
                  <a:custGeom>
                    <a:avLst/>
                    <a:gdLst>
                      <a:gd name="T0" fmla="*/ 1 w 3"/>
                      <a:gd name="T1" fmla="*/ 2 h 2"/>
                      <a:gd name="T2" fmla="*/ 3 w 3"/>
                      <a:gd name="T3" fmla="*/ 0 h 2"/>
                      <a:gd name="T4" fmla="*/ 2 w 3"/>
                      <a:gd name="T5" fmla="*/ 0 h 2"/>
                      <a:gd name="T6" fmla="*/ 1 w 3"/>
                      <a:gd name="T7" fmla="*/ 1 h 2"/>
                      <a:gd name="T8" fmla="*/ 1 w 3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2">
                        <a:moveTo>
                          <a:pt x="1" y="2"/>
                        </a:moveTo>
                        <a:cubicBezTo>
                          <a:pt x="1" y="1"/>
                          <a:pt x="2" y="1"/>
                          <a:pt x="3" y="0"/>
                        </a:cubicBezTo>
                        <a:cubicBezTo>
                          <a:pt x="3" y="0"/>
                          <a:pt x="3" y="0"/>
                          <a:pt x="2" y="0"/>
                        </a:cubicBezTo>
                        <a:cubicBezTo>
                          <a:pt x="2" y="0"/>
                          <a:pt x="1" y="1"/>
                          <a:pt x="1" y="1"/>
                        </a:cubicBezTo>
                        <a:cubicBezTo>
                          <a:pt x="0" y="1"/>
                          <a:pt x="1" y="2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59" name="Freeform 449"/>
                  <p:cNvSpPr/>
                  <p:nvPr/>
                </p:nvSpPr>
                <p:spPr bwMode="auto">
                  <a:xfrm>
                    <a:off x="1028700" y="2735263"/>
                    <a:ext cx="3175" cy="3175"/>
                  </a:xfrm>
                  <a:custGeom>
                    <a:avLst/>
                    <a:gdLst>
                      <a:gd name="T0" fmla="*/ 1 w 3"/>
                      <a:gd name="T1" fmla="*/ 2 h 2"/>
                      <a:gd name="T2" fmla="*/ 3 w 3"/>
                      <a:gd name="T3" fmla="*/ 0 h 2"/>
                      <a:gd name="T4" fmla="*/ 3 w 3"/>
                      <a:gd name="T5" fmla="*/ 0 h 2"/>
                      <a:gd name="T6" fmla="*/ 3 w 3"/>
                      <a:gd name="T7" fmla="*/ 0 h 2"/>
                      <a:gd name="T8" fmla="*/ 3 w 3"/>
                      <a:gd name="T9" fmla="*/ 0 h 2"/>
                      <a:gd name="T10" fmla="*/ 3 w 3"/>
                      <a:gd name="T11" fmla="*/ 0 h 2"/>
                      <a:gd name="T12" fmla="*/ 3 w 3"/>
                      <a:gd name="T13" fmla="*/ 0 h 2"/>
                      <a:gd name="T14" fmla="*/ 0 w 3"/>
                      <a:gd name="T15" fmla="*/ 2 h 2"/>
                      <a:gd name="T16" fmla="*/ 1 w 3"/>
                      <a:gd name="T1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" h="2">
                        <a:moveTo>
                          <a:pt x="1" y="2"/>
                        </a:moveTo>
                        <a:cubicBezTo>
                          <a:pt x="1" y="1"/>
                          <a:pt x="2" y="1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0"/>
                          <a:pt x="1" y="1"/>
                          <a:pt x="0" y="2"/>
                        </a:cubicBezTo>
                        <a:cubicBezTo>
                          <a:pt x="0" y="2"/>
                          <a:pt x="0" y="2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60" name="Freeform 450"/>
                  <p:cNvSpPr/>
                  <p:nvPr/>
                </p:nvSpPr>
                <p:spPr bwMode="auto">
                  <a:xfrm>
                    <a:off x="1030288" y="2735263"/>
                    <a:ext cx="4763" cy="3175"/>
                  </a:xfrm>
                  <a:custGeom>
                    <a:avLst/>
                    <a:gdLst>
                      <a:gd name="T0" fmla="*/ 0 w 4"/>
                      <a:gd name="T1" fmla="*/ 4 h 4"/>
                      <a:gd name="T2" fmla="*/ 4 w 4"/>
                      <a:gd name="T3" fmla="*/ 1 h 4"/>
                      <a:gd name="T4" fmla="*/ 3 w 4"/>
                      <a:gd name="T5" fmla="*/ 1 h 4"/>
                      <a:gd name="T6" fmla="*/ 0 w 4"/>
                      <a:gd name="T7" fmla="*/ 3 h 4"/>
                      <a:gd name="T8" fmla="*/ 0 w 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0" y="4"/>
                        </a:moveTo>
                        <a:cubicBezTo>
                          <a:pt x="1" y="3"/>
                          <a:pt x="2" y="2"/>
                          <a:pt x="4" y="1"/>
                        </a:cubicBezTo>
                        <a:cubicBezTo>
                          <a:pt x="4" y="1"/>
                          <a:pt x="4" y="0"/>
                          <a:pt x="3" y="1"/>
                        </a:cubicBezTo>
                        <a:cubicBezTo>
                          <a:pt x="2" y="1"/>
                          <a:pt x="1" y="2"/>
                          <a:pt x="0" y="3"/>
                        </a:cubicBezTo>
                        <a:cubicBezTo>
                          <a:pt x="0" y="3"/>
                          <a:pt x="0" y="4"/>
                          <a:pt x="0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61" name="Freeform 451"/>
                  <p:cNvSpPr/>
                  <p:nvPr/>
                </p:nvSpPr>
                <p:spPr bwMode="auto">
                  <a:xfrm>
                    <a:off x="1031875" y="2735263"/>
                    <a:ext cx="3175" cy="3175"/>
                  </a:xfrm>
                  <a:custGeom>
                    <a:avLst/>
                    <a:gdLst>
                      <a:gd name="T0" fmla="*/ 0 w 4"/>
                      <a:gd name="T1" fmla="*/ 3 h 3"/>
                      <a:gd name="T2" fmla="*/ 2 w 4"/>
                      <a:gd name="T3" fmla="*/ 2 h 3"/>
                      <a:gd name="T4" fmla="*/ 4 w 4"/>
                      <a:gd name="T5" fmla="*/ 0 h 3"/>
                      <a:gd name="T6" fmla="*/ 3 w 4"/>
                      <a:gd name="T7" fmla="*/ 0 h 3"/>
                      <a:gd name="T8" fmla="*/ 2 w 4"/>
                      <a:gd name="T9" fmla="*/ 1 h 3"/>
                      <a:gd name="T10" fmla="*/ 0 w 4"/>
                      <a:gd name="T11" fmla="*/ 2 h 3"/>
                      <a:gd name="T12" fmla="*/ 0 w 4"/>
                      <a:gd name="T13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" h="3">
                        <a:moveTo>
                          <a:pt x="0" y="3"/>
                        </a:moveTo>
                        <a:cubicBezTo>
                          <a:pt x="1" y="3"/>
                          <a:pt x="1" y="2"/>
                          <a:pt x="2" y="2"/>
                        </a:cubicBezTo>
                        <a:cubicBezTo>
                          <a:pt x="2" y="1"/>
                          <a:pt x="3" y="1"/>
                          <a:pt x="4" y="0"/>
                        </a:cubicBezTo>
                        <a:cubicBezTo>
                          <a:pt x="4" y="0"/>
                          <a:pt x="3" y="0"/>
                          <a:pt x="3" y="0"/>
                        </a:cubicBezTo>
                        <a:cubicBezTo>
                          <a:pt x="3" y="0"/>
                          <a:pt x="2" y="0"/>
                          <a:pt x="2" y="1"/>
                        </a:cubicBezTo>
                        <a:cubicBezTo>
                          <a:pt x="2" y="1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62" name="Freeform 452"/>
                  <p:cNvSpPr/>
                  <p:nvPr/>
                </p:nvSpPr>
                <p:spPr bwMode="auto">
                  <a:xfrm>
                    <a:off x="1031875" y="2735263"/>
                    <a:ext cx="4763" cy="3175"/>
                  </a:xfrm>
                  <a:custGeom>
                    <a:avLst/>
                    <a:gdLst>
                      <a:gd name="T0" fmla="*/ 1 w 5"/>
                      <a:gd name="T1" fmla="*/ 3 h 3"/>
                      <a:gd name="T2" fmla="*/ 5 w 5"/>
                      <a:gd name="T3" fmla="*/ 0 h 3"/>
                      <a:gd name="T4" fmla="*/ 4 w 5"/>
                      <a:gd name="T5" fmla="*/ 0 h 3"/>
                      <a:gd name="T6" fmla="*/ 1 w 5"/>
                      <a:gd name="T7" fmla="*/ 3 h 3"/>
                      <a:gd name="T8" fmla="*/ 1 w 5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3">
                        <a:moveTo>
                          <a:pt x="1" y="3"/>
                        </a:moveTo>
                        <a:cubicBezTo>
                          <a:pt x="2" y="3"/>
                          <a:pt x="3" y="1"/>
                          <a:pt x="5" y="0"/>
                        </a:cubicBezTo>
                        <a:cubicBezTo>
                          <a:pt x="5" y="0"/>
                          <a:pt x="4" y="0"/>
                          <a:pt x="4" y="0"/>
                        </a:cubicBezTo>
                        <a:cubicBezTo>
                          <a:pt x="3" y="1"/>
                          <a:pt x="2" y="2"/>
                          <a:pt x="1" y="3"/>
                        </a:cubicBezTo>
                        <a:cubicBezTo>
                          <a:pt x="0" y="3"/>
                          <a:pt x="1" y="3"/>
                          <a:pt x="1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63" name="Freeform 453"/>
                  <p:cNvSpPr/>
                  <p:nvPr/>
                </p:nvSpPr>
                <p:spPr bwMode="auto">
                  <a:xfrm>
                    <a:off x="1033463" y="2735263"/>
                    <a:ext cx="4763" cy="3175"/>
                  </a:xfrm>
                  <a:custGeom>
                    <a:avLst/>
                    <a:gdLst>
                      <a:gd name="T0" fmla="*/ 0 w 4"/>
                      <a:gd name="T1" fmla="*/ 4 h 4"/>
                      <a:gd name="T2" fmla="*/ 3 w 4"/>
                      <a:gd name="T3" fmla="*/ 1 h 4"/>
                      <a:gd name="T4" fmla="*/ 3 w 4"/>
                      <a:gd name="T5" fmla="*/ 1 h 4"/>
                      <a:gd name="T6" fmla="*/ 0 w 4"/>
                      <a:gd name="T7" fmla="*/ 4 h 4"/>
                      <a:gd name="T8" fmla="*/ 0 w 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0" y="4"/>
                        </a:moveTo>
                        <a:cubicBezTo>
                          <a:pt x="1" y="3"/>
                          <a:pt x="3" y="2"/>
                          <a:pt x="3" y="1"/>
                        </a:cubicBezTo>
                        <a:cubicBezTo>
                          <a:pt x="4" y="1"/>
                          <a:pt x="3" y="0"/>
                          <a:pt x="3" y="1"/>
                        </a:cubicBezTo>
                        <a:cubicBezTo>
                          <a:pt x="2" y="2"/>
                          <a:pt x="1" y="3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64" name="Freeform 454"/>
                  <p:cNvSpPr/>
                  <p:nvPr/>
                </p:nvSpPr>
                <p:spPr bwMode="auto">
                  <a:xfrm>
                    <a:off x="1035050" y="2735263"/>
                    <a:ext cx="3175" cy="3175"/>
                  </a:xfrm>
                  <a:custGeom>
                    <a:avLst/>
                    <a:gdLst>
                      <a:gd name="T0" fmla="*/ 0 w 3"/>
                      <a:gd name="T1" fmla="*/ 3 h 3"/>
                      <a:gd name="T2" fmla="*/ 3 w 3"/>
                      <a:gd name="T3" fmla="*/ 0 h 3"/>
                      <a:gd name="T4" fmla="*/ 3 w 3"/>
                      <a:gd name="T5" fmla="*/ 0 h 3"/>
                      <a:gd name="T6" fmla="*/ 0 w 3"/>
                      <a:gd name="T7" fmla="*/ 3 h 3"/>
                      <a:gd name="T8" fmla="*/ 0 w 3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3">
                        <a:moveTo>
                          <a:pt x="0" y="3"/>
                        </a:moveTo>
                        <a:cubicBezTo>
                          <a:pt x="1" y="2"/>
                          <a:pt x="2" y="1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1"/>
                          <a:pt x="1" y="2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65" name="Freeform 455"/>
                  <p:cNvSpPr/>
                  <p:nvPr/>
                </p:nvSpPr>
                <p:spPr bwMode="auto">
                  <a:xfrm>
                    <a:off x="1035050" y="2735263"/>
                    <a:ext cx="3175" cy="3175"/>
                  </a:xfrm>
                  <a:custGeom>
                    <a:avLst/>
                    <a:gdLst>
                      <a:gd name="T0" fmla="*/ 1 w 3"/>
                      <a:gd name="T1" fmla="*/ 3 h 3"/>
                      <a:gd name="T2" fmla="*/ 3 w 3"/>
                      <a:gd name="T3" fmla="*/ 0 h 3"/>
                      <a:gd name="T4" fmla="*/ 3 w 3"/>
                      <a:gd name="T5" fmla="*/ 0 h 3"/>
                      <a:gd name="T6" fmla="*/ 1 w 3"/>
                      <a:gd name="T7" fmla="*/ 2 h 3"/>
                      <a:gd name="T8" fmla="*/ 1 w 3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3">
                        <a:moveTo>
                          <a:pt x="1" y="3"/>
                        </a:moveTo>
                        <a:cubicBezTo>
                          <a:pt x="2" y="2"/>
                          <a:pt x="2" y="1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1"/>
                          <a:pt x="1" y="2"/>
                          <a:pt x="1" y="2"/>
                        </a:cubicBezTo>
                        <a:cubicBezTo>
                          <a:pt x="0" y="2"/>
                          <a:pt x="1" y="3"/>
                          <a:pt x="1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6" name="Freeform 476"/>
                  <p:cNvSpPr>
                    <a:spLocks noEditPoints="1"/>
                  </p:cNvSpPr>
                  <p:nvPr/>
                </p:nvSpPr>
                <p:spPr bwMode="auto">
                  <a:xfrm>
                    <a:off x="869950" y="2209801"/>
                    <a:ext cx="49213" cy="69850"/>
                  </a:xfrm>
                  <a:custGeom>
                    <a:avLst/>
                    <a:gdLst>
                      <a:gd name="T0" fmla="*/ 8 w 47"/>
                      <a:gd name="T1" fmla="*/ 40 h 66"/>
                      <a:gd name="T2" fmla="*/ 8 w 47"/>
                      <a:gd name="T3" fmla="*/ 40 h 66"/>
                      <a:gd name="T4" fmla="*/ 23 w 47"/>
                      <a:gd name="T5" fmla="*/ 65 h 66"/>
                      <a:gd name="T6" fmla="*/ 30 w 47"/>
                      <a:gd name="T7" fmla="*/ 2 h 66"/>
                      <a:gd name="T8" fmla="*/ 30 w 47"/>
                      <a:gd name="T9" fmla="*/ 2 h 66"/>
                      <a:gd name="T10" fmla="*/ 34 w 47"/>
                      <a:gd name="T11" fmla="*/ 3 h 66"/>
                      <a:gd name="T12" fmla="*/ 41 w 47"/>
                      <a:gd name="T13" fmla="*/ 8 h 66"/>
                      <a:gd name="T14" fmla="*/ 45 w 47"/>
                      <a:gd name="T15" fmla="*/ 17 h 66"/>
                      <a:gd name="T16" fmla="*/ 43 w 47"/>
                      <a:gd name="T17" fmla="*/ 31 h 66"/>
                      <a:gd name="T18" fmla="*/ 39 w 47"/>
                      <a:gd name="T19" fmla="*/ 37 h 66"/>
                      <a:gd name="T20" fmla="*/ 32 w 47"/>
                      <a:gd name="T21" fmla="*/ 44 h 66"/>
                      <a:gd name="T22" fmla="*/ 29 w 47"/>
                      <a:gd name="T23" fmla="*/ 52 h 66"/>
                      <a:gd name="T24" fmla="*/ 29 w 47"/>
                      <a:gd name="T25" fmla="*/ 60 h 66"/>
                      <a:gd name="T26" fmla="*/ 28 w 47"/>
                      <a:gd name="T27" fmla="*/ 63 h 66"/>
                      <a:gd name="T28" fmla="*/ 26 w 47"/>
                      <a:gd name="T29" fmla="*/ 64 h 66"/>
                      <a:gd name="T30" fmla="*/ 19 w 47"/>
                      <a:gd name="T31" fmla="*/ 65 h 66"/>
                      <a:gd name="T32" fmla="*/ 16 w 47"/>
                      <a:gd name="T33" fmla="*/ 53 h 66"/>
                      <a:gd name="T34" fmla="*/ 15 w 47"/>
                      <a:gd name="T35" fmla="*/ 49 h 66"/>
                      <a:gd name="T36" fmla="*/ 10 w 47"/>
                      <a:gd name="T37" fmla="*/ 42 h 66"/>
                      <a:gd name="T38" fmla="*/ 8 w 47"/>
                      <a:gd name="T39" fmla="*/ 40 h 66"/>
                      <a:gd name="T40" fmla="*/ 8 w 47"/>
                      <a:gd name="T41" fmla="*/ 40 h 66"/>
                      <a:gd name="T42" fmla="*/ 3 w 47"/>
                      <a:gd name="T43" fmla="*/ 32 h 66"/>
                      <a:gd name="T44" fmla="*/ 2 w 47"/>
                      <a:gd name="T45" fmla="*/ 23 h 66"/>
                      <a:gd name="T46" fmla="*/ 6 w 47"/>
                      <a:gd name="T47" fmla="*/ 13 h 66"/>
                      <a:gd name="T48" fmla="*/ 18 w 47"/>
                      <a:gd name="T49" fmla="*/ 3 h 66"/>
                      <a:gd name="T50" fmla="*/ 30 w 47"/>
                      <a:gd name="T51" fmla="*/ 2 h 66"/>
                      <a:gd name="T52" fmla="*/ 12 w 47"/>
                      <a:gd name="T53" fmla="*/ 6 h 66"/>
                      <a:gd name="T54" fmla="*/ 0 w 47"/>
                      <a:gd name="T55" fmla="*/ 26 h 66"/>
                      <a:gd name="T56" fmla="*/ 3 w 47"/>
                      <a:gd name="T57" fmla="*/ 35 h 66"/>
                      <a:gd name="T58" fmla="*/ 12 w 47"/>
                      <a:gd name="T59" fmla="*/ 47 h 66"/>
                      <a:gd name="T60" fmla="*/ 14 w 47"/>
                      <a:gd name="T61" fmla="*/ 50 h 66"/>
                      <a:gd name="T62" fmla="*/ 15 w 47"/>
                      <a:gd name="T63" fmla="*/ 64 h 66"/>
                      <a:gd name="T64" fmla="*/ 14 w 47"/>
                      <a:gd name="T65" fmla="*/ 64 h 66"/>
                      <a:gd name="T66" fmla="*/ 15 w 47"/>
                      <a:gd name="T67" fmla="*/ 65 h 66"/>
                      <a:gd name="T68" fmla="*/ 16 w 47"/>
                      <a:gd name="T69" fmla="*/ 65 h 66"/>
                      <a:gd name="T70" fmla="*/ 24 w 47"/>
                      <a:gd name="T71" fmla="*/ 66 h 66"/>
                      <a:gd name="T72" fmla="*/ 30 w 47"/>
                      <a:gd name="T73" fmla="*/ 59 h 66"/>
                      <a:gd name="T74" fmla="*/ 30 w 47"/>
                      <a:gd name="T75" fmla="*/ 52 h 66"/>
                      <a:gd name="T76" fmla="*/ 34 w 47"/>
                      <a:gd name="T77" fmla="*/ 43 h 66"/>
                      <a:gd name="T78" fmla="*/ 40 w 47"/>
                      <a:gd name="T79" fmla="*/ 37 h 66"/>
                      <a:gd name="T80" fmla="*/ 46 w 47"/>
                      <a:gd name="T81" fmla="*/ 25 h 66"/>
                      <a:gd name="T82" fmla="*/ 34 w 47"/>
                      <a:gd name="T83" fmla="*/ 1 h 66"/>
                      <a:gd name="T84" fmla="*/ 27 w 47"/>
                      <a:gd name="T85" fmla="*/ 0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47" h="66">
                        <a:moveTo>
                          <a:pt x="8" y="40"/>
                        </a:moveTo>
                        <a:cubicBezTo>
                          <a:pt x="8" y="40"/>
                          <a:pt x="8" y="40"/>
                          <a:pt x="8" y="40"/>
                        </a:cubicBezTo>
                        <a:cubicBezTo>
                          <a:pt x="8" y="40"/>
                          <a:pt x="8" y="40"/>
                          <a:pt x="8" y="40"/>
                        </a:cubicBezTo>
                        <a:cubicBezTo>
                          <a:pt x="8" y="40"/>
                          <a:pt x="8" y="40"/>
                          <a:pt x="8" y="40"/>
                        </a:cubicBezTo>
                        <a:moveTo>
                          <a:pt x="23" y="65"/>
                        </a:moveTo>
                        <a:cubicBezTo>
                          <a:pt x="23" y="65"/>
                          <a:pt x="23" y="65"/>
                          <a:pt x="23" y="65"/>
                        </a:cubicBezTo>
                        <a:cubicBezTo>
                          <a:pt x="23" y="65"/>
                          <a:pt x="23" y="65"/>
                          <a:pt x="23" y="65"/>
                        </a:cubicBezTo>
                        <a:moveTo>
                          <a:pt x="30" y="2"/>
                        </a:moveTo>
                        <a:cubicBezTo>
                          <a:pt x="30" y="2"/>
                          <a:pt x="30" y="2"/>
                          <a:pt x="30" y="2"/>
                        </a:cubicBezTo>
                        <a:cubicBezTo>
                          <a:pt x="30" y="2"/>
                          <a:pt x="30" y="2"/>
                          <a:pt x="30" y="2"/>
                        </a:cubicBezTo>
                        <a:moveTo>
                          <a:pt x="30" y="2"/>
                        </a:moveTo>
                        <a:cubicBezTo>
                          <a:pt x="32" y="2"/>
                          <a:pt x="33" y="2"/>
                          <a:pt x="34" y="3"/>
                        </a:cubicBezTo>
                        <a:cubicBezTo>
                          <a:pt x="36" y="3"/>
                          <a:pt x="37" y="4"/>
                          <a:pt x="38" y="5"/>
                        </a:cubicBezTo>
                        <a:cubicBezTo>
                          <a:pt x="39" y="6"/>
                          <a:pt x="40" y="6"/>
                          <a:pt x="41" y="8"/>
                        </a:cubicBezTo>
                        <a:cubicBezTo>
                          <a:pt x="42" y="9"/>
                          <a:pt x="42" y="10"/>
                          <a:pt x="43" y="12"/>
                        </a:cubicBezTo>
                        <a:cubicBezTo>
                          <a:pt x="44" y="14"/>
                          <a:pt x="44" y="15"/>
                          <a:pt x="45" y="17"/>
                        </a:cubicBezTo>
                        <a:cubicBezTo>
                          <a:pt x="45" y="20"/>
                          <a:pt x="45" y="22"/>
                          <a:pt x="45" y="25"/>
                        </a:cubicBezTo>
                        <a:cubicBezTo>
                          <a:pt x="44" y="27"/>
                          <a:pt x="44" y="29"/>
                          <a:pt x="43" y="31"/>
                        </a:cubicBezTo>
                        <a:cubicBezTo>
                          <a:pt x="42" y="32"/>
                          <a:pt x="41" y="34"/>
                          <a:pt x="40" y="35"/>
                        </a:cubicBezTo>
                        <a:cubicBezTo>
                          <a:pt x="40" y="36"/>
                          <a:pt x="39" y="37"/>
                          <a:pt x="39" y="37"/>
                        </a:cubicBezTo>
                        <a:cubicBezTo>
                          <a:pt x="38" y="38"/>
                          <a:pt x="37" y="39"/>
                          <a:pt x="36" y="39"/>
                        </a:cubicBezTo>
                        <a:cubicBezTo>
                          <a:pt x="35" y="41"/>
                          <a:pt x="34" y="42"/>
                          <a:pt x="32" y="44"/>
                        </a:cubicBezTo>
                        <a:cubicBezTo>
                          <a:pt x="31" y="46"/>
                          <a:pt x="30" y="48"/>
                          <a:pt x="30" y="50"/>
                        </a:cubicBezTo>
                        <a:cubicBezTo>
                          <a:pt x="29" y="50"/>
                          <a:pt x="29" y="51"/>
                          <a:pt x="29" y="52"/>
                        </a:cubicBezTo>
                        <a:cubicBezTo>
                          <a:pt x="29" y="53"/>
                          <a:pt x="29" y="54"/>
                          <a:pt x="29" y="55"/>
                        </a:cubicBezTo>
                        <a:cubicBezTo>
                          <a:pt x="29" y="57"/>
                          <a:pt x="29" y="58"/>
                          <a:pt x="29" y="60"/>
                        </a:cubicBezTo>
                        <a:cubicBezTo>
                          <a:pt x="29" y="61"/>
                          <a:pt x="29" y="61"/>
                          <a:pt x="29" y="62"/>
                        </a:cubicBezTo>
                        <a:cubicBezTo>
                          <a:pt x="29" y="62"/>
                          <a:pt x="28" y="62"/>
                          <a:pt x="28" y="63"/>
                        </a:cubicBezTo>
                        <a:cubicBezTo>
                          <a:pt x="28" y="63"/>
                          <a:pt x="28" y="63"/>
                          <a:pt x="27" y="63"/>
                        </a:cubicBezTo>
                        <a:cubicBezTo>
                          <a:pt x="27" y="64"/>
                          <a:pt x="26" y="64"/>
                          <a:pt x="26" y="64"/>
                        </a:cubicBezTo>
                        <a:cubicBezTo>
                          <a:pt x="25" y="64"/>
                          <a:pt x="24" y="65"/>
                          <a:pt x="23" y="65"/>
                        </a:cubicBezTo>
                        <a:cubicBezTo>
                          <a:pt x="22" y="65"/>
                          <a:pt x="20" y="65"/>
                          <a:pt x="19" y="65"/>
                        </a:cubicBezTo>
                        <a:cubicBezTo>
                          <a:pt x="18" y="65"/>
                          <a:pt x="17" y="64"/>
                          <a:pt x="16" y="64"/>
                        </a:cubicBezTo>
                        <a:cubicBezTo>
                          <a:pt x="16" y="60"/>
                          <a:pt x="17" y="56"/>
                          <a:pt x="16" y="53"/>
                        </a:cubicBezTo>
                        <a:cubicBezTo>
                          <a:pt x="16" y="52"/>
                          <a:pt x="16" y="51"/>
                          <a:pt x="15" y="50"/>
                        </a:cubicBezTo>
                        <a:cubicBezTo>
                          <a:pt x="15" y="49"/>
                          <a:pt x="15" y="49"/>
                          <a:pt x="15" y="49"/>
                        </a:cubicBezTo>
                        <a:cubicBezTo>
                          <a:pt x="15" y="48"/>
                          <a:pt x="14" y="48"/>
                          <a:pt x="14" y="47"/>
                        </a:cubicBezTo>
                        <a:cubicBezTo>
                          <a:pt x="13" y="46"/>
                          <a:pt x="11" y="44"/>
                          <a:pt x="10" y="42"/>
                        </a:cubicBezTo>
                        <a:cubicBezTo>
                          <a:pt x="9" y="42"/>
                          <a:pt x="9" y="41"/>
                          <a:pt x="8" y="40"/>
                        </a:cubicBezTo>
                        <a:cubicBezTo>
                          <a:pt x="8" y="40"/>
                          <a:pt x="8" y="40"/>
                          <a:pt x="8" y="40"/>
                        </a:cubicBezTo>
                        <a:cubicBezTo>
                          <a:pt x="8" y="40"/>
                          <a:pt x="8" y="40"/>
                          <a:pt x="8" y="40"/>
                        </a:cubicBezTo>
                        <a:cubicBezTo>
                          <a:pt x="8" y="40"/>
                          <a:pt x="8" y="40"/>
                          <a:pt x="8" y="40"/>
                        </a:cubicBezTo>
                        <a:cubicBezTo>
                          <a:pt x="8" y="40"/>
                          <a:pt x="8" y="40"/>
                          <a:pt x="8" y="40"/>
                        </a:cubicBezTo>
                        <a:cubicBezTo>
                          <a:pt x="6" y="38"/>
                          <a:pt x="4" y="35"/>
                          <a:pt x="3" y="32"/>
                        </a:cubicBezTo>
                        <a:cubicBezTo>
                          <a:pt x="2" y="30"/>
                          <a:pt x="2" y="29"/>
                          <a:pt x="2" y="27"/>
                        </a:cubicBezTo>
                        <a:cubicBezTo>
                          <a:pt x="1" y="26"/>
                          <a:pt x="1" y="24"/>
                          <a:pt x="2" y="23"/>
                        </a:cubicBezTo>
                        <a:cubicBezTo>
                          <a:pt x="2" y="21"/>
                          <a:pt x="2" y="20"/>
                          <a:pt x="3" y="18"/>
                        </a:cubicBezTo>
                        <a:cubicBezTo>
                          <a:pt x="4" y="16"/>
                          <a:pt x="5" y="14"/>
                          <a:pt x="6" y="13"/>
                        </a:cubicBezTo>
                        <a:cubicBezTo>
                          <a:pt x="8" y="11"/>
                          <a:pt x="10" y="9"/>
                          <a:pt x="12" y="7"/>
                        </a:cubicBezTo>
                        <a:cubicBezTo>
                          <a:pt x="14" y="6"/>
                          <a:pt x="16" y="4"/>
                          <a:pt x="18" y="3"/>
                        </a:cubicBezTo>
                        <a:cubicBezTo>
                          <a:pt x="21" y="3"/>
                          <a:pt x="23" y="2"/>
                          <a:pt x="25" y="2"/>
                        </a:cubicBezTo>
                        <a:cubicBezTo>
                          <a:pt x="27" y="1"/>
                          <a:pt x="28" y="1"/>
                          <a:pt x="30" y="2"/>
                        </a:cubicBezTo>
                        <a:moveTo>
                          <a:pt x="27" y="0"/>
                        </a:moveTo>
                        <a:cubicBezTo>
                          <a:pt x="21" y="1"/>
                          <a:pt x="16" y="3"/>
                          <a:pt x="12" y="6"/>
                        </a:cubicBezTo>
                        <a:cubicBezTo>
                          <a:pt x="7" y="9"/>
                          <a:pt x="4" y="13"/>
                          <a:pt x="2" y="18"/>
                        </a:cubicBezTo>
                        <a:cubicBezTo>
                          <a:pt x="1" y="21"/>
                          <a:pt x="0" y="23"/>
                          <a:pt x="0" y="26"/>
                        </a:cubicBezTo>
                        <a:cubicBezTo>
                          <a:pt x="0" y="27"/>
                          <a:pt x="1" y="29"/>
                          <a:pt x="1" y="30"/>
                        </a:cubicBezTo>
                        <a:cubicBezTo>
                          <a:pt x="1" y="32"/>
                          <a:pt x="2" y="33"/>
                          <a:pt x="3" y="35"/>
                        </a:cubicBezTo>
                        <a:cubicBezTo>
                          <a:pt x="6" y="39"/>
                          <a:pt x="9" y="43"/>
                          <a:pt x="12" y="47"/>
                        </a:cubicBezTo>
                        <a:cubicBezTo>
                          <a:pt x="12" y="47"/>
                          <a:pt x="12" y="47"/>
                          <a:pt x="12" y="47"/>
                        </a:cubicBezTo>
                        <a:cubicBezTo>
                          <a:pt x="13" y="48"/>
                          <a:pt x="13" y="48"/>
                          <a:pt x="14" y="49"/>
                        </a:cubicBezTo>
                        <a:cubicBezTo>
                          <a:pt x="14" y="49"/>
                          <a:pt x="14" y="50"/>
                          <a:pt x="14" y="50"/>
                        </a:cubicBezTo>
                        <a:cubicBezTo>
                          <a:pt x="15" y="51"/>
                          <a:pt x="15" y="52"/>
                          <a:pt x="15" y="53"/>
                        </a:cubicBezTo>
                        <a:cubicBezTo>
                          <a:pt x="16" y="57"/>
                          <a:pt x="15" y="60"/>
                          <a:pt x="15" y="64"/>
                        </a:cubicBezTo>
                        <a:cubicBezTo>
                          <a:pt x="15" y="64"/>
                          <a:pt x="15" y="64"/>
                          <a:pt x="15" y="64"/>
                        </a:cubicBezTo>
                        <a:cubicBezTo>
                          <a:pt x="15" y="64"/>
                          <a:pt x="14" y="64"/>
                          <a:pt x="14" y="64"/>
                        </a:cubicBezTo>
                        <a:cubicBezTo>
                          <a:pt x="14" y="64"/>
                          <a:pt x="14" y="65"/>
                          <a:pt x="15" y="65"/>
                        </a:cubicBezTo>
                        <a:cubicBezTo>
                          <a:pt x="15" y="65"/>
                          <a:pt x="15" y="65"/>
                          <a:pt x="15" y="65"/>
                        </a:cubicBezTo>
                        <a:cubicBezTo>
                          <a:pt x="15" y="65"/>
                          <a:pt x="15" y="65"/>
                          <a:pt x="16" y="65"/>
                        </a:cubicBezTo>
                        <a:cubicBezTo>
                          <a:pt x="16" y="65"/>
                          <a:pt x="16" y="65"/>
                          <a:pt x="16" y="65"/>
                        </a:cubicBezTo>
                        <a:cubicBezTo>
                          <a:pt x="17" y="66"/>
                          <a:pt x="18" y="66"/>
                          <a:pt x="19" y="66"/>
                        </a:cubicBezTo>
                        <a:cubicBezTo>
                          <a:pt x="21" y="66"/>
                          <a:pt x="22" y="66"/>
                          <a:pt x="24" y="66"/>
                        </a:cubicBezTo>
                        <a:cubicBezTo>
                          <a:pt x="26" y="66"/>
                          <a:pt x="27" y="65"/>
                          <a:pt x="28" y="64"/>
                        </a:cubicBezTo>
                        <a:cubicBezTo>
                          <a:pt x="30" y="63"/>
                          <a:pt x="30" y="61"/>
                          <a:pt x="30" y="59"/>
                        </a:cubicBezTo>
                        <a:cubicBezTo>
                          <a:pt x="30" y="58"/>
                          <a:pt x="30" y="57"/>
                          <a:pt x="30" y="55"/>
                        </a:cubicBezTo>
                        <a:cubicBezTo>
                          <a:pt x="30" y="54"/>
                          <a:pt x="30" y="53"/>
                          <a:pt x="30" y="52"/>
                        </a:cubicBezTo>
                        <a:cubicBezTo>
                          <a:pt x="30" y="51"/>
                          <a:pt x="31" y="49"/>
                          <a:pt x="31" y="48"/>
                        </a:cubicBezTo>
                        <a:cubicBezTo>
                          <a:pt x="32" y="46"/>
                          <a:pt x="33" y="45"/>
                          <a:pt x="34" y="43"/>
                        </a:cubicBezTo>
                        <a:cubicBezTo>
                          <a:pt x="36" y="42"/>
                          <a:pt x="37" y="40"/>
                          <a:pt x="38" y="39"/>
                        </a:cubicBezTo>
                        <a:cubicBezTo>
                          <a:pt x="39" y="38"/>
                          <a:pt x="40" y="38"/>
                          <a:pt x="40" y="37"/>
                        </a:cubicBezTo>
                        <a:cubicBezTo>
                          <a:pt x="41" y="36"/>
                          <a:pt x="42" y="36"/>
                          <a:pt x="42" y="35"/>
                        </a:cubicBezTo>
                        <a:cubicBezTo>
                          <a:pt x="44" y="32"/>
                          <a:pt x="45" y="28"/>
                          <a:pt x="46" y="25"/>
                        </a:cubicBezTo>
                        <a:cubicBezTo>
                          <a:pt x="47" y="18"/>
                          <a:pt x="45" y="11"/>
                          <a:pt x="41" y="6"/>
                        </a:cubicBezTo>
                        <a:cubicBezTo>
                          <a:pt x="39" y="4"/>
                          <a:pt x="37" y="2"/>
                          <a:pt x="34" y="1"/>
                        </a:cubicBezTo>
                        <a:cubicBezTo>
                          <a:pt x="32" y="1"/>
                          <a:pt x="30" y="0"/>
                          <a:pt x="28" y="0"/>
                        </a:cubicBezTo>
                        <a:cubicBezTo>
                          <a:pt x="27" y="0"/>
                          <a:pt x="27" y="0"/>
                          <a:pt x="27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7" name="Freeform 477"/>
                  <p:cNvSpPr/>
                  <p:nvPr/>
                </p:nvSpPr>
                <p:spPr bwMode="auto">
                  <a:xfrm>
                    <a:off x="884238" y="2260601"/>
                    <a:ext cx="15875" cy="6350"/>
                  </a:xfrm>
                  <a:custGeom>
                    <a:avLst/>
                    <a:gdLst>
                      <a:gd name="T0" fmla="*/ 4 w 15"/>
                      <a:gd name="T1" fmla="*/ 0 h 5"/>
                      <a:gd name="T2" fmla="*/ 0 w 15"/>
                      <a:gd name="T3" fmla="*/ 2 h 5"/>
                      <a:gd name="T4" fmla="*/ 0 w 15"/>
                      <a:gd name="T5" fmla="*/ 3 h 5"/>
                      <a:gd name="T6" fmla="*/ 1 w 15"/>
                      <a:gd name="T7" fmla="*/ 3 h 5"/>
                      <a:gd name="T8" fmla="*/ 1 w 15"/>
                      <a:gd name="T9" fmla="*/ 2 h 5"/>
                      <a:gd name="T10" fmla="*/ 6 w 15"/>
                      <a:gd name="T11" fmla="*/ 1 h 5"/>
                      <a:gd name="T12" fmla="*/ 9 w 15"/>
                      <a:gd name="T13" fmla="*/ 1 h 5"/>
                      <a:gd name="T14" fmla="*/ 11 w 15"/>
                      <a:gd name="T15" fmla="*/ 2 h 5"/>
                      <a:gd name="T16" fmla="*/ 12 w 15"/>
                      <a:gd name="T17" fmla="*/ 2 h 5"/>
                      <a:gd name="T18" fmla="*/ 13 w 15"/>
                      <a:gd name="T19" fmla="*/ 3 h 5"/>
                      <a:gd name="T20" fmla="*/ 14 w 15"/>
                      <a:gd name="T21" fmla="*/ 4 h 5"/>
                      <a:gd name="T22" fmla="*/ 14 w 15"/>
                      <a:gd name="T23" fmla="*/ 4 h 5"/>
                      <a:gd name="T24" fmla="*/ 15 w 15"/>
                      <a:gd name="T25" fmla="*/ 5 h 5"/>
                      <a:gd name="T26" fmla="*/ 15 w 15"/>
                      <a:gd name="T27" fmla="*/ 4 h 5"/>
                      <a:gd name="T28" fmla="*/ 13 w 15"/>
                      <a:gd name="T29" fmla="*/ 2 h 5"/>
                      <a:gd name="T30" fmla="*/ 11 w 15"/>
                      <a:gd name="T31" fmla="*/ 0 h 5"/>
                      <a:gd name="T32" fmla="*/ 8 w 15"/>
                      <a:gd name="T33" fmla="*/ 0 h 5"/>
                      <a:gd name="T34" fmla="*/ 4 w 15"/>
                      <a:gd name="T35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" h="5">
                        <a:moveTo>
                          <a:pt x="4" y="0"/>
                        </a:moveTo>
                        <a:cubicBezTo>
                          <a:pt x="3" y="1"/>
                          <a:pt x="1" y="1"/>
                          <a:pt x="0" y="2"/>
                        </a:cubicBezTo>
                        <a:cubicBezTo>
                          <a:pt x="0" y="2"/>
                          <a:pt x="0" y="2"/>
                          <a:pt x="0" y="3"/>
                        </a:cubicBezTo>
                        <a:cubicBezTo>
                          <a:pt x="0" y="3"/>
                          <a:pt x="0" y="3"/>
                          <a:pt x="1" y="3"/>
                        </a:cubicBezTo>
                        <a:cubicBezTo>
                          <a:pt x="1" y="3"/>
                          <a:pt x="1" y="3"/>
                          <a:pt x="1" y="2"/>
                        </a:cubicBezTo>
                        <a:cubicBezTo>
                          <a:pt x="3" y="2"/>
                          <a:pt x="4" y="1"/>
                          <a:pt x="6" y="1"/>
                        </a:cubicBezTo>
                        <a:cubicBezTo>
                          <a:pt x="7" y="1"/>
                          <a:pt x="8" y="1"/>
                          <a:pt x="9" y="1"/>
                        </a:cubicBezTo>
                        <a:cubicBezTo>
                          <a:pt x="10" y="1"/>
                          <a:pt x="11" y="1"/>
                          <a:pt x="11" y="2"/>
                        </a:cubicBezTo>
                        <a:cubicBezTo>
                          <a:pt x="12" y="2"/>
                          <a:pt x="12" y="2"/>
                          <a:pt x="12" y="2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3" y="3"/>
                          <a:pt x="14" y="4"/>
                          <a:pt x="14" y="4"/>
                        </a:cubicBezTo>
                        <a:cubicBezTo>
                          <a:pt x="14" y="4"/>
                          <a:pt x="14" y="4"/>
                          <a:pt x="14" y="4"/>
                        </a:cubicBezTo>
                        <a:cubicBezTo>
                          <a:pt x="14" y="5"/>
                          <a:pt x="14" y="5"/>
                          <a:pt x="15" y="5"/>
                        </a:cubicBezTo>
                        <a:cubicBezTo>
                          <a:pt x="15" y="5"/>
                          <a:pt x="15" y="4"/>
                          <a:pt x="15" y="4"/>
                        </a:cubicBezTo>
                        <a:cubicBezTo>
                          <a:pt x="15" y="3"/>
                          <a:pt x="14" y="2"/>
                          <a:pt x="13" y="2"/>
                        </a:cubicBezTo>
                        <a:cubicBezTo>
                          <a:pt x="13" y="1"/>
                          <a:pt x="12" y="1"/>
                          <a:pt x="11" y="0"/>
                        </a:cubicBezTo>
                        <a:cubicBezTo>
                          <a:pt x="10" y="0"/>
                          <a:pt x="9" y="0"/>
                          <a:pt x="8" y="0"/>
                        </a:cubicBezTo>
                        <a:cubicBezTo>
                          <a:pt x="7" y="0"/>
                          <a:pt x="5" y="0"/>
                          <a:pt x="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8" name="Freeform 478"/>
                  <p:cNvSpPr/>
                  <p:nvPr/>
                </p:nvSpPr>
                <p:spPr bwMode="auto">
                  <a:xfrm>
                    <a:off x="885825" y="2263776"/>
                    <a:ext cx="14288" cy="3175"/>
                  </a:xfrm>
                  <a:custGeom>
                    <a:avLst/>
                    <a:gdLst>
                      <a:gd name="T0" fmla="*/ 5 w 14"/>
                      <a:gd name="T1" fmla="*/ 0 h 4"/>
                      <a:gd name="T2" fmla="*/ 3 w 14"/>
                      <a:gd name="T3" fmla="*/ 0 h 4"/>
                      <a:gd name="T4" fmla="*/ 1 w 14"/>
                      <a:gd name="T5" fmla="*/ 0 h 4"/>
                      <a:gd name="T6" fmla="*/ 0 w 14"/>
                      <a:gd name="T7" fmla="*/ 1 h 4"/>
                      <a:gd name="T8" fmla="*/ 1 w 14"/>
                      <a:gd name="T9" fmla="*/ 1 h 4"/>
                      <a:gd name="T10" fmla="*/ 3 w 14"/>
                      <a:gd name="T11" fmla="*/ 1 h 4"/>
                      <a:gd name="T12" fmla="*/ 5 w 14"/>
                      <a:gd name="T13" fmla="*/ 1 h 4"/>
                      <a:gd name="T14" fmla="*/ 10 w 14"/>
                      <a:gd name="T15" fmla="*/ 1 h 4"/>
                      <a:gd name="T16" fmla="*/ 12 w 14"/>
                      <a:gd name="T17" fmla="*/ 2 h 4"/>
                      <a:gd name="T18" fmla="*/ 12 w 14"/>
                      <a:gd name="T19" fmla="*/ 2 h 4"/>
                      <a:gd name="T20" fmla="*/ 13 w 14"/>
                      <a:gd name="T21" fmla="*/ 3 h 4"/>
                      <a:gd name="T22" fmla="*/ 13 w 14"/>
                      <a:gd name="T23" fmla="*/ 3 h 4"/>
                      <a:gd name="T24" fmla="*/ 13 w 14"/>
                      <a:gd name="T25" fmla="*/ 3 h 4"/>
                      <a:gd name="T26" fmla="*/ 13 w 14"/>
                      <a:gd name="T27" fmla="*/ 3 h 4"/>
                      <a:gd name="T28" fmla="*/ 13 w 14"/>
                      <a:gd name="T29" fmla="*/ 4 h 4"/>
                      <a:gd name="T30" fmla="*/ 14 w 14"/>
                      <a:gd name="T31" fmla="*/ 3 h 4"/>
                      <a:gd name="T32" fmla="*/ 13 w 14"/>
                      <a:gd name="T33" fmla="*/ 1 h 4"/>
                      <a:gd name="T34" fmla="*/ 11 w 14"/>
                      <a:gd name="T35" fmla="*/ 1 h 4"/>
                      <a:gd name="T36" fmla="*/ 7 w 14"/>
                      <a:gd name="T37" fmla="*/ 0 h 4"/>
                      <a:gd name="T38" fmla="*/ 5 w 14"/>
                      <a:gd name="T3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4" h="4">
                        <a:moveTo>
                          <a:pt x="5" y="0"/>
                        </a:moveTo>
                        <a:cubicBezTo>
                          <a:pt x="4" y="0"/>
                          <a:pt x="4" y="0"/>
                          <a:pt x="3" y="0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ubicBezTo>
                          <a:pt x="0" y="1"/>
                          <a:pt x="1" y="1"/>
                          <a:pt x="1" y="1"/>
                        </a:cubicBezTo>
                        <a:cubicBezTo>
                          <a:pt x="2" y="2"/>
                          <a:pt x="2" y="1"/>
                          <a:pt x="3" y="1"/>
                        </a:cubicBezTo>
                        <a:cubicBezTo>
                          <a:pt x="3" y="1"/>
                          <a:pt x="4" y="1"/>
                          <a:pt x="5" y="1"/>
                        </a:cubicBezTo>
                        <a:cubicBezTo>
                          <a:pt x="7" y="1"/>
                          <a:pt x="8" y="1"/>
                          <a:pt x="10" y="1"/>
                        </a:cubicBezTo>
                        <a:cubicBezTo>
                          <a:pt x="10" y="2"/>
                          <a:pt x="11" y="2"/>
                          <a:pt x="12" y="2"/>
                        </a:cubicBezTo>
                        <a:cubicBezTo>
                          <a:pt x="12" y="2"/>
                          <a:pt x="12" y="2"/>
                          <a:pt x="12" y="2"/>
                        </a:cubicBezTo>
                        <a:cubicBezTo>
                          <a:pt x="12" y="2"/>
                          <a:pt x="13" y="2"/>
                          <a:pt x="13" y="3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3" y="4"/>
                          <a:pt x="13" y="4"/>
                          <a:pt x="13" y="4"/>
                        </a:cubicBezTo>
                        <a:cubicBezTo>
                          <a:pt x="14" y="4"/>
                          <a:pt x="14" y="4"/>
                          <a:pt x="14" y="3"/>
                        </a:cubicBezTo>
                        <a:cubicBezTo>
                          <a:pt x="14" y="3"/>
                          <a:pt x="14" y="2"/>
                          <a:pt x="13" y="1"/>
                        </a:cubicBezTo>
                        <a:cubicBezTo>
                          <a:pt x="13" y="1"/>
                          <a:pt x="12" y="1"/>
                          <a:pt x="11" y="1"/>
                        </a:cubicBezTo>
                        <a:cubicBezTo>
                          <a:pt x="10" y="0"/>
                          <a:pt x="9" y="0"/>
                          <a:pt x="7" y="0"/>
                        </a:cubicBezTo>
                        <a:cubicBezTo>
                          <a:pt x="7" y="0"/>
                          <a:pt x="6" y="0"/>
                          <a:pt x="5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9" name="Freeform 479"/>
                  <p:cNvSpPr/>
                  <p:nvPr/>
                </p:nvSpPr>
                <p:spPr bwMode="auto">
                  <a:xfrm>
                    <a:off x="885825" y="2266951"/>
                    <a:ext cx="15875" cy="3175"/>
                  </a:xfrm>
                  <a:custGeom>
                    <a:avLst/>
                    <a:gdLst>
                      <a:gd name="T0" fmla="*/ 1 w 14"/>
                      <a:gd name="T1" fmla="*/ 2 h 3"/>
                      <a:gd name="T2" fmla="*/ 1 w 14"/>
                      <a:gd name="T3" fmla="*/ 2 h 3"/>
                      <a:gd name="T4" fmla="*/ 0 w 14"/>
                      <a:gd name="T5" fmla="*/ 2 h 3"/>
                      <a:gd name="T6" fmla="*/ 1 w 14"/>
                      <a:gd name="T7" fmla="*/ 3 h 3"/>
                      <a:gd name="T8" fmla="*/ 8 w 14"/>
                      <a:gd name="T9" fmla="*/ 1 h 3"/>
                      <a:gd name="T10" fmla="*/ 12 w 14"/>
                      <a:gd name="T11" fmla="*/ 1 h 3"/>
                      <a:gd name="T12" fmla="*/ 13 w 14"/>
                      <a:gd name="T13" fmla="*/ 1 h 3"/>
                      <a:gd name="T14" fmla="*/ 14 w 14"/>
                      <a:gd name="T15" fmla="*/ 1 h 3"/>
                      <a:gd name="T16" fmla="*/ 13 w 14"/>
                      <a:gd name="T17" fmla="*/ 0 h 3"/>
                      <a:gd name="T18" fmla="*/ 11 w 14"/>
                      <a:gd name="T19" fmla="*/ 0 h 3"/>
                      <a:gd name="T20" fmla="*/ 1 w 14"/>
                      <a:gd name="T21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4" h="3">
                        <a:moveTo>
                          <a:pt x="1" y="2"/>
                        </a:move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3"/>
                          <a:pt x="1" y="3"/>
                        </a:cubicBezTo>
                        <a:cubicBezTo>
                          <a:pt x="3" y="2"/>
                          <a:pt x="6" y="2"/>
                          <a:pt x="8" y="1"/>
                        </a:cubicBezTo>
                        <a:cubicBezTo>
                          <a:pt x="10" y="1"/>
                          <a:pt x="11" y="1"/>
                          <a:pt x="12" y="1"/>
                        </a:cubicBezTo>
                        <a:cubicBezTo>
                          <a:pt x="12" y="1"/>
                          <a:pt x="13" y="1"/>
                          <a:pt x="13" y="1"/>
                        </a:cubicBezTo>
                        <a:cubicBezTo>
                          <a:pt x="13" y="2"/>
                          <a:pt x="14" y="1"/>
                          <a:pt x="14" y="1"/>
                        </a:cubicBezTo>
                        <a:cubicBezTo>
                          <a:pt x="14" y="1"/>
                          <a:pt x="14" y="0"/>
                          <a:pt x="13" y="0"/>
                        </a:cubicBezTo>
                        <a:cubicBezTo>
                          <a:pt x="12" y="0"/>
                          <a:pt x="11" y="0"/>
                          <a:pt x="11" y="0"/>
                        </a:cubicBezTo>
                        <a:cubicBezTo>
                          <a:pt x="7" y="0"/>
                          <a:pt x="4" y="1"/>
                          <a:pt x="1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0" name="Freeform 480"/>
                  <p:cNvSpPr>
                    <a:spLocks noEditPoints="1"/>
                  </p:cNvSpPr>
                  <p:nvPr/>
                </p:nvSpPr>
                <p:spPr bwMode="auto">
                  <a:xfrm>
                    <a:off x="885825" y="2268538"/>
                    <a:ext cx="15875" cy="4763"/>
                  </a:xfrm>
                  <a:custGeom>
                    <a:avLst/>
                    <a:gdLst>
                      <a:gd name="T0" fmla="*/ 3 w 14"/>
                      <a:gd name="T1" fmla="*/ 3 h 4"/>
                      <a:gd name="T2" fmla="*/ 3 w 14"/>
                      <a:gd name="T3" fmla="*/ 3 h 4"/>
                      <a:gd name="T4" fmla="*/ 3 w 14"/>
                      <a:gd name="T5" fmla="*/ 3 h 4"/>
                      <a:gd name="T6" fmla="*/ 9 w 14"/>
                      <a:gd name="T7" fmla="*/ 0 h 4"/>
                      <a:gd name="T8" fmla="*/ 2 w 14"/>
                      <a:gd name="T9" fmla="*/ 2 h 4"/>
                      <a:gd name="T10" fmla="*/ 1 w 14"/>
                      <a:gd name="T11" fmla="*/ 2 h 4"/>
                      <a:gd name="T12" fmla="*/ 1 w 14"/>
                      <a:gd name="T13" fmla="*/ 3 h 4"/>
                      <a:gd name="T14" fmla="*/ 1 w 14"/>
                      <a:gd name="T15" fmla="*/ 3 h 4"/>
                      <a:gd name="T16" fmla="*/ 3 w 14"/>
                      <a:gd name="T17" fmla="*/ 3 h 4"/>
                      <a:gd name="T18" fmla="*/ 8 w 14"/>
                      <a:gd name="T19" fmla="*/ 1 h 4"/>
                      <a:gd name="T20" fmla="*/ 10 w 14"/>
                      <a:gd name="T21" fmla="*/ 1 h 4"/>
                      <a:gd name="T22" fmla="*/ 11 w 14"/>
                      <a:gd name="T23" fmla="*/ 2 h 4"/>
                      <a:gd name="T24" fmla="*/ 12 w 14"/>
                      <a:gd name="T25" fmla="*/ 2 h 4"/>
                      <a:gd name="T26" fmla="*/ 12 w 14"/>
                      <a:gd name="T27" fmla="*/ 2 h 4"/>
                      <a:gd name="T28" fmla="*/ 13 w 14"/>
                      <a:gd name="T29" fmla="*/ 3 h 4"/>
                      <a:gd name="T30" fmla="*/ 13 w 14"/>
                      <a:gd name="T31" fmla="*/ 3 h 4"/>
                      <a:gd name="T32" fmla="*/ 14 w 14"/>
                      <a:gd name="T33" fmla="*/ 2 h 4"/>
                      <a:gd name="T34" fmla="*/ 11 w 14"/>
                      <a:gd name="T35" fmla="*/ 0 h 4"/>
                      <a:gd name="T36" fmla="*/ 9 w 14"/>
                      <a:gd name="T37" fmla="*/ 0 h 4"/>
                      <a:gd name="T38" fmla="*/ 9 w 14"/>
                      <a:gd name="T3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4" h="4">
                        <a:moveTo>
                          <a:pt x="3" y="3"/>
                        </a:move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moveTo>
                          <a:pt x="9" y="0"/>
                        </a:moveTo>
                        <a:cubicBezTo>
                          <a:pt x="6" y="0"/>
                          <a:pt x="4" y="1"/>
                          <a:pt x="2" y="2"/>
                        </a:cubicBezTo>
                        <a:cubicBezTo>
                          <a:pt x="2" y="2"/>
                          <a:pt x="1" y="2"/>
                          <a:pt x="1" y="2"/>
                        </a:cubicBezTo>
                        <a:cubicBezTo>
                          <a:pt x="0" y="3"/>
                          <a:pt x="0" y="3"/>
                          <a:pt x="1" y="3"/>
                        </a:cubicBezTo>
                        <a:cubicBezTo>
                          <a:pt x="1" y="4"/>
                          <a:pt x="1" y="4"/>
                          <a:pt x="1" y="3"/>
                        </a:cubicBezTo>
                        <a:cubicBezTo>
                          <a:pt x="2" y="3"/>
                          <a:pt x="2" y="3"/>
                          <a:pt x="3" y="3"/>
                        </a:cubicBezTo>
                        <a:cubicBezTo>
                          <a:pt x="5" y="2"/>
                          <a:pt x="6" y="2"/>
                          <a:pt x="8" y="1"/>
                        </a:cubicBezTo>
                        <a:cubicBezTo>
                          <a:pt x="9" y="1"/>
                          <a:pt x="9" y="1"/>
                          <a:pt x="10" y="1"/>
                        </a:cubicBezTo>
                        <a:cubicBezTo>
                          <a:pt x="10" y="1"/>
                          <a:pt x="11" y="1"/>
                          <a:pt x="11" y="2"/>
                        </a:cubicBezTo>
                        <a:cubicBezTo>
                          <a:pt x="11" y="2"/>
                          <a:pt x="12" y="2"/>
                          <a:pt x="12" y="2"/>
                        </a:cubicBezTo>
                        <a:cubicBezTo>
                          <a:pt x="12" y="2"/>
                          <a:pt x="12" y="2"/>
                          <a:pt x="12" y="2"/>
                        </a:cubicBezTo>
                        <a:cubicBezTo>
                          <a:pt x="12" y="2"/>
                          <a:pt x="12" y="3"/>
                          <a:pt x="13" y="3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4" y="3"/>
                          <a:pt x="14" y="3"/>
                          <a:pt x="14" y="2"/>
                        </a:cubicBezTo>
                        <a:cubicBezTo>
                          <a:pt x="13" y="1"/>
                          <a:pt x="12" y="1"/>
                          <a:pt x="11" y="0"/>
                        </a:cubicBezTo>
                        <a:cubicBezTo>
                          <a:pt x="11" y="0"/>
                          <a:pt x="10" y="0"/>
                          <a:pt x="9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1" name="Freeform 481"/>
                  <p:cNvSpPr>
                    <a:spLocks noEditPoints="1"/>
                  </p:cNvSpPr>
                  <p:nvPr/>
                </p:nvSpPr>
                <p:spPr bwMode="auto">
                  <a:xfrm>
                    <a:off x="885825" y="2273301"/>
                    <a:ext cx="14288" cy="1588"/>
                  </a:xfrm>
                  <a:custGeom>
                    <a:avLst/>
                    <a:gdLst>
                      <a:gd name="T0" fmla="*/ 3 w 13"/>
                      <a:gd name="T1" fmla="*/ 2 h 2"/>
                      <a:gd name="T2" fmla="*/ 3 w 13"/>
                      <a:gd name="T3" fmla="*/ 2 h 2"/>
                      <a:gd name="T4" fmla="*/ 3 w 13"/>
                      <a:gd name="T5" fmla="*/ 2 h 2"/>
                      <a:gd name="T6" fmla="*/ 12 w 13"/>
                      <a:gd name="T7" fmla="*/ 0 h 2"/>
                      <a:gd name="T8" fmla="*/ 11 w 13"/>
                      <a:gd name="T9" fmla="*/ 0 h 2"/>
                      <a:gd name="T10" fmla="*/ 6 w 13"/>
                      <a:gd name="T11" fmla="*/ 0 h 2"/>
                      <a:gd name="T12" fmla="*/ 0 w 13"/>
                      <a:gd name="T13" fmla="*/ 1 h 2"/>
                      <a:gd name="T14" fmla="*/ 0 w 13"/>
                      <a:gd name="T15" fmla="*/ 2 h 2"/>
                      <a:gd name="T16" fmla="*/ 1 w 13"/>
                      <a:gd name="T17" fmla="*/ 2 h 2"/>
                      <a:gd name="T18" fmla="*/ 3 w 13"/>
                      <a:gd name="T19" fmla="*/ 2 h 2"/>
                      <a:gd name="T20" fmla="*/ 7 w 13"/>
                      <a:gd name="T21" fmla="*/ 1 h 2"/>
                      <a:gd name="T22" fmla="*/ 13 w 13"/>
                      <a:gd name="T23" fmla="*/ 1 h 2"/>
                      <a:gd name="T24" fmla="*/ 13 w 13"/>
                      <a:gd name="T25" fmla="*/ 0 h 2"/>
                      <a:gd name="T26" fmla="*/ 12 w 13"/>
                      <a:gd name="T27" fmla="*/ 0 h 2"/>
                      <a:gd name="T28" fmla="*/ 12 w 13"/>
                      <a:gd name="T29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3" h="2">
                        <a:moveTo>
                          <a:pt x="3" y="2"/>
                        </a:move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moveTo>
                          <a:pt x="12" y="0"/>
                        </a:moveTo>
                        <a:cubicBezTo>
                          <a:pt x="12" y="0"/>
                          <a:pt x="12" y="0"/>
                          <a:pt x="11" y="0"/>
                        </a:cubicBezTo>
                        <a:cubicBezTo>
                          <a:pt x="10" y="0"/>
                          <a:pt x="8" y="0"/>
                          <a:pt x="6" y="0"/>
                        </a:cubicBezTo>
                        <a:cubicBezTo>
                          <a:pt x="4" y="0"/>
                          <a:pt x="2" y="0"/>
                          <a:pt x="0" y="1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2"/>
                          <a:pt x="0" y="2"/>
                          <a:pt x="1" y="2"/>
                        </a:cubicBezTo>
                        <a:cubicBezTo>
                          <a:pt x="1" y="2"/>
                          <a:pt x="2" y="2"/>
                          <a:pt x="3" y="2"/>
                        </a:cubicBezTo>
                        <a:cubicBezTo>
                          <a:pt x="4" y="1"/>
                          <a:pt x="6" y="1"/>
                          <a:pt x="7" y="1"/>
                        </a:cubicBezTo>
                        <a:cubicBezTo>
                          <a:pt x="9" y="2"/>
                          <a:pt x="11" y="2"/>
                          <a:pt x="13" y="1"/>
                        </a:cubicBezTo>
                        <a:cubicBezTo>
                          <a:pt x="13" y="1"/>
                          <a:pt x="13" y="1"/>
                          <a:pt x="13" y="0"/>
                        </a:cubicBezTo>
                        <a:cubicBezTo>
                          <a:pt x="13" y="0"/>
                          <a:pt x="13" y="0"/>
                          <a:pt x="12" y="0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2" name="Freeform 482"/>
                  <p:cNvSpPr/>
                  <p:nvPr/>
                </p:nvSpPr>
                <p:spPr bwMode="auto">
                  <a:xfrm>
                    <a:off x="885825" y="2273301"/>
                    <a:ext cx="15875" cy="3175"/>
                  </a:xfrm>
                  <a:custGeom>
                    <a:avLst/>
                    <a:gdLst>
                      <a:gd name="T0" fmla="*/ 13 w 14"/>
                      <a:gd name="T1" fmla="*/ 0 h 3"/>
                      <a:gd name="T2" fmla="*/ 12 w 14"/>
                      <a:gd name="T3" fmla="*/ 0 h 3"/>
                      <a:gd name="T4" fmla="*/ 11 w 14"/>
                      <a:gd name="T5" fmla="*/ 1 h 3"/>
                      <a:gd name="T6" fmla="*/ 9 w 14"/>
                      <a:gd name="T7" fmla="*/ 1 h 3"/>
                      <a:gd name="T8" fmla="*/ 5 w 14"/>
                      <a:gd name="T9" fmla="*/ 1 h 3"/>
                      <a:gd name="T10" fmla="*/ 1 w 14"/>
                      <a:gd name="T11" fmla="*/ 1 h 3"/>
                      <a:gd name="T12" fmla="*/ 0 w 14"/>
                      <a:gd name="T13" fmla="*/ 2 h 3"/>
                      <a:gd name="T14" fmla="*/ 1 w 14"/>
                      <a:gd name="T15" fmla="*/ 3 h 3"/>
                      <a:gd name="T16" fmla="*/ 5 w 14"/>
                      <a:gd name="T17" fmla="*/ 3 h 3"/>
                      <a:gd name="T18" fmla="*/ 7 w 14"/>
                      <a:gd name="T19" fmla="*/ 3 h 3"/>
                      <a:gd name="T20" fmla="*/ 11 w 14"/>
                      <a:gd name="T21" fmla="*/ 2 h 3"/>
                      <a:gd name="T22" fmla="*/ 14 w 14"/>
                      <a:gd name="T23" fmla="*/ 1 h 3"/>
                      <a:gd name="T24" fmla="*/ 14 w 14"/>
                      <a:gd name="T25" fmla="*/ 0 h 3"/>
                      <a:gd name="T26" fmla="*/ 13 w 14"/>
                      <a:gd name="T27" fmla="*/ 0 h 3"/>
                      <a:gd name="T28" fmla="*/ 13 w 14"/>
                      <a:gd name="T29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4" h="3">
                        <a:moveTo>
                          <a:pt x="13" y="0"/>
                        </a:moveTo>
                        <a:cubicBezTo>
                          <a:pt x="13" y="0"/>
                          <a:pt x="12" y="0"/>
                          <a:pt x="12" y="0"/>
                        </a:cubicBezTo>
                        <a:cubicBezTo>
                          <a:pt x="12" y="0"/>
                          <a:pt x="12" y="1"/>
                          <a:pt x="11" y="1"/>
                        </a:cubicBezTo>
                        <a:cubicBezTo>
                          <a:pt x="10" y="1"/>
                          <a:pt x="10" y="1"/>
                          <a:pt x="9" y="1"/>
                        </a:cubicBezTo>
                        <a:cubicBezTo>
                          <a:pt x="8" y="1"/>
                          <a:pt x="6" y="1"/>
                          <a:pt x="5" y="1"/>
                        </a:cubicBezTo>
                        <a:cubicBezTo>
                          <a:pt x="3" y="1"/>
                          <a:pt x="2" y="1"/>
                          <a:pt x="1" y="1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0" y="3"/>
                          <a:pt x="1" y="3"/>
                        </a:cubicBezTo>
                        <a:cubicBezTo>
                          <a:pt x="2" y="2"/>
                          <a:pt x="3" y="2"/>
                          <a:pt x="5" y="3"/>
                        </a:cubicBezTo>
                        <a:cubicBezTo>
                          <a:pt x="6" y="3"/>
                          <a:pt x="6" y="3"/>
                          <a:pt x="7" y="3"/>
                        </a:cubicBezTo>
                        <a:cubicBezTo>
                          <a:pt x="8" y="3"/>
                          <a:pt x="9" y="2"/>
                          <a:pt x="11" y="2"/>
                        </a:cubicBezTo>
                        <a:cubicBezTo>
                          <a:pt x="12" y="2"/>
                          <a:pt x="13" y="1"/>
                          <a:pt x="14" y="1"/>
                        </a:cubicBezTo>
                        <a:cubicBezTo>
                          <a:pt x="14" y="0"/>
                          <a:pt x="14" y="0"/>
                          <a:pt x="14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3" name="Freeform 483"/>
                  <p:cNvSpPr>
                    <a:spLocks noEditPoints="1"/>
                  </p:cNvSpPr>
                  <p:nvPr/>
                </p:nvSpPr>
                <p:spPr bwMode="auto">
                  <a:xfrm>
                    <a:off x="879475" y="2232026"/>
                    <a:ext cx="28575" cy="30163"/>
                  </a:xfrm>
                  <a:custGeom>
                    <a:avLst/>
                    <a:gdLst>
                      <a:gd name="T0" fmla="*/ 6 w 26"/>
                      <a:gd name="T1" fmla="*/ 9 h 28"/>
                      <a:gd name="T2" fmla="*/ 6 w 26"/>
                      <a:gd name="T3" fmla="*/ 9 h 28"/>
                      <a:gd name="T4" fmla="*/ 13 w 26"/>
                      <a:gd name="T5" fmla="*/ 3 h 28"/>
                      <a:gd name="T6" fmla="*/ 14 w 26"/>
                      <a:gd name="T7" fmla="*/ 3 h 28"/>
                      <a:gd name="T8" fmla="*/ 13 w 26"/>
                      <a:gd name="T9" fmla="*/ 4 h 28"/>
                      <a:gd name="T10" fmla="*/ 13 w 26"/>
                      <a:gd name="T11" fmla="*/ 3 h 28"/>
                      <a:gd name="T12" fmla="*/ 13 w 26"/>
                      <a:gd name="T13" fmla="*/ 2 h 28"/>
                      <a:gd name="T14" fmla="*/ 10 w 26"/>
                      <a:gd name="T15" fmla="*/ 1 h 28"/>
                      <a:gd name="T16" fmla="*/ 10 w 26"/>
                      <a:gd name="T17" fmla="*/ 2 h 28"/>
                      <a:gd name="T18" fmla="*/ 9 w 26"/>
                      <a:gd name="T19" fmla="*/ 2 h 28"/>
                      <a:gd name="T20" fmla="*/ 9 w 26"/>
                      <a:gd name="T21" fmla="*/ 1 h 28"/>
                      <a:gd name="T22" fmla="*/ 9 w 26"/>
                      <a:gd name="T23" fmla="*/ 0 h 28"/>
                      <a:gd name="T24" fmla="*/ 5 w 26"/>
                      <a:gd name="T25" fmla="*/ 2 h 28"/>
                      <a:gd name="T26" fmla="*/ 1 w 26"/>
                      <a:gd name="T27" fmla="*/ 5 h 28"/>
                      <a:gd name="T28" fmla="*/ 8 w 26"/>
                      <a:gd name="T29" fmla="*/ 10 h 28"/>
                      <a:gd name="T30" fmla="*/ 11 w 26"/>
                      <a:gd name="T31" fmla="*/ 16 h 28"/>
                      <a:gd name="T32" fmla="*/ 12 w 26"/>
                      <a:gd name="T33" fmla="*/ 26 h 28"/>
                      <a:gd name="T34" fmla="*/ 8 w 26"/>
                      <a:gd name="T35" fmla="*/ 9 h 28"/>
                      <a:gd name="T36" fmla="*/ 2 w 26"/>
                      <a:gd name="T37" fmla="*/ 6 h 28"/>
                      <a:gd name="T38" fmla="*/ 2 w 26"/>
                      <a:gd name="T39" fmla="*/ 4 h 28"/>
                      <a:gd name="T40" fmla="*/ 2 w 26"/>
                      <a:gd name="T41" fmla="*/ 3 h 28"/>
                      <a:gd name="T42" fmla="*/ 4 w 26"/>
                      <a:gd name="T43" fmla="*/ 3 h 28"/>
                      <a:gd name="T44" fmla="*/ 6 w 26"/>
                      <a:gd name="T45" fmla="*/ 6 h 28"/>
                      <a:gd name="T46" fmla="*/ 6 w 26"/>
                      <a:gd name="T47" fmla="*/ 2 h 28"/>
                      <a:gd name="T48" fmla="*/ 8 w 26"/>
                      <a:gd name="T49" fmla="*/ 1 h 28"/>
                      <a:gd name="T50" fmla="*/ 11 w 26"/>
                      <a:gd name="T51" fmla="*/ 3 h 28"/>
                      <a:gd name="T52" fmla="*/ 12 w 26"/>
                      <a:gd name="T53" fmla="*/ 2 h 28"/>
                      <a:gd name="T54" fmla="*/ 12 w 26"/>
                      <a:gd name="T55" fmla="*/ 5 h 28"/>
                      <a:gd name="T56" fmla="*/ 14 w 26"/>
                      <a:gd name="T57" fmla="*/ 2 h 28"/>
                      <a:gd name="T58" fmla="*/ 15 w 26"/>
                      <a:gd name="T59" fmla="*/ 3 h 28"/>
                      <a:gd name="T60" fmla="*/ 17 w 26"/>
                      <a:gd name="T61" fmla="*/ 3 h 28"/>
                      <a:gd name="T62" fmla="*/ 17 w 26"/>
                      <a:gd name="T63" fmla="*/ 1 h 28"/>
                      <a:gd name="T64" fmla="*/ 19 w 26"/>
                      <a:gd name="T65" fmla="*/ 1 h 28"/>
                      <a:gd name="T66" fmla="*/ 18 w 26"/>
                      <a:gd name="T67" fmla="*/ 4 h 28"/>
                      <a:gd name="T68" fmla="*/ 21 w 26"/>
                      <a:gd name="T69" fmla="*/ 2 h 28"/>
                      <a:gd name="T70" fmla="*/ 21 w 26"/>
                      <a:gd name="T71" fmla="*/ 2 h 28"/>
                      <a:gd name="T72" fmla="*/ 23 w 26"/>
                      <a:gd name="T73" fmla="*/ 2 h 28"/>
                      <a:gd name="T74" fmla="*/ 24 w 26"/>
                      <a:gd name="T75" fmla="*/ 3 h 28"/>
                      <a:gd name="T76" fmla="*/ 25 w 26"/>
                      <a:gd name="T77" fmla="*/ 4 h 28"/>
                      <a:gd name="T78" fmla="*/ 24 w 26"/>
                      <a:gd name="T79" fmla="*/ 6 h 28"/>
                      <a:gd name="T80" fmla="*/ 18 w 26"/>
                      <a:gd name="T81" fmla="*/ 10 h 28"/>
                      <a:gd name="T82" fmla="*/ 15 w 26"/>
                      <a:gd name="T83" fmla="*/ 28 h 28"/>
                      <a:gd name="T84" fmla="*/ 16 w 26"/>
                      <a:gd name="T85" fmla="*/ 26 h 28"/>
                      <a:gd name="T86" fmla="*/ 19 w 26"/>
                      <a:gd name="T87" fmla="*/ 11 h 28"/>
                      <a:gd name="T88" fmla="*/ 25 w 26"/>
                      <a:gd name="T89" fmla="*/ 6 h 28"/>
                      <a:gd name="T90" fmla="*/ 22 w 26"/>
                      <a:gd name="T91" fmla="*/ 1 h 28"/>
                      <a:gd name="T92" fmla="*/ 20 w 26"/>
                      <a:gd name="T93" fmla="*/ 1 h 28"/>
                      <a:gd name="T94" fmla="*/ 13 w 26"/>
                      <a:gd name="T95" fmla="*/ 1 h 28"/>
                      <a:gd name="T96" fmla="*/ 10 w 26"/>
                      <a:gd name="T97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26" h="28">
                        <a:moveTo>
                          <a:pt x="6" y="9"/>
                        </a:moveTo>
                        <a:cubicBezTo>
                          <a:pt x="6" y="9"/>
                          <a:pt x="6" y="9"/>
                          <a:pt x="6" y="9"/>
                        </a:cubicBezTo>
                        <a:cubicBezTo>
                          <a:pt x="6" y="9"/>
                          <a:pt x="6" y="9"/>
                          <a:pt x="6" y="9"/>
                        </a:cubicBezTo>
                        <a:moveTo>
                          <a:pt x="6" y="9"/>
                        </a:moveTo>
                        <a:cubicBezTo>
                          <a:pt x="6" y="9"/>
                          <a:pt x="6" y="9"/>
                          <a:pt x="6" y="9"/>
                        </a:cubicBezTo>
                        <a:cubicBezTo>
                          <a:pt x="6" y="9"/>
                          <a:pt x="6" y="9"/>
                          <a:pt x="6" y="9"/>
                        </a:cubicBezTo>
                        <a:moveTo>
                          <a:pt x="13" y="2"/>
                        </a:moveTo>
                        <a:cubicBezTo>
                          <a:pt x="13" y="2"/>
                          <a:pt x="13" y="2"/>
                          <a:pt x="13" y="3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3" y="3"/>
                          <a:pt x="14" y="3"/>
                          <a:pt x="14" y="3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4" y="3"/>
                          <a:pt x="13" y="3"/>
                          <a:pt x="13" y="3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3" y="4"/>
                          <a:pt x="13" y="4"/>
                          <a:pt x="13" y="4"/>
                        </a:cubicBezTo>
                        <a:cubicBezTo>
                          <a:pt x="13" y="4"/>
                          <a:pt x="13" y="4"/>
                          <a:pt x="13" y="4"/>
                        </a:cubicBezTo>
                        <a:cubicBezTo>
                          <a:pt x="13" y="4"/>
                          <a:pt x="13" y="4"/>
                          <a:pt x="13" y="4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3" y="2"/>
                          <a:pt x="13" y="2"/>
                          <a:pt x="13" y="2"/>
                        </a:cubicBezTo>
                        <a:moveTo>
                          <a:pt x="9" y="1"/>
                        </a:moveTo>
                        <a:cubicBezTo>
                          <a:pt x="10" y="1"/>
                          <a:pt x="10" y="1"/>
                          <a:pt x="10" y="1"/>
                        </a:cubicBezTo>
                        <a:cubicBezTo>
                          <a:pt x="10" y="1"/>
                          <a:pt x="10" y="1"/>
                          <a:pt x="10" y="1"/>
                        </a:cubicBezTo>
                        <a:cubicBezTo>
                          <a:pt x="10" y="1"/>
                          <a:pt x="10" y="1"/>
                          <a:pt x="10" y="2"/>
                        </a:cubicBezTo>
                        <a:cubicBezTo>
                          <a:pt x="10" y="2"/>
                          <a:pt x="10" y="2"/>
                          <a:pt x="10" y="2"/>
                        </a:cubicBezTo>
                        <a:cubicBezTo>
                          <a:pt x="10" y="2"/>
                          <a:pt x="10" y="2"/>
                          <a:pt x="10" y="2"/>
                        </a:cubicBezTo>
                        <a:cubicBezTo>
                          <a:pt x="10" y="2"/>
                          <a:pt x="10" y="2"/>
                          <a:pt x="10" y="2"/>
                        </a:cubicBezTo>
                        <a:cubicBezTo>
                          <a:pt x="10" y="2"/>
                          <a:pt x="10" y="2"/>
                          <a:pt x="10" y="2"/>
                        </a:cubicBezTo>
                        <a:cubicBezTo>
                          <a:pt x="10" y="2"/>
                          <a:pt x="9" y="2"/>
                          <a:pt x="9" y="2"/>
                        </a:cubicBezTo>
                        <a:cubicBezTo>
                          <a:pt x="9" y="2"/>
                          <a:pt x="9" y="2"/>
                          <a:pt x="9" y="2"/>
                        </a:cubicBezTo>
                        <a:cubicBezTo>
                          <a:pt x="9" y="2"/>
                          <a:pt x="9" y="2"/>
                          <a:pt x="9" y="2"/>
                        </a:cubicBezTo>
                        <a:cubicBezTo>
                          <a:pt x="9" y="2"/>
                          <a:pt x="9" y="2"/>
                          <a:pt x="9" y="1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moveTo>
                          <a:pt x="9" y="0"/>
                        </a:move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8" y="0"/>
                          <a:pt x="7" y="1"/>
                          <a:pt x="6" y="1"/>
                        </a:cubicBezTo>
                        <a:cubicBezTo>
                          <a:pt x="6" y="1"/>
                          <a:pt x="5" y="2"/>
                          <a:pt x="5" y="2"/>
                        </a:cubicBezTo>
                        <a:cubicBezTo>
                          <a:pt x="4" y="2"/>
                          <a:pt x="3" y="2"/>
                          <a:pt x="2" y="2"/>
                        </a:cubicBezTo>
                        <a:cubicBezTo>
                          <a:pt x="2" y="2"/>
                          <a:pt x="1" y="3"/>
                          <a:pt x="1" y="3"/>
                        </a:cubicBezTo>
                        <a:cubicBezTo>
                          <a:pt x="0" y="4"/>
                          <a:pt x="0" y="5"/>
                          <a:pt x="1" y="5"/>
                        </a:cubicBezTo>
                        <a:cubicBezTo>
                          <a:pt x="1" y="6"/>
                          <a:pt x="2" y="7"/>
                          <a:pt x="2" y="7"/>
                        </a:cubicBezTo>
                        <a:cubicBezTo>
                          <a:pt x="3" y="8"/>
                          <a:pt x="5" y="9"/>
                          <a:pt x="6" y="9"/>
                        </a:cubicBezTo>
                        <a:cubicBezTo>
                          <a:pt x="7" y="9"/>
                          <a:pt x="7" y="10"/>
                          <a:pt x="8" y="10"/>
                        </a:cubicBezTo>
                        <a:cubicBezTo>
                          <a:pt x="8" y="10"/>
                          <a:pt x="9" y="11"/>
                          <a:pt x="9" y="11"/>
                        </a:cubicBezTo>
                        <a:cubicBezTo>
                          <a:pt x="9" y="12"/>
                          <a:pt x="10" y="12"/>
                          <a:pt x="10" y="13"/>
                        </a:cubicBezTo>
                        <a:cubicBezTo>
                          <a:pt x="11" y="14"/>
                          <a:pt x="11" y="15"/>
                          <a:pt x="11" y="16"/>
                        </a:cubicBezTo>
                        <a:cubicBezTo>
                          <a:pt x="11" y="20"/>
                          <a:pt x="11" y="23"/>
                          <a:pt x="10" y="26"/>
                        </a:cubicBezTo>
                        <a:cubicBezTo>
                          <a:pt x="10" y="27"/>
                          <a:pt x="11" y="27"/>
                          <a:pt x="11" y="27"/>
                        </a:cubicBezTo>
                        <a:cubicBezTo>
                          <a:pt x="11" y="27"/>
                          <a:pt x="12" y="27"/>
                          <a:pt x="12" y="26"/>
                        </a:cubicBezTo>
                        <a:cubicBezTo>
                          <a:pt x="12" y="24"/>
                          <a:pt x="12" y="21"/>
                          <a:pt x="12" y="19"/>
                        </a:cubicBezTo>
                        <a:cubicBezTo>
                          <a:pt x="12" y="16"/>
                          <a:pt x="12" y="14"/>
                          <a:pt x="11" y="11"/>
                        </a:cubicBezTo>
                        <a:cubicBezTo>
                          <a:pt x="10" y="10"/>
                          <a:pt x="9" y="10"/>
                          <a:pt x="8" y="9"/>
                        </a:cubicBezTo>
                        <a:cubicBezTo>
                          <a:pt x="7" y="8"/>
                          <a:pt x="6" y="8"/>
                          <a:pt x="5" y="7"/>
                        </a:cubicBezTo>
                        <a:cubicBezTo>
                          <a:pt x="4" y="7"/>
                          <a:pt x="4" y="7"/>
                          <a:pt x="3" y="6"/>
                        </a:cubicBezTo>
                        <a:cubicBezTo>
                          <a:pt x="3" y="6"/>
                          <a:pt x="2" y="6"/>
                          <a:pt x="2" y="6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4"/>
                          <a:pt x="2" y="4"/>
                          <a:pt x="2" y="3"/>
                        </a:cubicBezTo>
                        <a:cubicBezTo>
                          <a:pt x="2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4"/>
                          <a:pt x="5" y="5"/>
                          <a:pt x="6" y="6"/>
                        </a:cubicBezTo>
                        <a:cubicBezTo>
                          <a:pt x="6" y="6"/>
                          <a:pt x="6" y="6"/>
                          <a:pt x="6" y="6"/>
                        </a:cubicBezTo>
                        <a:cubicBezTo>
                          <a:pt x="7" y="5"/>
                          <a:pt x="7" y="4"/>
                          <a:pt x="7" y="3"/>
                        </a:cubicBezTo>
                        <a:cubicBezTo>
                          <a:pt x="7" y="3"/>
                          <a:pt x="7" y="3"/>
                          <a:pt x="6" y="2"/>
                        </a:cubicBezTo>
                        <a:cubicBezTo>
                          <a:pt x="6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8" y="1"/>
                        </a:cubicBezTo>
                        <a:cubicBezTo>
                          <a:pt x="8" y="1"/>
                          <a:pt x="8" y="1"/>
                          <a:pt x="8" y="1"/>
                        </a:cubicBezTo>
                        <a:cubicBezTo>
                          <a:pt x="8" y="2"/>
                          <a:pt x="8" y="2"/>
                          <a:pt x="8" y="3"/>
                        </a:cubicBezTo>
                        <a:cubicBezTo>
                          <a:pt x="8" y="3"/>
                          <a:pt x="9" y="3"/>
                          <a:pt x="9" y="3"/>
                        </a:cubicBezTo>
                        <a:cubicBezTo>
                          <a:pt x="10" y="3"/>
                          <a:pt x="10" y="3"/>
                          <a:pt x="11" y="3"/>
                        </a:cubicBezTo>
                        <a:cubicBezTo>
                          <a:pt x="11" y="2"/>
                          <a:pt x="11" y="2"/>
                          <a:pt x="11" y="1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2" y="1"/>
                          <a:pt x="12" y="1"/>
                          <a:pt x="12" y="2"/>
                        </a:cubicBezTo>
                        <a:cubicBezTo>
                          <a:pt x="12" y="2"/>
                          <a:pt x="12" y="2"/>
                          <a:pt x="12" y="3"/>
                        </a:cubicBezTo>
                        <a:cubicBezTo>
                          <a:pt x="11" y="3"/>
                          <a:pt x="11" y="4"/>
                          <a:pt x="12" y="5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3" y="5"/>
                          <a:pt x="14" y="5"/>
                          <a:pt x="14" y="4"/>
                        </a:cubicBezTo>
                        <a:cubicBezTo>
                          <a:pt x="15" y="4"/>
                          <a:pt x="15" y="3"/>
                          <a:pt x="15" y="3"/>
                        </a:cubicBezTo>
                        <a:cubicBezTo>
                          <a:pt x="15" y="2"/>
                          <a:pt x="14" y="2"/>
                          <a:pt x="14" y="2"/>
                        </a:cubicBezTo>
                        <a:cubicBezTo>
                          <a:pt x="14" y="2"/>
                          <a:pt x="14" y="2"/>
                          <a:pt x="15" y="2"/>
                        </a:cubicBezTo>
                        <a:cubicBezTo>
                          <a:pt x="15" y="2"/>
                          <a:pt x="15" y="2"/>
                          <a:pt x="15" y="2"/>
                        </a:cubicBezTo>
                        <a:cubicBezTo>
                          <a:pt x="15" y="2"/>
                          <a:pt x="15" y="3"/>
                          <a:pt x="15" y="3"/>
                        </a:cubicBezTo>
                        <a:cubicBezTo>
                          <a:pt x="15" y="4"/>
                          <a:pt x="15" y="4"/>
                          <a:pt x="16" y="4"/>
                        </a:cubicBezTo>
                        <a:cubicBezTo>
                          <a:pt x="16" y="4"/>
                          <a:pt x="16" y="4"/>
                          <a:pt x="16" y="4"/>
                        </a:cubicBezTo>
                        <a:cubicBezTo>
                          <a:pt x="16" y="3"/>
                          <a:pt x="17" y="3"/>
                          <a:pt x="17" y="3"/>
                        </a:cubicBezTo>
                        <a:cubicBezTo>
                          <a:pt x="17" y="2"/>
                          <a:pt x="17" y="2"/>
                          <a:pt x="17" y="2"/>
                        </a:cubicBezTo>
                        <a:cubicBezTo>
                          <a:pt x="17" y="2"/>
                          <a:pt x="17" y="2"/>
                          <a:pt x="17" y="1"/>
                        </a:cubicBezTo>
                        <a:cubicBezTo>
                          <a:pt x="17" y="1"/>
                          <a:pt x="17" y="1"/>
                          <a:pt x="17" y="1"/>
                        </a:cubicBezTo>
                        <a:cubicBezTo>
                          <a:pt x="17" y="1"/>
                          <a:pt x="17" y="1"/>
                          <a:pt x="17" y="1"/>
                        </a:cubicBezTo>
                        <a:cubicBezTo>
                          <a:pt x="17" y="1"/>
                          <a:pt x="18" y="1"/>
                          <a:pt x="18" y="1"/>
                        </a:cubicBezTo>
                        <a:cubicBezTo>
                          <a:pt x="18" y="1"/>
                          <a:pt x="18" y="1"/>
                          <a:pt x="19" y="1"/>
                        </a:cubicBezTo>
                        <a:cubicBezTo>
                          <a:pt x="19" y="1"/>
                          <a:pt x="19" y="1"/>
                          <a:pt x="19" y="1"/>
                        </a:cubicBezTo>
                        <a:cubicBezTo>
                          <a:pt x="18" y="2"/>
                          <a:pt x="18" y="2"/>
                          <a:pt x="18" y="3"/>
                        </a:cubicBezTo>
                        <a:cubicBezTo>
                          <a:pt x="18" y="3"/>
                          <a:pt x="18" y="3"/>
                          <a:pt x="18" y="4"/>
                        </a:cubicBezTo>
                        <a:cubicBezTo>
                          <a:pt x="18" y="4"/>
                          <a:pt x="19" y="4"/>
                          <a:pt x="19" y="4"/>
                        </a:cubicBezTo>
                        <a:cubicBezTo>
                          <a:pt x="20" y="4"/>
                          <a:pt x="20" y="3"/>
                          <a:pt x="21" y="2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21" y="3"/>
                          <a:pt x="21" y="3"/>
                          <a:pt x="22" y="4"/>
                        </a:cubicBezTo>
                        <a:cubicBezTo>
                          <a:pt x="22" y="4"/>
                          <a:pt x="22" y="4"/>
                          <a:pt x="22" y="4"/>
                        </a:cubicBezTo>
                        <a:cubicBezTo>
                          <a:pt x="23" y="4"/>
                          <a:pt x="23" y="3"/>
                          <a:pt x="23" y="2"/>
                        </a:cubicBezTo>
                        <a:cubicBezTo>
                          <a:pt x="23" y="2"/>
                          <a:pt x="23" y="2"/>
                          <a:pt x="23" y="2"/>
                        </a:cubicBezTo>
                        <a:cubicBezTo>
                          <a:pt x="23" y="2"/>
                          <a:pt x="24" y="2"/>
                          <a:pt x="24" y="3"/>
                        </a:cubicBezTo>
                        <a:cubicBezTo>
                          <a:pt x="24" y="3"/>
                          <a:pt x="24" y="3"/>
                          <a:pt x="24" y="3"/>
                        </a:cubicBezTo>
                        <a:cubicBezTo>
                          <a:pt x="24" y="3"/>
                          <a:pt x="24" y="3"/>
                          <a:pt x="24" y="3"/>
                        </a:cubicBezTo>
                        <a:cubicBezTo>
                          <a:pt x="24" y="3"/>
                          <a:pt x="24" y="3"/>
                          <a:pt x="25" y="3"/>
                        </a:cubicBezTo>
                        <a:cubicBezTo>
                          <a:pt x="25" y="3"/>
                          <a:pt x="25" y="4"/>
                          <a:pt x="25" y="4"/>
                        </a:cubicBezTo>
                        <a:cubicBezTo>
                          <a:pt x="25" y="4"/>
                          <a:pt x="25" y="4"/>
                          <a:pt x="25" y="4"/>
                        </a:cubicBezTo>
                        <a:cubicBezTo>
                          <a:pt x="25" y="4"/>
                          <a:pt x="25" y="4"/>
                          <a:pt x="24" y="5"/>
                        </a:cubicBezTo>
                        <a:cubicBezTo>
                          <a:pt x="24" y="5"/>
                          <a:pt x="24" y="5"/>
                          <a:pt x="24" y="6"/>
                        </a:cubicBezTo>
                        <a:cubicBezTo>
                          <a:pt x="23" y="6"/>
                          <a:pt x="23" y="7"/>
                          <a:pt x="23" y="7"/>
                        </a:cubicBezTo>
                        <a:cubicBezTo>
                          <a:pt x="22" y="8"/>
                          <a:pt x="21" y="8"/>
                          <a:pt x="20" y="9"/>
                        </a:cubicBezTo>
                        <a:cubicBezTo>
                          <a:pt x="19" y="9"/>
                          <a:pt x="19" y="9"/>
                          <a:pt x="18" y="10"/>
                        </a:cubicBezTo>
                        <a:cubicBezTo>
                          <a:pt x="18" y="10"/>
                          <a:pt x="17" y="11"/>
                          <a:pt x="17" y="12"/>
                        </a:cubicBezTo>
                        <a:cubicBezTo>
                          <a:pt x="15" y="14"/>
                          <a:pt x="15" y="18"/>
                          <a:pt x="15" y="21"/>
                        </a:cubicBezTo>
                        <a:cubicBezTo>
                          <a:pt x="15" y="23"/>
                          <a:pt x="15" y="25"/>
                          <a:pt x="15" y="28"/>
                        </a:cubicBezTo>
                        <a:cubicBezTo>
                          <a:pt x="15" y="28"/>
                          <a:pt x="16" y="28"/>
                          <a:pt x="16" y="28"/>
                        </a:cubicBezTo>
                        <a:cubicBezTo>
                          <a:pt x="16" y="28"/>
                          <a:pt x="17" y="28"/>
                          <a:pt x="17" y="28"/>
                        </a:cubicBezTo>
                        <a:cubicBezTo>
                          <a:pt x="16" y="27"/>
                          <a:pt x="16" y="26"/>
                          <a:pt x="16" y="26"/>
                        </a:cubicBezTo>
                        <a:cubicBezTo>
                          <a:pt x="16" y="23"/>
                          <a:pt x="16" y="20"/>
                          <a:pt x="16" y="18"/>
                        </a:cubicBezTo>
                        <a:cubicBezTo>
                          <a:pt x="16" y="16"/>
                          <a:pt x="17" y="15"/>
                          <a:pt x="17" y="13"/>
                        </a:cubicBezTo>
                        <a:cubicBezTo>
                          <a:pt x="18" y="12"/>
                          <a:pt x="18" y="12"/>
                          <a:pt x="19" y="11"/>
                        </a:cubicBezTo>
                        <a:cubicBezTo>
                          <a:pt x="19" y="11"/>
                          <a:pt x="19" y="10"/>
                          <a:pt x="20" y="10"/>
                        </a:cubicBezTo>
                        <a:cubicBezTo>
                          <a:pt x="21" y="9"/>
                          <a:pt x="22" y="9"/>
                          <a:pt x="23" y="8"/>
                        </a:cubicBezTo>
                        <a:cubicBezTo>
                          <a:pt x="24" y="8"/>
                          <a:pt x="25" y="7"/>
                          <a:pt x="25" y="6"/>
                        </a:cubicBezTo>
                        <a:cubicBezTo>
                          <a:pt x="26" y="5"/>
                          <a:pt x="26" y="4"/>
                          <a:pt x="26" y="3"/>
                        </a:cubicBezTo>
                        <a:cubicBezTo>
                          <a:pt x="26" y="3"/>
                          <a:pt x="25" y="2"/>
                          <a:pt x="25" y="2"/>
                        </a:cubicBezTo>
                        <a:cubicBezTo>
                          <a:pt x="24" y="1"/>
                          <a:pt x="23" y="1"/>
                          <a:pt x="22" y="1"/>
                        </a:cubicBezTo>
                        <a:cubicBezTo>
                          <a:pt x="22" y="1"/>
                          <a:pt x="22" y="1"/>
                          <a:pt x="21" y="1"/>
                        </a:cubicBezTo>
                        <a:cubicBezTo>
                          <a:pt x="21" y="1"/>
                          <a:pt x="20" y="1"/>
                          <a:pt x="20" y="1"/>
                        </a:cubicBezTo>
                        <a:cubicBezTo>
                          <a:pt x="20" y="1"/>
                          <a:pt x="20" y="1"/>
                          <a:pt x="20" y="1"/>
                        </a:cubicBezTo>
                        <a:cubicBezTo>
                          <a:pt x="19" y="0"/>
                          <a:pt x="18" y="0"/>
                          <a:pt x="17" y="0"/>
                        </a:cubicBezTo>
                        <a:cubicBezTo>
                          <a:pt x="16" y="0"/>
                          <a:pt x="16" y="0"/>
                          <a:pt x="15" y="1"/>
                        </a:cubicBezTo>
                        <a:cubicBezTo>
                          <a:pt x="15" y="0"/>
                          <a:pt x="14" y="1"/>
                          <a:pt x="13" y="1"/>
                        </a:cubicBezTo>
                        <a:cubicBezTo>
                          <a:pt x="13" y="1"/>
                          <a:pt x="13" y="0"/>
                          <a:pt x="12" y="0"/>
                        </a:cubicBezTo>
                        <a:cubicBezTo>
                          <a:pt x="12" y="0"/>
                          <a:pt x="11" y="0"/>
                          <a:pt x="11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10" y="0"/>
                          <a:pt x="9" y="0"/>
                          <a:pt x="9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4" name="Freeform 484"/>
                  <p:cNvSpPr/>
                  <p:nvPr/>
                </p:nvSpPr>
                <p:spPr bwMode="auto">
                  <a:xfrm>
                    <a:off x="896938" y="2190751"/>
                    <a:ext cx="1588" cy="11113"/>
                  </a:xfrm>
                  <a:custGeom>
                    <a:avLst/>
                    <a:gdLst>
                      <a:gd name="T0" fmla="*/ 0 w 1"/>
                      <a:gd name="T1" fmla="*/ 1 h 11"/>
                      <a:gd name="T2" fmla="*/ 0 w 1"/>
                      <a:gd name="T3" fmla="*/ 11 h 11"/>
                      <a:gd name="T4" fmla="*/ 1 w 1"/>
                      <a:gd name="T5" fmla="*/ 11 h 11"/>
                      <a:gd name="T6" fmla="*/ 1 w 1"/>
                      <a:gd name="T7" fmla="*/ 11 h 11"/>
                      <a:gd name="T8" fmla="*/ 1 w 1"/>
                      <a:gd name="T9" fmla="*/ 1 h 11"/>
                      <a:gd name="T10" fmla="*/ 0 w 1"/>
                      <a:gd name="T11" fmla="*/ 0 h 11"/>
                      <a:gd name="T12" fmla="*/ 0 w 1"/>
                      <a:gd name="T13" fmla="*/ 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" h="11">
                        <a:moveTo>
                          <a:pt x="0" y="1"/>
                        </a:moveTo>
                        <a:cubicBezTo>
                          <a:pt x="0" y="4"/>
                          <a:pt x="0" y="7"/>
                          <a:pt x="0" y="11"/>
                        </a:cubicBezTo>
                        <a:cubicBezTo>
                          <a:pt x="0" y="11"/>
                          <a:pt x="0" y="11"/>
                          <a:pt x="1" y="11"/>
                        </a:cubicBezTo>
                        <a:cubicBezTo>
                          <a:pt x="1" y="11"/>
                          <a:pt x="1" y="11"/>
                          <a:pt x="1" y="11"/>
                        </a:cubicBezTo>
                        <a:cubicBezTo>
                          <a:pt x="1" y="7"/>
                          <a:pt x="1" y="4"/>
                          <a:pt x="1" y="1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5" name="Freeform 485"/>
                  <p:cNvSpPr/>
                  <p:nvPr/>
                </p:nvSpPr>
                <p:spPr bwMode="auto">
                  <a:xfrm>
                    <a:off x="912813" y="2197101"/>
                    <a:ext cx="9525" cy="7938"/>
                  </a:xfrm>
                  <a:custGeom>
                    <a:avLst/>
                    <a:gdLst>
                      <a:gd name="T0" fmla="*/ 8 w 9"/>
                      <a:gd name="T1" fmla="*/ 0 h 8"/>
                      <a:gd name="T2" fmla="*/ 4 w 9"/>
                      <a:gd name="T3" fmla="*/ 3 h 8"/>
                      <a:gd name="T4" fmla="*/ 0 w 9"/>
                      <a:gd name="T5" fmla="*/ 8 h 8"/>
                      <a:gd name="T6" fmla="*/ 0 w 9"/>
                      <a:gd name="T7" fmla="*/ 8 h 8"/>
                      <a:gd name="T8" fmla="*/ 1 w 9"/>
                      <a:gd name="T9" fmla="*/ 8 h 8"/>
                      <a:gd name="T10" fmla="*/ 1 w 9"/>
                      <a:gd name="T11" fmla="*/ 8 h 8"/>
                      <a:gd name="T12" fmla="*/ 6 w 9"/>
                      <a:gd name="T13" fmla="*/ 3 h 8"/>
                      <a:gd name="T14" fmla="*/ 9 w 9"/>
                      <a:gd name="T15" fmla="*/ 1 h 8"/>
                      <a:gd name="T16" fmla="*/ 9 w 9"/>
                      <a:gd name="T17" fmla="*/ 1 h 8"/>
                      <a:gd name="T18" fmla="*/ 8 w 9"/>
                      <a:gd name="T19" fmla="*/ 0 h 8"/>
                      <a:gd name="T20" fmla="*/ 8 w 9"/>
                      <a:gd name="T21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9" h="8">
                        <a:moveTo>
                          <a:pt x="8" y="0"/>
                        </a:moveTo>
                        <a:cubicBezTo>
                          <a:pt x="7" y="1"/>
                          <a:pt x="5" y="2"/>
                          <a:pt x="4" y="3"/>
                        </a:cubicBezTo>
                        <a:cubicBezTo>
                          <a:pt x="2" y="5"/>
                          <a:pt x="1" y="6"/>
                          <a:pt x="0" y="8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8"/>
                          <a:pt x="1" y="8"/>
                          <a:pt x="1" y="8"/>
                        </a:cubicBezTo>
                        <a:cubicBezTo>
                          <a:pt x="1" y="8"/>
                          <a:pt x="1" y="8"/>
                          <a:pt x="1" y="8"/>
                        </a:cubicBezTo>
                        <a:cubicBezTo>
                          <a:pt x="3" y="6"/>
                          <a:pt x="4" y="4"/>
                          <a:pt x="6" y="3"/>
                        </a:cubicBezTo>
                        <a:cubicBezTo>
                          <a:pt x="7" y="2"/>
                          <a:pt x="8" y="2"/>
                          <a:pt x="9" y="1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0"/>
                          <a:pt x="9" y="0"/>
                          <a:pt x="8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6" name="Freeform 486"/>
                  <p:cNvSpPr>
                    <a:spLocks noEditPoints="1"/>
                  </p:cNvSpPr>
                  <p:nvPr/>
                </p:nvSpPr>
                <p:spPr bwMode="auto">
                  <a:xfrm>
                    <a:off x="920750" y="2209801"/>
                    <a:ext cx="9525" cy="3175"/>
                  </a:xfrm>
                  <a:custGeom>
                    <a:avLst/>
                    <a:gdLst>
                      <a:gd name="T0" fmla="*/ 3 w 9"/>
                      <a:gd name="T1" fmla="*/ 1 h 2"/>
                      <a:gd name="T2" fmla="*/ 3 w 9"/>
                      <a:gd name="T3" fmla="*/ 1 h 2"/>
                      <a:gd name="T4" fmla="*/ 3 w 9"/>
                      <a:gd name="T5" fmla="*/ 1 h 2"/>
                      <a:gd name="T6" fmla="*/ 8 w 9"/>
                      <a:gd name="T7" fmla="*/ 0 h 2"/>
                      <a:gd name="T8" fmla="*/ 3 w 9"/>
                      <a:gd name="T9" fmla="*/ 1 h 2"/>
                      <a:gd name="T10" fmla="*/ 0 w 9"/>
                      <a:gd name="T11" fmla="*/ 1 h 2"/>
                      <a:gd name="T12" fmla="*/ 0 w 9"/>
                      <a:gd name="T13" fmla="*/ 2 h 2"/>
                      <a:gd name="T14" fmla="*/ 0 w 9"/>
                      <a:gd name="T15" fmla="*/ 2 h 2"/>
                      <a:gd name="T16" fmla="*/ 5 w 9"/>
                      <a:gd name="T17" fmla="*/ 2 h 2"/>
                      <a:gd name="T18" fmla="*/ 9 w 9"/>
                      <a:gd name="T19" fmla="*/ 1 h 2"/>
                      <a:gd name="T20" fmla="*/ 9 w 9"/>
                      <a:gd name="T21" fmla="*/ 0 h 2"/>
                      <a:gd name="T22" fmla="*/ 8 w 9"/>
                      <a:gd name="T23" fmla="*/ 0 h 2"/>
                      <a:gd name="T24" fmla="*/ 8 w 9"/>
                      <a:gd name="T25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9" h="2">
                        <a:moveTo>
                          <a:pt x="3" y="1"/>
                        </a:move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moveTo>
                          <a:pt x="8" y="0"/>
                        </a:moveTo>
                        <a:cubicBezTo>
                          <a:pt x="6" y="0"/>
                          <a:pt x="5" y="1"/>
                          <a:pt x="3" y="1"/>
                        </a:cubicBezTo>
                        <a:cubicBezTo>
                          <a:pt x="2" y="1"/>
                          <a:pt x="1" y="1"/>
                          <a:pt x="0" y="1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2" y="2"/>
                          <a:pt x="3" y="2"/>
                          <a:pt x="5" y="2"/>
                        </a:cubicBezTo>
                        <a:cubicBezTo>
                          <a:pt x="6" y="2"/>
                          <a:pt x="7" y="1"/>
                          <a:pt x="9" y="1"/>
                        </a:cubicBezTo>
                        <a:cubicBezTo>
                          <a:pt x="9" y="1"/>
                          <a:pt x="9" y="1"/>
                          <a:pt x="9" y="0"/>
                        </a:cubicBezTo>
                        <a:cubicBezTo>
                          <a:pt x="9" y="0"/>
                          <a:pt x="9" y="0"/>
                          <a:pt x="8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7" name="Freeform 487"/>
                  <p:cNvSpPr/>
                  <p:nvPr/>
                </p:nvSpPr>
                <p:spPr bwMode="auto">
                  <a:xfrm>
                    <a:off x="925513" y="2225676"/>
                    <a:ext cx="9525" cy="0"/>
                  </a:xfrm>
                  <a:custGeom>
                    <a:avLst/>
                    <a:gdLst>
                      <a:gd name="T0" fmla="*/ 8 w 9"/>
                      <a:gd name="T1" fmla="*/ 0 h 1"/>
                      <a:gd name="T2" fmla="*/ 6 w 9"/>
                      <a:gd name="T3" fmla="*/ 0 h 1"/>
                      <a:gd name="T4" fmla="*/ 2 w 9"/>
                      <a:gd name="T5" fmla="*/ 0 h 1"/>
                      <a:gd name="T6" fmla="*/ 0 w 9"/>
                      <a:gd name="T7" fmla="*/ 0 h 1"/>
                      <a:gd name="T8" fmla="*/ 0 w 9"/>
                      <a:gd name="T9" fmla="*/ 1 h 1"/>
                      <a:gd name="T10" fmla="*/ 0 w 9"/>
                      <a:gd name="T11" fmla="*/ 1 h 1"/>
                      <a:gd name="T12" fmla="*/ 2 w 9"/>
                      <a:gd name="T13" fmla="*/ 1 h 1"/>
                      <a:gd name="T14" fmla="*/ 9 w 9"/>
                      <a:gd name="T15" fmla="*/ 1 h 1"/>
                      <a:gd name="T16" fmla="*/ 9 w 9"/>
                      <a:gd name="T17" fmla="*/ 0 h 1"/>
                      <a:gd name="T18" fmla="*/ 9 w 9"/>
                      <a:gd name="T19" fmla="*/ 0 h 1"/>
                      <a:gd name="T20" fmla="*/ 8 w 9"/>
                      <a:gd name="T21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9" h="1">
                        <a:moveTo>
                          <a:pt x="8" y="0"/>
                        </a:moveTo>
                        <a:cubicBezTo>
                          <a:pt x="8" y="0"/>
                          <a:pt x="7" y="0"/>
                          <a:pt x="6" y="0"/>
                        </a:cubicBezTo>
                        <a:cubicBezTo>
                          <a:pt x="5" y="0"/>
                          <a:pt x="3" y="0"/>
                          <a:pt x="2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1"/>
                          <a:pt x="1" y="1"/>
                          <a:pt x="2" y="1"/>
                        </a:cubicBezTo>
                        <a:cubicBezTo>
                          <a:pt x="4" y="1"/>
                          <a:pt x="7" y="1"/>
                          <a:pt x="9" y="1"/>
                        </a:cubicBezTo>
                        <a:cubicBezTo>
                          <a:pt x="9" y="1"/>
                          <a:pt x="9" y="0"/>
                          <a:pt x="9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9" y="0"/>
                          <a:pt x="8" y="0"/>
                          <a:pt x="8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8" name="Freeform 488"/>
                  <p:cNvSpPr>
                    <a:spLocks noEditPoints="1"/>
                  </p:cNvSpPr>
                  <p:nvPr/>
                </p:nvSpPr>
                <p:spPr bwMode="auto">
                  <a:xfrm>
                    <a:off x="923925" y="2238376"/>
                    <a:ext cx="7938" cy="6350"/>
                  </a:xfrm>
                  <a:custGeom>
                    <a:avLst/>
                    <a:gdLst>
                      <a:gd name="T0" fmla="*/ 2 w 7"/>
                      <a:gd name="T1" fmla="*/ 2 h 6"/>
                      <a:gd name="T2" fmla="*/ 2 w 7"/>
                      <a:gd name="T3" fmla="*/ 2 h 6"/>
                      <a:gd name="T4" fmla="*/ 2 w 7"/>
                      <a:gd name="T5" fmla="*/ 2 h 6"/>
                      <a:gd name="T6" fmla="*/ 0 w 7"/>
                      <a:gd name="T7" fmla="*/ 0 h 6"/>
                      <a:gd name="T8" fmla="*/ 1 w 7"/>
                      <a:gd name="T9" fmla="*/ 1 h 6"/>
                      <a:gd name="T10" fmla="*/ 2 w 7"/>
                      <a:gd name="T11" fmla="*/ 2 h 6"/>
                      <a:gd name="T12" fmla="*/ 5 w 7"/>
                      <a:gd name="T13" fmla="*/ 3 h 6"/>
                      <a:gd name="T14" fmla="*/ 6 w 7"/>
                      <a:gd name="T15" fmla="*/ 4 h 6"/>
                      <a:gd name="T16" fmla="*/ 6 w 7"/>
                      <a:gd name="T17" fmla="*/ 4 h 6"/>
                      <a:gd name="T18" fmla="*/ 6 w 7"/>
                      <a:gd name="T19" fmla="*/ 5 h 6"/>
                      <a:gd name="T20" fmla="*/ 6 w 7"/>
                      <a:gd name="T21" fmla="*/ 5 h 6"/>
                      <a:gd name="T22" fmla="*/ 6 w 7"/>
                      <a:gd name="T23" fmla="*/ 5 h 6"/>
                      <a:gd name="T24" fmla="*/ 6 w 7"/>
                      <a:gd name="T25" fmla="*/ 6 h 6"/>
                      <a:gd name="T26" fmla="*/ 7 w 7"/>
                      <a:gd name="T27" fmla="*/ 6 h 6"/>
                      <a:gd name="T28" fmla="*/ 7 w 7"/>
                      <a:gd name="T29" fmla="*/ 4 h 6"/>
                      <a:gd name="T30" fmla="*/ 5 w 7"/>
                      <a:gd name="T31" fmla="*/ 2 h 6"/>
                      <a:gd name="T32" fmla="*/ 1 w 7"/>
                      <a:gd name="T33" fmla="*/ 0 h 6"/>
                      <a:gd name="T34" fmla="*/ 1 w 7"/>
                      <a:gd name="T35" fmla="*/ 0 h 6"/>
                      <a:gd name="T36" fmla="*/ 0 w 7"/>
                      <a:gd name="T37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7" h="6">
                        <a:moveTo>
                          <a:pt x="2" y="2"/>
                        </a:move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1" y="1"/>
                        </a:cubicBezTo>
                        <a:cubicBezTo>
                          <a:pt x="1" y="1"/>
                          <a:pt x="2" y="2"/>
                          <a:pt x="2" y="2"/>
                        </a:cubicBezTo>
                        <a:cubicBezTo>
                          <a:pt x="3" y="2"/>
                          <a:pt x="4" y="3"/>
                          <a:pt x="5" y="3"/>
                        </a:cubicBezTo>
                        <a:cubicBezTo>
                          <a:pt x="5" y="3"/>
                          <a:pt x="5" y="4"/>
                          <a:pt x="6" y="4"/>
                        </a:cubicBezTo>
                        <a:cubicBezTo>
                          <a:pt x="6" y="4"/>
                          <a:pt x="6" y="4"/>
                          <a:pt x="6" y="4"/>
                        </a:cubicBezTo>
                        <a:cubicBezTo>
                          <a:pt x="6" y="5"/>
                          <a:pt x="6" y="5"/>
                          <a:pt x="6" y="5"/>
                        </a:cubicBezTo>
                        <a:cubicBezTo>
                          <a:pt x="6" y="5"/>
                          <a:pt x="6" y="5"/>
                          <a:pt x="6" y="5"/>
                        </a:cubicBezTo>
                        <a:cubicBezTo>
                          <a:pt x="6" y="5"/>
                          <a:pt x="6" y="5"/>
                          <a:pt x="6" y="5"/>
                        </a:cubicBezTo>
                        <a:cubicBezTo>
                          <a:pt x="6" y="6"/>
                          <a:pt x="6" y="6"/>
                          <a:pt x="6" y="6"/>
                        </a:cubicBezTo>
                        <a:cubicBezTo>
                          <a:pt x="7" y="6"/>
                          <a:pt x="7" y="6"/>
                          <a:pt x="7" y="6"/>
                        </a:cubicBezTo>
                        <a:cubicBezTo>
                          <a:pt x="7" y="5"/>
                          <a:pt x="7" y="4"/>
                          <a:pt x="7" y="4"/>
                        </a:cubicBezTo>
                        <a:cubicBezTo>
                          <a:pt x="6" y="3"/>
                          <a:pt x="6" y="2"/>
                          <a:pt x="5" y="2"/>
                        </a:cubicBezTo>
                        <a:cubicBezTo>
                          <a:pt x="4" y="1"/>
                          <a:pt x="2" y="1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9" name="Freeform 489"/>
                  <p:cNvSpPr/>
                  <p:nvPr/>
                </p:nvSpPr>
                <p:spPr bwMode="auto">
                  <a:xfrm>
                    <a:off x="919163" y="2251076"/>
                    <a:ext cx="7938" cy="6350"/>
                  </a:xfrm>
                  <a:custGeom>
                    <a:avLst/>
                    <a:gdLst>
                      <a:gd name="T0" fmla="*/ 0 w 7"/>
                      <a:gd name="T1" fmla="*/ 0 h 6"/>
                      <a:gd name="T2" fmla="*/ 1 w 7"/>
                      <a:gd name="T3" fmla="*/ 1 h 6"/>
                      <a:gd name="T4" fmla="*/ 4 w 7"/>
                      <a:gd name="T5" fmla="*/ 3 h 6"/>
                      <a:gd name="T6" fmla="*/ 5 w 7"/>
                      <a:gd name="T7" fmla="*/ 5 h 6"/>
                      <a:gd name="T8" fmla="*/ 6 w 7"/>
                      <a:gd name="T9" fmla="*/ 5 h 6"/>
                      <a:gd name="T10" fmla="*/ 6 w 7"/>
                      <a:gd name="T11" fmla="*/ 5 h 6"/>
                      <a:gd name="T12" fmla="*/ 7 w 7"/>
                      <a:gd name="T13" fmla="*/ 6 h 6"/>
                      <a:gd name="T14" fmla="*/ 7 w 7"/>
                      <a:gd name="T15" fmla="*/ 5 h 6"/>
                      <a:gd name="T16" fmla="*/ 5 w 7"/>
                      <a:gd name="T17" fmla="*/ 2 h 6"/>
                      <a:gd name="T18" fmla="*/ 1 w 7"/>
                      <a:gd name="T19" fmla="*/ 0 h 6"/>
                      <a:gd name="T20" fmla="*/ 1 w 7"/>
                      <a:gd name="T21" fmla="*/ 0 h 6"/>
                      <a:gd name="T22" fmla="*/ 0 w 7"/>
                      <a:gd name="T23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" h="6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1" y="1"/>
                        </a:cubicBezTo>
                        <a:cubicBezTo>
                          <a:pt x="2" y="2"/>
                          <a:pt x="3" y="2"/>
                          <a:pt x="4" y="3"/>
                        </a:cubicBezTo>
                        <a:cubicBezTo>
                          <a:pt x="4" y="4"/>
                          <a:pt x="5" y="4"/>
                          <a:pt x="5" y="5"/>
                        </a:cubicBezTo>
                        <a:cubicBezTo>
                          <a:pt x="6" y="5"/>
                          <a:pt x="6" y="5"/>
                          <a:pt x="6" y="5"/>
                        </a:cubicBezTo>
                        <a:cubicBezTo>
                          <a:pt x="6" y="5"/>
                          <a:pt x="6" y="5"/>
                          <a:pt x="6" y="5"/>
                        </a:cubicBezTo>
                        <a:cubicBezTo>
                          <a:pt x="6" y="6"/>
                          <a:pt x="6" y="6"/>
                          <a:pt x="7" y="6"/>
                        </a:cubicBezTo>
                        <a:cubicBezTo>
                          <a:pt x="7" y="6"/>
                          <a:pt x="7" y="5"/>
                          <a:pt x="7" y="5"/>
                        </a:cubicBezTo>
                        <a:cubicBezTo>
                          <a:pt x="7" y="4"/>
                          <a:pt x="6" y="3"/>
                          <a:pt x="5" y="2"/>
                        </a:cubicBezTo>
                        <a:cubicBezTo>
                          <a:pt x="4" y="1"/>
                          <a:pt x="2" y="1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0" name="Freeform 490"/>
                  <p:cNvSpPr/>
                  <p:nvPr/>
                </p:nvSpPr>
                <p:spPr bwMode="auto">
                  <a:xfrm>
                    <a:off x="862013" y="2254251"/>
                    <a:ext cx="11113" cy="6350"/>
                  </a:xfrm>
                  <a:custGeom>
                    <a:avLst/>
                    <a:gdLst>
                      <a:gd name="T0" fmla="*/ 10 w 11"/>
                      <a:gd name="T1" fmla="*/ 0 h 5"/>
                      <a:gd name="T2" fmla="*/ 7 w 11"/>
                      <a:gd name="T3" fmla="*/ 1 h 5"/>
                      <a:gd name="T4" fmla="*/ 3 w 11"/>
                      <a:gd name="T5" fmla="*/ 3 h 5"/>
                      <a:gd name="T6" fmla="*/ 2 w 11"/>
                      <a:gd name="T7" fmla="*/ 3 h 5"/>
                      <a:gd name="T8" fmla="*/ 1 w 11"/>
                      <a:gd name="T9" fmla="*/ 3 h 5"/>
                      <a:gd name="T10" fmla="*/ 1 w 11"/>
                      <a:gd name="T11" fmla="*/ 3 h 5"/>
                      <a:gd name="T12" fmla="*/ 0 w 11"/>
                      <a:gd name="T13" fmla="*/ 4 h 5"/>
                      <a:gd name="T14" fmla="*/ 0 w 11"/>
                      <a:gd name="T15" fmla="*/ 5 h 5"/>
                      <a:gd name="T16" fmla="*/ 4 w 11"/>
                      <a:gd name="T17" fmla="*/ 4 h 5"/>
                      <a:gd name="T18" fmla="*/ 8 w 11"/>
                      <a:gd name="T19" fmla="*/ 2 h 5"/>
                      <a:gd name="T20" fmla="*/ 10 w 11"/>
                      <a:gd name="T21" fmla="*/ 1 h 5"/>
                      <a:gd name="T22" fmla="*/ 11 w 11"/>
                      <a:gd name="T23" fmla="*/ 1 h 5"/>
                      <a:gd name="T24" fmla="*/ 10 w 11"/>
                      <a:gd name="T25" fmla="*/ 0 h 5"/>
                      <a:gd name="T26" fmla="*/ 10 w 11"/>
                      <a:gd name="T27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1" h="5">
                        <a:moveTo>
                          <a:pt x="10" y="0"/>
                        </a:moveTo>
                        <a:cubicBezTo>
                          <a:pt x="9" y="0"/>
                          <a:pt x="8" y="1"/>
                          <a:pt x="7" y="1"/>
                        </a:cubicBezTo>
                        <a:cubicBezTo>
                          <a:pt x="6" y="2"/>
                          <a:pt x="5" y="2"/>
                          <a:pt x="3" y="3"/>
                        </a:cubicBezTo>
                        <a:cubicBezTo>
                          <a:pt x="3" y="3"/>
                          <a:pt x="2" y="3"/>
                          <a:pt x="2" y="3"/>
                        </a:cubicBezTo>
                        <a:cubicBezTo>
                          <a:pt x="1" y="4"/>
                          <a:pt x="1" y="4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0" y="3"/>
                          <a:pt x="0" y="4"/>
                          <a:pt x="0" y="4"/>
                        </a:cubicBezTo>
                        <a:cubicBezTo>
                          <a:pt x="0" y="4"/>
                          <a:pt x="0" y="5"/>
                          <a:pt x="0" y="5"/>
                        </a:cubicBezTo>
                        <a:cubicBezTo>
                          <a:pt x="2" y="5"/>
                          <a:pt x="3" y="4"/>
                          <a:pt x="4" y="4"/>
                        </a:cubicBezTo>
                        <a:cubicBezTo>
                          <a:pt x="6" y="3"/>
                          <a:pt x="7" y="2"/>
                          <a:pt x="8" y="2"/>
                        </a:cubicBezTo>
                        <a:cubicBezTo>
                          <a:pt x="9" y="2"/>
                          <a:pt x="10" y="1"/>
                          <a:pt x="10" y="1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1" y="0"/>
                          <a:pt x="10" y="0"/>
                          <a:pt x="10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1" name="Freeform 491"/>
                  <p:cNvSpPr/>
                  <p:nvPr/>
                </p:nvSpPr>
                <p:spPr bwMode="auto">
                  <a:xfrm>
                    <a:off x="852488" y="2244726"/>
                    <a:ext cx="11113" cy="3175"/>
                  </a:xfrm>
                  <a:custGeom>
                    <a:avLst/>
                    <a:gdLst>
                      <a:gd name="T0" fmla="*/ 10 w 11"/>
                      <a:gd name="T1" fmla="*/ 0 h 2"/>
                      <a:gd name="T2" fmla="*/ 6 w 11"/>
                      <a:gd name="T3" fmla="*/ 0 h 2"/>
                      <a:gd name="T4" fmla="*/ 1 w 11"/>
                      <a:gd name="T5" fmla="*/ 1 h 2"/>
                      <a:gd name="T6" fmla="*/ 0 w 11"/>
                      <a:gd name="T7" fmla="*/ 1 h 2"/>
                      <a:gd name="T8" fmla="*/ 1 w 11"/>
                      <a:gd name="T9" fmla="*/ 2 h 2"/>
                      <a:gd name="T10" fmla="*/ 10 w 11"/>
                      <a:gd name="T11" fmla="*/ 1 h 2"/>
                      <a:gd name="T12" fmla="*/ 11 w 11"/>
                      <a:gd name="T13" fmla="*/ 0 h 2"/>
                      <a:gd name="T14" fmla="*/ 10 w 11"/>
                      <a:gd name="T15" fmla="*/ 0 h 2"/>
                      <a:gd name="T16" fmla="*/ 10 w 11"/>
                      <a:gd name="T1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1" h="2">
                        <a:moveTo>
                          <a:pt x="10" y="0"/>
                        </a:moveTo>
                        <a:cubicBezTo>
                          <a:pt x="9" y="0"/>
                          <a:pt x="7" y="0"/>
                          <a:pt x="6" y="0"/>
                        </a:cubicBezTo>
                        <a:cubicBezTo>
                          <a:pt x="4" y="1"/>
                          <a:pt x="3" y="1"/>
                          <a:pt x="1" y="1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ubicBezTo>
                          <a:pt x="0" y="2"/>
                          <a:pt x="1" y="2"/>
                          <a:pt x="1" y="2"/>
                        </a:cubicBezTo>
                        <a:cubicBezTo>
                          <a:pt x="4" y="2"/>
                          <a:pt x="7" y="2"/>
                          <a:pt x="10" y="1"/>
                        </a:cubicBezTo>
                        <a:cubicBezTo>
                          <a:pt x="10" y="1"/>
                          <a:pt x="11" y="0"/>
                          <a:pt x="11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2" name="Freeform 492"/>
                  <p:cNvSpPr/>
                  <p:nvPr/>
                </p:nvSpPr>
                <p:spPr bwMode="auto">
                  <a:xfrm>
                    <a:off x="854075" y="2219326"/>
                    <a:ext cx="9525" cy="6350"/>
                  </a:xfrm>
                  <a:custGeom>
                    <a:avLst/>
                    <a:gdLst>
                      <a:gd name="T0" fmla="*/ 1 w 9"/>
                      <a:gd name="T1" fmla="*/ 0 h 7"/>
                      <a:gd name="T2" fmla="*/ 0 w 9"/>
                      <a:gd name="T3" fmla="*/ 1 h 7"/>
                      <a:gd name="T4" fmla="*/ 4 w 9"/>
                      <a:gd name="T5" fmla="*/ 4 h 7"/>
                      <a:gd name="T6" fmla="*/ 8 w 9"/>
                      <a:gd name="T7" fmla="*/ 7 h 7"/>
                      <a:gd name="T8" fmla="*/ 9 w 9"/>
                      <a:gd name="T9" fmla="*/ 6 h 7"/>
                      <a:gd name="T10" fmla="*/ 9 w 9"/>
                      <a:gd name="T11" fmla="*/ 6 h 7"/>
                      <a:gd name="T12" fmla="*/ 3 w 9"/>
                      <a:gd name="T13" fmla="*/ 2 h 7"/>
                      <a:gd name="T14" fmla="*/ 2 w 9"/>
                      <a:gd name="T15" fmla="*/ 1 h 7"/>
                      <a:gd name="T16" fmla="*/ 1 w 9"/>
                      <a:gd name="T17" fmla="*/ 0 h 7"/>
                      <a:gd name="T18" fmla="*/ 1 w 9"/>
                      <a:gd name="T19" fmla="*/ 0 h 7"/>
                      <a:gd name="T20" fmla="*/ 1 w 9"/>
                      <a:gd name="T21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9" h="7">
                        <a:moveTo>
                          <a:pt x="1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2"/>
                          <a:pt x="3" y="3"/>
                          <a:pt x="4" y="4"/>
                        </a:cubicBezTo>
                        <a:cubicBezTo>
                          <a:pt x="5" y="5"/>
                          <a:pt x="7" y="6"/>
                          <a:pt x="8" y="7"/>
                        </a:cubicBezTo>
                        <a:cubicBezTo>
                          <a:pt x="9" y="7"/>
                          <a:pt x="9" y="7"/>
                          <a:pt x="9" y="6"/>
                        </a:cubicBezTo>
                        <a:cubicBezTo>
                          <a:pt x="9" y="6"/>
                          <a:pt x="9" y="6"/>
                          <a:pt x="9" y="6"/>
                        </a:cubicBezTo>
                        <a:cubicBezTo>
                          <a:pt x="7" y="4"/>
                          <a:pt x="5" y="4"/>
                          <a:pt x="3" y="2"/>
                        </a:cubicBezTo>
                        <a:cubicBezTo>
                          <a:pt x="3" y="2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3" name="Freeform 493"/>
                  <p:cNvSpPr/>
                  <p:nvPr/>
                </p:nvSpPr>
                <p:spPr bwMode="auto">
                  <a:xfrm>
                    <a:off x="866775" y="2198688"/>
                    <a:ext cx="9525" cy="11113"/>
                  </a:xfrm>
                  <a:custGeom>
                    <a:avLst/>
                    <a:gdLst>
                      <a:gd name="T0" fmla="*/ 0 w 9"/>
                      <a:gd name="T1" fmla="*/ 1 h 10"/>
                      <a:gd name="T2" fmla="*/ 1 w 9"/>
                      <a:gd name="T3" fmla="*/ 4 h 10"/>
                      <a:gd name="T4" fmla="*/ 3 w 9"/>
                      <a:gd name="T5" fmla="*/ 6 h 10"/>
                      <a:gd name="T6" fmla="*/ 6 w 9"/>
                      <a:gd name="T7" fmla="*/ 8 h 10"/>
                      <a:gd name="T8" fmla="*/ 8 w 9"/>
                      <a:gd name="T9" fmla="*/ 10 h 10"/>
                      <a:gd name="T10" fmla="*/ 9 w 9"/>
                      <a:gd name="T11" fmla="*/ 10 h 10"/>
                      <a:gd name="T12" fmla="*/ 9 w 9"/>
                      <a:gd name="T13" fmla="*/ 9 h 10"/>
                      <a:gd name="T14" fmla="*/ 5 w 9"/>
                      <a:gd name="T15" fmla="*/ 7 h 10"/>
                      <a:gd name="T16" fmla="*/ 2 w 9"/>
                      <a:gd name="T17" fmla="*/ 3 h 10"/>
                      <a:gd name="T18" fmla="*/ 1 w 9"/>
                      <a:gd name="T19" fmla="*/ 2 h 10"/>
                      <a:gd name="T20" fmla="*/ 1 w 9"/>
                      <a:gd name="T21" fmla="*/ 1 h 10"/>
                      <a:gd name="T22" fmla="*/ 1 w 9"/>
                      <a:gd name="T23" fmla="*/ 1 h 10"/>
                      <a:gd name="T24" fmla="*/ 0 w 9"/>
                      <a:gd name="T25" fmla="*/ 0 h 10"/>
                      <a:gd name="T26" fmla="*/ 0 w 9"/>
                      <a:gd name="T27" fmla="*/ 1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9" h="10">
                        <a:moveTo>
                          <a:pt x="0" y="1"/>
                        </a:moveTo>
                        <a:cubicBezTo>
                          <a:pt x="0" y="2"/>
                          <a:pt x="0" y="3"/>
                          <a:pt x="1" y="4"/>
                        </a:cubicBezTo>
                        <a:cubicBezTo>
                          <a:pt x="1" y="4"/>
                          <a:pt x="2" y="5"/>
                          <a:pt x="3" y="6"/>
                        </a:cubicBezTo>
                        <a:cubicBezTo>
                          <a:pt x="4" y="7"/>
                          <a:pt x="5" y="7"/>
                          <a:pt x="6" y="8"/>
                        </a:cubicBezTo>
                        <a:cubicBezTo>
                          <a:pt x="6" y="9"/>
                          <a:pt x="7" y="9"/>
                          <a:pt x="8" y="10"/>
                        </a:cubicBezTo>
                        <a:cubicBezTo>
                          <a:pt x="8" y="10"/>
                          <a:pt x="8" y="10"/>
                          <a:pt x="9" y="10"/>
                        </a:cubicBezTo>
                        <a:cubicBezTo>
                          <a:pt x="9" y="10"/>
                          <a:pt x="9" y="9"/>
                          <a:pt x="9" y="9"/>
                        </a:cubicBezTo>
                        <a:cubicBezTo>
                          <a:pt x="8" y="8"/>
                          <a:pt x="6" y="7"/>
                          <a:pt x="5" y="7"/>
                        </a:cubicBezTo>
                        <a:cubicBezTo>
                          <a:pt x="4" y="6"/>
                          <a:pt x="3" y="4"/>
                          <a:pt x="2" y="3"/>
                        </a:cubicBezTo>
                        <a:cubicBezTo>
                          <a:pt x="1" y="3"/>
                          <a:pt x="1" y="2"/>
                          <a:pt x="1" y="2"/>
                        </a:cubicBezTo>
                        <a:cubicBezTo>
                          <a:pt x="1" y="2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4" name="Freeform 494"/>
                  <p:cNvSpPr/>
                  <p:nvPr/>
                </p:nvSpPr>
                <p:spPr bwMode="auto">
                  <a:xfrm>
                    <a:off x="855663" y="2439988"/>
                    <a:ext cx="1588" cy="9525"/>
                  </a:xfrm>
                  <a:custGeom>
                    <a:avLst/>
                    <a:gdLst>
                      <a:gd name="T0" fmla="*/ 1 w 2"/>
                      <a:gd name="T1" fmla="*/ 0 h 9"/>
                      <a:gd name="T2" fmla="*/ 0 w 2"/>
                      <a:gd name="T3" fmla="*/ 9 h 9"/>
                      <a:gd name="T4" fmla="*/ 1 w 2"/>
                      <a:gd name="T5" fmla="*/ 9 h 9"/>
                      <a:gd name="T6" fmla="*/ 2 w 2"/>
                      <a:gd name="T7" fmla="*/ 0 h 9"/>
                      <a:gd name="T8" fmla="*/ 1 w 2"/>
                      <a:gd name="T9" fmla="*/ 0 h 9"/>
                      <a:gd name="T10" fmla="*/ 1 w 2"/>
                      <a:gd name="T11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" h="9">
                        <a:moveTo>
                          <a:pt x="1" y="0"/>
                        </a:moveTo>
                        <a:cubicBezTo>
                          <a:pt x="1" y="3"/>
                          <a:pt x="0" y="6"/>
                          <a:pt x="0" y="9"/>
                        </a:cubicBezTo>
                        <a:cubicBezTo>
                          <a:pt x="0" y="9"/>
                          <a:pt x="1" y="9"/>
                          <a:pt x="1" y="9"/>
                        </a:cubicBezTo>
                        <a:cubicBezTo>
                          <a:pt x="1" y="6"/>
                          <a:pt x="2" y="3"/>
                          <a:pt x="2" y="0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5" name="Freeform 495"/>
                  <p:cNvSpPr>
                    <a:spLocks noEditPoints="1"/>
                  </p:cNvSpPr>
                  <p:nvPr/>
                </p:nvSpPr>
                <p:spPr bwMode="auto">
                  <a:xfrm>
                    <a:off x="820738" y="2447926"/>
                    <a:ext cx="39688" cy="41275"/>
                  </a:xfrm>
                  <a:custGeom>
                    <a:avLst/>
                    <a:gdLst>
                      <a:gd name="T0" fmla="*/ 18 w 37"/>
                      <a:gd name="T1" fmla="*/ 38 h 39"/>
                      <a:gd name="T2" fmla="*/ 18 w 37"/>
                      <a:gd name="T3" fmla="*/ 38 h 39"/>
                      <a:gd name="T4" fmla="*/ 28 w 37"/>
                      <a:gd name="T5" fmla="*/ 35 h 39"/>
                      <a:gd name="T6" fmla="*/ 26 w 37"/>
                      <a:gd name="T7" fmla="*/ 18 h 39"/>
                      <a:gd name="T8" fmla="*/ 26 w 37"/>
                      <a:gd name="T9" fmla="*/ 18 h 39"/>
                      <a:gd name="T10" fmla="*/ 20 w 37"/>
                      <a:gd name="T11" fmla="*/ 16 h 39"/>
                      <a:gd name="T12" fmla="*/ 20 w 37"/>
                      <a:gd name="T13" fmla="*/ 16 h 39"/>
                      <a:gd name="T14" fmla="*/ 20 w 37"/>
                      <a:gd name="T15" fmla="*/ 16 h 39"/>
                      <a:gd name="T16" fmla="*/ 16 w 37"/>
                      <a:gd name="T17" fmla="*/ 8 h 39"/>
                      <a:gd name="T18" fmla="*/ 23 w 37"/>
                      <a:gd name="T19" fmla="*/ 3 h 39"/>
                      <a:gd name="T20" fmla="*/ 23 w 37"/>
                      <a:gd name="T21" fmla="*/ 3 h 39"/>
                      <a:gd name="T22" fmla="*/ 18 w 37"/>
                      <a:gd name="T23" fmla="*/ 4 h 39"/>
                      <a:gd name="T24" fmla="*/ 14 w 37"/>
                      <a:gd name="T25" fmla="*/ 14 h 39"/>
                      <a:gd name="T26" fmla="*/ 21 w 37"/>
                      <a:gd name="T27" fmla="*/ 17 h 39"/>
                      <a:gd name="T28" fmla="*/ 30 w 37"/>
                      <a:gd name="T29" fmla="*/ 19 h 39"/>
                      <a:gd name="T30" fmla="*/ 33 w 37"/>
                      <a:gd name="T31" fmla="*/ 21 h 39"/>
                      <a:gd name="T32" fmla="*/ 35 w 37"/>
                      <a:gd name="T33" fmla="*/ 26 h 39"/>
                      <a:gd name="T34" fmla="*/ 35 w 37"/>
                      <a:gd name="T35" fmla="*/ 30 h 39"/>
                      <a:gd name="T36" fmla="*/ 32 w 37"/>
                      <a:gd name="T37" fmla="*/ 33 h 39"/>
                      <a:gd name="T38" fmla="*/ 18 w 37"/>
                      <a:gd name="T39" fmla="*/ 38 h 39"/>
                      <a:gd name="T40" fmla="*/ 18 w 37"/>
                      <a:gd name="T41" fmla="*/ 38 h 39"/>
                      <a:gd name="T42" fmla="*/ 18 w 37"/>
                      <a:gd name="T43" fmla="*/ 38 h 39"/>
                      <a:gd name="T44" fmla="*/ 2 w 37"/>
                      <a:gd name="T45" fmla="*/ 37 h 39"/>
                      <a:gd name="T46" fmla="*/ 0 w 37"/>
                      <a:gd name="T47" fmla="*/ 29 h 39"/>
                      <a:gd name="T48" fmla="*/ 0 w 37"/>
                      <a:gd name="T49" fmla="*/ 29 h 39"/>
                      <a:gd name="T50" fmla="*/ 2 w 37"/>
                      <a:gd name="T51" fmla="*/ 38 h 39"/>
                      <a:gd name="T52" fmla="*/ 17 w 37"/>
                      <a:gd name="T53" fmla="*/ 39 h 39"/>
                      <a:gd name="T54" fmla="*/ 32 w 37"/>
                      <a:gd name="T55" fmla="*/ 34 h 39"/>
                      <a:gd name="T56" fmla="*/ 35 w 37"/>
                      <a:gd name="T57" fmla="*/ 23 h 39"/>
                      <a:gd name="T58" fmla="*/ 29 w 37"/>
                      <a:gd name="T59" fmla="*/ 18 h 39"/>
                      <a:gd name="T60" fmla="*/ 17 w 37"/>
                      <a:gd name="T61" fmla="*/ 16 h 39"/>
                      <a:gd name="T62" fmla="*/ 15 w 37"/>
                      <a:gd name="T63" fmla="*/ 14 h 39"/>
                      <a:gd name="T64" fmla="*/ 14 w 37"/>
                      <a:gd name="T65" fmla="*/ 12 h 39"/>
                      <a:gd name="T66" fmla="*/ 15 w 37"/>
                      <a:gd name="T67" fmla="*/ 9 h 39"/>
                      <a:gd name="T68" fmla="*/ 18 w 37"/>
                      <a:gd name="T69" fmla="*/ 5 h 39"/>
                      <a:gd name="T70" fmla="*/ 28 w 37"/>
                      <a:gd name="T71" fmla="*/ 1 h 39"/>
                      <a:gd name="T72" fmla="*/ 33 w 37"/>
                      <a:gd name="T73" fmla="*/ 2 h 39"/>
                      <a:gd name="T74" fmla="*/ 35 w 37"/>
                      <a:gd name="T75" fmla="*/ 2 h 39"/>
                      <a:gd name="T76" fmla="*/ 30 w 37"/>
                      <a:gd name="T77" fmla="*/ 0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37" h="39">
                        <a:moveTo>
                          <a:pt x="18" y="38"/>
                        </a:moveTo>
                        <a:cubicBezTo>
                          <a:pt x="18" y="38"/>
                          <a:pt x="18" y="38"/>
                          <a:pt x="18" y="38"/>
                        </a:cubicBezTo>
                        <a:cubicBezTo>
                          <a:pt x="18" y="38"/>
                          <a:pt x="18" y="38"/>
                          <a:pt x="18" y="38"/>
                        </a:cubicBezTo>
                        <a:cubicBezTo>
                          <a:pt x="18" y="38"/>
                          <a:pt x="18" y="38"/>
                          <a:pt x="18" y="38"/>
                        </a:cubicBezTo>
                        <a:moveTo>
                          <a:pt x="28" y="35"/>
                        </a:moveTo>
                        <a:cubicBezTo>
                          <a:pt x="28" y="35"/>
                          <a:pt x="28" y="35"/>
                          <a:pt x="28" y="35"/>
                        </a:cubicBezTo>
                        <a:cubicBezTo>
                          <a:pt x="28" y="35"/>
                          <a:pt x="28" y="35"/>
                          <a:pt x="28" y="35"/>
                        </a:cubicBezTo>
                        <a:moveTo>
                          <a:pt x="26" y="18"/>
                        </a:moveTo>
                        <a:cubicBezTo>
                          <a:pt x="26" y="18"/>
                          <a:pt x="26" y="18"/>
                          <a:pt x="26" y="18"/>
                        </a:cubicBezTo>
                        <a:cubicBezTo>
                          <a:pt x="26" y="18"/>
                          <a:pt x="26" y="18"/>
                          <a:pt x="26" y="18"/>
                        </a:cubicBezTo>
                        <a:moveTo>
                          <a:pt x="20" y="16"/>
                        </a:moveTo>
                        <a:cubicBezTo>
                          <a:pt x="20" y="16"/>
                          <a:pt x="20" y="16"/>
                          <a:pt x="20" y="16"/>
                        </a:cubicBezTo>
                        <a:cubicBezTo>
                          <a:pt x="20" y="16"/>
                          <a:pt x="20" y="16"/>
                          <a:pt x="20" y="16"/>
                        </a:cubicBezTo>
                        <a:moveTo>
                          <a:pt x="20" y="16"/>
                        </a:moveTo>
                        <a:cubicBezTo>
                          <a:pt x="20" y="16"/>
                          <a:pt x="20" y="16"/>
                          <a:pt x="20" y="16"/>
                        </a:cubicBezTo>
                        <a:cubicBezTo>
                          <a:pt x="20" y="16"/>
                          <a:pt x="20" y="16"/>
                          <a:pt x="20" y="16"/>
                        </a:cubicBezTo>
                        <a:moveTo>
                          <a:pt x="16" y="8"/>
                        </a:moveTo>
                        <a:cubicBezTo>
                          <a:pt x="16" y="8"/>
                          <a:pt x="16" y="8"/>
                          <a:pt x="16" y="8"/>
                        </a:cubicBezTo>
                        <a:cubicBezTo>
                          <a:pt x="16" y="8"/>
                          <a:pt x="16" y="8"/>
                          <a:pt x="16" y="8"/>
                        </a:cubicBezTo>
                        <a:moveTo>
                          <a:pt x="23" y="3"/>
                        </a:moveTo>
                        <a:cubicBezTo>
                          <a:pt x="23" y="3"/>
                          <a:pt x="23" y="3"/>
                          <a:pt x="23" y="3"/>
                        </a:cubicBezTo>
                        <a:cubicBezTo>
                          <a:pt x="23" y="3"/>
                          <a:pt x="23" y="3"/>
                          <a:pt x="23" y="3"/>
                        </a:cubicBezTo>
                        <a:moveTo>
                          <a:pt x="27" y="1"/>
                        </a:moveTo>
                        <a:cubicBezTo>
                          <a:pt x="24" y="1"/>
                          <a:pt x="21" y="3"/>
                          <a:pt x="18" y="4"/>
                        </a:cubicBezTo>
                        <a:cubicBezTo>
                          <a:pt x="16" y="6"/>
                          <a:pt x="14" y="8"/>
                          <a:pt x="13" y="11"/>
                        </a:cubicBezTo>
                        <a:cubicBezTo>
                          <a:pt x="13" y="12"/>
                          <a:pt x="13" y="13"/>
                          <a:pt x="14" y="14"/>
                        </a:cubicBezTo>
                        <a:cubicBezTo>
                          <a:pt x="14" y="15"/>
                          <a:pt x="15" y="16"/>
                          <a:pt x="16" y="16"/>
                        </a:cubicBezTo>
                        <a:cubicBezTo>
                          <a:pt x="18" y="17"/>
                          <a:pt x="19" y="17"/>
                          <a:pt x="21" y="17"/>
                        </a:cubicBezTo>
                        <a:cubicBezTo>
                          <a:pt x="23" y="18"/>
                          <a:pt x="24" y="18"/>
                          <a:pt x="26" y="18"/>
                        </a:cubicBezTo>
                        <a:cubicBezTo>
                          <a:pt x="28" y="18"/>
                          <a:pt x="29" y="18"/>
                          <a:pt x="30" y="19"/>
                        </a:cubicBezTo>
                        <a:cubicBezTo>
                          <a:pt x="31" y="19"/>
                          <a:pt x="31" y="19"/>
                          <a:pt x="32" y="20"/>
                        </a:cubicBezTo>
                        <a:cubicBezTo>
                          <a:pt x="32" y="20"/>
                          <a:pt x="33" y="20"/>
                          <a:pt x="33" y="21"/>
                        </a:cubicBezTo>
                        <a:cubicBezTo>
                          <a:pt x="34" y="21"/>
                          <a:pt x="34" y="22"/>
                          <a:pt x="34" y="23"/>
                        </a:cubicBezTo>
                        <a:cubicBezTo>
                          <a:pt x="35" y="24"/>
                          <a:pt x="35" y="25"/>
                          <a:pt x="35" y="26"/>
                        </a:cubicBezTo>
                        <a:cubicBezTo>
                          <a:pt x="35" y="27"/>
                          <a:pt x="35" y="27"/>
                          <a:pt x="35" y="28"/>
                        </a:cubicBezTo>
                        <a:cubicBezTo>
                          <a:pt x="35" y="29"/>
                          <a:pt x="35" y="29"/>
                          <a:pt x="35" y="30"/>
                        </a:cubicBezTo>
                        <a:cubicBezTo>
                          <a:pt x="35" y="30"/>
                          <a:pt x="34" y="31"/>
                          <a:pt x="34" y="31"/>
                        </a:cubicBezTo>
                        <a:cubicBezTo>
                          <a:pt x="33" y="32"/>
                          <a:pt x="32" y="33"/>
                          <a:pt x="32" y="33"/>
                        </a:cubicBezTo>
                        <a:cubicBezTo>
                          <a:pt x="30" y="34"/>
                          <a:pt x="29" y="35"/>
                          <a:pt x="28" y="35"/>
                        </a:cubicBezTo>
                        <a:cubicBezTo>
                          <a:pt x="25" y="37"/>
                          <a:pt x="21" y="37"/>
                          <a:pt x="18" y="38"/>
                        </a:cubicBezTo>
                        <a:cubicBezTo>
                          <a:pt x="18" y="38"/>
                          <a:pt x="18" y="38"/>
                          <a:pt x="18" y="38"/>
                        </a:cubicBezTo>
                        <a:cubicBezTo>
                          <a:pt x="18" y="38"/>
                          <a:pt x="18" y="38"/>
                          <a:pt x="18" y="38"/>
                        </a:cubicBezTo>
                        <a:cubicBezTo>
                          <a:pt x="18" y="38"/>
                          <a:pt x="18" y="38"/>
                          <a:pt x="18" y="38"/>
                        </a:cubicBezTo>
                        <a:cubicBezTo>
                          <a:pt x="18" y="38"/>
                          <a:pt x="18" y="38"/>
                          <a:pt x="18" y="38"/>
                        </a:cubicBezTo>
                        <a:cubicBezTo>
                          <a:pt x="14" y="38"/>
                          <a:pt x="9" y="38"/>
                          <a:pt x="5" y="38"/>
                        </a:cubicBezTo>
                        <a:cubicBezTo>
                          <a:pt x="4" y="38"/>
                          <a:pt x="3" y="37"/>
                          <a:pt x="2" y="37"/>
                        </a:cubicBezTo>
                        <a:cubicBezTo>
                          <a:pt x="2" y="35"/>
                          <a:pt x="1" y="33"/>
                          <a:pt x="1" y="30"/>
                        </a:cubicBezTo>
                        <a:cubicBezTo>
                          <a:pt x="1" y="30"/>
                          <a:pt x="0" y="29"/>
                          <a:pt x="0" y="29"/>
                        </a:cubicBezTo>
                        <a:cubicBezTo>
                          <a:pt x="0" y="28"/>
                          <a:pt x="0" y="28"/>
                          <a:pt x="0" y="28"/>
                        </a:cubicBezTo>
                        <a:cubicBezTo>
                          <a:pt x="0" y="28"/>
                          <a:pt x="0" y="28"/>
                          <a:pt x="0" y="29"/>
                        </a:cubicBezTo>
                        <a:cubicBezTo>
                          <a:pt x="0" y="32"/>
                          <a:pt x="1" y="35"/>
                          <a:pt x="1" y="38"/>
                        </a:cubicBezTo>
                        <a:cubicBezTo>
                          <a:pt x="1" y="38"/>
                          <a:pt x="1" y="38"/>
                          <a:pt x="2" y="38"/>
                        </a:cubicBezTo>
                        <a:cubicBezTo>
                          <a:pt x="4" y="39"/>
                          <a:pt x="6" y="39"/>
                          <a:pt x="8" y="39"/>
                        </a:cubicBezTo>
                        <a:cubicBezTo>
                          <a:pt x="11" y="39"/>
                          <a:pt x="14" y="39"/>
                          <a:pt x="17" y="39"/>
                        </a:cubicBezTo>
                        <a:cubicBezTo>
                          <a:pt x="20" y="38"/>
                          <a:pt x="23" y="38"/>
                          <a:pt x="25" y="37"/>
                        </a:cubicBezTo>
                        <a:cubicBezTo>
                          <a:pt x="28" y="36"/>
                          <a:pt x="30" y="35"/>
                          <a:pt x="32" y="34"/>
                        </a:cubicBezTo>
                        <a:cubicBezTo>
                          <a:pt x="34" y="33"/>
                          <a:pt x="35" y="31"/>
                          <a:pt x="36" y="29"/>
                        </a:cubicBezTo>
                        <a:cubicBezTo>
                          <a:pt x="37" y="27"/>
                          <a:pt x="36" y="25"/>
                          <a:pt x="35" y="23"/>
                        </a:cubicBezTo>
                        <a:cubicBezTo>
                          <a:pt x="35" y="21"/>
                          <a:pt x="34" y="20"/>
                          <a:pt x="33" y="19"/>
                        </a:cubicBezTo>
                        <a:cubicBezTo>
                          <a:pt x="32" y="18"/>
                          <a:pt x="31" y="18"/>
                          <a:pt x="29" y="18"/>
                        </a:cubicBezTo>
                        <a:cubicBezTo>
                          <a:pt x="26" y="17"/>
                          <a:pt x="23" y="17"/>
                          <a:pt x="20" y="16"/>
                        </a:cubicBezTo>
                        <a:cubicBezTo>
                          <a:pt x="19" y="16"/>
                          <a:pt x="18" y="16"/>
                          <a:pt x="17" y="16"/>
                        </a:cubicBezTo>
                        <a:cubicBezTo>
                          <a:pt x="16" y="16"/>
                          <a:pt x="16" y="15"/>
                          <a:pt x="16" y="15"/>
                        </a:cubicBezTo>
                        <a:cubicBezTo>
                          <a:pt x="15" y="15"/>
                          <a:pt x="15" y="15"/>
                          <a:pt x="15" y="14"/>
                        </a:cubicBezTo>
                        <a:cubicBezTo>
                          <a:pt x="15" y="14"/>
                          <a:pt x="15" y="14"/>
                          <a:pt x="14" y="14"/>
                        </a:cubicBezTo>
                        <a:cubicBezTo>
                          <a:pt x="14" y="13"/>
                          <a:pt x="14" y="13"/>
                          <a:pt x="14" y="12"/>
                        </a:cubicBezTo>
                        <a:cubicBezTo>
                          <a:pt x="14" y="12"/>
                          <a:pt x="14" y="11"/>
                          <a:pt x="14" y="11"/>
                        </a:cubicBezTo>
                        <a:cubicBezTo>
                          <a:pt x="14" y="10"/>
                          <a:pt x="14" y="10"/>
                          <a:pt x="15" y="9"/>
                        </a:cubicBezTo>
                        <a:cubicBezTo>
                          <a:pt x="15" y="9"/>
                          <a:pt x="15" y="8"/>
                          <a:pt x="16" y="8"/>
                        </a:cubicBezTo>
                        <a:cubicBezTo>
                          <a:pt x="16" y="7"/>
                          <a:pt x="17" y="6"/>
                          <a:pt x="18" y="5"/>
                        </a:cubicBezTo>
                        <a:cubicBezTo>
                          <a:pt x="20" y="4"/>
                          <a:pt x="21" y="3"/>
                          <a:pt x="23" y="3"/>
                        </a:cubicBezTo>
                        <a:cubicBezTo>
                          <a:pt x="25" y="2"/>
                          <a:pt x="26" y="2"/>
                          <a:pt x="28" y="1"/>
                        </a:cubicBezTo>
                        <a:cubicBezTo>
                          <a:pt x="29" y="1"/>
                          <a:pt x="30" y="1"/>
                          <a:pt x="31" y="1"/>
                        </a:cubicBezTo>
                        <a:cubicBezTo>
                          <a:pt x="32" y="1"/>
                          <a:pt x="33" y="2"/>
                          <a:pt x="33" y="2"/>
                        </a:cubicBezTo>
                        <a:cubicBezTo>
                          <a:pt x="34" y="2"/>
                          <a:pt x="34" y="2"/>
                          <a:pt x="34" y="2"/>
                        </a:cubicBezTo>
                        <a:cubicBezTo>
                          <a:pt x="35" y="3"/>
                          <a:pt x="35" y="2"/>
                          <a:pt x="35" y="2"/>
                        </a:cubicBezTo>
                        <a:cubicBezTo>
                          <a:pt x="35" y="2"/>
                          <a:pt x="35" y="2"/>
                          <a:pt x="35" y="2"/>
                        </a:cubicBezTo>
                        <a:cubicBezTo>
                          <a:pt x="33" y="1"/>
                          <a:pt x="32" y="0"/>
                          <a:pt x="30" y="0"/>
                        </a:cubicBezTo>
                        <a:cubicBezTo>
                          <a:pt x="29" y="0"/>
                          <a:pt x="28" y="1"/>
                          <a:pt x="27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6" name="Freeform 496"/>
                  <p:cNvSpPr>
                    <a:spLocks noEditPoints="1"/>
                  </p:cNvSpPr>
                  <p:nvPr/>
                </p:nvSpPr>
                <p:spPr bwMode="auto">
                  <a:xfrm>
                    <a:off x="819150" y="2439988"/>
                    <a:ext cx="38100" cy="39688"/>
                  </a:xfrm>
                  <a:custGeom>
                    <a:avLst/>
                    <a:gdLst>
                      <a:gd name="T0" fmla="*/ 5 w 36"/>
                      <a:gd name="T1" fmla="*/ 36 h 37"/>
                      <a:gd name="T2" fmla="*/ 5 w 36"/>
                      <a:gd name="T3" fmla="*/ 36 h 37"/>
                      <a:gd name="T4" fmla="*/ 5 w 36"/>
                      <a:gd name="T5" fmla="*/ 36 h 37"/>
                      <a:gd name="T6" fmla="*/ 19 w 36"/>
                      <a:gd name="T7" fmla="*/ 32 h 37"/>
                      <a:gd name="T8" fmla="*/ 3 w 36"/>
                      <a:gd name="T9" fmla="*/ 20 h 37"/>
                      <a:gd name="T10" fmla="*/ 3 w 36"/>
                      <a:gd name="T11" fmla="*/ 20 h 37"/>
                      <a:gd name="T12" fmla="*/ 3 w 36"/>
                      <a:gd name="T13" fmla="*/ 12 h 37"/>
                      <a:gd name="T14" fmla="*/ 8 w 36"/>
                      <a:gd name="T15" fmla="*/ 6 h 37"/>
                      <a:gd name="T16" fmla="*/ 8 w 36"/>
                      <a:gd name="T17" fmla="*/ 6 h 37"/>
                      <a:gd name="T18" fmla="*/ 14 w 36"/>
                      <a:gd name="T19" fmla="*/ 3 h 37"/>
                      <a:gd name="T20" fmla="*/ 19 w 36"/>
                      <a:gd name="T21" fmla="*/ 1 h 37"/>
                      <a:gd name="T22" fmla="*/ 1 w 36"/>
                      <a:gd name="T23" fmla="*/ 15 h 37"/>
                      <a:gd name="T24" fmla="*/ 4 w 36"/>
                      <a:gd name="T25" fmla="*/ 23 h 37"/>
                      <a:gd name="T26" fmla="*/ 11 w 36"/>
                      <a:gd name="T27" fmla="*/ 27 h 37"/>
                      <a:gd name="T28" fmla="*/ 19 w 36"/>
                      <a:gd name="T29" fmla="*/ 32 h 37"/>
                      <a:gd name="T30" fmla="*/ 19 w 36"/>
                      <a:gd name="T31" fmla="*/ 33 h 37"/>
                      <a:gd name="T32" fmla="*/ 19 w 36"/>
                      <a:gd name="T33" fmla="*/ 34 h 37"/>
                      <a:gd name="T34" fmla="*/ 19 w 36"/>
                      <a:gd name="T35" fmla="*/ 35 h 37"/>
                      <a:gd name="T36" fmla="*/ 14 w 36"/>
                      <a:gd name="T37" fmla="*/ 36 h 37"/>
                      <a:gd name="T38" fmla="*/ 1 w 36"/>
                      <a:gd name="T39" fmla="*/ 35 h 37"/>
                      <a:gd name="T40" fmla="*/ 1 w 36"/>
                      <a:gd name="T41" fmla="*/ 36 h 37"/>
                      <a:gd name="T42" fmla="*/ 9 w 36"/>
                      <a:gd name="T43" fmla="*/ 37 h 37"/>
                      <a:gd name="T44" fmla="*/ 18 w 36"/>
                      <a:gd name="T45" fmla="*/ 36 h 37"/>
                      <a:gd name="T46" fmla="*/ 20 w 36"/>
                      <a:gd name="T47" fmla="*/ 32 h 37"/>
                      <a:gd name="T48" fmla="*/ 13 w 36"/>
                      <a:gd name="T49" fmla="*/ 27 h 37"/>
                      <a:gd name="T50" fmla="*/ 4 w 36"/>
                      <a:gd name="T51" fmla="*/ 22 h 37"/>
                      <a:gd name="T52" fmla="*/ 2 w 36"/>
                      <a:gd name="T53" fmla="*/ 17 h 37"/>
                      <a:gd name="T54" fmla="*/ 3 w 36"/>
                      <a:gd name="T55" fmla="*/ 12 h 37"/>
                      <a:gd name="T56" fmla="*/ 8 w 36"/>
                      <a:gd name="T57" fmla="*/ 6 h 37"/>
                      <a:gd name="T58" fmla="*/ 22 w 36"/>
                      <a:gd name="T59" fmla="*/ 1 h 37"/>
                      <a:gd name="T60" fmla="*/ 36 w 36"/>
                      <a:gd name="T61" fmla="*/ 0 h 37"/>
                      <a:gd name="T62" fmla="*/ 19 w 36"/>
                      <a:gd name="T63" fmla="*/ 1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36" h="37">
                        <a:moveTo>
                          <a:pt x="5" y="36"/>
                        </a:moveTo>
                        <a:cubicBezTo>
                          <a:pt x="5" y="36"/>
                          <a:pt x="5" y="36"/>
                          <a:pt x="5" y="36"/>
                        </a:cubicBezTo>
                        <a:cubicBezTo>
                          <a:pt x="5" y="36"/>
                          <a:pt x="5" y="36"/>
                          <a:pt x="5" y="36"/>
                        </a:cubicBezTo>
                        <a:moveTo>
                          <a:pt x="5" y="36"/>
                        </a:moveTo>
                        <a:cubicBezTo>
                          <a:pt x="5" y="36"/>
                          <a:pt x="5" y="36"/>
                          <a:pt x="5" y="36"/>
                        </a:cubicBezTo>
                        <a:cubicBezTo>
                          <a:pt x="5" y="36"/>
                          <a:pt x="5" y="36"/>
                          <a:pt x="5" y="36"/>
                        </a:cubicBezTo>
                        <a:moveTo>
                          <a:pt x="19" y="32"/>
                        </a:moveTo>
                        <a:cubicBezTo>
                          <a:pt x="19" y="32"/>
                          <a:pt x="19" y="32"/>
                          <a:pt x="19" y="32"/>
                        </a:cubicBezTo>
                        <a:cubicBezTo>
                          <a:pt x="19" y="32"/>
                          <a:pt x="19" y="32"/>
                          <a:pt x="19" y="32"/>
                        </a:cubicBezTo>
                        <a:moveTo>
                          <a:pt x="3" y="20"/>
                        </a:moveTo>
                        <a:cubicBezTo>
                          <a:pt x="3" y="20"/>
                          <a:pt x="3" y="20"/>
                          <a:pt x="3" y="20"/>
                        </a:cubicBezTo>
                        <a:cubicBezTo>
                          <a:pt x="3" y="20"/>
                          <a:pt x="3" y="20"/>
                          <a:pt x="3" y="20"/>
                        </a:cubicBezTo>
                        <a:moveTo>
                          <a:pt x="3" y="12"/>
                        </a:moveTo>
                        <a:cubicBezTo>
                          <a:pt x="3" y="12"/>
                          <a:pt x="3" y="12"/>
                          <a:pt x="3" y="12"/>
                        </a:cubicBezTo>
                        <a:cubicBezTo>
                          <a:pt x="3" y="12"/>
                          <a:pt x="3" y="12"/>
                          <a:pt x="3" y="12"/>
                        </a:cubicBezTo>
                        <a:moveTo>
                          <a:pt x="8" y="6"/>
                        </a:moveTo>
                        <a:cubicBezTo>
                          <a:pt x="8" y="6"/>
                          <a:pt x="8" y="6"/>
                          <a:pt x="8" y="6"/>
                        </a:cubicBezTo>
                        <a:cubicBezTo>
                          <a:pt x="8" y="6"/>
                          <a:pt x="8" y="6"/>
                          <a:pt x="8" y="6"/>
                        </a:cubicBezTo>
                        <a:moveTo>
                          <a:pt x="14" y="3"/>
                        </a:move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moveTo>
                          <a:pt x="19" y="1"/>
                        </a:moveTo>
                        <a:cubicBezTo>
                          <a:pt x="15" y="2"/>
                          <a:pt x="10" y="3"/>
                          <a:pt x="7" y="6"/>
                        </a:cubicBezTo>
                        <a:cubicBezTo>
                          <a:pt x="4" y="8"/>
                          <a:pt x="1" y="12"/>
                          <a:pt x="1" y="15"/>
                        </a:cubicBezTo>
                        <a:cubicBezTo>
                          <a:pt x="1" y="17"/>
                          <a:pt x="2" y="19"/>
                          <a:pt x="2" y="21"/>
                        </a:cubicBezTo>
                        <a:cubicBezTo>
                          <a:pt x="3" y="22"/>
                          <a:pt x="3" y="22"/>
                          <a:pt x="4" y="23"/>
                        </a:cubicBezTo>
                        <a:cubicBezTo>
                          <a:pt x="4" y="23"/>
                          <a:pt x="4" y="23"/>
                          <a:pt x="5" y="24"/>
                        </a:cubicBezTo>
                        <a:cubicBezTo>
                          <a:pt x="7" y="25"/>
                          <a:pt x="9" y="26"/>
                          <a:pt x="11" y="27"/>
                        </a:cubicBezTo>
                        <a:cubicBezTo>
                          <a:pt x="13" y="28"/>
                          <a:pt x="15" y="29"/>
                          <a:pt x="17" y="31"/>
                        </a:cubicBezTo>
                        <a:cubicBezTo>
                          <a:pt x="18" y="31"/>
                          <a:pt x="18" y="32"/>
                          <a:pt x="19" y="32"/>
                        </a:cubicBezTo>
                        <a:cubicBezTo>
                          <a:pt x="19" y="33"/>
                          <a:pt x="19" y="33"/>
                          <a:pt x="19" y="33"/>
                        </a:cubicBezTo>
                        <a:cubicBezTo>
                          <a:pt x="19" y="33"/>
                          <a:pt x="19" y="33"/>
                          <a:pt x="19" y="33"/>
                        </a:cubicBezTo>
                        <a:cubicBezTo>
                          <a:pt x="19" y="34"/>
                          <a:pt x="19" y="34"/>
                          <a:pt x="19" y="34"/>
                        </a:cubicBezTo>
                        <a:cubicBezTo>
                          <a:pt x="19" y="34"/>
                          <a:pt x="19" y="34"/>
                          <a:pt x="19" y="34"/>
                        </a:cubicBezTo>
                        <a:cubicBezTo>
                          <a:pt x="19" y="34"/>
                          <a:pt x="19" y="34"/>
                          <a:pt x="19" y="34"/>
                        </a:cubicBezTo>
                        <a:cubicBezTo>
                          <a:pt x="19" y="35"/>
                          <a:pt x="19" y="35"/>
                          <a:pt x="19" y="35"/>
                        </a:cubicBezTo>
                        <a:cubicBezTo>
                          <a:pt x="18" y="35"/>
                          <a:pt x="18" y="35"/>
                          <a:pt x="18" y="35"/>
                        </a:cubicBezTo>
                        <a:cubicBezTo>
                          <a:pt x="17" y="36"/>
                          <a:pt x="15" y="36"/>
                          <a:pt x="14" y="36"/>
                        </a:cubicBezTo>
                        <a:cubicBezTo>
                          <a:pt x="11" y="37"/>
                          <a:pt x="8" y="36"/>
                          <a:pt x="5" y="36"/>
                        </a:cubicBezTo>
                        <a:cubicBezTo>
                          <a:pt x="4" y="36"/>
                          <a:pt x="3" y="36"/>
                          <a:pt x="1" y="35"/>
                        </a:cubicBezTo>
                        <a:cubicBezTo>
                          <a:pt x="1" y="35"/>
                          <a:pt x="1" y="35"/>
                          <a:pt x="1" y="35"/>
                        </a:cubicBezTo>
                        <a:cubicBezTo>
                          <a:pt x="0" y="35"/>
                          <a:pt x="0" y="36"/>
                          <a:pt x="1" y="36"/>
                        </a:cubicBezTo>
                        <a:cubicBezTo>
                          <a:pt x="2" y="36"/>
                          <a:pt x="3" y="37"/>
                          <a:pt x="4" y="37"/>
                        </a:cubicBezTo>
                        <a:cubicBezTo>
                          <a:pt x="6" y="37"/>
                          <a:pt x="7" y="37"/>
                          <a:pt x="9" y="37"/>
                        </a:cubicBezTo>
                        <a:cubicBezTo>
                          <a:pt x="11" y="37"/>
                          <a:pt x="13" y="37"/>
                          <a:pt x="14" y="37"/>
                        </a:cubicBezTo>
                        <a:cubicBezTo>
                          <a:pt x="16" y="37"/>
                          <a:pt x="17" y="37"/>
                          <a:pt x="18" y="36"/>
                        </a:cubicBezTo>
                        <a:cubicBezTo>
                          <a:pt x="19" y="36"/>
                          <a:pt x="20" y="35"/>
                          <a:pt x="20" y="34"/>
                        </a:cubicBezTo>
                        <a:cubicBezTo>
                          <a:pt x="20" y="33"/>
                          <a:pt x="20" y="33"/>
                          <a:pt x="20" y="32"/>
                        </a:cubicBezTo>
                        <a:cubicBezTo>
                          <a:pt x="19" y="31"/>
                          <a:pt x="18" y="30"/>
                          <a:pt x="17" y="30"/>
                        </a:cubicBezTo>
                        <a:cubicBezTo>
                          <a:pt x="16" y="29"/>
                          <a:pt x="14" y="28"/>
                          <a:pt x="13" y="27"/>
                        </a:cubicBezTo>
                        <a:cubicBezTo>
                          <a:pt x="11" y="26"/>
                          <a:pt x="8" y="25"/>
                          <a:pt x="6" y="23"/>
                        </a:cubicBezTo>
                        <a:cubicBezTo>
                          <a:pt x="5" y="23"/>
                          <a:pt x="5" y="22"/>
                          <a:pt x="4" y="22"/>
                        </a:cubicBezTo>
                        <a:cubicBezTo>
                          <a:pt x="4" y="21"/>
                          <a:pt x="3" y="20"/>
                          <a:pt x="3" y="20"/>
                        </a:cubicBezTo>
                        <a:cubicBezTo>
                          <a:pt x="2" y="19"/>
                          <a:pt x="2" y="18"/>
                          <a:pt x="2" y="17"/>
                        </a:cubicBezTo>
                        <a:cubicBezTo>
                          <a:pt x="2" y="16"/>
                          <a:pt x="2" y="16"/>
                          <a:pt x="2" y="15"/>
                        </a:cubicBezTo>
                        <a:cubicBezTo>
                          <a:pt x="2" y="14"/>
                          <a:pt x="2" y="13"/>
                          <a:pt x="3" y="12"/>
                        </a:cubicBezTo>
                        <a:cubicBezTo>
                          <a:pt x="3" y="11"/>
                          <a:pt x="4" y="10"/>
                          <a:pt x="5" y="10"/>
                        </a:cubicBezTo>
                        <a:cubicBezTo>
                          <a:pt x="6" y="8"/>
                          <a:pt x="7" y="7"/>
                          <a:pt x="8" y="6"/>
                        </a:cubicBezTo>
                        <a:cubicBezTo>
                          <a:pt x="10" y="5"/>
                          <a:pt x="12" y="4"/>
                          <a:pt x="14" y="3"/>
                        </a:cubicBezTo>
                        <a:cubicBezTo>
                          <a:pt x="17" y="2"/>
                          <a:pt x="19" y="2"/>
                          <a:pt x="22" y="1"/>
                        </a:cubicBezTo>
                        <a:cubicBezTo>
                          <a:pt x="27" y="1"/>
                          <a:pt x="31" y="1"/>
                          <a:pt x="36" y="1"/>
                        </a:cubicBezTo>
                        <a:cubicBezTo>
                          <a:pt x="36" y="1"/>
                          <a:pt x="36" y="0"/>
                          <a:pt x="36" y="0"/>
                        </a:cubicBezTo>
                        <a:cubicBezTo>
                          <a:pt x="35" y="0"/>
                          <a:pt x="34" y="0"/>
                          <a:pt x="33" y="0"/>
                        </a:cubicBezTo>
                        <a:cubicBezTo>
                          <a:pt x="28" y="0"/>
                          <a:pt x="24" y="0"/>
                          <a:pt x="19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7" name="Freeform 497"/>
                  <p:cNvSpPr/>
                  <p:nvPr/>
                </p:nvSpPr>
                <p:spPr bwMode="auto">
                  <a:xfrm>
                    <a:off x="838200" y="2432051"/>
                    <a:ext cx="9525" cy="9525"/>
                  </a:xfrm>
                  <a:custGeom>
                    <a:avLst/>
                    <a:gdLst>
                      <a:gd name="T0" fmla="*/ 1 w 8"/>
                      <a:gd name="T1" fmla="*/ 1 h 9"/>
                      <a:gd name="T2" fmla="*/ 0 w 8"/>
                      <a:gd name="T3" fmla="*/ 1 h 9"/>
                      <a:gd name="T4" fmla="*/ 0 w 8"/>
                      <a:gd name="T5" fmla="*/ 9 h 9"/>
                      <a:gd name="T6" fmla="*/ 1 w 8"/>
                      <a:gd name="T7" fmla="*/ 9 h 9"/>
                      <a:gd name="T8" fmla="*/ 1 w 8"/>
                      <a:gd name="T9" fmla="*/ 9 h 9"/>
                      <a:gd name="T10" fmla="*/ 1 w 8"/>
                      <a:gd name="T11" fmla="*/ 1 h 9"/>
                      <a:gd name="T12" fmla="*/ 7 w 8"/>
                      <a:gd name="T13" fmla="*/ 1 h 9"/>
                      <a:gd name="T14" fmla="*/ 7 w 8"/>
                      <a:gd name="T15" fmla="*/ 7 h 9"/>
                      <a:gd name="T16" fmla="*/ 8 w 8"/>
                      <a:gd name="T17" fmla="*/ 7 h 9"/>
                      <a:gd name="T18" fmla="*/ 8 w 8"/>
                      <a:gd name="T19" fmla="*/ 1 h 9"/>
                      <a:gd name="T20" fmla="*/ 7 w 8"/>
                      <a:gd name="T21" fmla="*/ 0 h 9"/>
                      <a:gd name="T22" fmla="*/ 6 w 8"/>
                      <a:gd name="T23" fmla="*/ 0 h 9"/>
                      <a:gd name="T24" fmla="*/ 1 w 8"/>
                      <a:gd name="T25" fmla="*/ 1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8" h="9">
                        <a:moveTo>
                          <a:pt x="1" y="1"/>
                        </a:moveTo>
                        <a:cubicBezTo>
                          <a:pt x="1" y="1"/>
                          <a:pt x="0" y="1"/>
                          <a:pt x="0" y="1"/>
                        </a:cubicBezTo>
                        <a:cubicBezTo>
                          <a:pt x="0" y="4"/>
                          <a:pt x="1" y="6"/>
                          <a:pt x="0" y="9"/>
                        </a:cubicBezTo>
                        <a:cubicBezTo>
                          <a:pt x="0" y="9"/>
                          <a:pt x="0" y="9"/>
                          <a:pt x="1" y="9"/>
                        </a:cubicBezTo>
                        <a:cubicBezTo>
                          <a:pt x="1" y="9"/>
                          <a:pt x="1" y="9"/>
                          <a:pt x="1" y="9"/>
                        </a:cubicBezTo>
                        <a:cubicBezTo>
                          <a:pt x="1" y="6"/>
                          <a:pt x="1" y="4"/>
                          <a:pt x="1" y="1"/>
                        </a:cubicBezTo>
                        <a:cubicBezTo>
                          <a:pt x="3" y="1"/>
                          <a:pt x="5" y="1"/>
                          <a:pt x="7" y="1"/>
                        </a:cubicBezTo>
                        <a:cubicBezTo>
                          <a:pt x="7" y="3"/>
                          <a:pt x="7" y="5"/>
                          <a:pt x="7" y="7"/>
                        </a:cubicBezTo>
                        <a:cubicBezTo>
                          <a:pt x="7" y="8"/>
                          <a:pt x="8" y="8"/>
                          <a:pt x="8" y="7"/>
                        </a:cubicBezTo>
                        <a:cubicBezTo>
                          <a:pt x="8" y="5"/>
                          <a:pt x="8" y="3"/>
                          <a:pt x="8" y="1"/>
                        </a:cubicBezTo>
                        <a:cubicBezTo>
                          <a:pt x="8" y="1"/>
                          <a:pt x="8" y="1"/>
                          <a:pt x="7" y="0"/>
                        </a:cubicBezTo>
                        <a:cubicBezTo>
                          <a:pt x="7" y="0"/>
                          <a:pt x="7" y="0"/>
                          <a:pt x="6" y="0"/>
                        </a:cubicBezTo>
                        <a:cubicBezTo>
                          <a:pt x="5" y="0"/>
                          <a:pt x="3" y="1"/>
                          <a:pt x="1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8" name="Freeform 498"/>
                  <p:cNvSpPr/>
                  <p:nvPr/>
                </p:nvSpPr>
                <p:spPr bwMode="auto">
                  <a:xfrm>
                    <a:off x="839788" y="2486026"/>
                    <a:ext cx="7938" cy="9525"/>
                  </a:xfrm>
                  <a:custGeom>
                    <a:avLst/>
                    <a:gdLst>
                      <a:gd name="T0" fmla="*/ 7 w 8"/>
                      <a:gd name="T1" fmla="*/ 0 h 8"/>
                      <a:gd name="T2" fmla="*/ 7 w 8"/>
                      <a:gd name="T3" fmla="*/ 6 h 8"/>
                      <a:gd name="T4" fmla="*/ 6 w 8"/>
                      <a:gd name="T5" fmla="*/ 6 h 8"/>
                      <a:gd name="T6" fmla="*/ 1 w 8"/>
                      <a:gd name="T7" fmla="*/ 7 h 8"/>
                      <a:gd name="T8" fmla="*/ 1 w 8"/>
                      <a:gd name="T9" fmla="*/ 2 h 8"/>
                      <a:gd name="T10" fmla="*/ 0 w 8"/>
                      <a:gd name="T11" fmla="*/ 2 h 8"/>
                      <a:gd name="T12" fmla="*/ 0 w 8"/>
                      <a:gd name="T13" fmla="*/ 7 h 8"/>
                      <a:gd name="T14" fmla="*/ 0 w 8"/>
                      <a:gd name="T15" fmla="*/ 7 h 8"/>
                      <a:gd name="T16" fmla="*/ 7 w 8"/>
                      <a:gd name="T17" fmla="*/ 7 h 8"/>
                      <a:gd name="T18" fmla="*/ 8 w 8"/>
                      <a:gd name="T19" fmla="*/ 7 h 8"/>
                      <a:gd name="T20" fmla="*/ 8 w 8"/>
                      <a:gd name="T21" fmla="*/ 0 h 8"/>
                      <a:gd name="T22" fmla="*/ 7 w 8"/>
                      <a:gd name="T23" fmla="*/ 0 h 8"/>
                      <a:gd name="T24" fmla="*/ 7 w 8"/>
                      <a:gd name="T25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8" h="8">
                        <a:moveTo>
                          <a:pt x="7" y="0"/>
                        </a:moveTo>
                        <a:cubicBezTo>
                          <a:pt x="7" y="2"/>
                          <a:pt x="7" y="4"/>
                          <a:pt x="7" y="6"/>
                        </a:cubicBezTo>
                        <a:cubicBezTo>
                          <a:pt x="6" y="6"/>
                          <a:pt x="6" y="6"/>
                          <a:pt x="6" y="6"/>
                        </a:cubicBezTo>
                        <a:cubicBezTo>
                          <a:pt x="4" y="7"/>
                          <a:pt x="3" y="7"/>
                          <a:pt x="1" y="7"/>
                        </a:cubicBezTo>
                        <a:cubicBezTo>
                          <a:pt x="1" y="5"/>
                          <a:pt x="1" y="3"/>
                          <a:pt x="1" y="2"/>
                        </a:cubicBezTo>
                        <a:cubicBezTo>
                          <a:pt x="1" y="1"/>
                          <a:pt x="0" y="1"/>
                          <a:pt x="0" y="2"/>
                        </a:cubicBezTo>
                        <a:cubicBezTo>
                          <a:pt x="0" y="3"/>
                          <a:pt x="0" y="5"/>
                          <a:pt x="0" y="7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3" y="7"/>
                          <a:pt x="5" y="8"/>
                          <a:pt x="7" y="7"/>
                        </a:cubicBezTo>
                        <a:cubicBezTo>
                          <a:pt x="7" y="7"/>
                          <a:pt x="8" y="7"/>
                          <a:pt x="8" y="7"/>
                        </a:cubicBezTo>
                        <a:cubicBezTo>
                          <a:pt x="8" y="5"/>
                          <a:pt x="8" y="2"/>
                          <a:pt x="8" y="0"/>
                        </a:cubicBezTo>
                        <a:cubicBezTo>
                          <a:pt x="8" y="0"/>
                          <a:pt x="7" y="0"/>
                          <a:pt x="7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9" name="Freeform 499"/>
                  <p:cNvSpPr>
                    <a:spLocks noEditPoints="1"/>
                  </p:cNvSpPr>
                  <p:nvPr/>
                </p:nvSpPr>
                <p:spPr bwMode="auto">
                  <a:xfrm>
                    <a:off x="819150" y="2441576"/>
                    <a:ext cx="36513" cy="19050"/>
                  </a:xfrm>
                  <a:custGeom>
                    <a:avLst/>
                    <a:gdLst>
                      <a:gd name="T0" fmla="*/ 32 w 34"/>
                      <a:gd name="T1" fmla="*/ 1 h 19"/>
                      <a:gd name="T2" fmla="*/ 31 w 34"/>
                      <a:gd name="T3" fmla="*/ 3 h 19"/>
                      <a:gd name="T4" fmla="*/ 29 w 34"/>
                      <a:gd name="T5" fmla="*/ 3 h 19"/>
                      <a:gd name="T6" fmla="*/ 34 w 34"/>
                      <a:gd name="T7" fmla="*/ 4 h 19"/>
                      <a:gd name="T8" fmla="*/ 27 w 34"/>
                      <a:gd name="T9" fmla="*/ 4 h 19"/>
                      <a:gd name="T10" fmla="*/ 26 w 34"/>
                      <a:gd name="T11" fmla="*/ 5 h 19"/>
                      <a:gd name="T12" fmla="*/ 20 w 34"/>
                      <a:gd name="T13" fmla="*/ 6 h 19"/>
                      <a:gd name="T14" fmla="*/ 21 w 34"/>
                      <a:gd name="T15" fmla="*/ 6 h 19"/>
                      <a:gd name="T16" fmla="*/ 3 w 34"/>
                      <a:gd name="T17" fmla="*/ 13 h 19"/>
                      <a:gd name="T18" fmla="*/ 3 w 34"/>
                      <a:gd name="T19" fmla="*/ 14 h 19"/>
                      <a:gd name="T20" fmla="*/ 3 w 34"/>
                      <a:gd name="T21" fmla="*/ 16 h 19"/>
                      <a:gd name="T22" fmla="*/ 5 w 34"/>
                      <a:gd name="T23" fmla="*/ 17 h 19"/>
                      <a:gd name="T24" fmla="*/ 4 w 34"/>
                      <a:gd name="T25" fmla="*/ 10 h 19"/>
                      <a:gd name="T26" fmla="*/ 5 w 34"/>
                      <a:gd name="T27" fmla="*/ 8 h 19"/>
                      <a:gd name="T28" fmla="*/ 0 w 34"/>
                      <a:gd name="T29" fmla="*/ 15 h 19"/>
                      <a:gd name="T30" fmla="*/ 4 w 34"/>
                      <a:gd name="T31" fmla="*/ 8 h 19"/>
                      <a:gd name="T32" fmla="*/ 3 w 34"/>
                      <a:gd name="T33" fmla="*/ 13 h 19"/>
                      <a:gd name="T34" fmla="*/ 17 w 34"/>
                      <a:gd name="T35" fmla="*/ 7 h 19"/>
                      <a:gd name="T36" fmla="*/ 33 w 34"/>
                      <a:gd name="T37" fmla="*/ 5 h 19"/>
                      <a:gd name="T38" fmla="*/ 7 w 34"/>
                      <a:gd name="T39" fmla="*/ 6 h 19"/>
                      <a:gd name="T40" fmla="*/ 5 w 34"/>
                      <a:gd name="T41" fmla="*/ 8 h 19"/>
                      <a:gd name="T42" fmla="*/ 8 w 34"/>
                      <a:gd name="T43" fmla="*/ 4 h 19"/>
                      <a:gd name="T44" fmla="*/ 14 w 34"/>
                      <a:gd name="T45" fmla="*/ 6 h 19"/>
                      <a:gd name="T46" fmla="*/ 9 w 34"/>
                      <a:gd name="T47" fmla="*/ 5 h 19"/>
                      <a:gd name="T48" fmla="*/ 8 w 34"/>
                      <a:gd name="T49" fmla="*/ 14 h 19"/>
                      <a:gd name="T50" fmla="*/ 19 w 34"/>
                      <a:gd name="T51" fmla="*/ 9 h 19"/>
                      <a:gd name="T52" fmla="*/ 28 w 34"/>
                      <a:gd name="T53" fmla="*/ 2 h 19"/>
                      <a:gd name="T54" fmla="*/ 27 w 34"/>
                      <a:gd name="T55" fmla="*/ 4 h 19"/>
                      <a:gd name="T56" fmla="*/ 27 w 34"/>
                      <a:gd name="T57" fmla="*/ 6 h 19"/>
                      <a:gd name="T58" fmla="*/ 26 w 34"/>
                      <a:gd name="T59" fmla="*/ 2 h 19"/>
                      <a:gd name="T60" fmla="*/ 30 w 34"/>
                      <a:gd name="T61" fmla="*/ 5 h 19"/>
                      <a:gd name="T62" fmla="*/ 32 w 34"/>
                      <a:gd name="T63" fmla="*/ 1 h 19"/>
                      <a:gd name="T64" fmla="*/ 25 w 34"/>
                      <a:gd name="T65" fmla="*/ 4 h 19"/>
                      <a:gd name="T66" fmla="*/ 27 w 34"/>
                      <a:gd name="T67" fmla="*/ 0 h 19"/>
                      <a:gd name="T68" fmla="*/ 19 w 34"/>
                      <a:gd name="T69" fmla="*/ 7 h 19"/>
                      <a:gd name="T70" fmla="*/ 19 w 34"/>
                      <a:gd name="T71" fmla="*/ 1 h 19"/>
                      <a:gd name="T72" fmla="*/ 17 w 34"/>
                      <a:gd name="T73" fmla="*/ 1 h 19"/>
                      <a:gd name="T74" fmla="*/ 9 w 34"/>
                      <a:gd name="T75" fmla="*/ 4 h 19"/>
                      <a:gd name="T76" fmla="*/ 0 w 34"/>
                      <a:gd name="T77" fmla="*/ 16 h 19"/>
                      <a:gd name="T78" fmla="*/ 2 w 34"/>
                      <a:gd name="T79" fmla="*/ 16 h 19"/>
                      <a:gd name="T80" fmla="*/ 3 w 34"/>
                      <a:gd name="T81" fmla="*/ 17 h 19"/>
                      <a:gd name="T82" fmla="*/ 13 w 34"/>
                      <a:gd name="T83" fmla="*/ 5 h 19"/>
                      <a:gd name="T84" fmla="*/ 9 w 34"/>
                      <a:gd name="T85" fmla="*/ 10 h 19"/>
                      <a:gd name="T86" fmla="*/ 16 w 34"/>
                      <a:gd name="T87" fmla="*/ 3 h 19"/>
                      <a:gd name="T88" fmla="*/ 11 w 34"/>
                      <a:gd name="T89" fmla="*/ 9 h 19"/>
                      <a:gd name="T90" fmla="*/ 17 w 34"/>
                      <a:gd name="T91" fmla="*/ 2 h 19"/>
                      <a:gd name="T92" fmla="*/ 15 w 34"/>
                      <a:gd name="T93" fmla="*/ 7 h 19"/>
                      <a:gd name="T94" fmla="*/ 16 w 34"/>
                      <a:gd name="T95" fmla="*/ 7 h 19"/>
                      <a:gd name="T96" fmla="*/ 23 w 34"/>
                      <a:gd name="T97" fmla="*/ 1 h 19"/>
                      <a:gd name="T98" fmla="*/ 26 w 34"/>
                      <a:gd name="T99" fmla="*/ 0 h 19"/>
                      <a:gd name="T100" fmla="*/ 27 w 34"/>
                      <a:gd name="T101" fmla="*/ 1 h 19"/>
                      <a:gd name="T102" fmla="*/ 27 w 34"/>
                      <a:gd name="T103" fmla="*/ 1 h 19"/>
                      <a:gd name="T104" fmla="*/ 25 w 34"/>
                      <a:gd name="T105" fmla="*/ 4 h 19"/>
                      <a:gd name="T106" fmla="*/ 24 w 34"/>
                      <a:gd name="T107" fmla="*/ 7 h 19"/>
                      <a:gd name="T108" fmla="*/ 31 w 34"/>
                      <a:gd name="T109" fmla="*/ 2 h 19"/>
                      <a:gd name="T110" fmla="*/ 32 w 34"/>
                      <a:gd name="T111" fmla="*/ 1 h 19"/>
                      <a:gd name="T112" fmla="*/ 33 w 34"/>
                      <a:gd name="T113" fmla="*/ 1 h 19"/>
                      <a:gd name="T114" fmla="*/ 32 w 34"/>
                      <a:gd name="T115" fmla="*/ 3 h 19"/>
                      <a:gd name="T116" fmla="*/ 33 w 34"/>
                      <a:gd name="T117" fmla="*/ 6 h 19"/>
                      <a:gd name="T118" fmla="*/ 34 w 34"/>
                      <a:gd name="T119" fmla="*/ 4 h 19"/>
                      <a:gd name="T120" fmla="*/ 34 w 34"/>
                      <a:gd name="T121" fmla="*/ 2 h 19"/>
                      <a:gd name="T122" fmla="*/ 33 w 34"/>
                      <a:gd name="T123" fmla="*/ 0 h 19"/>
                      <a:gd name="T124" fmla="*/ 28 w 34"/>
                      <a:gd name="T125" fmla="*/ 1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34" h="19">
                        <a:moveTo>
                          <a:pt x="27" y="1"/>
                        </a:moveTo>
                        <a:cubicBezTo>
                          <a:pt x="27" y="1"/>
                          <a:pt x="27" y="1"/>
                          <a:pt x="27" y="1"/>
                        </a:cubicBezTo>
                        <a:cubicBezTo>
                          <a:pt x="27" y="1"/>
                          <a:pt x="27" y="1"/>
                          <a:pt x="27" y="1"/>
                        </a:cubicBezTo>
                        <a:cubicBezTo>
                          <a:pt x="27" y="1"/>
                          <a:pt x="27" y="1"/>
                          <a:pt x="27" y="1"/>
                        </a:cubicBezTo>
                        <a:moveTo>
                          <a:pt x="32" y="1"/>
                        </a:moveTo>
                        <a:cubicBezTo>
                          <a:pt x="32" y="1"/>
                          <a:pt x="32" y="1"/>
                          <a:pt x="32" y="1"/>
                        </a:cubicBezTo>
                        <a:cubicBezTo>
                          <a:pt x="32" y="1"/>
                          <a:pt x="32" y="1"/>
                          <a:pt x="32" y="1"/>
                        </a:cubicBezTo>
                        <a:moveTo>
                          <a:pt x="17" y="1"/>
                        </a:moveTo>
                        <a:cubicBezTo>
                          <a:pt x="17" y="1"/>
                          <a:pt x="17" y="1"/>
                          <a:pt x="17" y="1"/>
                        </a:cubicBezTo>
                        <a:cubicBezTo>
                          <a:pt x="17" y="1"/>
                          <a:pt x="17" y="1"/>
                          <a:pt x="17" y="1"/>
                        </a:cubicBezTo>
                        <a:moveTo>
                          <a:pt x="31" y="3"/>
                        </a:moveTo>
                        <a:cubicBezTo>
                          <a:pt x="31" y="3"/>
                          <a:pt x="31" y="3"/>
                          <a:pt x="31" y="3"/>
                        </a:cubicBezTo>
                        <a:cubicBezTo>
                          <a:pt x="31" y="3"/>
                          <a:pt x="31" y="3"/>
                          <a:pt x="31" y="3"/>
                        </a:cubicBezTo>
                        <a:cubicBezTo>
                          <a:pt x="31" y="3"/>
                          <a:pt x="31" y="3"/>
                          <a:pt x="31" y="3"/>
                        </a:cubicBezTo>
                        <a:moveTo>
                          <a:pt x="16" y="3"/>
                        </a:moveTo>
                        <a:cubicBezTo>
                          <a:pt x="16" y="3"/>
                          <a:pt x="16" y="3"/>
                          <a:pt x="16" y="3"/>
                        </a:cubicBezTo>
                        <a:cubicBezTo>
                          <a:pt x="16" y="3"/>
                          <a:pt x="16" y="3"/>
                          <a:pt x="16" y="3"/>
                        </a:cubicBezTo>
                        <a:cubicBezTo>
                          <a:pt x="16" y="3"/>
                          <a:pt x="16" y="3"/>
                          <a:pt x="16" y="3"/>
                        </a:cubicBezTo>
                        <a:moveTo>
                          <a:pt x="29" y="3"/>
                        </a:moveTo>
                        <a:cubicBezTo>
                          <a:pt x="29" y="3"/>
                          <a:pt x="29" y="3"/>
                          <a:pt x="29" y="3"/>
                        </a:cubicBezTo>
                        <a:cubicBezTo>
                          <a:pt x="29" y="3"/>
                          <a:pt x="29" y="3"/>
                          <a:pt x="29" y="3"/>
                        </a:cubicBezTo>
                        <a:moveTo>
                          <a:pt x="32" y="3"/>
                        </a:moveTo>
                        <a:cubicBezTo>
                          <a:pt x="32" y="3"/>
                          <a:pt x="32" y="3"/>
                          <a:pt x="32" y="3"/>
                        </a:cubicBezTo>
                        <a:cubicBezTo>
                          <a:pt x="32" y="3"/>
                          <a:pt x="32" y="3"/>
                          <a:pt x="32" y="3"/>
                        </a:cubicBezTo>
                        <a:cubicBezTo>
                          <a:pt x="32" y="3"/>
                          <a:pt x="32" y="3"/>
                          <a:pt x="32" y="3"/>
                        </a:cubicBezTo>
                        <a:moveTo>
                          <a:pt x="34" y="4"/>
                        </a:moveTo>
                        <a:cubicBezTo>
                          <a:pt x="34" y="4"/>
                          <a:pt x="34" y="4"/>
                          <a:pt x="34" y="4"/>
                        </a:cubicBezTo>
                        <a:cubicBezTo>
                          <a:pt x="34" y="4"/>
                          <a:pt x="34" y="4"/>
                          <a:pt x="34" y="4"/>
                        </a:cubicBezTo>
                        <a:cubicBezTo>
                          <a:pt x="34" y="4"/>
                          <a:pt x="34" y="4"/>
                          <a:pt x="34" y="4"/>
                        </a:cubicBezTo>
                        <a:moveTo>
                          <a:pt x="25" y="4"/>
                        </a:moveTo>
                        <a:cubicBezTo>
                          <a:pt x="25" y="4"/>
                          <a:pt x="25" y="4"/>
                          <a:pt x="25" y="4"/>
                        </a:cubicBezTo>
                        <a:cubicBezTo>
                          <a:pt x="25" y="4"/>
                          <a:pt x="25" y="4"/>
                          <a:pt x="25" y="4"/>
                        </a:cubicBezTo>
                        <a:cubicBezTo>
                          <a:pt x="25" y="4"/>
                          <a:pt x="25" y="4"/>
                          <a:pt x="25" y="4"/>
                        </a:cubicBezTo>
                        <a:moveTo>
                          <a:pt x="27" y="4"/>
                        </a:moveTo>
                        <a:cubicBezTo>
                          <a:pt x="27" y="4"/>
                          <a:pt x="27" y="4"/>
                          <a:pt x="27" y="4"/>
                        </a:cubicBezTo>
                        <a:cubicBezTo>
                          <a:pt x="27" y="4"/>
                          <a:pt x="27" y="4"/>
                          <a:pt x="27" y="4"/>
                        </a:cubicBezTo>
                        <a:cubicBezTo>
                          <a:pt x="27" y="4"/>
                          <a:pt x="27" y="4"/>
                          <a:pt x="27" y="4"/>
                        </a:cubicBezTo>
                        <a:moveTo>
                          <a:pt x="8" y="4"/>
                        </a:move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moveTo>
                          <a:pt x="26" y="5"/>
                        </a:moveTo>
                        <a:cubicBezTo>
                          <a:pt x="26" y="5"/>
                          <a:pt x="26" y="5"/>
                          <a:pt x="26" y="5"/>
                        </a:cubicBezTo>
                        <a:cubicBezTo>
                          <a:pt x="26" y="5"/>
                          <a:pt x="26" y="5"/>
                          <a:pt x="26" y="5"/>
                        </a:cubicBezTo>
                        <a:cubicBezTo>
                          <a:pt x="26" y="5"/>
                          <a:pt x="26" y="5"/>
                          <a:pt x="26" y="5"/>
                        </a:cubicBezTo>
                        <a:moveTo>
                          <a:pt x="13" y="5"/>
                        </a:moveTo>
                        <a:cubicBezTo>
                          <a:pt x="13" y="5"/>
                          <a:pt x="13" y="5"/>
                          <a:pt x="13" y="5"/>
                        </a:cubicBezTo>
                        <a:cubicBezTo>
                          <a:pt x="13" y="5"/>
                          <a:pt x="13" y="5"/>
                          <a:pt x="13" y="5"/>
                        </a:cubicBezTo>
                        <a:moveTo>
                          <a:pt x="20" y="6"/>
                        </a:moveTo>
                        <a:cubicBezTo>
                          <a:pt x="20" y="6"/>
                          <a:pt x="20" y="6"/>
                          <a:pt x="20" y="6"/>
                        </a:cubicBezTo>
                        <a:cubicBezTo>
                          <a:pt x="20" y="6"/>
                          <a:pt x="20" y="6"/>
                          <a:pt x="20" y="6"/>
                        </a:cubicBezTo>
                        <a:moveTo>
                          <a:pt x="14" y="6"/>
                        </a:moveTo>
                        <a:cubicBezTo>
                          <a:pt x="14" y="6"/>
                          <a:pt x="14" y="6"/>
                          <a:pt x="14" y="6"/>
                        </a:cubicBezTo>
                        <a:cubicBezTo>
                          <a:pt x="14" y="6"/>
                          <a:pt x="14" y="6"/>
                          <a:pt x="14" y="6"/>
                        </a:cubicBezTo>
                        <a:cubicBezTo>
                          <a:pt x="14" y="6"/>
                          <a:pt x="14" y="6"/>
                          <a:pt x="14" y="6"/>
                        </a:cubicBezTo>
                        <a:moveTo>
                          <a:pt x="21" y="6"/>
                        </a:moveTo>
                        <a:cubicBezTo>
                          <a:pt x="21" y="6"/>
                          <a:pt x="21" y="6"/>
                          <a:pt x="21" y="6"/>
                        </a:cubicBezTo>
                        <a:cubicBezTo>
                          <a:pt x="21" y="6"/>
                          <a:pt x="21" y="6"/>
                          <a:pt x="21" y="6"/>
                        </a:cubicBezTo>
                        <a:cubicBezTo>
                          <a:pt x="21" y="6"/>
                          <a:pt x="21" y="6"/>
                          <a:pt x="21" y="6"/>
                        </a:cubicBezTo>
                        <a:moveTo>
                          <a:pt x="19" y="7"/>
                        </a:moveTo>
                        <a:cubicBezTo>
                          <a:pt x="19" y="7"/>
                          <a:pt x="19" y="7"/>
                          <a:pt x="19" y="7"/>
                        </a:cubicBezTo>
                        <a:cubicBezTo>
                          <a:pt x="19" y="7"/>
                          <a:pt x="19" y="7"/>
                          <a:pt x="19" y="7"/>
                        </a:cubicBezTo>
                        <a:moveTo>
                          <a:pt x="3" y="13"/>
                        </a:moveTo>
                        <a:cubicBezTo>
                          <a:pt x="3" y="13"/>
                          <a:pt x="3" y="13"/>
                          <a:pt x="3" y="13"/>
                        </a:cubicBezTo>
                        <a:cubicBezTo>
                          <a:pt x="3" y="13"/>
                          <a:pt x="3" y="13"/>
                          <a:pt x="3" y="13"/>
                        </a:cubicBezTo>
                        <a:moveTo>
                          <a:pt x="0" y="15"/>
                        </a:moveTo>
                        <a:cubicBezTo>
                          <a:pt x="0" y="15"/>
                          <a:pt x="0" y="15"/>
                          <a:pt x="0" y="15"/>
                        </a:cubicBezTo>
                        <a:cubicBezTo>
                          <a:pt x="0" y="15"/>
                          <a:pt x="0" y="15"/>
                          <a:pt x="0" y="15"/>
                        </a:cubicBezTo>
                        <a:cubicBezTo>
                          <a:pt x="0" y="15"/>
                          <a:pt x="0" y="15"/>
                          <a:pt x="0" y="15"/>
                        </a:cubicBezTo>
                        <a:moveTo>
                          <a:pt x="3" y="14"/>
                        </a:moveTo>
                        <a:cubicBezTo>
                          <a:pt x="3" y="15"/>
                          <a:pt x="2" y="15"/>
                          <a:pt x="2" y="16"/>
                        </a:cubicBezTo>
                        <a:cubicBezTo>
                          <a:pt x="2" y="16"/>
                          <a:pt x="2" y="15"/>
                          <a:pt x="2" y="15"/>
                        </a:cubicBezTo>
                        <a:cubicBezTo>
                          <a:pt x="3" y="15"/>
                          <a:pt x="3" y="14"/>
                          <a:pt x="3" y="14"/>
                        </a:cubicBezTo>
                        <a:moveTo>
                          <a:pt x="5" y="13"/>
                        </a:moveTo>
                        <a:cubicBezTo>
                          <a:pt x="4" y="14"/>
                          <a:pt x="4" y="15"/>
                          <a:pt x="3" y="16"/>
                        </a:cubicBezTo>
                        <a:cubicBezTo>
                          <a:pt x="3" y="16"/>
                          <a:pt x="3" y="16"/>
                          <a:pt x="3" y="16"/>
                        </a:cubicBezTo>
                        <a:cubicBezTo>
                          <a:pt x="3" y="16"/>
                          <a:pt x="3" y="16"/>
                          <a:pt x="3" y="16"/>
                        </a:cubicBezTo>
                        <a:cubicBezTo>
                          <a:pt x="4" y="15"/>
                          <a:pt x="4" y="14"/>
                          <a:pt x="5" y="13"/>
                        </a:cubicBezTo>
                        <a:moveTo>
                          <a:pt x="9" y="11"/>
                        </a:moveTo>
                        <a:cubicBezTo>
                          <a:pt x="9" y="11"/>
                          <a:pt x="9" y="11"/>
                          <a:pt x="9" y="11"/>
                        </a:cubicBezTo>
                        <a:cubicBezTo>
                          <a:pt x="9" y="11"/>
                          <a:pt x="9" y="11"/>
                          <a:pt x="9" y="11"/>
                        </a:cubicBezTo>
                        <a:cubicBezTo>
                          <a:pt x="8" y="12"/>
                          <a:pt x="7" y="14"/>
                          <a:pt x="6" y="15"/>
                        </a:cubicBezTo>
                        <a:cubicBezTo>
                          <a:pt x="6" y="16"/>
                          <a:pt x="5" y="18"/>
                          <a:pt x="4" y="19"/>
                        </a:cubicBezTo>
                        <a:cubicBezTo>
                          <a:pt x="4" y="18"/>
                          <a:pt x="5" y="17"/>
                          <a:pt x="5" y="17"/>
                        </a:cubicBezTo>
                        <a:cubicBezTo>
                          <a:pt x="5" y="17"/>
                          <a:pt x="5" y="17"/>
                          <a:pt x="5" y="17"/>
                        </a:cubicBezTo>
                        <a:cubicBezTo>
                          <a:pt x="6" y="15"/>
                          <a:pt x="7" y="13"/>
                          <a:pt x="9" y="11"/>
                        </a:cubicBezTo>
                        <a:moveTo>
                          <a:pt x="4" y="10"/>
                        </a:moveTo>
                        <a:cubicBezTo>
                          <a:pt x="3" y="11"/>
                          <a:pt x="3" y="12"/>
                          <a:pt x="2" y="13"/>
                        </a:cubicBezTo>
                        <a:cubicBezTo>
                          <a:pt x="3" y="12"/>
                          <a:pt x="3" y="12"/>
                          <a:pt x="3" y="12"/>
                        </a:cubicBezTo>
                        <a:cubicBezTo>
                          <a:pt x="3" y="12"/>
                          <a:pt x="3" y="12"/>
                          <a:pt x="3" y="12"/>
                        </a:cubicBezTo>
                        <a:cubicBezTo>
                          <a:pt x="3" y="11"/>
                          <a:pt x="4" y="10"/>
                          <a:pt x="4" y="10"/>
                        </a:cubicBezTo>
                        <a:moveTo>
                          <a:pt x="15" y="7"/>
                        </a:moveTo>
                        <a:cubicBezTo>
                          <a:pt x="13" y="11"/>
                          <a:pt x="10" y="15"/>
                          <a:pt x="8" y="18"/>
                        </a:cubicBezTo>
                        <a:cubicBezTo>
                          <a:pt x="8" y="18"/>
                          <a:pt x="8" y="18"/>
                          <a:pt x="8" y="18"/>
                        </a:cubicBezTo>
                        <a:cubicBezTo>
                          <a:pt x="8" y="18"/>
                          <a:pt x="8" y="18"/>
                          <a:pt x="8" y="18"/>
                        </a:cubicBezTo>
                        <a:cubicBezTo>
                          <a:pt x="10" y="14"/>
                          <a:pt x="12" y="11"/>
                          <a:pt x="15" y="7"/>
                        </a:cubicBezTo>
                        <a:moveTo>
                          <a:pt x="5" y="7"/>
                        </a:moveTo>
                        <a:cubicBezTo>
                          <a:pt x="5" y="7"/>
                          <a:pt x="5" y="8"/>
                          <a:pt x="5" y="8"/>
                        </a:cubicBezTo>
                        <a:cubicBezTo>
                          <a:pt x="5" y="8"/>
                          <a:pt x="5" y="8"/>
                          <a:pt x="5" y="8"/>
                        </a:cubicBezTo>
                        <a:cubicBezTo>
                          <a:pt x="5" y="8"/>
                          <a:pt x="5" y="8"/>
                          <a:pt x="5" y="8"/>
                        </a:cubicBezTo>
                        <a:cubicBezTo>
                          <a:pt x="5" y="8"/>
                          <a:pt x="5" y="8"/>
                          <a:pt x="5" y="8"/>
                        </a:cubicBezTo>
                        <a:cubicBezTo>
                          <a:pt x="4" y="9"/>
                          <a:pt x="3" y="10"/>
                          <a:pt x="3" y="12"/>
                        </a:cubicBezTo>
                        <a:cubicBezTo>
                          <a:pt x="3" y="12"/>
                          <a:pt x="2" y="13"/>
                          <a:pt x="2" y="13"/>
                        </a:cubicBezTo>
                        <a:cubicBezTo>
                          <a:pt x="2" y="14"/>
                          <a:pt x="1" y="15"/>
                          <a:pt x="0" y="16"/>
                        </a:cubicBezTo>
                        <a:cubicBezTo>
                          <a:pt x="0" y="16"/>
                          <a:pt x="0" y="15"/>
                          <a:pt x="0" y="15"/>
                        </a:cubicBezTo>
                        <a:cubicBezTo>
                          <a:pt x="0" y="15"/>
                          <a:pt x="0" y="15"/>
                          <a:pt x="0" y="15"/>
                        </a:cubicBezTo>
                        <a:cubicBezTo>
                          <a:pt x="0" y="15"/>
                          <a:pt x="0" y="15"/>
                          <a:pt x="0" y="15"/>
                        </a:cubicBezTo>
                        <a:cubicBezTo>
                          <a:pt x="0" y="15"/>
                          <a:pt x="0" y="15"/>
                          <a:pt x="0" y="15"/>
                        </a:cubicBezTo>
                        <a:cubicBezTo>
                          <a:pt x="0" y="15"/>
                          <a:pt x="0" y="15"/>
                          <a:pt x="0" y="15"/>
                        </a:cubicBezTo>
                        <a:cubicBezTo>
                          <a:pt x="0" y="14"/>
                          <a:pt x="1" y="14"/>
                          <a:pt x="1" y="13"/>
                        </a:cubicBezTo>
                        <a:cubicBezTo>
                          <a:pt x="1" y="13"/>
                          <a:pt x="1" y="13"/>
                          <a:pt x="1" y="13"/>
                        </a:cubicBezTo>
                        <a:cubicBezTo>
                          <a:pt x="2" y="11"/>
                          <a:pt x="3" y="10"/>
                          <a:pt x="4" y="8"/>
                        </a:cubicBezTo>
                        <a:cubicBezTo>
                          <a:pt x="5" y="8"/>
                          <a:pt x="5" y="7"/>
                          <a:pt x="5" y="7"/>
                        </a:cubicBezTo>
                        <a:moveTo>
                          <a:pt x="7" y="7"/>
                        </a:moveTo>
                        <a:cubicBezTo>
                          <a:pt x="6" y="9"/>
                          <a:pt x="5" y="11"/>
                          <a:pt x="3" y="14"/>
                        </a:cubicBezTo>
                        <a:cubicBezTo>
                          <a:pt x="3" y="14"/>
                          <a:pt x="3" y="14"/>
                          <a:pt x="3" y="14"/>
                        </a:cubicBezTo>
                        <a:cubicBezTo>
                          <a:pt x="3" y="14"/>
                          <a:pt x="3" y="15"/>
                          <a:pt x="2" y="15"/>
                        </a:cubicBezTo>
                        <a:cubicBezTo>
                          <a:pt x="2" y="14"/>
                          <a:pt x="3" y="13"/>
                          <a:pt x="3" y="13"/>
                        </a:cubicBezTo>
                        <a:cubicBezTo>
                          <a:pt x="3" y="13"/>
                          <a:pt x="3" y="13"/>
                          <a:pt x="3" y="13"/>
                        </a:cubicBezTo>
                        <a:cubicBezTo>
                          <a:pt x="4" y="10"/>
                          <a:pt x="5" y="9"/>
                          <a:pt x="7" y="7"/>
                        </a:cubicBezTo>
                        <a:moveTo>
                          <a:pt x="18" y="5"/>
                        </a:moveTo>
                        <a:cubicBezTo>
                          <a:pt x="18" y="6"/>
                          <a:pt x="17" y="7"/>
                          <a:pt x="16" y="8"/>
                        </a:cubicBezTo>
                        <a:cubicBezTo>
                          <a:pt x="15" y="9"/>
                          <a:pt x="15" y="10"/>
                          <a:pt x="14" y="11"/>
                        </a:cubicBezTo>
                        <a:cubicBezTo>
                          <a:pt x="13" y="13"/>
                          <a:pt x="12" y="14"/>
                          <a:pt x="11" y="15"/>
                        </a:cubicBezTo>
                        <a:cubicBezTo>
                          <a:pt x="11" y="15"/>
                          <a:pt x="11" y="15"/>
                          <a:pt x="11" y="15"/>
                        </a:cubicBezTo>
                        <a:cubicBezTo>
                          <a:pt x="13" y="12"/>
                          <a:pt x="15" y="10"/>
                          <a:pt x="17" y="7"/>
                        </a:cubicBezTo>
                        <a:cubicBezTo>
                          <a:pt x="17" y="6"/>
                          <a:pt x="18" y="6"/>
                          <a:pt x="18" y="5"/>
                        </a:cubicBezTo>
                        <a:moveTo>
                          <a:pt x="8" y="5"/>
                        </a:moveTo>
                        <a:cubicBezTo>
                          <a:pt x="8" y="6"/>
                          <a:pt x="7" y="7"/>
                          <a:pt x="7" y="9"/>
                        </a:cubicBezTo>
                        <a:cubicBezTo>
                          <a:pt x="6" y="10"/>
                          <a:pt x="5" y="12"/>
                          <a:pt x="4" y="13"/>
                        </a:cubicBezTo>
                        <a:cubicBezTo>
                          <a:pt x="5" y="11"/>
                          <a:pt x="6" y="8"/>
                          <a:pt x="7" y="6"/>
                        </a:cubicBezTo>
                        <a:cubicBezTo>
                          <a:pt x="8" y="6"/>
                          <a:pt x="8" y="5"/>
                          <a:pt x="8" y="5"/>
                        </a:cubicBezTo>
                        <a:moveTo>
                          <a:pt x="33" y="5"/>
                        </a:moveTo>
                        <a:cubicBezTo>
                          <a:pt x="33" y="5"/>
                          <a:pt x="33" y="5"/>
                          <a:pt x="33" y="5"/>
                        </a:cubicBezTo>
                        <a:cubicBezTo>
                          <a:pt x="33" y="5"/>
                          <a:pt x="33" y="5"/>
                          <a:pt x="33" y="5"/>
                        </a:cubicBezTo>
                        <a:moveTo>
                          <a:pt x="8" y="4"/>
                        </a:moveTo>
                        <a:cubicBezTo>
                          <a:pt x="8" y="5"/>
                          <a:pt x="8" y="5"/>
                          <a:pt x="8" y="5"/>
                        </a:cubicBezTo>
                        <a:cubicBezTo>
                          <a:pt x="8" y="5"/>
                          <a:pt x="8" y="5"/>
                          <a:pt x="8" y="5"/>
                        </a:cubicBezTo>
                        <a:cubicBezTo>
                          <a:pt x="8" y="5"/>
                          <a:pt x="8" y="5"/>
                          <a:pt x="8" y="5"/>
                        </a:cubicBezTo>
                        <a:cubicBezTo>
                          <a:pt x="8" y="6"/>
                          <a:pt x="8" y="6"/>
                          <a:pt x="7" y="6"/>
                        </a:cubicBezTo>
                        <a:cubicBezTo>
                          <a:pt x="5" y="9"/>
                          <a:pt x="3" y="12"/>
                          <a:pt x="2" y="15"/>
                        </a:cubicBezTo>
                        <a:cubicBezTo>
                          <a:pt x="2" y="15"/>
                          <a:pt x="2" y="15"/>
                          <a:pt x="2" y="15"/>
                        </a:cubicBezTo>
                        <a:cubicBezTo>
                          <a:pt x="2" y="15"/>
                          <a:pt x="2" y="14"/>
                          <a:pt x="2" y="14"/>
                        </a:cubicBezTo>
                        <a:cubicBezTo>
                          <a:pt x="2" y="14"/>
                          <a:pt x="2" y="14"/>
                          <a:pt x="2" y="14"/>
                        </a:cubicBezTo>
                        <a:cubicBezTo>
                          <a:pt x="2" y="14"/>
                          <a:pt x="2" y="13"/>
                          <a:pt x="2" y="13"/>
                        </a:cubicBezTo>
                        <a:cubicBezTo>
                          <a:pt x="3" y="12"/>
                          <a:pt x="4" y="10"/>
                          <a:pt x="4" y="9"/>
                        </a:cubicBezTo>
                        <a:cubicBezTo>
                          <a:pt x="4" y="9"/>
                          <a:pt x="5" y="8"/>
                          <a:pt x="5" y="8"/>
                        </a:cubicBezTo>
                        <a:cubicBezTo>
                          <a:pt x="5" y="8"/>
                          <a:pt x="5" y="7"/>
                          <a:pt x="5" y="7"/>
                        </a:cubicBezTo>
                        <a:cubicBezTo>
                          <a:pt x="5" y="7"/>
                          <a:pt x="5" y="7"/>
                          <a:pt x="5" y="7"/>
                        </a:cubicBezTo>
                        <a:cubicBezTo>
                          <a:pt x="6" y="6"/>
                          <a:pt x="7" y="5"/>
                          <a:pt x="8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moveTo>
                          <a:pt x="16" y="4"/>
                        </a:moveTo>
                        <a:cubicBezTo>
                          <a:pt x="13" y="9"/>
                          <a:pt x="9" y="14"/>
                          <a:pt x="6" y="19"/>
                        </a:cubicBezTo>
                        <a:cubicBezTo>
                          <a:pt x="7" y="18"/>
                          <a:pt x="7" y="18"/>
                          <a:pt x="7" y="18"/>
                        </a:cubicBezTo>
                        <a:cubicBezTo>
                          <a:pt x="7" y="18"/>
                          <a:pt x="7" y="18"/>
                          <a:pt x="7" y="18"/>
                        </a:cubicBezTo>
                        <a:cubicBezTo>
                          <a:pt x="9" y="14"/>
                          <a:pt x="11" y="9"/>
                          <a:pt x="14" y="6"/>
                        </a:cubicBezTo>
                        <a:cubicBezTo>
                          <a:pt x="14" y="6"/>
                          <a:pt x="14" y="6"/>
                          <a:pt x="14" y="6"/>
                        </a:cubicBezTo>
                        <a:cubicBezTo>
                          <a:pt x="14" y="6"/>
                          <a:pt x="14" y="6"/>
                          <a:pt x="14" y="6"/>
                        </a:cubicBezTo>
                        <a:cubicBezTo>
                          <a:pt x="14" y="6"/>
                          <a:pt x="14" y="6"/>
                          <a:pt x="14" y="6"/>
                        </a:cubicBezTo>
                        <a:cubicBezTo>
                          <a:pt x="14" y="6"/>
                          <a:pt x="14" y="6"/>
                          <a:pt x="14" y="6"/>
                        </a:cubicBezTo>
                        <a:cubicBezTo>
                          <a:pt x="15" y="5"/>
                          <a:pt x="15" y="5"/>
                          <a:pt x="16" y="4"/>
                        </a:cubicBezTo>
                        <a:moveTo>
                          <a:pt x="9" y="4"/>
                        </a:moveTo>
                        <a:cubicBezTo>
                          <a:pt x="9" y="4"/>
                          <a:pt x="9" y="5"/>
                          <a:pt x="9" y="5"/>
                        </a:cubicBezTo>
                        <a:cubicBezTo>
                          <a:pt x="9" y="5"/>
                          <a:pt x="9" y="5"/>
                          <a:pt x="9" y="5"/>
                        </a:cubicBezTo>
                        <a:cubicBezTo>
                          <a:pt x="8" y="6"/>
                          <a:pt x="8" y="7"/>
                          <a:pt x="7" y="8"/>
                        </a:cubicBezTo>
                        <a:cubicBezTo>
                          <a:pt x="8" y="7"/>
                          <a:pt x="8" y="6"/>
                          <a:pt x="8" y="5"/>
                        </a:cubicBezTo>
                        <a:cubicBezTo>
                          <a:pt x="8" y="5"/>
                          <a:pt x="9" y="4"/>
                          <a:pt x="9" y="4"/>
                        </a:cubicBezTo>
                        <a:moveTo>
                          <a:pt x="16" y="3"/>
                        </a:moveTo>
                        <a:cubicBezTo>
                          <a:pt x="14" y="5"/>
                          <a:pt x="12" y="7"/>
                          <a:pt x="11" y="9"/>
                        </a:cubicBezTo>
                        <a:cubicBezTo>
                          <a:pt x="11" y="10"/>
                          <a:pt x="10" y="11"/>
                          <a:pt x="10" y="11"/>
                        </a:cubicBezTo>
                        <a:cubicBezTo>
                          <a:pt x="9" y="12"/>
                          <a:pt x="9" y="13"/>
                          <a:pt x="8" y="14"/>
                        </a:cubicBezTo>
                        <a:cubicBezTo>
                          <a:pt x="7" y="15"/>
                          <a:pt x="6" y="17"/>
                          <a:pt x="6" y="19"/>
                        </a:cubicBezTo>
                        <a:cubicBezTo>
                          <a:pt x="6" y="17"/>
                          <a:pt x="6" y="16"/>
                          <a:pt x="7" y="15"/>
                        </a:cubicBezTo>
                        <a:cubicBezTo>
                          <a:pt x="7" y="15"/>
                          <a:pt x="7" y="15"/>
                          <a:pt x="7" y="15"/>
                        </a:cubicBezTo>
                        <a:cubicBezTo>
                          <a:pt x="8" y="12"/>
                          <a:pt x="10" y="9"/>
                          <a:pt x="12" y="7"/>
                        </a:cubicBezTo>
                        <a:cubicBezTo>
                          <a:pt x="13" y="5"/>
                          <a:pt x="14" y="4"/>
                          <a:pt x="16" y="3"/>
                        </a:cubicBezTo>
                        <a:moveTo>
                          <a:pt x="24" y="3"/>
                        </a:moveTo>
                        <a:cubicBezTo>
                          <a:pt x="22" y="5"/>
                          <a:pt x="21" y="7"/>
                          <a:pt x="19" y="9"/>
                        </a:cubicBezTo>
                        <a:cubicBezTo>
                          <a:pt x="20" y="8"/>
                          <a:pt x="20" y="7"/>
                          <a:pt x="21" y="6"/>
                        </a:cubicBezTo>
                        <a:cubicBezTo>
                          <a:pt x="21" y="6"/>
                          <a:pt x="21" y="6"/>
                          <a:pt x="21" y="6"/>
                        </a:cubicBezTo>
                        <a:cubicBezTo>
                          <a:pt x="21" y="6"/>
                          <a:pt x="21" y="6"/>
                          <a:pt x="21" y="6"/>
                        </a:cubicBezTo>
                        <a:cubicBezTo>
                          <a:pt x="21" y="6"/>
                          <a:pt x="21" y="6"/>
                          <a:pt x="21" y="6"/>
                        </a:cubicBezTo>
                        <a:cubicBezTo>
                          <a:pt x="21" y="6"/>
                          <a:pt x="21" y="6"/>
                          <a:pt x="21" y="6"/>
                        </a:cubicBezTo>
                        <a:cubicBezTo>
                          <a:pt x="22" y="5"/>
                          <a:pt x="23" y="4"/>
                          <a:pt x="24" y="3"/>
                        </a:cubicBezTo>
                        <a:moveTo>
                          <a:pt x="28" y="2"/>
                        </a:moveTo>
                        <a:cubicBezTo>
                          <a:pt x="27" y="3"/>
                          <a:pt x="27" y="4"/>
                          <a:pt x="26" y="5"/>
                        </a:cubicBezTo>
                        <a:cubicBezTo>
                          <a:pt x="26" y="5"/>
                          <a:pt x="26" y="5"/>
                          <a:pt x="26" y="5"/>
                        </a:cubicBezTo>
                        <a:cubicBezTo>
                          <a:pt x="26" y="5"/>
                          <a:pt x="26" y="5"/>
                          <a:pt x="26" y="5"/>
                        </a:cubicBezTo>
                        <a:cubicBezTo>
                          <a:pt x="26" y="5"/>
                          <a:pt x="26" y="5"/>
                          <a:pt x="26" y="5"/>
                        </a:cubicBezTo>
                        <a:cubicBezTo>
                          <a:pt x="26" y="5"/>
                          <a:pt x="26" y="5"/>
                          <a:pt x="26" y="5"/>
                        </a:cubicBezTo>
                        <a:cubicBezTo>
                          <a:pt x="26" y="5"/>
                          <a:pt x="25" y="6"/>
                          <a:pt x="25" y="7"/>
                        </a:cubicBezTo>
                        <a:cubicBezTo>
                          <a:pt x="25" y="6"/>
                          <a:pt x="26" y="5"/>
                          <a:pt x="27" y="4"/>
                        </a:cubicBezTo>
                        <a:cubicBezTo>
                          <a:pt x="27" y="4"/>
                          <a:pt x="27" y="4"/>
                          <a:pt x="27" y="4"/>
                        </a:cubicBezTo>
                        <a:cubicBezTo>
                          <a:pt x="27" y="4"/>
                          <a:pt x="27" y="4"/>
                          <a:pt x="27" y="4"/>
                        </a:cubicBezTo>
                        <a:cubicBezTo>
                          <a:pt x="27" y="4"/>
                          <a:pt x="27" y="4"/>
                          <a:pt x="27" y="4"/>
                        </a:cubicBezTo>
                        <a:cubicBezTo>
                          <a:pt x="27" y="4"/>
                          <a:pt x="27" y="4"/>
                          <a:pt x="27" y="4"/>
                        </a:cubicBezTo>
                        <a:cubicBezTo>
                          <a:pt x="27" y="3"/>
                          <a:pt x="28" y="3"/>
                          <a:pt x="28" y="2"/>
                        </a:cubicBezTo>
                        <a:moveTo>
                          <a:pt x="30" y="2"/>
                        </a:moveTo>
                        <a:cubicBezTo>
                          <a:pt x="30" y="3"/>
                          <a:pt x="28" y="5"/>
                          <a:pt x="27" y="6"/>
                        </a:cubicBezTo>
                        <a:cubicBezTo>
                          <a:pt x="28" y="5"/>
                          <a:pt x="29" y="4"/>
                          <a:pt x="29" y="3"/>
                        </a:cubicBezTo>
                        <a:cubicBezTo>
                          <a:pt x="29" y="3"/>
                          <a:pt x="29" y="3"/>
                          <a:pt x="29" y="3"/>
                        </a:cubicBezTo>
                        <a:cubicBezTo>
                          <a:pt x="29" y="3"/>
                          <a:pt x="29" y="3"/>
                          <a:pt x="29" y="3"/>
                        </a:cubicBezTo>
                        <a:cubicBezTo>
                          <a:pt x="29" y="3"/>
                          <a:pt x="29" y="3"/>
                          <a:pt x="29" y="3"/>
                        </a:cubicBezTo>
                        <a:cubicBezTo>
                          <a:pt x="29" y="3"/>
                          <a:pt x="29" y="3"/>
                          <a:pt x="29" y="3"/>
                        </a:cubicBezTo>
                        <a:cubicBezTo>
                          <a:pt x="30" y="3"/>
                          <a:pt x="30" y="2"/>
                          <a:pt x="30" y="2"/>
                        </a:cubicBezTo>
                        <a:moveTo>
                          <a:pt x="26" y="2"/>
                        </a:moveTo>
                        <a:cubicBezTo>
                          <a:pt x="25" y="3"/>
                          <a:pt x="24" y="4"/>
                          <a:pt x="23" y="5"/>
                        </a:cubicBezTo>
                        <a:cubicBezTo>
                          <a:pt x="23" y="5"/>
                          <a:pt x="23" y="5"/>
                          <a:pt x="23" y="5"/>
                        </a:cubicBezTo>
                        <a:cubicBezTo>
                          <a:pt x="22" y="6"/>
                          <a:pt x="21" y="7"/>
                          <a:pt x="20" y="8"/>
                        </a:cubicBezTo>
                        <a:cubicBezTo>
                          <a:pt x="21" y="7"/>
                          <a:pt x="22" y="6"/>
                          <a:pt x="23" y="4"/>
                        </a:cubicBezTo>
                        <a:cubicBezTo>
                          <a:pt x="24" y="3"/>
                          <a:pt x="25" y="3"/>
                          <a:pt x="26" y="2"/>
                        </a:cubicBezTo>
                        <a:moveTo>
                          <a:pt x="32" y="1"/>
                        </a:moveTo>
                        <a:cubicBezTo>
                          <a:pt x="31" y="3"/>
                          <a:pt x="30" y="4"/>
                          <a:pt x="30" y="5"/>
                        </a:cubicBezTo>
                        <a:cubicBezTo>
                          <a:pt x="30" y="5"/>
                          <a:pt x="30" y="5"/>
                          <a:pt x="30" y="4"/>
                        </a:cubicBezTo>
                        <a:cubicBezTo>
                          <a:pt x="30" y="4"/>
                          <a:pt x="31" y="3"/>
                          <a:pt x="31" y="3"/>
                        </a:cubicBezTo>
                        <a:cubicBezTo>
                          <a:pt x="31" y="3"/>
                          <a:pt x="31" y="3"/>
                          <a:pt x="31" y="3"/>
                        </a:cubicBezTo>
                        <a:cubicBezTo>
                          <a:pt x="31" y="3"/>
                          <a:pt x="31" y="3"/>
                          <a:pt x="31" y="3"/>
                        </a:cubicBezTo>
                        <a:cubicBezTo>
                          <a:pt x="31" y="3"/>
                          <a:pt x="31" y="3"/>
                          <a:pt x="31" y="3"/>
                        </a:cubicBezTo>
                        <a:cubicBezTo>
                          <a:pt x="31" y="3"/>
                          <a:pt x="31" y="3"/>
                          <a:pt x="31" y="3"/>
                        </a:cubicBezTo>
                        <a:cubicBezTo>
                          <a:pt x="31" y="2"/>
                          <a:pt x="32" y="2"/>
                          <a:pt x="32" y="1"/>
                        </a:cubicBezTo>
                        <a:moveTo>
                          <a:pt x="28" y="1"/>
                        </a:moveTo>
                        <a:cubicBezTo>
                          <a:pt x="27" y="3"/>
                          <a:pt x="26" y="4"/>
                          <a:pt x="25" y="5"/>
                        </a:cubicBezTo>
                        <a:cubicBezTo>
                          <a:pt x="24" y="6"/>
                          <a:pt x="23" y="7"/>
                          <a:pt x="22" y="8"/>
                        </a:cubicBezTo>
                        <a:cubicBezTo>
                          <a:pt x="23" y="7"/>
                          <a:pt x="24" y="5"/>
                          <a:pt x="25" y="4"/>
                        </a:cubicBezTo>
                        <a:cubicBezTo>
                          <a:pt x="25" y="4"/>
                          <a:pt x="25" y="4"/>
                          <a:pt x="25" y="4"/>
                        </a:cubicBezTo>
                        <a:cubicBezTo>
                          <a:pt x="25" y="4"/>
                          <a:pt x="25" y="4"/>
                          <a:pt x="25" y="4"/>
                        </a:cubicBezTo>
                        <a:cubicBezTo>
                          <a:pt x="25" y="4"/>
                          <a:pt x="25" y="4"/>
                          <a:pt x="25" y="4"/>
                        </a:cubicBezTo>
                        <a:cubicBezTo>
                          <a:pt x="25" y="4"/>
                          <a:pt x="25" y="4"/>
                          <a:pt x="25" y="4"/>
                        </a:cubicBezTo>
                        <a:cubicBezTo>
                          <a:pt x="26" y="3"/>
                          <a:pt x="27" y="2"/>
                          <a:pt x="28" y="1"/>
                        </a:cubicBezTo>
                        <a:moveTo>
                          <a:pt x="29" y="0"/>
                        </a:moveTo>
                        <a:cubicBezTo>
                          <a:pt x="28" y="0"/>
                          <a:pt x="27" y="0"/>
                          <a:pt x="27" y="1"/>
                        </a:cubicBezTo>
                        <a:cubicBezTo>
                          <a:pt x="27" y="1"/>
                          <a:pt x="26" y="1"/>
                          <a:pt x="26" y="1"/>
                        </a:cubicBezTo>
                        <a:cubicBezTo>
                          <a:pt x="26" y="1"/>
                          <a:pt x="27" y="1"/>
                          <a:pt x="27" y="0"/>
                        </a:cubicBezTo>
                        <a:cubicBezTo>
                          <a:pt x="27" y="0"/>
                          <a:pt x="27" y="0"/>
                          <a:pt x="27" y="0"/>
                        </a:cubicBezTo>
                        <a:cubicBezTo>
                          <a:pt x="26" y="1"/>
                          <a:pt x="26" y="1"/>
                          <a:pt x="25" y="2"/>
                        </a:cubicBezTo>
                        <a:cubicBezTo>
                          <a:pt x="25" y="1"/>
                          <a:pt x="26" y="1"/>
                          <a:pt x="27" y="0"/>
                        </a:cubicBezTo>
                        <a:cubicBezTo>
                          <a:pt x="27" y="0"/>
                          <a:pt x="27" y="0"/>
                          <a:pt x="27" y="0"/>
                        </a:cubicBezTo>
                        <a:cubicBezTo>
                          <a:pt x="24" y="1"/>
                          <a:pt x="22" y="3"/>
                          <a:pt x="21" y="5"/>
                        </a:cubicBezTo>
                        <a:cubicBezTo>
                          <a:pt x="19" y="7"/>
                          <a:pt x="17" y="9"/>
                          <a:pt x="16" y="11"/>
                        </a:cubicBezTo>
                        <a:cubicBezTo>
                          <a:pt x="17" y="10"/>
                          <a:pt x="18" y="8"/>
                          <a:pt x="19" y="7"/>
                        </a:cubicBezTo>
                        <a:cubicBezTo>
                          <a:pt x="19" y="7"/>
                          <a:pt x="19" y="7"/>
                          <a:pt x="19" y="7"/>
                        </a:cubicBezTo>
                        <a:cubicBezTo>
                          <a:pt x="20" y="5"/>
                          <a:pt x="22" y="3"/>
                          <a:pt x="23" y="0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22" y="1"/>
                          <a:pt x="21" y="3"/>
                          <a:pt x="20" y="4"/>
                        </a:cubicBezTo>
                        <a:cubicBezTo>
                          <a:pt x="20" y="3"/>
                          <a:pt x="21" y="2"/>
                          <a:pt x="22" y="1"/>
                        </a:cubicBezTo>
                        <a:cubicBezTo>
                          <a:pt x="22" y="1"/>
                          <a:pt x="22" y="1"/>
                          <a:pt x="22" y="1"/>
                        </a:cubicBezTo>
                        <a:cubicBezTo>
                          <a:pt x="19" y="3"/>
                          <a:pt x="18" y="4"/>
                          <a:pt x="16" y="6"/>
                        </a:cubicBezTo>
                        <a:cubicBezTo>
                          <a:pt x="17" y="5"/>
                          <a:pt x="18" y="3"/>
                          <a:pt x="19" y="1"/>
                        </a:cubicBezTo>
                        <a:cubicBezTo>
                          <a:pt x="19" y="1"/>
                          <a:pt x="19" y="1"/>
                          <a:pt x="19" y="1"/>
                        </a:cubicBezTo>
                        <a:cubicBezTo>
                          <a:pt x="18" y="2"/>
                          <a:pt x="17" y="2"/>
                          <a:pt x="16" y="3"/>
                        </a:cubicBezTo>
                        <a:cubicBezTo>
                          <a:pt x="17" y="3"/>
                          <a:pt x="17" y="3"/>
                          <a:pt x="17" y="2"/>
                        </a:cubicBezTo>
                        <a:cubicBezTo>
                          <a:pt x="17" y="2"/>
                          <a:pt x="17" y="2"/>
                          <a:pt x="17" y="2"/>
                        </a:cubicBezTo>
                        <a:cubicBezTo>
                          <a:pt x="17" y="2"/>
                          <a:pt x="16" y="3"/>
                          <a:pt x="16" y="3"/>
                        </a:cubicBezTo>
                        <a:cubicBezTo>
                          <a:pt x="16" y="2"/>
                          <a:pt x="17" y="2"/>
                          <a:pt x="17" y="1"/>
                        </a:cubicBezTo>
                        <a:cubicBezTo>
                          <a:pt x="17" y="1"/>
                          <a:pt x="17" y="1"/>
                          <a:pt x="17" y="1"/>
                        </a:cubicBezTo>
                        <a:cubicBezTo>
                          <a:pt x="15" y="3"/>
                          <a:pt x="13" y="5"/>
                          <a:pt x="12" y="7"/>
                        </a:cubicBezTo>
                        <a:cubicBezTo>
                          <a:pt x="12" y="6"/>
                          <a:pt x="13" y="4"/>
                          <a:pt x="13" y="3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1" y="4"/>
                          <a:pt x="9" y="7"/>
                          <a:pt x="7" y="9"/>
                        </a:cubicBezTo>
                        <a:cubicBezTo>
                          <a:pt x="6" y="10"/>
                          <a:pt x="6" y="10"/>
                          <a:pt x="6" y="11"/>
                        </a:cubicBezTo>
                        <a:cubicBezTo>
                          <a:pt x="6" y="10"/>
                          <a:pt x="7" y="9"/>
                          <a:pt x="7" y="8"/>
                        </a:cubicBezTo>
                        <a:cubicBezTo>
                          <a:pt x="8" y="7"/>
                          <a:pt x="9" y="5"/>
                          <a:pt x="9" y="4"/>
                        </a:cubicBezTo>
                        <a:cubicBezTo>
                          <a:pt x="9" y="3"/>
                          <a:pt x="9" y="3"/>
                          <a:pt x="9" y="3"/>
                        </a:cubicBezTo>
                        <a:cubicBezTo>
                          <a:pt x="9" y="4"/>
                          <a:pt x="9" y="4"/>
                          <a:pt x="8" y="5"/>
                        </a:cubicBezTo>
                        <a:cubicBezTo>
                          <a:pt x="8" y="5"/>
                          <a:pt x="8" y="4"/>
                          <a:pt x="8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6" y="6"/>
                          <a:pt x="5" y="7"/>
                          <a:pt x="3" y="9"/>
                        </a:cubicBezTo>
                        <a:cubicBezTo>
                          <a:pt x="2" y="10"/>
                          <a:pt x="2" y="12"/>
                          <a:pt x="1" y="13"/>
                        </a:cubicBezTo>
                        <a:cubicBezTo>
                          <a:pt x="1" y="14"/>
                          <a:pt x="0" y="15"/>
                          <a:pt x="0" y="16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1" y="15"/>
                          <a:pt x="2" y="14"/>
                          <a:pt x="2" y="13"/>
                        </a:cubicBezTo>
                        <a:cubicBezTo>
                          <a:pt x="2" y="14"/>
                          <a:pt x="2" y="15"/>
                          <a:pt x="2" y="15"/>
                        </a:cubicBezTo>
                        <a:cubicBezTo>
                          <a:pt x="2" y="15"/>
                          <a:pt x="2" y="15"/>
                          <a:pt x="2" y="15"/>
                        </a:cubicBezTo>
                        <a:cubicBezTo>
                          <a:pt x="2" y="15"/>
                          <a:pt x="2" y="15"/>
                          <a:pt x="2" y="15"/>
                        </a:cubicBezTo>
                        <a:cubicBezTo>
                          <a:pt x="2" y="16"/>
                          <a:pt x="2" y="16"/>
                          <a:pt x="2" y="16"/>
                        </a:cubicBezTo>
                        <a:cubicBezTo>
                          <a:pt x="2" y="16"/>
                          <a:pt x="2" y="16"/>
                          <a:pt x="2" y="16"/>
                        </a:cubicBezTo>
                        <a:cubicBezTo>
                          <a:pt x="2" y="15"/>
                          <a:pt x="3" y="15"/>
                          <a:pt x="3" y="14"/>
                        </a:cubicBezTo>
                        <a:cubicBezTo>
                          <a:pt x="4" y="12"/>
                          <a:pt x="5" y="11"/>
                          <a:pt x="6" y="10"/>
                        </a:cubicBezTo>
                        <a:cubicBezTo>
                          <a:pt x="6" y="10"/>
                          <a:pt x="6" y="9"/>
                          <a:pt x="6" y="9"/>
                        </a:cubicBezTo>
                        <a:cubicBezTo>
                          <a:pt x="6" y="10"/>
                          <a:pt x="6" y="11"/>
                          <a:pt x="5" y="11"/>
                        </a:cubicBezTo>
                        <a:cubicBezTo>
                          <a:pt x="4" y="14"/>
                          <a:pt x="3" y="16"/>
                          <a:pt x="2" y="18"/>
                        </a:cubicBezTo>
                        <a:cubicBezTo>
                          <a:pt x="2" y="18"/>
                          <a:pt x="2" y="18"/>
                          <a:pt x="2" y="18"/>
                        </a:cubicBezTo>
                        <a:cubicBezTo>
                          <a:pt x="2" y="18"/>
                          <a:pt x="3" y="17"/>
                          <a:pt x="3" y="17"/>
                        </a:cubicBezTo>
                        <a:cubicBezTo>
                          <a:pt x="3" y="17"/>
                          <a:pt x="3" y="17"/>
                          <a:pt x="3" y="17"/>
                        </a:cubicBezTo>
                        <a:cubicBezTo>
                          <a:pt x="4" y="15"/>
                          <a:pt x="5" y="13"/>
                          <a:pt x="5" y="11"/>
                        </a:cubicBezTo>
                        <a:cubicBezTo>
                          <a:pt x="6" y="10"/>
                          <a:pt x="7" y="8"/>
                          <a:pt x="9" y="7"/>
                        </a:cubicBezTo>
                        <a:cubicBezTo>
                          <a:pt x="10" y="6"/>
                          <a:pt x="11" y="4"/>
                          <a:pt x="13" y="3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3" y="3"/>
                          <a:pt x="13" y="4"/>
                          <a:pt x="13" y="5"/>
                        </a:cubicBezTo>
                        <a:cubicBezTo>
                          <a:pt x="13" y="5"/>
                          <a:pt x="13" y="5"/>
                          <a:pt x="13" y="5"/>
                        </a:cubicBezTo>
                        <a:cubicBezTo>
                          <a:pt x="12" y="6"/>
                          <a:pt x="11" y="7"/>
                          <a:pt x="11" y="8"/>
                        </a:cubicBezTo>
                        <a:cubicBezTo>
                          <a:pt x="10" y="9"/>
                          <a:pt x="9" y="10"/>
                          <a:pt x="9" y="11"/>
                        </a:cubicBezTo>
                        <a:cubicBezTo>
                          <a:pt x="8" y="12"/>
                          <a:pt x="7" y="13"/>
                          <a:pt x="6" y="15"/>
                        </a:cubicBezTo>
                        <a:cubicBezTo>
                          <a:pt x="5" y="16"/>
                          <a:pt x="4" y="18"/>
                          <a:pt x="4" y="19"/>
                        </a:cubicBezTo>
                        <a:cubicBezTo>
                          <a:pt x="4" y="19"/>
                          <a:pt x="4" y="19"/>
                          <a:pt x="4" y="19"/>
                        </a:cubicBezTo>
                        <a:cubicBezTo>
                          <a:pt x="5" y="18"/>
                          <a:pt x="6" y="16"/>
                          <a:pt x="7" y="15"/>
                        </a:cubicBezTo>
                        <a:cubicBezTo>
                          <a:pt x="8" y="13"/>
                          <a:pt x="8" y="12"/>
                          <a:pt x="9" y="10"/>
                        </a:cubicBezTo>
                        <a:cubicBezTo>
                          <a:pt x="10" y="9"/>
                          <a:pt x="10" y="9"/>
                          <a:pt x="11" y="8"/>
                        </a:cubicBezTo>
                        <a:cubicBezTo>
                          <a:pt x="12" y="7"/>
                          <a:pt x="12" y="6"/>
                          <a:pt x="13" y="5"/>
                        </a:cubicBezTo>
                        <a:cubicBezTo>
                          <a:pt x="13" y="5"/>
                          <a:pt x="13" y="5"/>
                          <a:pt x="13" y="5"/>
                        </a:cubicBezTo>
                        <a:cubicBezTo>
                          <a:pt x="14" y="4"/>
                          <a:pt x="15" y="2"/>
                          <a:pt x="17" y="1"/>
                        </a:cubicBezTo>
                        <a:cubicBezTo>
                          <a:pt x="17" y="1"/>
                          <a:pt x="17" y="1"/>
                          <a:pt x="17" y="1"/>
                        </a:cubicBezTo>
                        <a:cubicBezTo>
                          <a:pt x="17" y="1"/>
                          <a:pt x="17" y="1"/>
                          <a:pt x="17" y="1"/>
                        </a:cubicBezTo>
                        <a:cubicBezTo>
                          <a:pt x="16" y="2"/>
                          <a:pt x="16" y="2"/>
                          <a:pt x="16" y="3"/>
                        </a:cubicBezTo>
                        <a:cubicBezTo>
                          <a:pt x="15" y="4"/>
                          <a:pt x="14" y="4"/>
                          <a:pt x="13" y="5"/>
                        </a:cubicBezTo>
                        <a:cubicBezTo>
                          <a:pt x="12" y="7"/>
                          <a:pt x="11" y="8"/>
                          <a:pt x="10" y="10"/>
                        </a:cubicBezTo>
                        <a:cubicBezTo>
                          <a:pt x="9" y="11"/>
                          <a:pt x="8" y="13"/>
                          <a:pt x="7" y="14"/>
                        </a:cubicBezTo>
                        <a:cubicBezTo>
                          <a:pt x="6" y="16"/>
                          <a:pt x="6" y="17"/>
                          <a:pt x="5" y="19"/>
                        </a:cubicBezTo>
                        <a:cubicBezTo>
                          <a:pt x="5" y="19"/>
                          <a:pt x="5" y="19"/>
                          <a:pt x="5" y="19"/>
                        </a:cubicBezTo>
                        <a:cubicBezTo>
                          <a:pt x="6" y="17"/>
                          <a:pt x="7" y="16"/>
                          <a:pt x="8" y="14"/>
                        </a:cubicBezTo>
                        <a:cubicBezTo>
                          <a:pt x="9" y="12"/>
                          <a:pt x="10" y="11"/>
                          <a:pt x="11" y="9"/>
                        </a:cubicBezTo>
                        <a:cubicBezTo>
                          <a:pt x="13" y="7"/>
                          <a:pt x="15" y="5"/>
                          <a:pt x="16" y="3"/>
                        </a:cubicBezTo>
                        <a:cubicBezTo>
                          <a:pt x="16" y="3"/>
                          <a:pt x="16" y="3"/>
                          <a:pt x="16" y="3"/>
                        </a:cubicBezTo>
                        <a:cubicBezTo>
                          <a:pt x="16" y="3"/>
                          <a:pt x="16" y="3"/>
                          <a:pt x="16" y="3"/>
                        </a:cubicBezTo>
                        <a:cubicBezTo>
                          <a:pt x="16" y="3"/>
                          <a:pt x="16" y="3"/>
                          <a:pt x="16" y="3"/>
                        </a:cubicBezTo>
                        <a:cubicBezTo>
                          <a:pt x="16" y="3"/>
                          <a:pt x="16" y="3"/>
                          <a:pt x="16" y="3"/>
                        </a:cubicBezTo>
                        <a:cubicBezTo>
                          <a:pt x="16" y="3"/>
                          <a:pt x="16" y="3"/>
                          <a:pt x="16" y="3"/>
                        </a:cubicBezTo>
                        <a:cubicBezTo>
                          <a:pt x="16" y="3"/>
                          <a:pt x="17" y="3"/>
                          <a:pt x="17" y="2"/>
                        </a:cubicBezTo>
                        <a:cubicBezTo>
                          <a:pt x="17" y="3"/>
                          <a:pt x="16" y="3"/>
                          <a:pt x="16" y="4"/>
                        </a:cubicBezTo>
                        <a:cubicBezTo>
                          <a:pt x="14" y="5"/>
                          <a:pt x="13" y="7"/>
                          <a:pt x="12" y="9"/>
                        </a:cubicBezTo>
                        <a:cubicBezTo>
                          <a:pt x="9" y="12"/>
                          <a:pt x="8" y="16"/>
                          <a:pt x="6" y="19"/>
                        </a:cubicBezTo>
                        <a:cubicBezTo>
                          <a:pt x="6" y="19"/>
                          <a:pt x="6" y="19"/>
                          <a:pt x="6" y="19"/>
                        </a:cubicBezTo>
                        <a:cubicBezTo>
                          <a:pt x="9" y="14"/>
                          <a:pt x="13" y="9"/>
                          <a:pt x="16" y="4"/>
                        </a:cubicBezTo>
                        <a:cubicBezTo>
                          <a:pt x="17" y="3"/>
                          <a:pt x="18" y="2"/>
                          <a:pt x="19" y="1"/>
                        </a:cubicBezTo>
                        <a:cubicBezTo>
                          <a:pt x="18" y="3"/>
                          <a:pt x="17" y="5"/>
                          <a:pt x="15" y="7"/>
                        </a:cubicBezTo>
                        <a:cubicBezTo>
                          <a:pt x="15" y="8"/>
                          <a:pt x="14" y="8"/>
                          <a:pt x="14" y="9"/>
                        </a:cubicBezTo>
                        <a:cubicBezTo>
                          <a:pt x="11" y="12"/>
                          <a:pt x="9" y="16"/>
                          <a:pt x="8" y="19"/>
                        </a:cubicBezTo>
                        <a:cubicBezTo>
                          <a:pt x="8" y="19"/>
                          <a:pt x="8" y="19"/>
                          <a:pt x="8" y="19"/>
                        </a:cubicBezTo>
                        <a:cubicBezTo>
                          <a:pt x="8" y="19"/>
                          <a:pt x="8" y="19"/>
                          <a:pt x="8" y="19"/>
                        </a:cubicBezTo>
                        <a:cubicBezTo>
                          <a:pt x="8" y="19"/>
                          <a:pt x="8" y="19"/>
                          <a:pt x="8" y="19"/>
                        </a:cubicBezTo>
                        <a:cubicBezTo>
                          <a:pt x="8" y="19"/>
                          <a:pt x="8" y="19"/>
                          <a:pt x="8" y="19"/>
                        </a:cubicBezTo>
                        <a:cubicBezTo>
                          <a:pt x="10" y="15"/>
                          <a:pt x="13" y="11"/>
                          <a:pt x="16" y="7"/>
                        </a:cubicBezTo>
                        <a:cubicBezTo>
                          <a:pt x="17" y="5"/>
                          <a:pt x="19" y="3"/>
                          <a:pt x="21" y="1"/>
                        </a:cubicBezTo>
                        <a:cubicBezTo>
                          <a:pt x="21" y="2"/>
                          <a:pt x="20" y="3"/>
                          <a:pt x="19" y="4"/>
                        </a:cubicBezTo>
                        <a:cubicBezTo>
                          <a:pt x="16" y="8"/>
                          <a:pt x="13" y="12"/>
                          <a:pt x="11" y="16"/>
                        </a:cubicBezTo>
                        <a:cubicBezTo>
                          <a:pt x="11" y="16"/>
                          <a:pt x="11" y="16"/>
                          <a:pt x="11" y="16"/>
                        </a:cubicBezTo>
                        <a:cubicBezTo>
                          <a:pt x="13" y="14"/>
                          <a:pt x="14" y="11"/>
                          <a:pt x="16" y="9"/>
                        </a:cubicBezTo>
                        <a:cubicBezTo>
                          <a:pt x="17" y="7"/>
                          <a:pt x="18" y="6"/>
                          <a:pt x="19" y="5"/>
                        </a:cubicBezTo>
                        <a:cubicBezTo>
                          <a:pt x="20" y="3"/>
                          <a:pt x="22" y="2"/>
                          <a:pt x="23" y="1"/>
                        </a:cubicBezTo>
                        <a:cubicBezTo>
                          <a:pt x="22" y="2"/>
                          <a:pt x="21" y="4"/>
                          <a:pt x="20" y="6"/>
                        </a:cubicBezTo>
                        <a:cubicBezTo>
                          <a:pt x="20" y="6"/>
                          <a:pt x="20" y="6"/>
                          <a:pt x="20" y="6"/>
                        </a:cubicBezTo>
                        <a:cubicBezTo>
                          <a:pt x="18" y="7"/>
                          <a:pt x="17" y="9"/>
                          <a:pt x="15" y="11"/>
                        </a:cubicBezTo>
                        <a:cubicBezTo>
                          <a:pt x="15" y="11"/>
                          <a:pt x="15" y="11"/>
                          <a:pt x="15" y="11"/>
                        </a:cubicBezTo>
                        <a:cubicBezTo>
                          <a:pt x="17" y="10"/>
                          <a:pt x="18" y="8"/>
                          <a:pt x="20" y="6"/>
                        </a:cubicBezTo>
                        <a:cubicBezTo>
                          <a:pt x="21" y="4"/>
                          <a:pt x="23" y="2"/>
                          <a:pt x="25" y="1"/>
                        </a:cubicBezTo>
                        <a:cubicBezTo>
                          <a:pt x="26" y="1"/>
                          <a:pt x="26" y="0"/>
                          <a:pt x="26" y="0"/>
                        </a:cubicBezTo>
                        <a:cubicBezTo>
                          <a:pt x="26" y="0"/>
                          <a:pt x="26" y="1"/>
                          <a:pt x="26" y="1"/>
                        </a:cubicBezTo>
                        <a:cubicBezTo>
                          <a:pt x="26" y="1"/>
                          <a:pt x="26" y="1"/>
                          <a:pt x="26" y="1"/>
                        </a:cubicBezTo>
                        <a:cubicBezTo>
                          <a:pt x="25" y="2"/>
                          <a:pt x="25" y="2"/>
                          <a:pt x="24" y="2"/>
                        </a:cubicBezTo>
                        <a:cubicBezTo>
                          <a:pt x="22" y="5"/>
                          <a:pt x="20" y="7"/>
                          <a:pt x="19" y="9"/>
                        </a:cubicBezTo>
                        <a:cubicBezTo>
                          <a:pt x="19" y="9"/>
                          <a:pt x="19" y="9"/>
                          <a:pt x="19" y="9"/>
                        </a:cubicBezTo>
                        <a:cubicBezTo>
                          <a:pt x="21" y="7"/>
                          <a:pt x="23" y="5"/>
                          <a:pt x="24" y="3"/>
                        </a:cubicBezTo>
                        <a:cubicBezTo>
                          <a:pt x="25" y="2"/>
                          <a:pt x="26" y="1"/>
                          <a:pt x="27" y="1"/>
                        </a:cubicBezTo>
                        <a:cubicBezTo>
                          <a:pt x="26" y="1"/>
                          <a:pt x="26" y="1"/>
                          <a:pt x="26" y="1"/>
                        </a:cubicBezTo>
                        <a:cubicBezTo>
                          <a:pt x="25" y="2"/>
                          <a:pt x="25" y="3"/>
                          <a:pt x="24" y="3"/>
                        </a:cubicBezTo>
                        <a:cubicBezTo>
                          <a:pt x="22" y="5"/>
                          <a:pt x="21" y="7"/>
                          <a:pt x="20" y="9"/>
                        </a:cubicBezTo>
                        <a:cubicBezTo>
                          <a:pt x="20" y="9"/>
                          <a:pt x="20" y="9"/>
                          <a:pt x="20" y="9"/>
                        </a:cubicBezTo>
                        <a:cubicBezTo>
                          <a:pt x="22" y="6"/>
                          <a:pt x="24" y="4"/>
                          <a:pt x="26" y="1"/>
                        </a:cubicBezTo>
                        <a:cubicBezTo>
                          <a:pt x="26" y="1"/>
                          <a:pt x="27" y="1"/>
                          <a:pt x="27" y="1"/>
                        </a:cubicBezTo>
                        <a:cubicBezTo>
                          <a:pt x="27" y="1"/>
                          <a:pt x="27" y="1"/>
                          <a:pt x="27" y="1"/>
                        </a:cubicBezTo>
                        <a:cubicBezTo>
                          <a:pt x="27" y="1"/>
                          <a:pt x="27" y="1"/>
                          <a:pt x="27" y="1"/>
                        </a:cubicBezTo>
                        <a:cubicBezTo>
                          <a:pt x="27" y="1"/>
                          <a:pt x="27" y="1"/>
                          <a:pt x="27" y="1"/>
                        </a:cubicBezTo>
                        <a:cubicBezTo>
                          <a:pt x="27" y="1"/>
                          <a:pt x="27" y="1"/>
                          <a:pt x="27" y="1"/>
                        </a:cubicBezTo>
                        <a:cubicBezTo>
                          <a:pt x="27" y="0"/>
                          <a:pt x="28" y="0"/>
                          <a:pt x="29" y="0"/>
                        </a:cubicBezTo>
                        <a:cubicBezTo>
                          <a:pt x="29" y="0"/>
                          <a:pt x="29" y="0"/>
                          <a:pt x="29" y="0"/>
                        </a:cubicBezTo>
                        <a:cubicBezTo>
                          <a:pt x="29" y="0"/>
                          <a:pt x="28" y="1"/>
                          <a:pt x="28" y="1"/>
                        </a:cubicBezTo>
                        <a:cubicBezTo>
                          <a:pt x="27" y="2"/>
                          <a:pt x="26" y="3"/>
                          <a:pt x="25" y="4"/>
                        </a:cubicBezTo>
                        <a:cubicBezTo>
                          <a:pt x="24" y="5"/>
                          <a:pt x="23" y="7"/>
                          <a:pt x="22" y="8"/>
                        </a:cubicBezTo>
                        <a:cubicBezTo>
                          <a:pt x="22" y="8"/>
                          <a:pt x="22" y="8"/>
                          <a:pt x="22" y="8"/>
                        </a:cubicBezTo>
                        <a:cubicBezTo>
                          <a:pt x="24" y="6"/>
                          <a:pt x="26" y="4"/>
                          <a:pt x="28" y="1"/>
                        </a:cubicBezTo>
                        <a:cubicBezTo>
                          <a:pt x="28" y="1"/>
                          <a:pt x="29" y="1"/>
                          <a:pt x="29" y="1"/>
                        </a:cubicBezTo>
                        <a:cubicBezTo>
                          <a:pt x="29" y="1"/>
                          <a:pt x="29" y="2"/>
                          <a:pt x="28" y="2"/>
                        </a:cubicBezTo>
                        <a:cubicBezTo>
                          <a:pt x="28" y="2"/>
                          <a:pt x="28" y="3"/>
                          <a:pt x="27" y="3"/>
                        </a:cubicBezTo>
                        <a:cubicBezTo>
                          <a:pt x="26" y="4"/>
                          <a:pt x="25" y="6"/>
                          <a:pt x="24" y="7"/>
                        </a:cubicBezTo>
                        <a:cubicBezTo>
                          <a:pt x="24" y="7"/>
                          <a:pt x="24" y="7"/>
                          <a:pt x="24" y="7"/>
                        </a:cubicBezTo>
                        <a:cubicBezTo>
                          <a:pt x="26" y="6"/>
                          <a:pt x="27" y="4"/>
                          <a:pt x="28" y="2"/>
                        </a:cubicBezTo>
                        <a:cubicBezTo>
                          <a:pt x="29" y="2"/>
                          <a:pt x="29" y="1"/>
                          <a:pt x="30" y="1"/>
                        </a:cubicBezTo>
                        <a:cubicBezTo>
                          <a:pt x="30" y="1"/>
                          <a:pt x="31" y="0"/>
                          <a:pt x="31" y="0"/>
                        </a:cubicBezTo>
                        <a:cubicBezTo>
                          <a:pt x="31" y="0"/>
                          <a:pt x="31" y="0"/>
                          <a:pt x="31" y="1"/>
                        </a:cubicBezTo>
                        <a:cubicBezTo>
                          <a:pt x="31" y="1"/>
                          <a:pt x="31" y="1"/>
                          <a:pt x="31" y="1"/>
                        </a:cubicBezTo>
                        <a:cubicBezTo>
                          <a:pt x="31" y="1"/>
                          <a:pt x="31" y="1"/>
                          <a:pt x="31" y="2"/>
                        </a:cubicBezTo>
                        <a:cubicBezTo>
                          <a:pt x="30" y="2"/>
                          <a:pt x="30" y="2"/>
                          <a:pt x="29" y="3"/>
                        </a:cubicBezTo>
                        <a:cubicBezTo>
                          <a:pt x="28" y="4"/>
                          <a:pt x="28" y="5"/>
                          <a:pt x="27" y="6"/>
                        </a:cubicBezTo>
                        <a:cubicBezTo>
                          <a:pt x="27" y="6"/>
                          <a:pt x="27" y="6"/>
                          <a:pt x="27" y="6"/>
                        </a:cubicBezTo>
                        <a:cubicBezTo>
                          <a:pt x="28" y="5"/>
                          <a:pt x="30" y="3"/>
                          <a:pt x="31" y="2"/>
                        </a:cubicBezTo>
                        <a:cubicBezTo>
                          <a:pt x="31" y="1"/>
                          <a:pt x="31" y="1"/>
                          <a:pt x="32" y="1"/>
                        </a:cubicBezTo>
                        <a:cubicBezTo>
                          <a:pt x="32" y="1"/>
                          <a:pt x="32" y="0"/>
                          <a:pt x="33" y="0"/>
                        </a:cubicBezTo>
                        <a:cubicBezTo>
                          <a:pt x="33" y="0"/>
                          <a:pt x="33" y="1"/>
                          <a:pt x="32" y="1"/>
                        </a:cubicBezTo>
                        <a:cubicBezTo>
                          <a:pt x="32" y="1"/>
                          <a:pt x="32" y="1"/>
                          <a:pt x="32" y="1"/>
                        </a:cubicBezTo>
                        <a:cubicBezTo>
                          <a:pt x="32" y="1"/>
                          <a:pt x="32" y="1"/>
                          <a:pt x="32" y="1"/>
                        </a:cubicBezTo>
                        <a:cubicBezTo>
                          <a:pt x="32" y="2"/>
                          <a:pt x="31" y="2"/>
                          <a:pt x="31" y="3"/>
                        </a:cubicBezTo>
                        <a:cubicBezTo>
                          <a:pt x="30" y="3"/>
                          <a:pt x="30" y="4"/>
                          <a:pt x="29" y="5"/>
                        </a:cubicBezTo>
                        <a:cubicBezTo>
                          <a:pt x="29" y="6"/>
                          <a:pt x="29" y="6"/>
                          <a:pt x="29" y="5"/>
                        </a:cubicBezTo>
                        <a:cubicBezTo>
                          <a:pt x="30" y="4"/>
                          <a:pt x="32" y="3"/>
                          <a:pt x="32" y="1"/>
                        </a:cubicBezTo>
                        <a:cubicBezTo>
                          <a:pt x="33" y="1"/>
                          <a:pt x="33" y="1"/>
                          <a:pt x="33" y="1"/>
                        </a:cubicBezTo>
                        <a:cubicBezTo>
                          <a:pt x="33" y="1"/>
                          <a:pt x="33" y="1"/>
                          <a:pt x="33" y="1"/>
                        </a:cubicBezTo>
                        <a:cubicBezTo>
                          <a:pt x="33" y="1"/>
                          <a:pt x="33" y="2"/>
                          <a:pt x="33" y="2"/>
                        </a:cubicBezTo>
                        <a:cubicBezTo>
                          <a:pt x="32" y="3"/>
                          <a:pt x="31" y="4"/>
                          <a:pt x="31" y="5"/>
                        </a:cubicBezTo>
                        <a:cubicBezTo>
                          <a:pt x="31" y="5"/>
                          <a:pt x="31" y="5"/>
                          <a:pt x="31" y="5"/>
                        </a:cubicBezTo>
                        <a:cubicBezTo>
                          <a:pt x="31" y="5"/>
                          <a:pt x="32" y="4"/>
                          <a:pt x="32" y="3"/>
                        </a:cubicBezTo>
                        <a:cubicBezTo>
                          <a:pt x="32" y="3"/>
                          <a:pt x="32" y="3"/>
                          <a:pt x="32" y="3"/>
                        </a:cubicBezTo>
                        <a:cubicBezTo>
                          <a:pt x="32" y="3"/>
                          <a:pt x="32" y="3"/>
                          <a:pt x="32" y="3"/>
                        </a:cubicBezTo>
                        <a:cubicBezTo>
                          <a:pt x="32" y="3"/>
                          <a:pt x="32" y="3"/>
                          <a:pt x="32" y="3"/>
                        </a:cubicBezTo>
                        <a:cubicBezTo>
                          <a:pt x="32" y="3"/>
                          <a:pt x="32" y="3"/>
                          <a:pt x="32" y="3"/>
                        </a:cubicBezTo>
                        <a:cubicBezTo>
                          <a:pt x="32" y="3"/>
                          <a:pt x="33" y="3"/>
                          <a:pt x="33" y="3"/>
                        </a:cubicBezTo>
                        <a:cubicBezTo>
                          <a:pt x="33" y="3"/>
                          <a:pt x="33" y="3"/>
                          <a:pt x="34" y="2"/>
                        </a:cubicBezTo>
                        <a:cubicBezTo>
                          <a:pt x="34" y="2"/>
                          <a:pt x="34" y="2"/>
                          <a:pt x="34" y="2"/>
                        </a:cubicBezTo>
                        <a:cubicBezTo>
                          <a:pt x="34" y="3"/>
                          <a:pt x="33" y="4"/>
                          <a:pt x="33" y="5"/>
                        </a:cubicBezTo>
                        <a:cubicBezTo>
                          <a:pt x="33" y="5"/>
                          <a:pt x="33" y="5"/>
                          <a:pt x="33" y="6"/>
                        </a:cubicBezTo>
                        <a:cubicBezTo>
                          <a:pt x="33" y="6"/>
                          <a:pt x="33" y="6"/>
                          <a:pt x="33" y="6"/>
                        </a:cubicBezTo>
                        <a:cubicBezTo>
                          <a:pt x="33" y="5"/>
                          <a:pt x="33" y="5"/>
                          <a:pt x="33" y="5"/>
                        </a:cubicBezTo>
                        <a:cubicBezTo>
                          <a:pt x="33" y="4"/>
                          <a:pt x="33" y="4"/>
                          <a:pt x="34" y="4"/>
                        </a:cubicBezTo>
                        <a:cubicBezTo>
                          <a:pt x="34" y="4"/>
                          <a:pt x="34" y="4"/>
                          <a:pt x="34" y="4"/>
                        </a:cubicBezTo>
                        <a:cubicBezTo>
                          <a:pt x="34" y="4"/>
                          <a:pt x="34" y="4"/>
                          <a:pt x="34" y="4"/>
                        </a:cubicBezTo>
                        <a:cubicBezTo>
                          <a:pt x="34" y="4"/>
                          <a:pt x="34" y="4"/>
                          <a:pt x="34" y="4"/>
                        </a:cubicBezTo>
                        <a:cubicBezTo>
                          <a:pt x="34" y="4"/>
                          <a:pt x="34" y="4"/>
                          <a:pt x="34" y="4"/>
                        </a:cubicBezTo>
                        <a:cubicBezTo>
                          <a:pt x="34" y="4"/>
                          <a:pt x="34" y="4"/>
                          <a:pt x="34" y="3"/>
                        </a:cubicBezTo>
                        <a:cubicBezTo>
                          <a:pt x="34" y="4"/>
                          <a:pt x="34" y="4"/>
                          <a:pt x="34" y="4"/>
                        </a:cubicBezTo>
                        <a:cubicBezTo>
                          <a:pt x="34" y="4"/>
                          <a:pt x="34" y="4"/>
                          <a:pt x="34" y="4"/>
                        </a:cubicBezTo>
                        <a:cubicBezTo>
                          <a:pt x="34" y="4"/>
                          <a:pt x="34" y="4"/>
                          <a:pt x="34" y="3"/>
                        </a:cubicBezTo>
                        <a:cubicBezTo>
                          <a:pt x="34" y="3"/>
                          <a:pt x="34" y="3"/>
                          <a:pt x="34" y="3"/>
                        </a:cubicBezTo>
                        <a:cubicBezTo>
                          <a:pt x="34" y="4"/>
                          <a:pt x="33" y="4"/>
                          <a:pt x="33" y="4"/>
                        </a:cubicBezTo>
                        <a:cubicBezTo>
                          <a:pt x="33" y="4"/>
                          <a:pt x="34" y="3"/>
                          <a:pt x="34" y="2"/>
                        </a:cubicBezTo>
                        <a:cubicBezTo>
                          <a:pt x="34" y="2"/>
                          <a:pt x="34" y="2"/>
                          <a:pt x="34" y="2"/>
                        </a:cubicBezTo>
                        <a:cubicBezTo>
                          <a:pt x="33" y="3"/>
                          <a:pt x="32" y="3"/>
                          <a:pt x="32" y="4"/>
                        </a:cubicBezTo>
                        <a:cubicBezTo>
                          <a:pt x="33" y="3"/>
                          <a:pt x="33" y="2"/>
                          <a:pt x="33" y="1"/>
                        </a:cubicBezTo>
                        <a:cubicBezTo>
                          <a:pt x="33" y="1"/>
                          <a:pt x="33" y="1"/>
                          <a:pt x="33" y="1"/>
                        </a:cubicBezTo>
                        <a:cubicBezTo>
                          <a:pt x="33" y="1"/>
                          <a:pt x="33" y="1"/>
                          <a:pt x="32" y="1"/>
                        </a:cubicBezTo>
                        <a:cubicBezTo>
                          <a:pt x="33" y="1"/>
                          <a:pt x="33" y="0"/>
                          <a:pt x="33" y="0"/>
                        </a:cubicBezTo>
                        <a:cubicBezTo>
                          <a:pt x="33" y="0"/>
                          <a:pt x="33" y="0"/>
                          <a:pt x="33" y="0"/>
                        </a:cubicBezTo>
                        <a:cubicBezTo>
                          <a:pt x="32" y="0"/>
                          <a:pt x="31" y="1"/>
                          <a:pt x="31" y="1"/>
                        </a:cubicBezTo>
                        <a:cubicBezTo>
                          <a:pt x="31" y="1"/>
                          <a:pt x="31" y="0"/>
                          <a:pt x="31" y="0"/>
                        </a:cubicBezTo>
                        <a:cubicBezTo>
                          <a:pt x="31" y="0"/>
                          <a:pt x="31" y="0"/>
                          <a:pt x="31" y="0"/>
                        </a:cubicBezTo>
                        <a:cubicBezTo>
                          <a:pt x="30" y="0"/>
                          <a:pt x="29" y="1"/>
                          <a:pt x="29" y="2"/>
                        </a:cubicBezTo>
                        <a:cubicBezTo>
                          <a:pt x="29" y="1"/>
                          <a:pt x="29" y="1"/>
                          <a:pt x="29" y="0"/>
                        </a:cubicBezTo>
                        <a:cubicBezTo>
                          <a:pt x="29" y="0"/>
                          <a:pt x="29" y="0"/>
                          <a:pt x="29" y="0"/>
                        </a:cubicBezTo>
                        <a:cubicBezTo>
                          <a:pt x="29" y="1"/>
                          <a:pt x="29" y="1"/>
                          <a:pt x="28" y="1"/>
                        </a:cubicBezTo>
                        <a:cubicBezTo>
                          <a:pt x="28" y="1"/>
                          <a:pt x="29" y="0"/>
                          <a:pt x="29" y="0"/>
                        </a:cubicBezTo>
                        <a:cubicBezTo>
                          <a:pt x="29" y="0"/>
                          <a:pt x="29" y="0"/>
                          <a:pt x="29" y="0"/>
                        </a:cubicBezTo>
                        <a:cubicBezTo>
                          <a:pt x="29" y="0"/>
                          <a:pt x="29" y="0"/>
                          <a:pt x="29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10" name="Freeform 500"/>
                  <p:cNvSpPr>
                    <a:spLocks noEditPoints="1"/>
                  </p:cNvSpPr>
                  <p:nvPr/>
                </p:nvSpPr>
                <p:spPr bwMode="auto">
                  <a:xfrm>
                    <a:off x="823913" y="2454276"/>
                    <a:ext cx="6350" cy="9525"/>
                  </a:xfrm>
                  <a:custGeom>
                    <a:avLst/>
                    <a:gdLst>
                      <a:gd name="T0" fmla="*/ 5 w 6"/>
                      <a:gd name="T1" fmla="*/ 6 h 9"/>
                      <a:gd name="T2" fmla="*/ 5 w 6"/>
                      <a:gd name="T3" fmla="*/ 6 h 9"/>
                      <a:gd name="T4" fmla="*/ 1 w 6"/>
                      <a:gd name="T5" fmla="*/ 7 h 9"/>
                      <a:gd name="T6" fmla="*/ 1 w 6"/>
                      <a:gd name="T7" fmla="*/ 7 h 9"/>
                      <a:gd name="T8" fmla="*/ 3 w 6"/>
                      <a:gd name="T9" fmla="*/ 8 h 9"/>
                      <a:gd name="T10" fmla="*/ 3 w 6"/>
                      <a:gd name="T11" fmla="*/ 8 h 9"/>
                      <a:gd name="T12" fmla="*/ 4 w 6"/>
                      <a:gd name="T13" fmla="*/ 8 h 9"/>
                      <a:gd name="T14" fmla="*/ 3 w 6"/>
                      <a:gd name="T15" fmla="*/ 7 h 9"/>
                      <a:gd name="T16" fmla="*/ 3 w 6"/>
                      <a:gd name="T17" fmla="*/ 7 h 9"/>
                      <a:gd name="T18" fmla="*/ 0 w 6"/>
                      <a:gd name="T19" fmla="*/ 6 h 9"/>
                      <a:gd name="T20" fmla="*/ 6 w 6"/>
                      <a:gd name="T21" fmla="*/ 4 h 9"/>
                      <a:gd name="T22" fmla="*/ 6 w 6"/>
                      <a:gd name="T23" fmla="*/ 4 h 9"/>
                      <a:gd name="T24" fmla="*/ 5 w 6"/>
                      <a:gd name="T25" fmla="*/ 6 h 9"/>
                      <a:gd name="T26" fmla="*/ 5 w 6"/>
                      <a:gd name="T27" fmla="*/ 6 h 9"/>
                      <a:gd name="T28" fmla="*/ 5 w 6"/>
                      <a:gd name="T29" fmla="*/ 6 h 9"/>
                      <a:gd name="T30" fmla="*/ 2 w 6"/>
                      <a:gd name="T31" fmla="*/ 0 h 9"/>
                      <a:gd name="T32" fmla="*/ 0 w 6"/>
                      <a:gd name="T33" fmla="*/ 6 h 9"/>
                      <a:gd name="T34" fmla="*/ 2 w 6"/>
                      <a:gd name="T35" fmla="*/ 3 h 9"/>
                      <a:gd name="T36" fmla="*/ 1 w 6"/>
                      <a:gd name="T37" fmla="*/ 9 h 9"/>
                      <a:gd name="T38" fmla="*/ 3 w 6"/>
                      <a:gd name="T39" fmla="*/ 6 h 9"/>
                      <a:gd name="T40" fmla="*/ 3 w 6"/>
                      <a:gd name="T41" fmla="*/ 9 h 9"/>
                      <a:gd name="T42" fmla="*/ 4 w 6"/>
                      <a:gd name="T43" fmla="*/ 9 h 9"/>
                      <a:gd name="T44" fmla="*/ 4 w 6"/>
                      <a:gd name="T45" fmla="*/ 8 h 9"/>
                      <a:gd name="T46" fmla="*/ 6 w 6"/>
                      <a:gd name="T47" fmla="*/ 3 h 9"/>
                      <a:gd name="T48" fmla="*/ 5 w 6"/>
                      <a:gd name="T49" fmla="*/ 6 h 9"/>
                      <a:gd name="T50" fmla="*/ 3 w 6"/>
                      <a:gd name="T51" fmla="*/ 9 h 9"/>
                      <a:gd name="T52" fmla="*/ 3 w 6"/>
                      <a:gd name="T53" fmla="*/ 8 h 9"/>
                      <a:gd name="T54" fmla="*/ 3 w 6"/>
                      <a:gd name="T55" fmla="*/ 8 h 9"/>
                      <a:gd name="T56" fmla="*/ 3 w 6"/>
                      <a:gd name="T57" fmla="*/ 8 h 9"/>
                      <a:gd name="T58" fmla="*/ 3 w 6"/>
                      <a:gd name="T59" fmla="*/ 6 h 9"/>
                      <a:gd name="T60" fmla="*/ 3 w 6"/>
                      <a:gd name="T61" fmla="*/ 6 h 9"/>
                      <a:gd name="T62" fmla="*/ 4 w 6"/>
                      <a:gd name="T63" fmla="*/ 4 h 9"/>
                      <a:gd name="T64" fmla="*/ 2 w 6"/>
                      <a:gd name="T65" fmla="*/ 8 h 9"/>
                      <a:gd name="T66" fmla="*/ 1 w 6"/>
                      <a:gd name="T67" fmla="*/ 8 h 9"/>
                      <a:gd name="T68" fmla="*/ 1 w 6"/>
                      <a:gd name="T69" fmla="*/ 7 h 9"/>
                      <a:gd name="T70" fmla="*/ 1 w 6"/>
                      <a:gd name="T71" fmla="*/ 7 h 9"/>
                      <a:gd name="T72" fmla="*/ 2 w 6"/>
                      <a:gd name="T73" fmla="*/ 5 h 9"/>
                      <a:gd name="T74" fmla="*/ 3 w 6"/>
                      <a:gd name="T75" fmla="*/ 2 h 9"/>
                      <a:gd name="T76" fmla="*/ 0 w 6"/>
                      <a:gd name="T77" fmla="*/ 6 h 9"/>
                      <a:gd name="T78" fmla="*/ 0 w 6"/>
                      <a:gd name="T79" fmla="*/ 5 h 9"/>
                      <a:gd name="T80" fmla="*/ 1 w 6"/>
                      <a:gd name="T81" fmla="*/ 2 h 9"/>
                      <a:gd name="T82" fmla="*/ 2 w 6"/>
                      <a:gd name="T83" fmla="*/ 0 h 9"/>
                      <a:gd name="T84" fmla="*/ 2 w 6"/>
                      <a:gd name="T85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6" h="9">
                        <a:moveTo>
                          <a:pt x="5" y="6"/>
                        </a:move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moveTo>
                          <a:pt x="1" y="7"/>
                        </a:moveTo>
                        <a:cubicBezTo>
                          <a:pt x="1" y="7"/>
                          <a:pt x="1" y="7"/>
                          <a:pt x="1" y="7"/>
                        </a:cubicBezTo>
                        <a:cubicBezTo>
                          <a:pt x="1" y="7"/>
                          <a:pt x="1" y="7"/>
                          <a:pt x="1" y="7"/>
                        </a:cubicBezTo>
                        <a:cubicBezTo>
                          <a:pt x="1" y="7"/>
                          <a:pt x="1" y="7"/>
                          <a:pt x="1" y="7"/>
                        </a:cubicBezTo>
                        <a:moveTo>
                          <a:pt x="3" y="8"/>
                        </a:moveTo>
                        <a:cubicBezTo>
                          <a:pt x="3" y="8"/>
                          <a:pt x="3" y="8"/>
                          <a:pt x="3" y="8"/>
                        </a:cubicBezTo>
                        <a:cubicBezTo>
                          <a:pt x="3" y="8"/>
                          <a:pt x="3" y="8"/>
                          <a:pt x="3" y="8"/>
                        </a:cubicBezTo>
                        <a:cubicBezTo>
                          <a:pt x="3" y="8"/>
                          <a:pt x="3" y="8"/>
                          <a:pt x="3" y="8"/>
                        </a:cubicBezTo>
                        <a:moveTo>
                          <a:pt x="4" y="8"/>
                        </a:moveTo>
                        <a:cubicBezTo>
                          <a:pt x="4" y="8"/>
                          <a:pt x="4" y="8"/>
                          <a:pt x="4" y="8"/>
                        </a:cubicBezTo>
                        <a:cubicBezTo>
                          <a:pt x="4" y="8"/>
                          <a:pt x="4" y="8"/>
                          <a:pt x="4" y="8"/>
                        </a:cubicBezTo>
                        <a:moveTo>
                          <a:pt x="3" y="7"/>
                        </a:moveTo>
                        <a:cubicBezTo>
                          <a:pt x="3" y="7"/>
                          <a:pt x="3" y="7"/>
                          <a:pt x="3" y="7"/>
                        </a:cubicBezTo>
                        <a:cubicBezTo>
                          <a:pt x="3" y="7"/>
                          <a:pt x="3" y="7"/>
                          <a:pt x="3" y="7"/>
                        </a:cubicBezTo>
                        <a:moveTo>
                          <a:pt x="0" y="6"/>
                        </a:move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moveTo>
                          <a:pt x="6" y="4"/>
                        </a:moveTo>
                        <a:cubicBezTo>
                          <a:pt x="6" y="4"/>
                          <a:pt x="6" y="4"/>
                          <a:pt x="6" y="4"/>
                        </a:cubicBezTo>
                        <a:cubicBezTo>
                          <a:pt x="6" y="4"/>
                          <a:pt x="6" y="4"/>
                          <a:pt x="6" y="4"/>
                        </a:cubicBezTo>
                        <a:cubicBezTo>
                          <a:pt x="5" y="5"/>
                          <a:pt x="5" y="5"/>
                          <a:pt x="4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5" y="4"/>
                          <a:pt x="6" y="4"/>
                        </a:cubicBezTo>
                        <a:moveTo>
                          <a:pt x="2" y="0"/>
                        </a:moveTo>
                        <a:cubicBezTo>
                          <a:pt x="1" y="1"/>
                          <a:pt x="1" y="2"/>
                          <a:pt x="0" y="3"/>
                        </a:cubicBezTo>
                        <a:cubicBezTo>
                          <a:pt x="0" y="4"/>
                          <a:pt x="0" y="5"/>
                          <a:pt x="0" y="6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1" y="5"/>
                          <a:pt x="2" y="4"/>
                          <a:pt x="2" y="3"/>
                        </a:cubicBezTo>
                        <a:cubicBezTo>
                          <a:pt x="2" y="4"/>
                          <a:pt x="2" y="5"/>
                          <a:pt x="1" y="6"/>
                        </a:cubicBezTo>
                        <a:cubicBezTo>
                          <a:pt x="1" y="7"/>
                          <a:pt x="0" y="8"/>
                          <a:pt x="1" y="9"/>
                        </a:cubicBezTo>
                        <a:cubicBezTo>
                          <a:pt x="1" y="9"/>
                          <a:pt x="1" y="9"/>
                          <a:pt x="1" y="9"/>
                        </a:cubicBezTo>
                        <a:cubicBezTo>
                          <a:pt x="2" y="8"/>
                          <a:pt x="2" y="7"/>
                          <a:pt x="3" y="6"/>
                        </a:cubicBezTo>
                        <a:cubicBezTo>
                          <a:pt x="3" y="7"/>
                          <a:pt x="2" y="8"/>
                          <a:pt x="3" y="9"/>
                        </a:cubicBezTo>
                        <a:cubicBezTo>
                          <a:pt x="3" y="9"/>
                          <a:pt x="3" y="9"/>
                          <a:pt x="3" y="9"/>
                        </a:cubicBezTo>
                        <a:cubicBezTo>
                          <a:pt x="3" y="8"/>
                          <a:pt x="4" y="7"/>
                          <a:pt x="4" y="7"/>
                        </a:cubicBezTo>
                        <a:cubicBezTo>
                          <a:pt x="4" y="7"/>
                          <a:pt x="4" y="8"/>
                          <a:pt x="4" y="9"/>
                        </a:cubicBezTo>
                        <a:cubicBezTo>
                          <a:pt x="4" y="9"/>
                          <a:pt x="4" y="9"/>
                          <a:pt x="4" y="9"/>
                        </a:cubicBezTo>
                        <a:cubicBezTo>
                          <a:pt x="4" y="8"/>
                          <a:pt x="4" y="8"/>
                          <a:pt x="4" y="8"/>
                        </a:cubicBezTo>
                        <a:cubicBezTo>
                          <a:pt x="4" y="7"/>
                          <a:pt x="4" y="7"/>
                          <a:pt x="4" y="7"/>
                        </a:cubicBezTo>
                        <a:cubicBezTo>
                          <a:pt x="5" y="5"/>
                          <a:pt x="6" y="4"/>
                          <a:pt x="6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6" y="4"/>
                          <a:pt x="5" y="5"/>
                          <a:pt x="5" y="6"/>
                        </a:cubicBez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4" y="7"/>
                          <a:pt x="3" y="8"/>
                          <a:pt x="3" y="9"/>
                        </a:cubicBezTo>
                        <a:cubicBezTo>
                          <a:pt x="3" y="9"/>
                          <a:pt x="3" y="9"/>
                          <a:pt x="3" y="9"/>
                        </a:cubicBezTo>
                        <a:cubicBezTo>
                          <a:pt x="3" y="8"/>
                          <a:pt x="3" y="8"/>
                          <a:pt x="3" y="8"/>
                        </a:cubicBezTo>
                        <a:cubicBezTo>
                          <a:pt x="3" y="8"/>
                          <a:pt x="3" y="8"/>
                          <a:pt x="3" y="8"/>
                        </a:cubicBezTo>
                        <a:cubicBezTo>
                          <a:pt x="3" y="8"/>
                          <a:pt x="3" y="8"/>
                          <a:pt x="3" y="8"/>
                        </a:cubicBezTo>
                        <a:cubicBezTo>
                          <a:pt x="3" y="8"/>
                          <a:pt x="3" y="8"/>
                          <a:pt x="3" y="8"/>
                        </a:cubicBezTo>
                        <a:cubicBezTo>
                          <a:pt x="3" y="8"/>
                          <a:pt x="3" y="8"/>
                          <a:pt x="3" y="8"/>
                        </a:cubicBezTo>
                        <a:cubicBezTo>
                          <a:pt x="3" y="8"/>
                          <a:pt x="3" y="8"/>
                          <a:pt x="3" y="7"/>
                        </a:cubicBezTo>
                        <a:cubicBezTo>
                          <a:pt x="3" y="7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4" y="5"/>
                          <a:pt x="4" y="5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3" y="5"/>
                          <a:pt x="3" y="6"/>
                        </a:cubicBezTo>
                        <a:cubicBezTo>
                          <a:pt x="3" y="6"/>
                          <a:pt x="2" y="7"/>
                          <a:pt x="2" y="8"/>
                        </a:cubicBezTo>
                        <a:cubicBezTo>
                          <a:pt x="1" y="8"/>
                          <a:pt x="1" y="8"/>
                          <a:pt x="1" y="9"/>
                        </a:cubicBezTo>
                        <a:cubicBezTo>
                          <a:pt x="1" y="9"/>
                          <a:pt x="1" y="8"/>
                          <a:pt x="1" y="8"/>
                        </a:cubicBezTo>
                        <a:cubicBezTo>
                          <a:pt x="1" y="8"/>
                          <a:pt x="1" y="8"/>
                          <a:pt x="1" y="7"/>
                        </a:cubicBezTo>
                        <a:cubicBezTo>
                          <a:pt x="1" y="7"/>
                          <a:pt x="1" y="7"/>
                          <a:pt x="1" y="7"/>
                        </a:cubicBezTo>
                        <a:cubicBezTo>
                          <a:pt x="1" y="7"/>
                          <a:pt x="1" y="7"/>
                          <a:pt x="1" y="7"/>
                        </a:cubicBezTo>
                        <a:cubicBezTo>
                          <a:pt x="1" y="7"/>
                          <a:pt x="1" y="7"/>
                          <a:pt x="1" y="7"/>
                        </a:cubicBezTo>
                        <a:cubicBezTo>
                          <a:pt x="1" y="7"/>
                          <a:pt x="1" y="7"/>
                          <a:pt x="1" y="7"/>
                        </a:cubicBezTo>
                        <a:cubicBezTo>
                          <a:pt x="1" y="6"/>
                          <a:pt x="1" y="5"/>
                          <a:pt x="2" y="5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2" y="4"/>
                          <a:pt x="2" y="3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2" y="4"/>
                          <a:pt x="1" y="5"/>
                          <a:pt x="0" y="6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6"/>
                          <a:pt x="0" y="5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4"/>
                          <a:pt x="0" y="3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1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11" name="Freeform 501"/>
                  <p:cNvSpPr>
                    <a:spLocks noEditPoints="1"/>
                  </p:cNvSpPr>
                  <p:nvPr/>
                </p:nvSpPr>
                <p:spPr bwMode="auto">
                  <a:xfrm>
                    <a:off x="822325" y="2454276"/>
                    <a:ext cx="34925" cy="31750"/>
                  </a:xfrm>
                  <a:custGeom>
                    <a:avLst/>
                    <a:gdLst>
                      <a:gd name="T0" fmla="*/ 25 w 34"/>
                      <a:gd name="T1" fmla="*/ 13 h 31"/>
                      <a:gd name="T2" fmla="*/ 25 w 34"/>
                      <a:gd name="T3" fmla="*/ 18 h 31"/>
                      <a:gd name="T4" fmla="*/ 16 w 34"/>
                      <a:gd name="T5" fmla="*/ 21 h 31"/>
                      <a:gd name="T6" fmla="*/ 11 w 34"/>
                      <a:gd name="T7" fmla="*/ 25 h 31"/>
                      <a:gd name="T8" fmla="*/ 4 w 34"/>
                      <a:gd name="T9" fmla="*/ 26 h 31"/>
                      <a:gd name="T10" fmla="*/ 5 w 34"/>
                      <a:gd name="T11" fmla="*/ 27 h 31"/>
                      <a:gd name="T12" fmla="*/ 2 w 34"/>
                      <a:gd name="T13" fmla="*/ 30 h 31"/>
                      <a:gd name="T14" fmla="*/ 4 w 34"/>
                      <a:gd name="T15" fmla="*/ 29 h 31"/>
                      <a:gd name="T16" fmla="*/ 1 w 34"/>
                      <a:gd name="T17" fmla="*/ 27 h 31"/>
                      <a:gd name="T18" fmla="*/ 31 w 34"/>
                      <a:gd name="T19" fmla="*/ 26 h 31"/>
                      <a:gd name="T20" fmla="*/ 1 w 34"/>
                      <a:gd name="T21" fmla="*/ 27 h 31"/>
                      <a:gd name="T22" fmla="*/ 6 w 34"/>
                      <a:gd name="T23" fmla="*/ 26 h 31"/>
                      <a:gd name="T24" fmla="*/ 4 w 34"/>
                      <a:gd name="T25" fmla="*/ 26 h 31"/>
                      <a:gd name="T26" fmla="*/ 11 w 34"/>
                      <a:gd name="T27" fmla="*/ 27 h 31"/>
                      <a:gd name="T28" fmla="*/ 5 w 34"/>
                      <a:gd name="T29" fmla="*/ 30 h 31"/>
                      <a:gd name="T30" fmla="*/ 3 w 34"/>
                      <a:gd name="T31" fmla="*/ 25 h 31"/>
                      <a:gd name="T32" fmla="*/ 18 w 34"/>
                      <a:gd name="T33" fmla="*/ 27 h 31"/>
                      <a:gd name="T34" fmla="*/ 13 w 34"/>
                      <a:gd name="T35" fmla="*/ 26 h 31"/>
                      <a:gd name="T36" fmla="*/ 30 w 34"/>
                      <a:gd name="T37" fmla="*/ 24 h 31"/>
                      <a:gd name="T38" fmla="*/ 15 w 34"/>
                      <a:gd name="T39" fmla="*/ 27 h 31"/>
                      <a:gd name="T40" fmla="*/ 13 w 34"/>
                      <a:gd name="T41" fmla="*/ 25 h 31"/>
                      <a:gd name="T42" fmla="*/ 13 w 34"/>
                      <a:gd name="T43" fmla="*/ 24 h 31"/>
                      <a:gd name="T44" fmla="*/ 17 w 34"/>
                      <a:gd name="T45" fmla="*/ 21 h 31"/>
                      <a:gd name="T46" fmla="*/ 13 w 34"/>
                      <a:gd name="T47" fmla="*/ 27 h 31"/>
                      <a:gd name="T48" fmla="*/ 17 w 34"/>
                      <a:gd name="T49" fmla="*/ 21 h 31"/>
                      <a:gd name="T50" fmla="*/ 18 w 34"/>
                      <a:gd name="T51" fmla="*/ 21 h 31"/>
                      <a:gd name="T52" fmla="*/ 16 w 34"/>
                      <a:gd name="T53" fmla="*/ 27 h 31"/>
                      <a:gd name="T54" fmla="*/ 19 w 34"/>
                      <a:gd name="T55" fmla="*/ 23 h 31"/>
                      <a:gd name="T56" fmla="*/ 19 w 34"/>
                      <a:gd name="T57" fmla="*/ 24 h 31"/>
                      <a:gd name="T58" fmla="*/ 27 w 34"/>
                      <a:gd name="T59" fmla="*/ 18 h 31"/>
                      <a:gd name="T60" fmla="*/ 21 w 34"/>
                      <a:gd name="T61" fmla="*/ 16 h 31"/>
                      <a:gd name="T62" fmla="*/ 18 w 34"/>
                      <a:gd name="T63" fmla="*/ 21 h 31"/>
                      <a:gd name="T64" fmla="*/ 23 w 34"/>
                      <a:gd name="T65" fmla="*/ 13 h 31"/>
                      <a:gd name="T66" fmla="*/ 24 w 34"/>
                      <a:gd name="T67" fmla="*/ 13 h 31"/>
                      <a:gd name="T68" fmla="*/ 14 w 34"/>
                      <a:gd name="T69" fmla="*/ 9 h 31"/>
                      <a:gd name="T70" fmla="*/ 8 w 34"/>
                      <a:gd name="T71" fmla="*/ 11 h 31"/>
                      <a:gd name="T72" fmla="*/ 12 w 34"/>
                      <a:gd name="T73" fmla="*/ 1 h 31"/>
                      <a:gd name="T74" fmla="*/ 9 w 34"/>
                      <a:gd name="T75" fmla="*/ 10 h 31"/>
                      <a:gd name="T76" fmla="*/ 9 w 34"/>
                      <a:gd name="T77" fmla="*/ 12 h 31"/>
                      <a:gd name="T78" fmla="*/ 14 w 34"/>
                      <a:gd name="T79" fmla="*/ 9 h 31"/>
                      <a:gd name="T80" fmla="*/ 15 w 34"/>
                      <a:gd name="T81" fmla="*/ 15 h 31"/>
                      <a:gd name="T82" fmla="*/ 16 w 34"/>
                      <a:gd name="T83" fmla="*/ 18 h 31"/>
                      <a:gd name="T84" fmla="*/ 20 w 34"/>
                      <a:gd name="T85" fmla="*/ 16 h 31"/>
                      <a:gd name="T86" fmla="*/ 19 w 34"/>
                      <a:gd name="T87" fmla="*/ 21 h 31"/>
                      <a:gd name="T88" fmla="*/ 11 w 34"/>
                      <a:gd name="T89" fmla="*/ 24 h 31"/>
                      <a:gd name="T90" fmla="*/ 3 w 34"/>
                      <a:gd name="T91" fmla="*/ 27 h 31"/>
                      <a:gd name="T92" fmla="*/ 0 w 34"/>
                      <a:gd name="T93" fmla="*/ 28 h 31"/>
                      <a:gd name="T94" fmla="*/ 5 w 34"/>
                      <a:gd name="T95" fmla="*/ 27 h 31"/>
                      <a:gd name="T96" fmla="*/ 6 w 34"/>
                      <a:gd name="T97" fmla="*/ 31 h 31"/>
                      <a:gd name="T98" fmla="*/ 10 w 34"/>
                      <a:gd name="T99" fmla="*/ 31 h 31"/>
                      <a:gd name="T100" fmla="*/ 15 w 34"/>
                      <a:gd name="T101" fmla="*/ 31 h 31"/>
                      <a:gd name="T102" fmla="*/ 23 w 34"/>
                      <a:gd name="T103" fmla="*/ 18 h 31"/>
                      <a:gd name="T104" fmla="*/ 19 w 34"/>
                      <a:gd name="T105" fmla="*/ 29 h 31"/>
                      <a:gd name="T106" fmla="*/ 23 w 34"/>
                      <a:gd name="T107" fmla="*/ 26 h 31"/>
                      <a:gd name="T108" fmla="*/ 29 w 34"/>
                      <a:gd name="T109" fmla="*/ 22 h 31"/>
                      <a:gd name="T110" fmla="*/ 32 w 34"/>
                      <a:gd name="T111" fmla="*/ 24 h 31"/>
                      <a:gd name="T112" fmla="*/ 33 w 34"/>
                      <a:gd name="T113" fmla="*/ 24 h 31"/>
                      <a:gd name="T114" fmla="*/ 31 w 34"/>
                      <a:gd name="T115" fmla="*/ 15 h 31"/>
                      <a:gd name="T116" fmla="*/ 23 w 34"/>
                      <a:gd name="T117" fmla="*/ 17 h 31"/>
                      <a:gd name="T118" fmla="*/ 18 w 34"/>
                      <a:gd name="T119" fmla="*/ 14 h 31"/>
                      <a:gd name="T120" fmla="*/ 12 w 34"/>
                      <a:gd name="T121" fmla="*/ 9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34" h="31">
                        <a:moveTo>
                          <a:pt x="11" y="1"/>
                        </a:move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moveTo>
                          <a:pt x="10" y="10"/>
                        </a:moveTo>
                        <a:cubicBezTo>
                          <a:pt x="10" y="10"/>
                          <a:pt x="10" y="10"/>
                          <a:pt x="10" y="10"/>
                        </a:cubicBezTo>
                        <a:cubicBezTo>
                          <a:pt x="10" y="10"/>
                          <a:pt x="10" y="10"/>
                          <a:pt x="10" y="10"/>
                        </a:cubicBezTo>
                        <a:cubicBezTo>
                          <a:pt x="10" y="10"/>
                          <a:pt x="10" y="10"/>
                          <a:pt x="10" y="10"/>
                        </a:cubicBezTo>
                        <a:moveTo>
                          <a:pt x="12" y="10"/>
                        </a:moveTo>
                        <a:cubicBezTo>
                          <a:pt x="12" y="10"/>
                          <a:pt x="12" y="10"/>
                          <a:pt x="12" y="10"/>
                        </a:cubicBezTo>
                        <a:cubicBezTo>
                          <a:pt x="12" y="10"/>
                          <a:pt x="12" y="10"/>
                          <a:pt x="12" y="10"/>
                        </a:cubicBezTo>
                        <a:cubicBezTo>
                          <a:pt x="12" y="10"/>
                          <a:pt x="12" y="10"/>
                          <a:pt x="12" y="10"/>
                        </a:cubicBezTo>
                        <a:moveTo>
                          <a:pt x="25" y="13"/>
                        </a:moveTo>
                        <a:cubicBezTo>
                          <a:pt x="25" y="13"/>
                          <a:pt x="25" y="13"/>
                          <a:pt x="25" y="13"/>
                        </a:cubicBezTo>
                        <a:cubicBezTo>
                          <a:pt x="25" y="13"/>
                          <a:pt x="25" y="13"/>
                          <a:pt x="25" y="13"/>
                        </a:cubicBezTo>
                        <a:cubicBezTo>
                          <a:pt x="25" y="13"/>
                          <a:pt x="25" y="13"/>
                          <a:pt x="25" y="13"/>
                        </a:cubicBezTo>
                        <a:moveTo>
                          <a:pt x="20" y="13"/>
                        </a:move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moveTo>
                          <a:pt x="22" y="15"/>
                        </a:moveTo>
                        <a:cubicBezTo>
                          <a:pt x="22" y="15"/>
                          <a:pt x="22" y="15"/>
                          <a:pt x="22" y="15"/>
                        </a:cubicBezTo>
                        <a:cubicBezTo>
                          <a:pt x="22" y="15"/>
                          <a:pt x="22" y="15"/>
                          <a:pt x="22" y="15"/>
                        </a:cubicBezTo>
                        <a:moveTo>
                          <a:pt x="24" y="17"/>
                        </a:moveTo>
                        <a:cubicBezTo>
                          <a:pt x="24" y="17"/>
                          <a:pt x="24" y="17"/>
                          <a:pt x="24" y="17"/>
                        </a:cubicBezTo>
                        <a:cubicBezTo>
                          <a:pt x="24" y="17"/>
                          <a:pt x="24" y="17"/>
                          <a:pt x="24" y="17"/>
                        </a:cubicBezTo>
                        <a:cubicBezTo>
                          <a:pt x="24" y="17"/>
                          <a:pt x="24" y="17"/>
                          <a:pt x="24" y="17"/>
                        </a:cubicBezTo>
                        <a:moveTo>
                          <a:pt x="25" y="18"/>
                        </a:moveTo>
                        <a:cubicBezTo>
                          <a:pt x="25" y="18"/>
                          <a:pt x="25" y="18"/>
                          <a:pt x="25" y="18"/>
                        </a:cubicBezTo>
                        <a:cubicBezTo>
                          <a:pt x="25" y="18"/>
                          <a:pt x="25" y="18"/>
                          <a:pt x="25" y="18"/>
                        </a:cubicBezTo>
                        <a:moveTo>
                          <a:pt x="21" y="18"/>
                        </a:moveTo>
                        <a:cubicBezTo>
                          <a:pt x="21" y="18"/>
                          <a:pt x="21" y="18"/>
                          <a:pt x="21" y="18"/>
                        </a:cubicBezTo>
                        <a:cubicBezTo>
                          <a:pt x="21" y="18"/>
                          <a:pt x="21" y="18"/>
                          <a:pt x="21" y="18"/>
                        </a:cubicBezTo>
                        <a:cubicBezTo>
                          <a:pt x="21" y="18"/>
                          <a:pt x="21" y="18"/>
                          <a:pt x="21" y="18"/>
                        </a:cubicBezTo>
                        <a:moveTo>
                          <a:pt x="18" y="19"/>
                        </a:moveTo>
                        <a:cubicBezTo>
                          <a:pt x="18" y="19"/>
                          <a:pt x="18" y="19"/>
                          <a:pt x="18" y="19"/>
                        </a:cubicBezTo>
                        <a:cubicBezTo>
                          <a:pt x="18" y="19"/>
                          <a:pt x="18" y="19"/>
                          <a:pt x="18" y="19"/>
                        </a:cubicBezTo>
                        <a:moveTo>
                          <a:pt x="17" y="21"/>
                        </a:moveTo>
                        <a:cubicBezTo>
                          <a:pt x="17" y="21"/>
                          <a:pt x="17" y="21"/>
                          <a:pt x="17" y="21"/>
                        </a:cubicBezTo>
                        <a:cubicBezTo>
                          <a:pt x="17" y="21"/>
                          <a:pt x="17" y="21"/>
                          <a:pt x="17" y="21"/>
                        </a:cubicBezTo>
                        <a:moveTo>
                          <a:pt x="16" y="21"/>
                        </a:moveTo>
                        <a:cubicBezTo>
                          <a:pt x="16" y="21"/>
                          <a:pt x="16" y="21"/>
                          <a:pt x="16" y="21"/>
                        </a:cubicBezTo>
                        <a:cubicBezTo>
                          <a:pt x="16" y="21"/>
                          <a:pt x="16" y="21"/>
                          <a:pt x="16" y="21"/>
                        </a:cubicBezTo>
                        <a:cubicBezTo>
                          <a:pt x="16" y="21"/>
                          <a:pt x="16" y="21"/>
                          <a:pt x="16" y="21"/>
                        </a:cubicBezTo>
                        <a:moveTo>
                          <a:pt x="29" y="22"/>
                        </a:moveTo>
                        <a:cubicBezTo>
                          <a:pt x="29" y="22"/>
                          <a:pt x="29" y="22"/>
                          <a:pt x="29" y="22"/>
                        </a:cubicBezTo>
                        <a:cubicBezTo>
                          <a:pt x="29" y="22"/>
                          <a:pt x="29" y="22"/>
                          <a:pt x="29" y="22"/>
                        </a:cubicBezTo>
                        <a:moveTo>
                          <a:pt x="2" y="25"/>
                        </a:moveTo>
                        <a:cubicBezTo>
                          <a:pt x="2" y="25"/>
                          <a:pt x="2" y="25"/>
                          <a:pt x="2" y="25"/>
                        </a:cubicBezTo>
                        <a:cubicBezTo>
                          <a:pt x="2" y="25"/>
                          <a:pt x="2" y="25"/>
                          <a:pt x="2" y="25"/>
                        </a:cubicBezTo>
                        <a:cubicBezTo>
                          <a:pt x="2" y="25"/>
                          <a:pt x="2" y="25"/>
                          <a:pt x="2" y="25"/>
                        </a:cubicBezTo>
                        <a:moveTo>
                          <a:pt x="5" y="25"/>
                        </a:moveTo>
                        <a:cubicBezTo>
                          <a:pt x="5" y="25"/>
                          <a:pt x="5" y="25"/>
                          <a:pt x="5" y="25"/>
                        </a:cubicBezTo>
                        <a:cubicBezTo>
                          <a:pt x="5" y="25"/>
                          <a:pt x="5" y="25"/>
                          <a:pt x="5" y="25"/>
                        </a:cubicBezTo>
                        <a:cubicBezTo>
                          <a:pt x="5" y="25"/>
                          <a:pt x="5" y="25"/>
                          <a:pt x="5" y="25"/>
                        </a:cubicBezTo>
                        <a:moveTo>
                          <a:pt x="11" y="25"/>
                        </a:moveTo>
                        <a:cubicBezTo>
                          <a:pt x="11" y="25"/>
                          <a:pt x="11" y="25"/>
                          <a:pt x="11" y="25"/>
                        </a:cubicBezTo>
                        <a:cubicBezTo>
                          <a:pt x="11" y="25"/>
                          <a:pt x="11" y="25"/>
                          <a:pt x="11" y="25"/>
                        </a:cubicBezTo>
                        <a:cubicBezTo>
                          <a:pt x="11" y="25"/>
                          <a:pt x="11" y="25"/>
                          <a:pt x="11" y="25"/>
                        </a:cubicBezTo>
                        <a:moveTo>
                          <a:pt x="8" y="25"/>
                        </a:move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moveTo>
                          <a:pt x="3" y="25"/>
                        </a:move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moveTo>
                          <a:pt x="4" y="26"/>
                        </a:moveTo>
                        <a:cubicBezTo>
                          <a:pt x="4" y="26"/>
                          <a:pt x="4" y="26"/>
                          <a:pt x="4" y="26"/>
                        </a:cubicBezTo>
                        <a:cubicBezTo>
                          <a:pt x="4" y="26"/>
                          <a:pt x="4" y="26"/>
                          <a:pt x="4" y="26"/>
                        </a:cubicBezTo>
                        <a:cubicBezTo>
                          <a:pt x="4" y="26"/>
                          <a:pt x="4" y="26"/>
                          <a:pt x="4" y="26"/>
                        </a:cubicBezTo>
                        <a:moveTo>
                          <a:pt x="13" y="27"/>
                        </a:moveTo>
                        <a:cubicBezTo>
                          <a:pt x="13" y="27"/>
                          <a:pt x="13" y="27"/>
                          <a:pt x="13" y="27"/>
                        </a:cubicBezTo>
                        <a:cubicBezTo>
                          <a:pt x="13" y="27"/>
                          <a:pt x="13" y="27"/>
                          <a:pt x="13" y="27"/>
                        </a:cubicBezTo>
                        <a:cubicBezTo>
                          <a:pt x="13" y="27"/>
                          <a:pt x="13" y="27"/>
                          <a:pt x="13" y="27"/>
                        </a:cubicBezTo>
                        <a:moveTo>
                          <a:pt x="18" y="27"/>
                        </a:moveTo>
                        <a:cubicBezTo>
                          <a:pt x="18" y="27"/>
                          <a:pt x="18" y="27"/>
                          <a:pt x="18" y="27"/>
                        </a:cubicBezTo>
                        <a:cubicBezTo>
                          <a:pt x="18" y="27"/>
                          <a:pt x="18" y="27"/>
                          <a:pt x="18" y="27"/>
                        </a:cubicBezTo>
                        <a:cubicBezTo>
                          <a:pt x="18" y="27"/>
                          <a:pt x="18" y="27"/>
                          <a:pt x="18" y="27"/>
                        </a:cubicBezTo>
                        <a:moveTo>
                          <a:pt x="14" y="27"/>
                        </a:moveTo>
                        <a:cubicBezTo>
                          <a:pt x="14" y="27"/>
                          <a:pt x="14" y="27"/>
                          <a:pt x="14" y="27"/>
                        </a:cubicBezTo>
                        <a:cubicBezTo>
                          <a:pt x="14" y="27"/>
                          <a:pt x="14" y="27"/>
                          <a:pt x="14" y="27"/>
                        </a:cubicBezTo>
                        <a:cubicBezTo>
                          <a:pt x="14" y="27"/>
                          <a:pt x="14" y="27"/>
                          <a:pt x="14" y="27"/>
                        </a:cubicBezTo>
                        <a:moveTo>
                          <a:pt x="5" y="27"/>
                        </a:move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moveTo>
                          <a:pt x="3" y="27"/>
                        </a:moveTo>
                        <a:cubicBezTo>
                          <a:pt x="3" y="27"/>
                          <a:pt x="3" y="27"/>
                          <a:pt x="3" y="27"/>
                        </a:cubicBezTo>
                        <a:cubicBezTo>
                          <a:pt x="3" y="27"/>
                          <a:pt x="3" y="27"/>
                          <a:pt x="3" y="27"/>
                        </a:cubicBezTo>
                        <a:moveTo>
                          <a:pt x="8" y="28"/>
                        </a:moveTo>
                        <a:cubicBezTo>
                          <a:pt x="8" y="28"/>
                          <a:pt x="8" y="28"/>
                          <a:pt x="8" y="28"/>
                        </a:cubicBezTo>
                        <a:cubicBezTo>
                          <a:pt x="8" y="28"/>
                          <a:pt x="8" y="28"/>
                          <a:pt x="8" y="28"/>
                        </a:cubicBezTo>
                        <a:cubicBezTo>
                          <a:pt x="8" y="28"/>
                          <a:pt x="8" y="28"/>
                          <a:pt x="8" y="28"/>
                        </a:cubicBezTo>
                        <a:moveTo>
                          <a:pt x="4" y="29"/>
                        </a:move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moveTo>
                          <a:pt x="2" y="30"/>
                        </a:move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moveTo>
                          <a:pt x="10" y="30"/>
                        </a:moveTo>
                        <a:cubicBezTo>
                          <a:pt x="10" y="30"/>
                          <a:pt x="10" y="30"/>
                          <a:pt x="10" y="30"/>
                        </a:cubicBezTo>
                        <a:cubicBezTo>
                          <a:pt x="10" y="30"/>
                          <a:pt x="10" y="30"/>
                          <a:pt x="10" y="30"/>
                        </a:cubicBezTo>
                        <a:cubicBezTo>
                          <a:pt x="10" y="30"/>
                          <a:pt x="10" y="30"/>
                          <a:pt x="10" y="30"/>
                        </a:cubicBezTo>
                        <a:moveTo>
                          <a:pt x="12" y="29"/>
                        </a:moveTo>
                        <a:cubicBezTo>
                          <a:pt x="11" y="29"/>
                          <a:pt x="11" y="30"/>
                          <a:pt x="10" y="31"/>
                        </a:cubicBezTo>
                        <a:cubicBezTo>
                          <a:pt x="10" y="30"/>
                          <a:pt x="11" y="30"/>
                          <a:pt x="11" y="29"/>
                        </a:cubicBezTo>
                        <a:cubicBezTo>
                          <a:pt x="11" y="29"/>
                          <a:pt x="11" y="29"/>
                          <a:pt x="12" y="29"/>
                        </a:cubicBezTo>
                        <a:moveTo>
                          <a:pt x="5" y="28"/>
                        </a:moveTo>
                        <a:cubicBezTo>
                          <a:pt x="5" y="29"/>
                          <a:pt x="4" y="29"/>
                          <a:pt x="4" y="30"/>
                        </a:cubicBezTo>
                        <a:cubicBezTo>
                          <a:pt x="4" y="30"/>
                          <a:pt x="4" y="30"/>
                          <a:pt x="4" y="29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5" y="29"/>
                          <a:pt x="5" y="28"/>
                          <a:pt x="5" y="28"/>
                        </a:cubicBezTo>
                        <a:moveTo>
                          <a:pt x="15" y="27"/>
                        </a:moveTo>
                        <a:cubicBezTo>
                          <a:pt x="15" y="28"/>
                          <a:pt x="14" y="29"/>
                          <a:pt x="14" y="30"/>
                        </a:cubicBezTo>
                        <a:cubicBezTo>
                          <a:pt x="14" y="29"/>
                          <a:pt x="15" y="28"/>
                          <a:pt x="15" y="27"/>
                        </a:cubicBezTo>
                        <a:cubicBezTo>
                          <a:pt x="15" y="27"/>
                          <a:pt x="15" y="27"/>
                          <a:pt x="15" y="27"/>
                        </a:cubicBezTo>
                        <a:moveTo>
                          <a:pt x="10" y="27"/>
                        </a:moveTo>
                        <a:cubicBezTo>
                          <a:pt x="10" y="28"/>
                          <a:pt x="10" y="29"/>
                          <a:pt x="9" y="30"/>
                        </a:cubicBezTo>
                        <a:cubicBezTo>
                          <a:pt x="10" y="29"/>
                          <a:pt x="10" y="28"/>
                          <a:pt x="10" y="27"/>
                        </a:cubicBezTo>
                        <a:moveTo>
                          <a:pt x="1" y="26"/>
                        </a:moveTo>
                        <a:cubicBezTo>
                          <a:pt x="1" y="26"/>
                          <a:pt x="1" y="27"/>
                          <a:pt x="1" y="27"/>
                        </a:cubicBezTo>
                        <a:cubicBezTo>
                          <a:pt x="1" y="27"/>
                          <a:pt x="0" y="28"/>
                          <a:pt x="0" y="28"/>
                        </a:cubicBezTo>
                        <a:cubicBezTo>
                          <a:pt x="0" y="28"/>
                          <a:pt x="0" y="28"/>
                          <a:pt x="0" y="28"/>
                        </a:cubicBezTo>
                        <a:cubicBezTo>
                          <a:pt x="0" y="28"/>
                          <a:pt x="0" y="27"/>
                          <a:pt x="1" y="27"/>
                        </a:cubicBezTo>
                        <a:cubicBezTo>
                          <a:pt x="1" y="27"/>
                          <a:pt x="1" y="26"/>
                          <a:pt x="1" y="26"/>
                        </a:cubicBezTo>
                        <a:moveTo>
                          <a:pt x="6" y="26"/>
                        </a:moveTo>
                        <a:cubicBezTo>
                          <a:pt x="6" y="26"/>
                          <a:pt x="6" y="26"/>
                          <a:pt x="6" y="26"/>
                        </a:cubicBezTo>
                        <a:cubicBezTo>
                          <a:pt x="6" y="26"/>
                          <a:pt x="6" y="26"/>
                          <a:pt x="6" y="26"/>
                        </a:cubicBezTo>
                        <a:cubicBezTo>
                          <a:pt x="6" y="26"/>
                          <a:pt x="6" y="27"/>
                          <a:pt x="6" y="27"/>
                        </a:cubicBezTo>
                        <a:cubicBezTo>
                          <a:pt x="6" y="27"/>
                          <a:pt x="6" y="27"/>
                          <a:pt x="6" y="27"/>
                        </a:cubicBezTo>
                        <a:cubicBezTo>
                          <a:pt x="6" y="27"/>
                          <a:pt x="6" y="26"/>
                          <a:pt x="6" y="26"/>
                        </a:cubicBezTo>
                        <a:cubicBezTo>
                          <a:pt x="6" y="26"/>
                          <a:pt x="6" y="26"/>
                          <a:pt x="6" y="26"/>
                        </a:cubicBezTo>
                        <a:moveTo>
                          <a:pt x="6" y="26"/>
                        </a:moveTo>
                        <a:cubicBezTo>
                          <a:pt x="6" y="26"/>
                          <a:pt x="6" y="26"/>
                          <a:pt x="6" y="26"/>
                        </a:cubicBezTo>
                        <a:cubicBezTo>
                          <a:pt x="6" y="26"/>
                          <a:pt x="6" y="26"/>
                          <a:pt x="6" y="26"/>
                        </a:cubicBezTo>
                        <a:moveTo>
                          <a:pt x="31" y="26"/>
                        </a:moveTo>
                        <a:cubicBezTo>
                          <a:pt x="31" y="26"/>
                          <a:pt x="31" y="26"/>
                          <a:pt x="31" y="26"/>
                        </a:cubicBezTo>
                        <a:cubicBezTo>
                          <a:pt x="31" y="26"/>
                          <a:pt x="31" y="26"/>
                          <a:pt x="31" y="26"/>
                        </a:cubicBezTo>
                        <a:moveTo>
                          <a:pt x="3" y="26"/>
                        </a:moveTo>
                        <a:cubicBezTo>
                          <a:pt x="3" y="26"/>
                          <a:pt x="3" y="27"/>
                          <a:pt x="3" y="27"/>
                        </a:cubicBezTo>
                        <a:cubicBezTo>
                          <a:pt x="3" y="27"/>
                          <a:pt x="3" y="27"/>
                          <a:pt x="3" y="27"/>
                        </a:cubicBezTo>
                        <a:cubicBezTo>
                          <a:pt x="3" y="28"/>
                          <a:pt x="3" y="28"/>
                          <a:pt x="2" y="28"/>
                        </a:cubicBezTo>
                        <a:cubicBezTo>
                          <a:pt x="2" y="29"/>
                          <a:pt x="2" y="29"/>
                          <a:pt x="2" y="29"/>
                        </a:cubicBezTo>
                        <a:cubicBezTo>
                          <a:pt x="2" y="29"/>
                          <a:pt x="2" y="28"/>
                          <a:pt x="2" y="28"/>
                        </a:cubicBezTo>
                        <a:cubicBezTo>
                          <a:pt x="2" y="28"/>
                          <a:pt x="2" y="28"/>
                          <a:pt x="2" y="28"/>
                        </a:cubicBezTo>
                        <a:cubicBezTo>
                          <a:pt x="2" y="27"/>
                          <a:pt x="3" y="26"/>
                          <a:pt x="3" y="26"/>
                        </a:cubicBezTo>
                        <a:moveTo>
                          <a:pt x="1" y="26"/>
                        </a:moveTo>
                        <a:cubicBezTo>
                          <a:pt x="1" y="26"/>
                          <a:pt x="1" y="26"/>
                          <a:pt x="1" y="27"/>
                        </a:cubicBezTo>
                        <a:cubicBezTo>
                          <a:pt x="1" y="27"/>
                          <a:pt x="1" y="27"/>
                          <a:pt x="1" y="27"/>
                        </a:cubicBezTo>
                        <a:cubicBezTo>
                          <a:pt x="1" y="27"/>
                          <a:pt x="1" y="27"/>
                          <a:pt x="1" y="27"/>
                        </a:cubicBezTo>
                        <a:cubicBezTo>
                          <a:pt x="1" y="27"/>
                          <a:pt x="1" y="27"/>
                          <a:pt x="1" y="27"/>
                        </a:cubicBezTo>
                        <a:cubicBezTo>
                          <a:pt x="1" y="27"/>
                          <a:pt x="1" y="27"/>
                          <a:pt x="1" y="27"/>
                        </a:cubicBezTo>
                        <a:cubicBezTo>
                          <a:pt x="1" y="26"/>
                          <a:pt x="1" y="26"/>
                          <a:pt x="1" y="26"/>
                        </a:cubicBezTo>
                        <a:cubicBezTo>
                          <a:pt x="1" y="26"/>
                          <a:pt x="1" y="26"/>
                          <a:pt x="1" y="26"/>
                        </a:cubicBezTo>
                        <a:cubicBezTo>
                          <a:pt x="1" y="26"/>
                          <a:pt x="1" y="26"/>
                          <a:pt x="1" y="26"/>
                        </a:cubicBezTo>
                        <a:cubicBezTo>
                          <a:pt x="1" y="26"/>
                          <a:pt x="1" y="26"/>
                          <a:pt x="1" y="26"/>
                        </a:cubicBezTo>
                        <a:moveTo>
                          <a:pt x="3" y="25"/>
                        </a:move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moveTo>
                          <a:pt x="2" y="25"/>
                        </a:moveTo>
                        <a:cubicBezTo>
                          <a:pt x="2" y="25"/>
                          <a:pt x="2" y="25"/>
                          <a:pt x="2" y="25"/>
                        </a:cubicBezTo>
                        <a:cubicBezTo>
                          <a:pt x="2" y="25"/>
                          <a:pt x="2" y="25"/>
                          <a:pt x="2" y="25"/>
                        </a:cubicBezTo>
                        <a:moveTo>
                          <a:pt x="6" y="25"/>
                        </a:moveTo>
                        <a:cubicBezTo>
                          <a:pt x="6" y="25"/>
                          <a:pt x="6" y="25"/>
                          <a:pt x="6" y="26"/>
                        </a:cubicBezTo>
                        <a:cubicBezTo>
                          <a:pt x="6" y="26"/>
                          <a:pt x="6" y="26"/>
                          <a:pt x="6" y="26"/>
                        </a:cubicBezTo>
                        <a:cubicBezTo>
                          <a:pt x="5" y="27"/>
                          <a:pt x="3" y="29"/>
                          <a:pt x="2" y="30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2" y="30"/>
                          <a:pt x="2" y="30"/>
                          <a:pt x="2" y="29"/>
                        </a:cubicBezTo>
                        <a:cubicBezTo>
                          <a:pt x="2" y="29"/>
                          <a:pt x="2" y="29"/>
                          <a:pt x="3" y="29"/>
                        </a:cubicBezTo>
                        <a:cubicBezTo>
                          <a:pt x="3" y="28"/>
                          <a:pt x="3" y="28"/>
                          <a:pt x="3" y="28"/>
                        </a:cubicBezTo>
                        <a:cubicBezTo>
                          <a:pt x="3" y="28"/>
                          <a:pt x="3" y="28"/>
                          <a:pt x="3" y="28"/>
                        </a:cubicBezTo>
                        <a:cubicBezTo>
                          <a:pt x="3" y="28"/>
                          <a:pt x="3" y="27"/>
                          <a:pt x="4" y="26"/>
                        </a:cubicBezTo>
                        <a:cubicBezTo>
                          <a:pt x="4" y="26"/>
                          <a:pt x="4" y="26"/>
                          <a:pt x="4" y="26"/>
                        </a:cubicBezTo>
                        <a:cubicBezTo>
                          <a:pt x="4" y="26"/>
                          <a:pt x="4" y="26"/>
                          <a:pt x="4" y="26"/>
                        </a:cubicBezTo>
                        <a:cubicBezTo>
                          <a:pt x="4" y="26"/>
                          <a:pt x="4" y="26"/>
                          <a:pt x="4" y="26"/>
                        </a:cubicBezTo>
                        <a:cubicBezTo>
                          <a:pt x="4" y="26"/>
                          <a:pt x="4" y="26"/>
                          <a:pt x="4" y="26"/>
                        </a:cubicBezTo>
                        <a:cubicBezTo>
                          <a:pt x="4" y="26"/>
                          <a:pt x="5" y="25"/>
                          <a:pt x="5" y="25"/>
                        </a:cubicBezTo>
                        <a:cubicBezTo>
                          <a:pt x="5" y="25"/>
                          <a:pt x="5" y="25"/>
                          <a:pt x="5" y="25"/>
                        </a:cubicBezTo>
                        <a:cubicBezTo>
                          <a:pt x="5" y="25"/>
                          <a:pt x="5" y="25"/>
                          <a:pt x="5" y="25"/>
                        </a:cubicBezTo>
                        <a:cubicBezTo>
                          <a:pt x="5" y="25"/>
                          <a:pt x="5" y="25"/>
                          <a:pt x="5" y="25"/>
                        </a:cubicBezTo>
                        <a:cubicBezTo>
                          <a:pt x="5" y="25"/>
                          <a:pt x="5" y="25"/>
                          <a:pt x="5" y="25"/>
                        </a:cubicBezTo>
                        <a:cubicBezTo>
                          <a:pt x="5" y="25"/>
                          <a:pt x="6" y="25"/>
                          <a:pt x="6" y="25"/>
                        </a:cubicBezTo>
                        <a:moveTo>
                          <a:pt x="11" y="25"/>
                        </a:moveTo>
                        <a:cubicBezTo>
                          <a:pt x="11" y="25"/>
                          <a:pt x="11" y="25"/>
                          <a:pt x="11" y="25"/>
                        </a:cubicBezTo>
                        <a:cubicBezTo>
                          <a:pt x="11" y="25"/>
                          <a:pt x="11" y="25"/>
                          <a:pt x="11" y="25"/>
                        </a:cubicBezTo>
                        <a:cubicBezTo>
                          <a:pt x="11" y="25"/>
                          <a:pt x="11" y="25"/>
                          <a:pt x="11" y="25"/>
                        </a:cubicBezTo>
                        <a:cubicBezTo>
                          <a:pt x="11" y="25"/>
                          <a:pt x="11" y="25"/>
                          <a:pt x="11" y="25"/>
                        </a:cubicBezTo>
                        <a:cubicBezTo>
                          <a:pt x="11" y="25"/>
                          <a:pt x="11" y="25"/>
                          <a:pt x="11" y="25"/>
                        </a:cubicBezTo>
                        <a:cubicBezTo>
                          <a:pt x="11" y="25"/>
                          <a:pt x="11" y="26"/>
                          <a:pt x="11" y="27"/>
                        </a:cubicBezTo>
                        <a:cubicBezTo>
                          <a:pt x="10" y="28"/>
                          <a:pt x="9" y="29"/>
                          <a:pt x="9" y="30"/>
                        </a:cubicBezTo>
                        <a:cubicBezTo>
                          <a:pt x="9" y="30"/>
                          <a:pt x="9" y="30"/>
                          <a:pt x="9" y="29"/>
                        </a:cubicBezTo>
                        <a:cubicBezTo>
                          <a:pt x="9" y="29"/>
                          <a:pt x="9" y="29"/>
                          <a:pt x="9" y="29"/>
                        </a:cubicBezTo>
                        <a:cubicBezTo>
                          <a:pt x="9" y="29"/>
                          <a:pt x="9" y="28"/>
                          <a:pt x="10" y="28"/>
                        </a:cubicBezTo>
                        <a:cubicBezTo>
                          <a:pt x="10" y="28"/>
                          <a:pt x="10" y="28"/>
                          <a:pt x="10" y="28"/>
                        </a:cubicBezTo>
                        <a:cubicBezTo>
                          <a:pt x="10" y="27"/>
                          <a:pt x="11" y="26"/>
                          <a:pt x="11" y="25"/>
                        </a:cubicBezTo>
                        <a:moveTo>
                          <a:pt x="8" y="24"/>
                        </a:moveTo>
                        <a:cubicBezTo>
                          <a:pt x="8" y="25"/>
                          <a:pt x="8" y="25"/>
                          <a:pt x="8" y="26"/>
                        </a:cubicBezTo>
                        <a:cubicBezTo>
                          <a:pt x="8" y="26"/>
                          <a:pt x="8" y="26"/>
                          <a:pt x="8" y="26"/>
                        </a:cubicBezTo>
                        <a:cubicBezTo>
                          <a:pt x="8" y="27"/>
                          <a:pt x="8" y="28"/>
                          <a:pt x="7" y="29"/>
                        </a:cubicBezTo>
                        <a:cubicBezTo>
                          <a:pt x="7" y="30"/>
                          <a:pt x="6" y="30"/>
                          <a:pt x="6" y="31"/>
                        </a:cubicBezTo>
                        <a:cubicBezTo>
                          <a:pt x="5" y="31"/>
                          <a:pt x="5" y="31"/>
                          <a:pt x="5" y="31"/>
                        </a:cubicBezTo>
                        <a:cubicBezTo>
                          <a:pt x="5" y="31"/>
                          <a:pt x="5" y="30"/>
                          <a:pt x="5" y="30"/>
                        </a:cubicBezTo>
                        <a:cubicBezTo>
                          <a:pt x="5" y="30"/>
                          <a:pt x="5" y="30"/>
                          <a:pt x="5" y="30"/>
                        </a:cubicBezTo>
                        <a:cubicBezTo>
                          <a:pt x="5" y="29"/>
                          <a:pt x="6" y="28"/>
                          <a:pt x="6" y="27"/>
                        </a:cubicBezTo>
                        <a:cubicBezTo>
                          <a:pt x="6" y="27"/>
                          <a:pt x="6" y="27"/>
                          <a:pt x="6" y="26"/>
                        </a:cubicBezTo>
                        <a:cubicBezTo>
                          <a:pt x="6" y="26"/>
                          <a:pt x="6" y="26"/>
                          <a:pt x="6" y="26"/>
                        </a:cubicBezTo>
                        <a:cubicBezTo>
                          <a:pt x="6" y="26"/>
                          <a:pt x="7" y="25"/>
                          <a:pt x="8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5"/>
                          <a:pt x="8" y="25"/>
                          <a:pt x="8" y="24"/>
                        </a:cubicBezTo>
                        <a:moveTo>
                          <a:pt x="3" y="24"/>
                        </a:move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2" y="26"/>
                          <a:pt x="2" y="27"/>
                          <a:pt x="1" y="27"/>
                        </a:cubicBezTo>
                        <a:cubicBezTo>
                          <a:pt x="1" y="28"/>
                          <a:pt x="1" y="28"/>
                          <a:pt x="1" y="28"/>
                        </a:cubicBezTo>
                        <a:cubicBezTo>
                          <a:pt x="1" y="28"/>
                          <a:pt x="1" y="27"/>
                          <a:pt x="1" y="27"/>
                        </a:cubicBezTo>
                        <a:cubicBezTo>
                          <a:pt x="1" y="27"/>
                          <a:pt x="1" y="26"/>
                          <a:pt x="1" y="25"/>
                        </a:cubicBezTo>
                        <a:cubicBezTo>
                          <a:pt x="2" y="25"/>
                          <a:pt x="2" y="25"/>
                          <a:pt x="2" y="25"/>
                        </a:cubicBezTo>
                        <a:cubicBezTo>
                          <a:pt x="2" y="25"/>
                          <a:pt x="2" y="25"/>
                          <a:pt x="2" y="25"/>
                        </a:cubicBezTo>
                        <a:cubicBezTo>
                          <a:pt x="2" y="25"/>
                          <a:pt x="2" y="25"/>
                          <a:pt x="2" y="25"/>
                        </a:cubicBezTo>
                        <a:cubicBezTo>
                          <a:pt x="2" y="25"/>
                          <a:pt x="2" y="25"/>
                          <a:pt x="2" y="25"/>
                        </a:cubicBezTo>
                        <a:cubicBezTo>
                          <a:pt x="2" y="25"/>
                          <a:pt x="2" y="25"/>
                          <a:pt x="2" y="25"/>
                        </a:cubicBezTo>
                        <a:cubicBezTo>
                          <a:pt x="2" y="25"/>
                          <a:pt x="2" y="25"/>
                          <a:pt x="3" y="24"/>
                        </a:cubicBezTo>
                        <a:moveTo>
                          <a:pt x="19" y="24"/>
                        </a:moveTo>
                        <a:cubicBezTo>
                          <a:pt x="18" y="25"/>
                          <a:pt x="18" y="26"/>
                          <a:pt x="18" y="27"/>
                        </a:cubicBezTo>
                        <a:cubicBezTo>
                          <a:pt x="18" y="27"/>
                          <a:pt x="18" y="27"/>
                          <a:pt x="18" y="27"/>
                        </a:cubicBezTo>
                        <a:cubicBezTo>
                          <a:pt x="18" y="27"/>
                          <a:pt x="18" y="27"/>
                          <a:pt x="18" y="26"/>
                        </a:cubicBezTo>
                        <a:cubicBezTo>
                          <a:pt x="18" y="28"/>
                          <a:pt x="17" y="29"/>
                          <a:pt x="17" y="30"/>
                        </a:cubicBezTo>
                        <a:cubicBezTo>
                          <a:pt x="17" y="29"/>
                          <a:pt x="18" y="27"/>
                          <a:pt x="18" y="26"/>
                        </a:cubicBezTo>
                        <a:cubicBezTo>
                          <a:pt x="18" y="26"/>
                          <a:pt x="18" y="26"/>
                          <a:pt x="18" y="26"/>
                        </a:cubicBezTo>
                        <a:cubicBezTo>
                          <a:pt x="18" y="25"/>
                          <a:pt x="19" y="25"/>
                          <a:pt x="19" y="24"/>
                        </a:cubicBezTo>
                        <a:moveTo>
                          <a:pt x="2" y="24"/>
                        </a:moveTo>
                        <a:cubicBezTo>
                          <a:pt x="2" y="24"/>
                          <a:pt x="2" y="25"/>
                          <a:pt x="2" y="25"/>
                        </a:cubicBezTo>
                        <a:cubicBezTo>
                          <a:pt x="1" y="25"/>
                          <a:pt x="1" y="25"/>
                          <a:pt x="1" y="25"/>
                        </a:cubicBezTo>
                        <a:cubicBezTo>
                          <a:pt x="1" y="25"/>
                          <a:pt x="1" y="26"/>
                          <a:pt x="1" y="26"/>
                        </a:cubicBezTo>
                        <a:cubicBezTo>
                          <a:pt x="1" y="25"/>
                          <a:pt x="1" y="25"/>
                          <a:pt x="2" y="24"/>
                        </a:cubicBezTo>
                        <a:moveTo>
                          <a:pt x="14" y="24"/>
                        </a:moveTo>
                        <a:cubicBezTo>
                          <a:pt x="14" y="25"/>
                          <a:pt x="13" y="25"/>
                          <a:pt x="13" y="26"/>
                        </a:cubicBezTo>
                        <a:cubicBezTo>
                          <a:pt x="13" y="26"/>
                          <a:pt x="13" y="26"/>
                          <a:pt x="13" y="26"/>
                        </a:cubicBezTo>
                        <a:cubicBezTo>
                          <a:pt x="13" y="27"/>
                          <a:pt x="12" y="28"/>
                          <a:pt x="12" y="28"/>
                        </a:cubicBezTo>
                        <a:cubicBezTo>
                          <a:pt x="12" y="29"/>
                          <a:pt x="11" y="29"/>
                          <a:pt x="11" y="29"/>
                        </a:cubicBezTo>
                        <a:cubicBezTo>
                          <a:pt x="11" y="29"/>
                          <a:pt x="11" y="29"/>
                          <a:pt x="11" y="29"/>
                        </a:cubicBezTo>
                        <a:cubicBezTo>
                          <a:pt x="11" y="29"/>
                          <a:pt x="11" y="29"/>
                          <a:pt x="11" y="29"/>
                        </a:cubicBezTo>
                        <a:cubicBezTo>
                          <a:pt x="12" y="27"/>
                          <a:pt x="13" y="26"/>
                          <a:pt x="14" y="24"/>
                        </a:cubicBezTo>
                        <a:moveTo>
                          <a:pt x="18" y="24"/>
                        </a:moveTo>
                        <a:cubicBezTo>
                          <a:pt x="17" y="26"/>
                          <a:pt x="16" y="27"/>
                          <a:pt x="16" y="29"/>
                        </a:cubicBezTo>
                        <a:cubicBezTo>
                          <a:pt x="16" y="28"/>
                          <a:pt x="16" y="27"/>
                          <a:pt x="17" y="26"/>
                        </a:cubicBezTo>
                        <a:cubicBezTo>
                          <a:pt x="17" y="26"/>
                          <a:pt x="17" y="26"/>
                          <a:pt x="17" y="26"/>
                        </a:cubicBezTo>
                        <a:cubicBezTo>
                          <a:pt x="17" y="26"/>
                          <a:pt x="17" y="26"/>
                          <a:pt x="17" y="25"/>
                        </a:cubicBezTo>
                        <a:cubicBezTo>
                          <a:pt x="17" y="25"/>
                          <a:pt x="18" y="25"/>
                          <a:pt x="18" y="24"/>
                        </a:cubicBezTo>
                        <a:moveTo>
                          <a:pt x="30" y="24"/>
                        </a:moveTo>
                        <a:cubicBezTo>
                          <a:pt x="29" y="25"/>
                          <a:pt x="29" y="27"/>
                          <a:pt x="28" y="28"/>
                        </a:cubicBezTo>
                        <a:cubicBezTo>
                          <a:pt x="28" y="27"/>
                          <a:pt x="29" y="25"/>
                          <a:pt x="30" y="24"/>
                        </a:cubicBezTo>
                        <a:moveTo>
                          <a:pt x="11" y="24"/>
                        </a:moveTo>
                        <a:cubicBezTo>
                          <a:pt x="11" y="24"/>
                          <a:pt x="11" y="24"/>
                          <a:pt x="11" y="24"/>
                        </a:cubicBezTo>
                        <a:cubicBezTo>
                          <a:pt x="10" y="26"/>
                          <a:pt x="9" y="27"/>
                          <a:pt x="8" y="28"/>
                        </a:cubicBezTo>
                        <a:cubicBezTo>
                          <a:pt x="8" y="28"/>
                          <a:pt x="8" y="28"/>
                          <a:pt x="8" y="28"/>
                        </a:cubicBezTo>
                        <a:cubicBezTo>
                          <a:pt x="8" y="28"/>
                          <a:pt x="8" y="28"/>
                          <a:pt x="8" y="28"/>
                        </a:cubicBezTo>
                        <a:cubicBezTo>
                          <a:pt x="8" y="28"/>
                          <a:pt x="8" y="28"/>
                          <a:pt x="8" y="28"/>
                        </a:cubicBezTo>
                        <a:cubicBezTo>
                          <a:pt x="8" y="28"/>
                          <a:pt x="8" y="28"/>
                          <a:pt x="8" y="28"/>
                        </a:cubicBezTo>
                        <a:cubicBezTo>
                          <a:pt x="8" y="28"/>
                          <a:pt x="8" y="29"/>
                          <a:pt x="7" y="29"/>
                        </a:cubicBezTo>
                        <a:cubicBezTo>
                          <a:pt x="8" y="28"/>
                          <a:pt x="9" y="27"/>
                          <a:pt x="10" y="26"/>
                        </a:cubicBezTo>
                        <a:cubicBezTo>
                          <a:pt x="10" y="25"/>
                          <a:pt x="11" y="24"/>
                          <a:pt x="11" y="24"/>
                        </a:cubicBezTo>
                        <a:moveTo>
                          <a:pt x="17" y="24"/>
                        </a:moveTo>
                        <a:cubicBezTo>
                          <a:pt x="17" y="24"/>
                          <a:pt x="16" y="25"/>
                          <a:pt x="16" y="25"/>
                        </a:cubicBezTo>
                        <a:cubicBezTo>
                          <a:pt x="16" y="25"/>
                          <a:pt x="16" y="25"/>
                          <a:pt x="16" y="25"/>
                        </a:cubicBezTo>
                        <a:cubicBezTo>
                          <a:pt x="16" y="26"/>
                          <a:pt x="16" y="26"/>
                          <a:pt x="15" y="27"/>
                        </a:cubicBezTo>
                        <a:cubicBezTo>
                          <a:pt x="15" y="27"/>
                          <a:pt x="15" y="27"/>
                          <a:pt x="15" y="27"/>
                        </a:cubicBezTo>
                        <a:cubicBezTo>
                          <a:pt x="16" y="26"/>
                          <a:pt x="16" y="25"/>
                          <a:pt x="17" y="24"/>
                        </a:cubicBezTo>
                        <a:moveTo>
                          <a:pt x="30" y="24"/>
                        </a:moveTo>
                        <a:cubicBezTo>
                          <a:pt x="30" y="24"/>
                          <a:pt x="30" y="24"/>
                          <a:pt x="30" y="24"/>
                        </a:cubicBezTo>
                        <a:cubicBezTo>
                          <a:pt x="30" y="24"/>
                          <a:pt x="30" y="24"/>
                          <a:pt x="30" y="24"/>
                        </a:cubicBezTo>
                        <a:moveTo>
                          <a:pt x="22" y="24"/>
                        </a:moveTo>
                        <a:cubicBezTo>
                          <a:pt x="22" y="24"/>
                          <a:pt x="22" y="24"/>
                          <a:pt x="21" y="25"/>
                        </a:cubicBezTo>
                        <a:cubicBezTo>
                          <a:pt x="21" y="26"/>
                          <a:pt x="20" y="27"/>
                          <a:pt x="19" y="29"/>
                        </a:cubicBezTo>
                        <a:cubicBezTo>
                          <a:pt x="20" y="28"/>
                          <a:pt x="20" y="27"/>
                          <a:pt x="20" y="27"/>
                        </a:cubicBezTo>
                        <a:cubicBezTo>
                          <a:pt x="20" y="27"/>
                          <a:pt x="20" y="27"/>
                          <a:pt x="20" y="27"/>
                        </a:cubicBezTo>
                        <a:cubicBezTo>
                          <a:pt x="21" y="26"/>
                          <a:pt x="21" y="25"/>
                          <a:pt x="22" y="24"/>
                        </a:cubicBezTo>
                        <a:moveTo>
                          <a:pt x="14" y="23"/>
                        </a:moveTo>
                        <a:cubicBezTo>
                          <a:pt x="14" y="24"/>
                          <a:pt x="14" y="24"/>
                          <a:pt x="14" y="24"/>
                        </a:cubicBezTo>
                        <a:cubicBezTo>
                          <a:pt x="14" y="24"/>
                          <a:pt x="13" y="25"/>
                          <a:pt x="13" y="25"/>
                        </a:cubicBezTo>
                        <a:cubicBezTo>
                          <a:pt x="12" y="26"/>
                          <a:pt x="12" y="27"/>
                          <a:pt x="11" y="28"/>
                        </a:cubicBezTo>
                        <a:cubicBezTo>
                          <a:pt x="11" y="29"/>
                          <a:pt x="11" y="29"/>
                          <a:pt x="11" y="29"/>
                        </a:cubicBezTo>
                        <a:cubicBezTo>
                          <a:pt x="10" y="30"/>
                          <a:pt x="10" y="30"/>
                          <a:pt x="10" y="30"/>
                        </a:cubicBezTo>
                        <a:cubicBezTo>
                          <a:pt x="10" y="30"/>
                          <a:pt x="10" y="30"/>
                          <a:pt x="10" y="30"/>
                        </a:cubicBezTo>
                        <a:cubicBezTo>
                          <a:pt x="10" y="30"/>
                          <a:pt x="10" y="30"/>
                          <a:pt x="10" y="30"/>
                        </a:cubicBezTo>
                        <a:cubicBezTo>
                          <a:pt x="10" y="30"/>
                          <a:pt x="10" y="30"/>
                          <a:pt x="10" y="30"/>
                        </a:cubicBezTo>
                        <a:cubicBezTo>
                          <a:pt x="10" y="30"/>
                          <a:pt x="10" y="30"/>
                          <a:pt x="10" y="30"/>
                        </a:cubicBezTo>
                        <a:cubicBezTo>
                          <a:pt x="9" y="30"/>
                          <a:pt x="9" y="31"/>
                          <a:pt x="9" y="31"/>
                        </a:cubicBezTo>
                        <a:cubicBezTo>
                          <a:pt x="9" y="31"/>
                          <a:pt x="9" y="30"/>
                          <a:pt x="9" y="30"/>
                        </a:cubicBezTo>
                        <a:cubicBezTo>
                          <a:pt x="9" y="29"/>
                          <a:pt x="10" y="28"/>
                          <a:pt x="10" y="27"/>
                        </a:cubicBezTo>
                        <a:cubicBezTo>
                          <a:pt x="11" y="27"/>
                          <a:pt x="11" y="27"/>
                          <a:pt x="11" y="27"/>
                        </a:cubicBezTo>
                        <a:cubicBezTo>
                          <a:pt x="11" y="26"/>
                          <a:pt x="11" y="26"/>
                          <a:pt x="12" y="25"/>
                        </a:cubicBezTo>
                        <a:cubicBezTo>
                          <a:pt x="12" y="25"/>
                          <a:pt x="13" y="24"/>
                          <a:pt x="13" y="24"/>
                        </a:cubicBezTo>
                        <a:cubicBezTo>
                          <a:pt x="13" y="24"/>
                          <a:pt x="13" y="24"/>
                          <a:pt x="13" y="24"/>
                        </a:cubicBezTo>
                        <a:cubicBezTo>
                          <a:pt x="13" y="24"/>
                          <a:pt x="14" y="24"/>
                          <a:pt x="14" y="23"/>
                        </a:cubicBezTo>
                        <a:moveTo>
                          <a:pt x="21" y="22"/>
                        </a:moveTo>
                        <a:cubicBezTo>
                          <a:pt x="20" y="23"/>
                          <a:pt x="20" y="24"/>
                          <a:pt x="19" y="25"/>
                        </a:cubicBezTo>
                        <a:cubicBezTo>
                          <a:pt x="20" y="24"/>
                          <a:pt x="20" y="23"/>
                          <a:pt x="21" y="22"/>
                        </a:cubicBezTo>
                        <a:moveTo>
                          <a:pt x="30" y="21"/>
                        </a:moveTo>
                        <a:cubicBezTo>
                          <a:pt x="30" y="21"/>
                          <a:pt x="30" y="22"/>
                          <a:pt x="29" y="22"/>
                        </a:cubicBezTo>
                        <a:cubicBezTo>
                          <a:pt x="29" y="22"/>
                          <a:pt x="29" y="22"/>
                          <a:pt x="29" y="22"/>
                        </a:cubicBezTo>
                        <a:cubicBezTo>
                          <a:pt x="29" y="24"/>
                          <a:pt x="28" y="26"/>
                          <a:pt x="26" y="27"/>
                        </a:cubicBezTo>
                        <a:cubicBezTo>
                          <a:pt x="26" y="27"/>
                          <a:pt x="27" y="26"/>
                          <a:pt x="27" y="26"/>
                        </a:cubicBezTo>
                        <a:cubicBezTo>
                          <a:pt x="27" y="26"/>
                          <a:pt x="27" y="26"/>
                          <a:pt x="27" y="26"/>
                        </a:cubicBezTo>
                        <a:cubicBezTo>
                          <a:pt x="28" y="24"/>
                          <a:pt x="29" y="23"/>
                          <a:pt x="30" y="21"/>
                        </a:cubicBezTo>
                        <a:moveTo>
                          <a:pt x="17" y="21"/>
                        </a:moveTo>
                        <a:cubicBezTo>
                          <a:pt x="17" y="21"/>
                          <a:pt x="17" y="21"/>
                          <a:pt x="17" y="21"/>
                        </a:cubicBezTo>
                        <a:cubicBezTo>
                          <a:pt x="17" y="21"/>
                          <a:pt x="17" y="21"/>
                          <a:pt x="17" y="21"/>
                        </a:cubicBezTo>
                        <a:cubicBezTo>
                          <a:pt x="17" y="22"/>
                          <a:pt x="17" y="23"/>
                          <a:pt x="17" y="23"/>
                        </a:cubicBezTo>
                        <a:cubicBezTo>
                          <a:pt x="16" y="25"/>
                          <a:pt x="15" y="26"/>
                          <a:pt x="15" y="27"/>
                        </a:cubicBezTo>
                        <a:cubicBezTo>
                          <a:pt x="15" y="27"/>
                          <a:pt x="15" y="28"/>
                          <a:pt x="14" y="28"/>
                        </a:cubicBezTo>
                        <a:cubicBezTo>
                          <a:pt x="14" y="28"/>
                          <a:pt x="14" y="28"/>
                          <a:pt x="14" y="28"/>
                        </a:cubicBezTo>
                        <a:cubicBezTo>
                          <a:pt x="14" y="27"/>
                          <a:pt x="14" y="27"/>
                          <a:pt x="14" y="27"/>
                        </a:cubicBezTo>
                        <a:cubicBezTo>
                          <a:pt x="14" y="27"/>
                          <a:pt x="14" y="27"/>
                          <a:pt x="14" y="27"/>
                        </a:cubicBezTo>
                        <a:cubicBezTo>
                          <a:pt x="14" y="27"/>
                          <a:pt x="14" y="27"/>
                          <a:pt x="14" y="27"/>
                        </a:cubicBezTo>
                        <a:cubicBezTo>
                          <a:pt x="14" y="27"/>
                          <a:pt x="14" y="27"/>
                          <a:pt x="14" y="27"/>
                        </a:cubicBezTo>
                        <a:cubicBezTo>
                          <a:pt x="14" y="27"/>
                          <a:pt x="14" y="27"/>
                          <a:pt x="14" y="27"/>
                        </a:cubicBezTo>
                        <a:cubicBezTo>
                          <a:pt x="14" y="26"/>
                          <a:pt x="15" y="26"/>
                          <a:pt x="15" y="26"/>
                        </a:cubicBezTo>
                        <a:cubicBezTo>
                          <a:pt x="15" y="26"/>
                          <a:pt x="15" y="26"/>
                          <a:pt x="15" y="26"/>
                        </a:cubicBezTo>
                        <a:cubicBezTo>
                          <a:pt x="15" y="25"/>
                          <a:pt x="16" y="23"/>
                          <a:pt x="17" y="22"/>
                        </a:cubicBezTo>
                        <a:cubicBezTo>
                          <a:pt x="17" y="22"/>
                          <a:pt x="17" y="22"/>
                          <a:pt x="17" y="22"/>
                        </a:cubicBezTo>
                        <a:cubicBezTo>
                          <a:pt x="16" y="24"/>
                          <a:pt x="14" y="25"/>
                          <a:pt x="13" y="27"/>
                        </a:cubicBezTo>
                        <a:cubicBezTo>
                          <a:pt x="13" y="27"/>
                          <a:pt x="13" y="27"/>
                          <a:pt x="13" y="27"/>
                        </a:cubicBezTo>
                        <a:cubicBezTo>
                          <a:pt x="13" y="27"/>
                          <a:pt x="13" y="27"/>
                          <a:pt x="13" y="27"/>
                        </a:cubicBezTo>
                        <a:cubicBezTo>
                          <a:pt x="13" y="27"/>
                          <a:pt x="13" y="27"/>
                          <a:pt x="13" y="27"/>
                        </a:cubicBezTo>
                        <a:cubicBezTo>
                          <a:pt x="13" y="27"/>
                          <a:pt x="13" y="27"/>
                          <a:pt x="13" y="27"/>
                        </a:cubicBezTo>
                        <a:cubicBezTo>
                          <a:pt x="13" y="27"/>
                          <a:pt x="12" y="28"/>
                          <a:pt x="12" y="28"/>
                        </a:cubicBezTo>
                        <a:cubicBezTo>
                          <a:pt x="13" y="27"/>
                          <a:pt x="14" y="25"/>
                          <a:pt x="14" y="24"/>
                        </a:cubicBezTo>
                        <a:cubicBezTo>
                          <a:pt x="14" y="24"/>
                          <a:pt x="14" y="23"/>
                          <a:pt x="15" y="23"/>
                        </a:cubicBezTo>
                        <a:cubicBezTo>
                          <a:pt x="15" y="22"/>
                          <a:pt x="16" y="22"/>
                          <a:pt x="16" y="21"/>
                        </a:cubicBezTo>
                        <a:cubicBezTo>
                          <a:pt x="16" y="21"/>
                          <a:pt x="16" y="21"/>
                          <a:pt x="16" y="21"/>
                        </a:cubicBezTo>
                        <a:cubicBezTo>
                          <a:pt x="16" y="21"/>
                          <a:pt x="16" y="21"/>
                          <a:pt x="16" y="21"/>
                        </a:cubicBezTo>
                        <a:cubicBezTo>
                          <a:pt x="16" y="21"/>
                          <a:pt x="16" y="21"/>
                          <a:pt x="16" y="21"/>
                        </a:cubicBezTo>
                        <a:cubicBezTo>
                          <a:pt x="16" y="21"/>
                          <a:pt x="16" y="21"/>
                          <a:pt x="16" y="21"/>
                        </a:cubicBezTo>
                        <a:cubicBezTo>
                          <a:pt x="17" y="21"/>
                          <a:pt x="17" y="21"/>
                          <a:pt x="17" y="21"/>
                        </a:cubicBezTo>
                        <a:cubicBezTo>
                          <a:pt x="17" y="21"/>
                          <a:pt x="17" y="21"/>
                          <a:pt x="17" y="21"/>
                        </a:cubicBezTo>
                        <a:cubicBezTo>
                          <a:pt x="17" y="21"/>
                          <a:pt x="17" y="21"/>
                          <a:pt x="17" y="21"/>
                        </a:cubicBezTo>
                        <a:cubicBezTo>
                          <a:pt x="17" y="21"/>
                          <a:pt x="17" y="21"/>
                          <a:pt x="17" y="21"/>
                        </a:cubicBezTo>
                        <a:cubicBezTo>
                          <a:pt x="17" y="21"/>
                          <a:pt x="17" y="21"/>
                          <a:pt x="17" y="21"/>
                        </a:cubicBezTo>
                        <a:moveTo>
                          <a:pt x="28" y="21"/>
                        </a:moveTo>
                        <a:cubicBezTo>
                          <a:pt x="27" y="23"/>
                          <a:pt x="26" y="26"/>
                          <a:pt x="25" y="28"/>
                        </a:cubicBezTo>
                        <a:cubicBezTo>
                          <a:pt x="25" y="27"/>
                          <a:pt x="25" y="27"/>
                          <a:pt x="25" y="26"/>
                        </a:cubicBezTo>
                        <a:cubicBezTo>
                          <a:pt x="25" y="26"/>
                          <a:pt x="25" y="26"/>
                          <a:pt x="25" y="26"/>
                        </a:cubicBezTo>
                        <a:cubicBezTo>
                          <a:pt x="26" y="24"/>
                          <a:pt x="27" y="23"/>
                          <a:pt x="28" y="21"/>
                        </a:cubicBezTo>
                        <a:moveTo>
                          <a:pt x="18" y="21"/>
                        </a:moveTo>
                        <a:cubicBezTo>
                          <a:pt x="18" y="21"/>
                          <a:pt x="18" y="21"/>
                          <a:pt x="18" y="22"/>
                        </a:cubicBezTo>
                        <a:cubicBezTo>
                          <a:pt x="18" y="22"/>
                          <a:pt x="18" y="22"/>
                          <a:pt x="18" y="22"/>
                        </a:cubicBezTo>
                        <a:cubicBezTo>
                          <a:pt x="18" y="22"/>
                          <a:pt x="18" y="22"/>
                          <a:pt x="18" y="22"/>
                        </a:cubicBezTo>
                        <a:cubicBezTo>
                          <a:pt x="18" y="22"/>
                          <a:pt x="18" y="22"/>
                          <a:pt x="18" y="21"/>
                        </a:cubicBezTo>
                        <a:cubicBezTo>
                          <a:pt x="18" y="21"/>
                          <a:pt x="18" y="21"/>
                          <a:pt x="18" y="21"/>
                        </a:cubicBezTo>
                        <a:cubicBezTo>
                          <a:pt x="18" y="21"/>
                          <a:pt x="18" y="21"/>
                          <a:pt x="18" y="21"/>
                        </a:cubicBezTo>
                        <a:moveTo>
                          <a:pt x="20" y="20"/>
                        </a:moveTo>
                        <a:cubicBezTo>
                          <a:pt x="20" y="21"/>
                          <a:pt x="19" y="22"/>
                          <a:pt x="19" y="22"/>
                        </a:cubicBezTo>
                        <a:cubicBezTo>
                          <a:pt x="19" y="22"/>
                          <a:pt x="19" y="22"/>
                          <a:pt x="19" y="22"/>
                        </a:cubicBezTo>
                        <a:cubicBezTo>
                          <a:pt x="19" y="23"/>
                          <a:pt x="19" y="23"/>
                          <a:pt x="18" y="24"/>
                        </a:cubicBezTo>
                        <a:cubicBezTo>
                          <a:pt x="18" y="24"/>
                          <a:pt x="18" y="24"/>
                          <a:pt x="18" y="24"/>
                        </a:cubicBezTo>
                        <a:cubicBezTo>
                          <a:pt x="18" y="24"/>
                          <a:pt x="18" y="24"/>
                          <a:pt x="18" y="24"/>
                        </a:cubicBezTo>
                        <a:cubicBezTo>
                          <a:pt x="18" y="24"/>
                          <a:pt x="18" y="25"/>
                          <a:pt x="17" y="25"/>
                        </a:cubicBezTo>
                        <a:cubicBezTo>
                          <a:pt x="18" y="23"/>
                          <a:pt x="19" y="22"/>
                          <a:pt x="20" y="20"/>
                        </a:cubicBezTo>
                        <a:moveTo>
                          <a:pt x="20" y="20"/>
                        </a:moveTo>
                        <a:cubicBezTo>
                          <a:pt x="20" y="20"/>
                          <a:pt x="20" y="20"/>
                          <a:pt x="20" y="20"/>
                        </a:cubicBezTo>
                        <a:cubicBezTo>
                          <a:pt x="19" y="21"/>
                          <a:pt x="19" y="22"/>
                          <a:pt x="18" y="23"/>
                        </a:cubicBezTo>
                        <a:cubicBezTo>
                          <a:pt x="18" y="24"/>
                          <a:pt x="17" y="25"/>
                          <a:pt x="17" y="25"/>
                        </a:cubicBezTo>
                        <a:cubicBezTo>
                          <a:pt x="17" y="26"/>
                          <a:pt x="16" y="26"/>
                          <a:pt x="16" y="27"/>
                        </a:cubicBezTo>
                        <a:cubicBezTo>
                          <a:pt x="16" y="26"/>
                          <a:pt x="16" y="26"/>
                          <a:pt x="16" y="26"/>
                        </a:cubicBezTo>
                        <a:cubicBezTo>
                          <a:pt x="16" y="25"/>
                          <a:pt x="17" y="24"/>
                          <a:pt x="17" y="24"/>
                        </a:cubicBezTo>
                        <a:cubicBezTo>
                          <a:pt x="17" y="23"/>
                          <a:pt x="18" y="22"/>
                          <a:pt x="19" y="21"/>
                        </a:cubicBezTo>
                        <a:cubicBezTo>
                          <a:pt x="19" y="21"/>
                          <a:pt x="19" y="21"/>
                          <a:pt x="19" y="21"/>
                        </a:cubicBezTo>
                        <a:cubicBezTo>
                          <a:pt x="19" y="21"/>
                          <a:pt x="20" y="20"/>
                          <a:pt x="20" y="20"/>
                        </a:cubicBezTo>
                        <a:moveTo>
                          <a:pt x="27" y="19"/>
                        </a:moveTo>
                        <a:cubicBezTo>
                          <a:pt x="26" y="23"/>
                          <a:pt x="24" y="26"/>
                          <a:pt x="22" y="30"/>
                        </a:cubicBezTo>
                        <a:cubicBezTo>
                          <a:pt x="22" y="28"/>
                          <a:pt x="23" y="27"/>
                          <a:pt x="23" y="26"/>
                        </a:cubicBezTo>
                        <a:cubicBezTo>
                          <a:pt x="23" y="26"/>
                          <a:pt x="23" y="26"/>
                          <a:pt x="23" y="26"/>
                        </a:cubicBezTo>
                        <a:cubicBezTo>
                          <a:pt x="24" y="23"/>
                          <a:pt x="26" y="21"/>
                          <a:pt x="27" y="19"/>
                        </a:cubicBezTo>
                        <a:moveTo>
                          <a:pt x="21" y="18"/>
                        </a:moveTo>
                        <a:cubicBezTo>
                          <a:pt x="21" y="19"/>
                          <a:pt x="21" y="20"/>
                          <a:pt x="21" y="20"/>
                        </a:cubicBezTo>
                        <a:cubicBezTo>
                          <a:pt x="21" y="20"/>
                          <a:pt x="21" y="20"/>
                          <a:pt x="21" y="20"/>
                        </a:cubicBezTo>
                        <a:cubicBezTo>
                          <a:pt x="20" y="21"/>
                          <a:pt x="19" y="22"/>
                          <a:pt x="19" y="23"/>
                        </a:cubicBezTo>
                        <a:cubicBezTo>
                          <a:pt x="19" y="22"/>
                          <a:pt x="20" y="21"/>
                          <a:pt x="20" y="20"/>
                        </a:cubicBezTo>
                        <a:cubicBezTo>
                          <a:pt x="20" y="20"/>
                          <a:pt x="21" y="19"/>
                          <a:pt x="21" y="18"/>
                        </a:cubicBezTo>
                        <a:moveTo>
                          <a:pt x="22" y="18"/>
                        </a:moveTo>
                        <a:cubicBezTo>
                          <a:pt x="22" y="19"/>
                          <a:pt x="22" y="19"/>
                          <a:pt x="22" y="19"/>
                        </a:cubicBezTo>
                        <a:cubicBezTo>
                          <a:pt x="22" y="19"/>
                          <a:pt x="22" y="20"/>
                          <a:pt x="22" y="20"/>
                        </a:cubicBezTo>
                        <a:cubicBezTo>
                          <a:pt x="21" y="22"/>
                          <a:pt x="20" y="24"/>
                          <a:pt x="19" y="26"/>
                        </a:cubicBezTo>
                        <a:cubicBezTo>
                          <a:pt x="19" y="26"/>
                          <a:pt x="18" y="26"/>
                          <a:pt x="18" y="27"/>
                        </a:cubicBezTo>
                        <a:cubicBezTo>
                          <a:pt x="18" y="27"/>
                          <a:pt x="18" y="27"/>
                          <a:pt x="18" y="27"/>
                        </a:cubicBezTo>
                        <a:cubicBezTo>
                          <a:pt x="18" y="27"/>
                          <a:pt x="18" y="27"/>
                          <a:pt x="18" y="27"/>
                        </a:cubicBezTo>
                        <a:cubicBezTo>
                          <a:pt x="18" y="27"/>
                          <a:pt x="18" y="27"/>
                          <a:pt x="18" y="27"/>
                        </a:cubicBezTo>
                        <a:cubicBezTo>
                          <a:pt x="18" y="27"/>
                          <a:pt x="18" y="27"/>
                          <a:pt x="18" y="27"/>
                        </a:cubicBezTo>
                        <a:cubicBezTo>
                          <a:pt x="18" y="27"/>
                          <a:pt x="18" y="27"/>
                          <a:pt x="18" y="27"/>
                        </a:cubicBezTo>
                        <a:cubicBezTo>
                          <a:pt x="18" y="26"/>
                          <a:pt x="19" y="25"/>
                          <a:pt x="19" y="24"/>
                        </a:cubicBezTo>
                        <a:cubicBezTo>
                          <a:pt x="19" y="24"/>
                          <a:pt x="19" y="24"/>
                          <a:pt x="19" y="24"/>
                        </a:cubicBezTo>
                        <a:cubicBezTo>
                          <a:pt x="20" y="22"/>
                          <a:pt x="21" y="20"/>
                          <a:pt x="22" y="18"/>
                        </a:cubicBezTo>
                        <a:moveTo>
                          <a:pt x="22" y="18"/>
                        </a:moveTo>
                        <a:cubicBezTo>
                          <a:pt x="22" y="18"/>
                          <a:pt x="22" y="18"/>
                          <a:pt x="22" y="18"/>
                        </a:cubicBezTo>
                        <a:cubicBezTo>
                          <a:pt x="22" y="18"/>
                          <a:pt x="22" y="18"/>
                          <a:pt x="22" y="18"/>
                        </a:cubicBezTo>
                        <a:cubicBezTo>
                          <a:pt x="22" y="18"/>
                          <a:pt x="21" y="19"/>
                          <a:pt x="21" y="20"/>
                        </a:cubicBezTo>
                        <a:cubicBezTo>
                          <a:pt x="21" y="19"/>
                          <a:pt x="21" y="19"/>
                          <a:pt x="21" y="18"/>
                        </a:cubicBezTo>
                        <a:cubicBezTo>
                          <a:pt x="21" y="18"/>
                          <a:pt x="21" y="18"/>
                          <a:pt x="21" y="18"/>
                        </a:cubicBezTo>
                        <a:cubicBezTo>
                          <a:pt x="21" y="18"/>
                          <a:pt x="21" y="18"/>
                          <a:pt x="21" y="18"/>
                        </a:cubicBezTo>
                        <a:cubicBezTo>
                          <a:pt x="21" y="18"/>
                          <a:pt x="21" y="18"/>
                          <a:pt x="21" y="18"/>
                        </a:cubicBezTo>
                        <a:cubicBezTo>
                          <a:pt x="21" y="18"/>
                          <a:pt x="21" y="18"/>
                          <a:pt x="21" y="18"/>
                        </a:cubicBezTo>
                        <a:cubicBezTo>
                          <a:pt x="21" y="18"/>
                          <a:pt x="21" y="18"/>
                          <a:pt x="21" y="18"/>
                        </a:cubicBezTo>
                        <a:cubicBezTo>
                          <a:pt x="22" y="18"/>
                          <a:pt x="22" y="18"/>
                          <a:pt x="22" y="18"/>
                        </a:cubicBezTo>
                        <a:moveTo>
                          <a:pt x="28" y="17"/>
                        </a:moveTo>
                        <a:cubicBezTo>
                          <a:pt x="27" y="17"/>
                          <a:pt x="27" y="17"/>
                          <a:pt x="27" y="18"/>
                        </a:cubicBezTo>
                        <a:cubicBezTo>
                          <a:pt x="27" y="18"/>
                          <a:pt x="27" y="18"/>
                          <a:pt x="27" y="18"/>
                        </a:cubicBezTo>
                        <a:cubicBezTo>
                          <a:pt x="25" y="21"/>
                          <a:pt x="23" y="25"/>
                          <a:pt x="21" y="29"/>
                        </a:cubicBezTo>
                        <a:cubicBezTo>
                          <a:pt x="21" y="28"/>
                          <a:pt x="22" y="27"/>
                          <a:pt x="22" y="26"/>
                        </a:cubicBezTo>
                        <a:cubicBezTo>
                          <a:pt x="22" y="26"/>
                          <a:pt x="22" y="26"/>
                          <a:pt x="22" y="26"/>
                        </a:cubicBezTo>
                        <a:cubicBezTo>
                          <a:pt x="24" y="23"/>
                          <a:pt x="25" y="20"/>
                          <a:pt x="28" y="17"/>
                        </a:cubicBezTo>
                        <a:moveTo>
                          <a:pt x="24" y="16"/>
                        </a:moveTo>
                        <a:cubicBezTo>
                          <a:pt x="23" y="17"/>
                          <a:pt x="23" y="17"/>
                          <a:pt x="23" y="18"/>
                        </a:cubicBezTo>
                        <a:cubicBezTo>
                          <a:pt x="22" y="19"/>
                          <a:pt x="22" y="19"/>
                          <a:pt x="21" y="20"/>
                        </a:cubicBezTo>
                        <a:cubicBezTo>
                          <a:pt x="21" y="21"/>
                          <a:pt x="20" y="21"/>
                          <a:pt x="20" y="22"/>
                        </a:cubicBezTo>
                        <a:cubicBezTo>
                          <a:pt x="21" y="20"/>
                          <a:pt x="22" y="19"/>
                          <a:pt x="22" y="17"/>
                        </a:cubicBezTo>
                        <a:cubicBezTo>
                          <a:pt x="23" y="17"/>
                          <a:pt x="23" y="17"/>
                          <a:pt x="24" y="16"/>
                        </a:cubicBezTo>
                        <a:moveTo>
                          <a:pt x="21" y="16"/>
                        </a:moveTo>
                        <a:cubicBezTo>
                          <a:pt x="20" y="17"/>
                          <a:pt x="19" y="18"/>
                          <a:pt x="19" y="20"/>
                        </a:cubicBezTo>
                        <a:cubicBezTo>
                          <a:pt x="19" y="18"/>
                          <a:pt x="20" y="17"/>
                          <a:pt x="21" y="16"/>
                        </a:cubicBezTo>
                        <a:moveTo>
                          <a:pt x="20" y="15"/>
                        </a:moveTo>
                        <a:cubicBezTo>
                          <a:pt x="19" y="17"/>
                          <a:pt x="18" y="18"/>
                          <a:pt x="18" y="19"/>
                        </a:cubicBezTo>
                        <a:cubicBezTo>
                          <a:pt x="18" y="19"/>
                          <a:pt x="18" y="19"/>
                          <a:pt x="18" y="19"/>
                        </a:cubicBezTo>
                        <a:cubicBezTo>
                          <a:pt x="18" y="19"/>
                          <a:pt x="18" y="19"/>
                          <a:pt x="18" y="19"/>
                        </a:cubicBezTo>
                        <a:cubicBezTo>
                          <a:pt x="18" y="18"/>
                          <a:pt x="19" y="16"/>
                          <a:pt x="20" y="15"/>
                        </a:cubicBezTo>
                        <a:moveTo>
                          <a:pt x="20" y="15"/>
                        </a:moveTo>
                        <a:cubicBezTo>
                          <a:pt x="20" y="15"/>
                          <a:pt x="20" y="15"/>
                          <a:pt x="20" y="15"/>
                        </a:cubicBezTo>
                        <a:cubicBezTo>
                          <a:pt x="20" y="15"/>
                          <a:pt x="20" y="15"/>
                          <a:pt x="20" y="15"/>
                        </a:cubicBezTo>
                        <a:cubicBezTo>
                          <a:pt x="20" y="15"/>
                          <a:pt x="20" y="15"/>
                          <a:pt x="20" y="15"/>
                        </a:cubicBezTo>
                        <a:moveTo>
                          <a:pt x="23" y="14"/>
                        </a:moveTo>
                        <a:cubicBezTo>
                          <a:pt x="22" y="16"/>
                          <a:pt x="21" y="18"/>
                          <a:pt x="19" y="20"/>
                        </a:cubicBezTo>
                        <a:cubicBezTo>
                          <a:pt x="19" y="21"/>
                          <a:pt x="19" y="21"/>
                          <a:pt x="19" y="21"/>
                        </a:cubicBezTo>
                        <a:cubicBezTo>
                          <a:pt x="18" y="21"/>
                          <a:pt x="18" y="21"/>
                          <a:pt x="18" y="21"/>
                        </a:cubicBezTo>
                        <a:cubicBezTo>
                          <a:pt x="18" y="21"/>
                          <a:pt x="18" y="21"/>
                          <a:pt x="18" y="21"/>
                        </a:cubicBezTo>
                        <a:cubicBezTo>
                          <a:pt x="18" y="21"/>
                          <a:pt x="18" y="21"/>
                          <a:pt x="18" y="20"/>
                        </a:cubicBezTo>
                        <a:cubicBezTo>
                          <a:pt x="19" y="19"/>
                          <a:pt x="21" y="17"/>
                          <a:pt x="21" y="15"/>
                        </a:cubicBezTo>
                        <a:cubicBezTo>
                          <a:pt x="21" y="15"/>
                          <a:pt x="21" y="15"/>
                          <a:pt x="21" y="15"/>
                        </a:cubicBezTo>
                        <a:cubicBezTo>
                          <a:pt x="22" y="15"/>
                          <a:pt x="22" y="14"/>
                          <a:pt x="23" y="14"/>
                        </a:cubicBezTo>
                        <a:moveTo>
                          <a:pt x="24" y="13"/>
                        </a:moveTo>
                        <a:cubicBezTo>
                          <a:pt x="23" y="14"/>
                          <a:pt x="23" y="16"/>
                          <a:pt x="22" y="17"/>
                        </a:cubicBezTo>
                        <a:cubicBezTo>
                          <a:pt x="22" y="18"/>
                          <a:pt x="22" y="18"/>
                          <a:pt x="21" y="18"/>
                        </a:cubicBezTo>
                        <a:cubicBezTo>
                          <a:pt x="21" y="18"/>
                          <a:pt x="21" y="18"/>
                          <a:pt x="21" y="18"/>
                        </a:cubicBezTo>
                        <a:cubicBezTo>
                          <a:pt x="21" y="19"/>
                          <a:pt x="20" y="19"/>
                          <a:pt x="19" y="20"/>
                        </a:cubicBezTo>
                        <a:cubicBezTo>
                          <a:pt x="21" y="18"/>
                          <a:pt x="22" y="16"/>
                          <a:pt x="23" y="14"/>
                        </a:cubicBezTo>
                        <a:cubicBezTo>
                          <a:pt x="23" y="13"/>
                          <a:pt x="24" y="13"/>
                          <a:pt x="24" y="13"/>
                        </a:cubicBezTo>
                        <a:moveTo>
                          <a:pt x="24" y="12"/>
                        </a:moveTo>
                        <a:cubicBezTo>
                          <a:pt x="24" y="12"/>
                          <a:pt x="24" y="12"/>
                          <a:pt x="24" y="13"/>
                        </a:cubicBezTo>
                        <a:cubicBezTo>
                          <a:pt x="24" y="13"/>
                          <a:pt x="23" y="13"/>
                          <a:pt x="23" y="13"/>
                        </a:cubicBezTo>
                        <a:cubicBezTo>
                          <a:pt x="24" y="13"/>
                          <a:pt x="24" y="13"/>
                          <a:pt x="24" y="12"/>
                        </a:cubicBezTo>
                        <a:moveTo>
                          <a:pt x="25" y="12"/>
                        </a:moveTo>
                        <a:cubicBezTo>
                          <a:pt x="25" y="12"/>
                          <a:pt x="25" y="12"/>
                          <a:pt x="25" y="13"/>
                        </a:cubicBezTo>
                        <a:cubicBezTo>
                          <a:pt x="25" y="13"/>
                          <a:pt x="25" y="13"/>
                          <a:pt x="25" y="13"/>
                        </a:cubicBezTo>
                        <a:cubicBezTo>
                          <a:pt x="25" y="13"/>
                          <a:pt x="25" y="13"/>
                          <a:pt x="25" y="13"/>
                        </a:cubicBezTo>
                        <a:cubicBezTo>
                          <a:pt x="25" y="13"/>
                          <a:pt x="25" y="13"/>
                          <a:pt x="25" y="13"/>
                        </a:cubicBezTo>
                        <a:cubicBezTo>
                          <a:pt x="25" y="13"/>
                          <a:pt x="25" y="13"/>
                          <a:pt x="25" y="13"/>
                        </a:cubicBezTo>
                        <a:cubicBezTo>
                          <a:pt x="25" y="13"/>
                          <a:pt x="25" y="14"/>
                          <a:pt x="24" y="15"/>
                        </a:cubicBezTo>
                        <a:cubicBezTo>
                          <a:pt x="24" y="15"/>
                          <a:pt x="24" y="15"/>
                          <a:pt x="24" y="15"/>
                        </a:cubicBezTo>
                        <a:cubicBezTo>
                          <a:pt x="24" y="16"/>
                          <a:pt x="23" y="17"/>
                          <a:pt x="23" y="18"/>
                        </a:cubicBezTo>
                        <a:cubicBezTo>
                          <a:pt x="23" y="17"/>
                          <a:pt x="23" y="17"/>
                          <a:pt x="24" y="16"/>
                        </a:cubicBezTo>
                        <a:cubicBezTo>
                          <a:pt x="24" y="16"/>
                          <a:pt x="24" y="16"/>
                          <a:pt x="24" y="16"/>
                        </a:cubicBezTo>
                        <a:cubicBezTo>
                          <a:pt x="23" y="16"/>
                          <a:pt x="23" y="17"/>
                          <a:pt x="22" y="17"/>
                        </a:cubicBezTo>
                        <a:cubicBezTo>
                          <a:pt x="23" y="16"/>
                          <a:pt x="24" y="14"/>
                          <a:pt x="24" y="13"/>
                        </a:cubicBezTo>
                        <a:cubicBezTo>
                          <a:pt x="24" y="12"/>
                          <a:pt x="25" y="12"/>
                          <a:pt x="25" y="12"/>
                        </a:cubicBezTo>
                        <a:moveTo>
                          <a:pt x="15" y="12"/>
                        </a:moveTo>
                        <a:cubicBezTo>
                          <a:pt x="15" y="12"/>
                          <a:pt x="15" y="12"/>
                          <a:pt x="15" y="12"/>
                        </a:cubicBezTo>
                        <a:cubicBezTo>
                          <a:pt x="15" y="12"/>
                          <a:pt x="15" y="12"/>
                          <a:pt x="15" y="12"/>
                        </a:cubicBezTo>
                        <a:moveTo>
                          <a:pt x="9" y="10"/>
                        </a:moveTo>
                        <a:cubicBezTo>
                          <a:pt x="8" y="11"/>
                          <a:pt x="8" y="12"/>
                          <a:pt x="8" y="12"/>
                        </a:cubicBezTo>
                        <a:cubicBezTo>
                          <a:pt x="8" y="12"/>
                          <a:pt x="8" y="12"/>
                          <a:pt x="8" y="12"/>
                        </a:cubicBezTo>
                        <a:cubicBezTo>
                          <a:pt x="8" y="11"/>
                          <a:pt x="8" y="11"/>
                          <a:pt x="9" y="10"/>
                        </a:cubicBezTo>
                        <a:moveTo>
                          <a:pt x="8" y="10"/>
                        </a:moveTo>
                        <a:cubicBezTo>
                          <a:pt x="8" y="10"/>
                          <a:pt x="8" y="10"/>
                          <a:pt x="8" y="10"/>
                        </a:cubicBezTo>
                        <a:cubicBezTo>
                          <a:pt x="8" y="10"/>
                          <a:pt x="8" y="10"/>
                          <a:pt x="8" y="10"/>
                        </a:cubicBezTo>
                        <a:moveTo>
                          <a:pt x="14" y="9"/>
                        </a:moveTo>
                        <a:cubicBezTo>
                          <a:pt x="14" y="9"/>
                          <a:pt x="14" y="9"/>
                          <a:pt x="14" y="9"/>
                        </a:cubicBezTo>
                        <a:cubicBezTo>
                          <a:pt x="14" y="9"/>
                          <a:pt x="14" y="9"/>
                          <a:pt x="14" y="9"/>
                        </a:cubicBezTo>
                        <a:moveTo>
                          <a:pt x="11" y="4"/>
                        </a:moveTo>
                        <a:cubicBezTo>
                          <a:pt x="11" y="4"/>
                          <a:pt x="11" y="5"/>
                          <a:pt x="11" y="5"/>
                        </a:cubicBezTo>
                        <a:cubicBezTo>
                          <a:pt x="11" y="5"/>
                          <a:pt x="11" y="5"/>
                          <a:pt x="11" y="5"/>
                        </a:cubicBezTo>
                        <a:cubicBezTo>
                          <a:pt x="11" y="5"/>
                          <a:pt x="11" y="5"/>
                          <a:pt x="11" y="5"/>
                        </a:cubicBezTo>
                        <a:cubicBezTo>
                          <a:pt x="10" y="6"/>
                          <a:pt x="10" y="7"/>
                          <a:pt x="10" y="7"/>
                        </a:cubicBezTo>
                        <a:cubicBezTo>
                          <a:pt x="9" y="8"/>
                          <a:pt x="8" y="9"/>
                          <a:pt x="8" y="10"/>
                        </a:cubicBezTo>
                        <a:cubicBezTo>
                          <a:pt x="8" y="10"/>
                          <a:pt x="8" y="10"/>
                          <a:pt x="8" y="10"/>
                        </a:cubicBezTo>
                        <a:cubicBezTo>
                          <a:pt x="8" y="9"/>
                          <a:pt x="8" y="8"/>
                          <a:pt x="8" y="8"/>
                        </a:cubicBezTo>
                        <a:cubicBezTo>
                          <a:pt x="8" y="8"/>
                          <a:pt x="8" y="8"/>
                          <a:pt x="8" y="8"/>
                        </a:cubicBezTo>
                        <a:cubicBezTo>
                          <a:pt x="9" y="6"/>
                          <a:pt x="10" y="5"/>
                          <a:pt x="11" y="4"/>
                        </a:cubicBezTo>
                        <a:moveTo>
                          <a:pt x="12" y="0"/>
                        </a:moveTo>
                        <a:cubicBezTo>
                          <a:pt x="11" y="1"/>
                          <a:pt x="9" y="3"/>
                          <a:pt x="8" y="5"/>
                        </a:cubicBezTo>
                        <a:cubicBezTo>
                          <a:pt x="8" y="7"/>
                          <a:pt x="7" y="9"/>
                          <a:pt x="7" y="11"/>
                        </a:cubicBezTo>
                        <a:cubicBezTo>
                          <a:pt x="7" y="12"/>
                          <a:pt x="8" y="12"/>
                          <a:pt x="8" y="11"/>
                        </a:cubicBezTo>
                        <a:cubicBezTo>
                          <a:pt x="8" y="11"/>
                          <a:pt x="7" y="11"/>
                          <a:pt x="7" y="11"/>
                        </a:cubicBezTo>
                        <a:cubicBezTo>
                          <a:pt x="7" y="11"/>
                          <a:pt x="7" y="11"/>
                          <a:pt x="7" y="11"/>
                        </a:cubicBezTo>
                        <a:cubicBezTo>
                          <a:pt x="7" y="10"/>
                          <a:pt x="7" y="10"/>
                          <a:pt x="7" y="9"/>
                        </a:cubicBezTo>
                        <a:cubicBezTo>
                          <a:pt x="7" y="9"/>
                          <a:pt x="7" y="9"/>
                          <a:pt x="7" y="9"/>
                        </a:cubicBezTo>
                        <a:cubicBezTo>
                          <a:pt x="8" y="8"/>
                          <a:pt x="8" y="7"/>
                          <a:pt x="8" y="6"/>
                        </a:cubicBezTo>
                        <a:cubicBezTo>
                          <a:pt x="8" y="6"/>
                          <a:pt x="8" y="6"/>
                          <a:pt x="8" y="6"/>
                        </a:cubicBezTo>
                        <a:cubicBezTo>
                          <a:pt x="9" y="4"/>
                          <a:pt x="10" y="3"/>
                          <a:pt x="11" y="1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2" y="1"/>
                          <a:pt x="12" y="0"/>
                          <a:pt x="12" y="0"/>
                        </a:cubicBezTo>
                        <a:cubicBezTo>
                          <a:pt x="13" y="0"/>
                          <a:pt x="13" y="1"/>
                          <a:pt x="12" y="1"/>
                        </a:cubicBezTo>
                        <a:cubicBezTo>
                          <a:pt x="12" y="1"/>
                          <a:pt x="12" y="1"/>
                          <a:pt x="12" y="1"/>
                        </a:cubicBezTo>
                        <a:cubicBezTo>
                          <a:pt x="12" y="2"/>
                          <a:pt x="12" y="3"/>
                          <a:pt x="12" y="3"/>
                        </a:cubicBezTo>
                        <a:cubicBezTo>
                          <a:pt x="12" y="3"/>
                          <a:pt x="12" y="3"/>
                          <a:pt x="12" y="3"/>
                        </a:cubicBezTo>
                        <a:cubicBezTo>
                          <a:pt x="11" y="4"/>
                          <a:pt x="11" y="4"/>
                          <a:pt x="11" y="5"/>
                        </a:cubicBezTo>
                        <a:cubicBezTo>
                          <a:pt x="11" y="5"/>
                          <a:pt x="11" y="4"/>
                          <a:pt x="11" y="4"/>
                        </a:cubicBezTo>
                        <a:cubicBezTo>
                          <a:pt x="11" y="4"/>
                          <a:pt x="11" y="4"/>
                          <a:pt x="11" y="4"/>
                        </a:cubicBezTo>
                        <a:cubicBezTo>
                          <a:pt x="10" y="5"/>
                          <a:pt x="9" y="6"/>
                          <a:pt x="9" y="7"/>
                        </a:cubicBezTo>
                        <a:cubicBezTo>
                          <a:pt x="8" y="8"/>
                          <a:pt x="8" y="9"/>
                          <a:pt x="8" y="11"/>
                        </a:cubicBezTo>
                        <a:cubicBezTo>
                          <a:pt x="8" y="11"/>
                          <a:pt x="8" y="11"/>
                          <a:pt x="8" y="11"/>
                        </a:cubicBezTo>
                        <a:cubicBezTo>
                          <a:pt x="8" y="10"/>
                          <a:pt x="8" y="10"/>
                          <a:pt x="8" y="10"/>
                        </a:cubicBezTo>
                        <a:cubicBezTo>
                          <a:pt x="8" y="10"/>
                          <a:pt x="8" y="10"/>
                          <a:pt x="8" y="10"/>
                        </a:cubicBezTo>
                        <a:cubicBezTo>
                          <a:pt x="9" y="8"/>
                          <a:pt x="10" y="7"/>
                          <a:pt x="11" y="6"/>
                        </a:cubicBezTo>
                        <a:cubicBezTo>
                          <a:pt x="10" y="6"/>
                          <a:pt x="10" y="7"/>
                          <a:pt x="10" y="8"/>
                        </a:cubicBezTo>
                        <a:cubicBezTo>
                          <a:pt x="10" y="8"/>
                          <a:pt x="10" y="8"/>
                          <a:pt x="10" y="8"/>
                        </a:cubicBezTo>
                        <a:cubicBezTo>
                          <a:pt x="9" y="9"/>
                          <a:pt x="9" y="9"/>
                          <a:pt x="9" y="10"/>
                        </a:cubicBezTo>
                        <a:cubicBezTo>
                          <a:pt x="8" y="11"/>
                          <a:pt x="8" y="12"/>
                          <a:pt x="7" y="13"/>
                        </a:cubicBezTo>
                        <a:cubicBezTo>
                          <a:pt x="7" y="13"/>
                          <a:pt x="8" y="13"/>
                          <a:pt x="8" y="13"/>
                        </a:cubicBezTo>
                        <a:cubicBezTo>
                          <a:pt x="8" y="13"/>
                          <a:pt x="8" y="12"/>
                          <a:pt x="8" y="12"/>
                        </a:cubicBezTo>
                        <a:cubicBezTo>
                          <a:pt x="8" y="12"/>
                          <a:pt x="8" y="12"/>
                          <a:pt x="8" y="12"/>
                        </a:cubicBezTo>
                        <a:cubicBezTo>
                          <a:pt x="8" y="11"/>
                          <a:pt x="9" y="10"/>
                          <a:pt x="9" y="10"/>
                        </a:cubicBezTo>
                        <a:cubicBezTo>
                          <a:pt x="9" y="9"/>
                          <a:pt x="10" y="9"/>
                          <a:pt x="10" y="8"/>
                        </a:cubicBezTo>
                        <a:cubicBezTo>
                          <a:pt x="10" y="9"/>
                          <a:pt x="10" y="9"/>
                          <a:pt x="10" y="10"/>
                        </a:cubicBezTo>
                        <a:cubicBezTo>
                          <a:pt x="10" y="10"/>
                          <a:pt x="10" y="10"/>
                          <a:pt x="10" y="10"/>
                        </a:cubicBezTo>
                        <a:cubicBezTo>
                          <a:pt x="10" y="10"/>
                          <a:pt x="10" y="10"/>
                          <a:pt x="10" y="10"/>
                        </a:cubicBezTo>
                        <a:cubicBezTo>
                          <a:pt x="10" y="10"/>
                          <a:pt x="10" y="10"/>
                          <a:pt x="10" y="10"/>
                        </a:cubicBezTo>
                        <a:cubicBezTo>
                          <a:pt x="10" y="10"/>
                          <a:pt x="10" y="10"/>
                          <a:pt x="10" y="10"/>
                        </a:cubicBezTo>
                        <a:cubicBezTo>
                          <a:pt x="10" y="11"/>
                          <a:pt x="9" y="12"/>
                          <a:pt x="9" y="13"/>
                        </a:cubicBezTo>
                        <a:cubicBezTo>
                          <a:pt x="9" y="13"/>
                          <a:pt x="9" y="13"/>
                          <a:pt x="9" y="13"/>
                        </a:cubicBezTo>
                        <a:cubicBezTo>
                          <a:pt x="9" y="13"/>
                          <a:pt x="9" y="13"/>
                          <a:pt x="9" y="12"/>
                        </a:cubicBezTo>
                        <a:cubicBezTo>
                          <a:pt x="9" y="12"/>
                          <a:pt x="9" y="12"/>
                          <a:pt x="9" y="12"/>
                        </a:cubicBezTo>
                        <a:cubicBezTo>
                          <a:pt x="10" y="12"/>
                          <a:pt x="10" y="11"/>
                          <a:pt x="11" y="10"/>
                        </a:cubicBezTo>
                        <a:cubicBezTo>
                          <a:pt x="11" y="10"/>
                          <a:pt x="11" y="10"/>
                          <a:pt x="12" y="9"/>
                        </a:cubicBezTo>
                        <a:cubicBezTo>
                          <a:pt x="12" y="9"/>
                          <a:pt x="12" y="9"/>
                          <a:pt x="12" y="9"/>
                        </a:cubicBezTo>
                        <a:cubicBezTo>
                          <a:pt x="12" y="9"/>
                          <a:pt x="12" y="10"/>
                          <a:pt x="12" y="10"/>
                        </a:cubicBezTo>
                        <a:cubicBezTo>
                          <a:pt x="12" y="10"/>
                          <a:pt x="12" y="10"/>
                          <a:pt x="12" y="10"/>
                        </a:cubicBezTo>
                        <a:cubicBezTo>
                          <a:pt x="12" y="10"/>
                          <a:pt x="12" y="10"/>
                          <a:pt x="12" y="10"/>
                        </a:cubicBezTo>
                        <a:cubicBezTo>
                          <a:pt x="12" y="10"/>
                          <a:pt x="12" y="10"/>
                          <a:pt x="12" y="10"/>
                        </a:cubicBezTo>
                        <a:cubicBezTo>
                          <a:pt x="12" y="10"/>
                          <a:pt x="12" y="10"/>
                          <a:pt x="12" y="10"/>
                        </a:cubicBezTo>
                        <a:cubicBezTo>
                          <a:pt x="12" y="11"/>
                          <a:pt x="12" y="12"/>
                          <a:pt x="11" y="13"/>
                        </a:cubicBezTo>
                        <a:cubicBezTo>
                          <a:pt x="11" y="13"/>
                          <a:pt x="11" y="13"/>
                          <a:pt x="11" y="13"/>
                        </a:cubicBezTo>
                        <a:cubicBezTo>
                          <a:pt x="11" y="14"/>
                          <a:pt x="11" y="14"/>
                          <a:pt x="11" y="14"/>
                        </a:cubicBezTo>
                        <a:cubicBezTo>
                          <a:pt x="11" y="14"/>
                          <a:pt x="11" y="14"/>
                          <a:pt x="11" y="14"/>
                        </a:cubicBezTo>
                        <a:cubicBezTo>
                          <a:pt x="12" y="12"/>
                          <a:pt x="13" y="11"/>
                          <a:pt x="14" y="9"/>
                        </a:cubicBezTo>
                        <a:cubicBezTo>
                          <a:pt x="14" y="9"/>
                          <a:pt x="14" y="9"/>
                          <a:pt x="14" y="9"/>
                        </a:cubicBezTo>
                        <a:cubicBezTo>
                          <a:pt x="15" y="10"/>
                          <a:pt x="15" y="10"/>
                          <a:pt x="14" y="11"/>
                        </a:cubicBezTo>
                        <a:cubicBezTo>
                          <a:pt x="14" y="11"/>
                          <a:pt x="14" y="11"/>
                          <a:pt x="14" y="11"/>
                        </a:cubicBezTo>
                        <a:cubicBezTo>
                          <a:pt x="14" y="12"/>
                          <a:pt x="13" y="14"/>
                          <a:pt x="13" y="16"/>
                        </a:cubicBezTo>
                        <a:cubicBezTo>
                          <a:pt x="13" y="16"/>
                          <a:pt x="13" y="16"/>
                          <a:pt x="13" y="16"/>
                        </a:cubicBezTo>
                        <a:cubicBezTo>
                          <a:pt x="13" y="15"/>
                          <a:pt x="13" y="14"/>
                          <a:pt x="14" y="14"/>
                        </a:cubicBezTo>
                        <a:cubicBezTo>
                          <a:pt x="14" y="14"/>
                          <a:pt x="14" y="14"/>
                          <a:pt x="14" y="14"/>
                        </a:cubicBezTo>
                        <a:cubicBezTo>
                          <a:pt x="14" y="13"/>
                          <a:pt x="14" y="12"/>
                          <a:pt x="15" y="12"/>
                        </a:cubicBezTo>
                        <a:cubicBezTo>
                          <a:pt x="15" y="11"/>
                          <a:pt x="16" y="11"/>
                          <a:pt x="16" y="11"/>
                        </a:cubicBezTo>
                        <a:cubicBezTo>
                          <a:pt x="16" y="11"/>
                          <a:pt x="16" y="11"/>
                          <a:pt x="16" y="11"/>
                        </a:cubicBezTo>
                        <a:cubicBezTo>
                          <a:pt x="16" y="11"/>
                          <a:pt x="16" y="11"/>
                          <a:pt x="16" y="11"/>
                        </a:cubicBezTo>
                        <a:cubicBezTo>
                          <a:pt x="16" y="11"/>
                          <a:pt x="16" y="12"/>
                          <a:pt x="16" y="13"/>
                        </a:cubicBezTo>
                        <a:cubicBezTo>
                          <a:pt x="16" y="13"/>
                          <a:pt x="16" y="13"/>
                          <a:pt x="16" y="13"/>
                        </a:cubicBezTo>
                        <a:cubicBezTo>
                          <a:pt x="16" y="14"/>
                          <a:pt x="16" y="14"/>
                          <a:pt x="15" y="15"/>
                        </a:cubicBezTo>
                        <a:cubicBezTo>
                          <a:pt x="15" y="16"/>
                          <a:pt x="15" y="16"/>
                          <a:pt x="15" y="17"/>
                        </a:cubicBezTo>
                        <a:cubicBezTo>
                          <a:pt x="15" y="17"/>
                          <a:pt x="15" y="17"/>
                          <a:pt x="15" y="17"/>
                        </a:cubicBezTo>
                        <a:cubicBezTo>
                          <a:pt x="15" y="17"/>
                          <a:pt x="15" y="17"/>
                          <a:pt x="15" y="17"/>
                        </a:cubicBezTo>
                        <a:cubicBezTo>
                          <a:pt x="15" y="17"/>
                          <a:pt x="15" y="17"/>
                          <a:pt x="15" y="17"/>
                        </a:cubicBezTo>
                        <a:cubicBezTo>
                          <a:pt x="15" y="17"/>
                          <a:pt x="15" y="17"/>
                          <a:pt x="15" y="17"/>
                        </a:cubicBezTo>
                        <a:cubicBezTo>
                          <a:pt x="15" y="16"/>
                          <a:pt x="15" y="16"/>
                          <a:pt x="16" y="15"/>
                        </a:cubicBezTo>
                        <a:cubicBezTo>
                          <a:pt x="16" y="14"/>
                          <a:pt x="17" y="13"/>
                          <a:pt x="18" y="12"/>
                        </a:cubicBezTo>
                        <a:cubicBezTo>
                          <a:pt x="18" y="12"/>
                          <a:pt x="18" y="12"/>
                          <a:pt x="18" y="12"/>
                        </a:cubicBezTo>
                        <a:cubicBezTo>
                          <a:pt x="18" y="12"/>
                          <a:pt x="18" y="12"/>
                          <a:pt x="18" y="12"/>
                        </a:cubicBezTo>
                        <a:cubicBezTo>
                          <a:pt x="18" y="13"/>
                          <a:pt x="18" y="13"/>
                          <a:pt x="18" y="13"/>
                        </a:cubicBezTo>
                        <a:cubicBezTo>
                          <a:pt x="18" y="13"/>
                          <a:pt x="18" y="13"/>
                          <a:pt x="18" y="13"/>
                        </a:cubicBezTo>
                        <a:cubicBezTo>
                          <a:pt x="18" y="14"/>
                          <a:pt x="17" y="15"/>
                          <a:pt x="17" y="16"/>
                        </a:cubicBezTo>
                        <a:cubicBezTo>
                          <a:pt x="17" y="16"/>
                          <a:pt x="17" y="16"/>
                          <a:pt x="17" y="16"/>
                        </a:cubicBezTo>
                        <a:cubicBezTo>
                          <a:pt x="17" y="16"/>
                          <a:pt x="16" y="17"/>
                          <a:pt x="16" y="18"/>
                        </a:cubicBezTo>
                        <a:cubicBezTo>
                          <a:pt x="16" y="18"/>
                          <a:pt x="16" y="18"/>
                          <a:pt x="16" y="18"/>
                        </a:cubicBezTo>
                        <a:cubicBezTo>
                          <a:pt x="17" y="17"/>
                          <a:pt x="18" y="15"/>
                          <a:pt x="18" y="14"/>
                        </a:cubicBezTo>
                        <a:cubicBezTo>
                          <a:pt x="19" y="14"/>
                          <a:pt x="19" y="13"/>
                          <a:pt x="20" y="13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20" y="13"/>
                          <a:pt x="21" y="13"/>
                          <a:pt x="21" y="13"/>
                        </a:cubicBezTo>
                        <a:cubicBezTo>
                          <a:pt x="21" y="13"/>
                          <a:pt x="21" y="13"/>
                          <a:pt x="21" y="13"/>
                        </a:cubicBezTo>
                        <a:cubicBezTo>
                          <a:pt x="21" y="13"/>
                          <a:pt x="21" y="13"/>
                          <a:pt x="21" y="13"/>
                        </a:cubicBezTo>
                        <a:cubicBezTo>
                          <a:pt x="21" y="14"/>
                          <a:pt x="20" y="14"/>
                          <a:pt x="20" y="15"/>
                        </a:cubicBezTo>
                        <a:cubicBezTo>
                          <a:pt x="20" y="15"/>
                          <a:pt x="20" y="15"/>
                          <a:pt x="20" y="15"/>
                        </a:cubicBezTo>
                        <a:cubicBezTo>
                          <a:pt x="20" y="15"/>
                          <a:pt x="20" y="15"/>
                          <a:pt x="20" y="16"/>
                        </a:cubicBezTo>
                        <a:cubicBezTo>
                          <a:pt x="19" y="17"/>
                          <a:pt x="18" y="18"/>
                          <a:pt x="17" y="19"/>
                        </a:cubicBezTo>
                        <a:cubicBezTo>
                          <a:pt x="17" y="19"/>
                          <a:pt x="17" y="19"/>
                          <a:pt x="17" y="19"/>
                        </a:cubicBezTo>
                        <a:cubicBezTo>
                          <a:pt x="18" y="18"/>
                          <a:pt x="19" y="17"/>
                          <a:pt x="20" y="16"/>
                        </a:cubicBezTo>
                        <a:cubicBezTo>
                          <a:pt x="20" y="16"/>
                          <a:pt x="20" y="15"/>
                          <a:pt x="20" y="15"/>
                        </a:cubicBezTo>
                        <a:cubicBezTo>
                          <a:pt x="21" y="14"/>
                          <a:pt x="21" y="14"/>
                          <a:pt x="22" y="13"/>
                        </a:cubicBezTo>
                        <a:cubicBezTo>
                          <a:pt x="22" y="14"/>
                          <a:pt x="22" y="14"/>
                          <a:pt x="22" y="15"/>
                        </a:cubicBezTo>
                        <a:cubicBezTo>
                          <a:pt x="22" y="15"/>
                          <a:pt x="22" y="15"/>
                          <a:pt x="22" y="15"/>
                        </a:cubicBezTo>
                        <a:cubicBezTo>
                          <a:pt x="22" y="15"/>
                          <a:pt x="21" y="15"/>
                          <a:pt x="21" y="15"/>
                        </a:cubicBezTo>
                        <a:cubicBezTo>
                          <a:pt x="21" y="16"/>
                          <a:pt x="21" y="16"/>
                          <a:pt x="21" y="16"/>
                        </a:cubicBezTo>
                        <a:cubicBezTo>
                          <a:pt x="20" y="17"/>
                          <a:pt x="19" y="19"/>
                          <a:pt x="18" y="20"/>
                        </a:cubicBezTo>
                        <a:cubicBezTo>
                          <a:pt x="18" y="21"/>
                          <a:pt x="18" y="21"/>
                          <a:pt x="17" y="22"/>
                        </a:cubicBezTo>
                        <a:cubicBezTo>
                          <a:pt x="17" y="22"/>
                          <a:pt x="17" y="22"/>
                          <a:pt x="17" y="22"/>
                        </a:cubicBezTo>
                        <a:cubicBezTo>
                          <a:pt x="18" y="22"/>
                          <a:pt x="18" y="22"/>
                          <a:pt x="18" y="21"/>
                        </a:cubicBezTo>
                        <a:cubicBezTo>
                          <a:pt x="18" y="21"/>
                          <a:pt x="19" y="21"/>
                          <a:pt x="19" y="21"/>
                        </a:cubicBezTo>
                        <a:cubicBezTo>
                          <a:pt x="19" y="20"/>
                          <a:pt x="20" y="19"/>
                          <a:pt x="21" y="19"/>
                        </a:cubicBezTo>
                        <a:cubicBezTo>
                          <a:pt x="21" y="19"/>
                          <a:pt x="20" y="19"/>
                          <a:pt x="20" y="20"/>
                        </a:cubicBezTo>
                        <a:cubicBezTo>
                          <a:pt x="20" y="20"/>
                          <a:pt x="20" y="20"/>
                          <a:pt x="20" y="20"/>
                        </a:cubicBezTo>
                        <a:cubicBezTo>
                          <a:pt x="20" y="20"/>
                          <a:pt x="20" y="19"/>
                          <a:pt x="20" y="20"/>
                        </a:cubicBezTo>
                        <a:cubicBezTo>
                          <a:pt x="19" y="21"/>
                          <a:pt x="18" y="22"/>
                          <a:pt x="17" y="23"/>
                        </a:cubicBezTo>
                        <a:cubicBezTo>
                          <a:pt x="17" y="22"/>
                          <a:pt x="18" y="22"/>
                          <a:pt x="18" y="21"/>
                        </a:cubicBezTo>
                        <a:cubicBezTo>
                          <a:pt x="18" y="21"/>
                          <a:pt x="18" y="21"/>
                          <a:pt x="18" y="21"/>
                        </a:cubicBezTo>
                        <a:cubicBezTo>
                          <a:pt x="17" y="21"/>
                          <a:pt x="16" y="21"/>
                          <a:pt x="16" y="22"/>
                        </a:cubicBezTo>
                        <a:cubicBezTo>
                          <a:pt x="15" y="22"/>
                          <a:pt x="14" y="23"/>
                          <a:pt x="14" y="24"/>
                        </a:cubicBezTo>
                        <a:cubicBezTo>
                          <a:pt x="14" y="24"/>
                          <a:pt x="14" y="24"/>
                          <a:pt x="14" y="23"/>
                        </a:cubicBezTo>
                        <a:cubicBezTo>
                          <a:pt x="14" y="23"/>
                          <a:pt x="14" y="23"/>
                          <a:pt x="14" y="23"/>
                        </a:cubicBezTo>
                        <a:cubicBezTo>
                          <a:pt x="13" y="24"/>
                          <a:pt x="12" y="25"/>
                          <a:pt x="11" y="26"/>
                        </a:cubicBezTo>
                        <a:cubicBezTo>
                          <a:pt x="11" y="26"/>
                          <a:pt x="11" y="25"/>
                          <a:pt x="11" y="24"/>
                        </a:cubicBezTo>
                        <a:cubicBezTo>
                          <a:pt x="11" y="24"/>
                          <a:pt x="11" y="24"/>
                          <a:pt x="11" y="24"/>
                        </a:cubicBezTo>
                        <a:cubicBezTo>
                          <a:pt x="11" y="24"/>
                          <a:pt x="11" y="24"/>
                          <a:pt x="11" y="24"/>
                        </a:cubicBezTo>
                        <a:cubicBezTo>
                          <a:pt x="11" y="24"/>
                          <a:pt x="11" y="24"/>
                          <a:pt x="11" y="24"/>
                        </a:cubicBezTo>
                        <a:cubicBezTo>
                          <a:pt x="11" y="24"/>
                          <a:pt x="11" y="24"/>
                          <a:pt x="11" y="24"/>
                        </a:cubicBezTo>
                        <a:cubicBezTo>
                          <a:pt x="9" y="25"/>
                          <a:pt x="8" y="27"/>
                          <a:pt x="7" y="29"/>
                        </a:cubicBezTo>
                        <a:cubicBezTo>
                          <a:pt x="7" y="29"/>
                          <a:pt x="7" y="29"/>
                          <a:pt x="7" y="29"/>
                        </a:cubicBezTo>
                        <a:cubicBezTo>
                          <a:pt x="8" y="28"/>
                          <a:pt x="9" y="26"/>
                          <a:pt x="9" y="24"/>
                        </a:cubicBezTo>
                        <a:cubicBezTo>
                          <a:pt x="9" y="24"/>
                          <a:pt x="8" y="24"/>
                          <a:pt x="8" y="24"/>
                        </a:cubicBezTo>
                        <a:cubicBezTo>
                          <a:pt x="7" y="25"/>
                          <a:pt x="7" y="26"/>
                          <a:pt x="6" y="27"/>
                        </a:cubicBezTo>
                        <a:cubicBezTo>
                          <a:pt x="6" y="26"/>
                          <a:pt x="6" y="26"/>
                          <a:pt x="6" y="26"/>
                        </a:cubicBezTo>
                        <a:cubicBezTo>
                          <a:pt x="6" y="26"/>
                          <a:pt x="6" y="26"/>
                          <a:pt x="6" y="26"/>
                        </a:cubicBezTo>
                        <a:cubicBezTo>
                          <a:pt x="6" y="26"/>
                          <a:pt x="6" y="26"/>
                          <a:pt x="6" y="26"/>
                        </a:cubicBezTo>
                        <a:cubicBezTo>
                          <a:pt x="6" y="25"/>
                          <a:pt x="6" y="25"/>
                          <a:pt x="6" y="25"/>
                        </a:cubicBezTo>
                        <a:cubicBezTo>
                          <a:pt x="6" y="24"/>
                          <a:pt x="6" y="24"/>
                          <a:pt x="6" y="24"/>
                        </a:cubicBezTo>
                        <a:cubicBezTo>
                          <a:pt x="5" y="25"/>
                          <a:pt x="4" y="26"/>
                          <a:pt x="3" y="27"/>
                        </a:cubicBezTo>
                        <a:cubicBezTo>
                          <a:pt x="3" y="27"/>
                          <a:pt x="3" y="28"/>
                          <a:pt x="3" y="28"/>
                        </a:cubicBezTo>
                        <a:cubicBezTo>
                          <a:pt x="3" y="27"/>
                          <a:pt x="3" y="26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4"/>
                        </a:cubicBezTo>
                        <a:cubicBezTo>
                          <a:pt x="3" y="24"/>
                          <a:pt x="3" y="24"/>
                          <a:pt x="3" y="24"/>
                        </a:cubicBezTo>
                        <a:cubicBezTo>
                          <a:pt x="2" y="25"/>
                          <a:pt x="2" y="25"/>
                          <a:pt x="2" y="25"/>
                        </a:cubicBezTo>
                        <a:cubicBezTo>
                          <a:pt x="2" y="25"/>
                          <a:pt x="2" y="24"/>
                          <a:pt x="2" y="24"/>
                        </a:cubicBezTo>
                        <a:cubicBezTo>
                          <a:pt x="2" y="24"/>
                          <a:pt x="2" y="24"/>
                          <a:pt x="2" y="24"/>
                        </a:cubicBezTo>
                        <a:cubicBezTo>
                          <a:pt x="1" y="25"/>
                          <a:pt x="1" y="25"/>
                          <a:pt x="1" y="26"/>
                        </a:cubicBezTo>
                        <a:cubicBezTo>
                          <a:pt x="1" y="26"/>
                          <a:pt x="1" y="26"/>
                          <a:pt x="1" y="26"/>
                        </a:cubicBezTo>
                        <a:cubicBezTo>
                          <a:pt x="0" y="27"/>
                          <a:pt x="0" y="27"/>
                          <a:pt x="0" y="28"/>
                        </a:cubicBezTo>
                        <a:cubicBezTo>
                          <a:pt x="0" y="28"/>
                          <a:pt x="0" y="28"/>
                          <a:pt x="0" y="28"/>
                        </a:cubicBezTo>
                        <a:cubicBezTo>
                          <a:pt x="0" y="28"/>
                          <a:pt x="1" y="28"/>
                          <a:pt x="1" y="27"/>
                        </a:cubicBezTo>
                        <a:cubicBezTo>
                          <a:pt x="1" y="28"/>
                          <a:pt x="1" y="28"/>
                          <a:pt x="1" y="28"/>
                        </a:cubicBezTo>
                        <a:cubicBezTo>
                          <a:pt x="1" y="28"/>
                          <a:pt x="1" y="28"/>
                          <a:pt x="1" y="28"/>
                        </a:cubicBezTo>
                        <a:cubicBezTo>
                          <a:pt x="2" y="27"/>
                          <a:pt x="2" y="26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2" y="27"/>
                          <a:pt x="2" y="28"/>
                          <a:pt x="2" y="29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2" y="31"/>
                          <a:pt x="2" y="31"/>
                          <a:pt x="2" y="31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3" y="29"/>
                          <a:pt x="4" y="28"/>
                          <a:pt x="5" y="27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5" y="27"/>
                          <a:pt x="5" y="26"/>
                          <a:pt x="6" y="26"/>
                        </a:cubicBezTo>
                        <a:cubicBezTo>
                          <a:pt x="6" y="26"/>
                          <a:pt x="5" y="27"/>
                          <a:pt x="5" y="27"/>
                        </a:cubicBezTo>
                        <a:cubicBezTo>
                          <a:pt x="4" y="28"/>
                          <a:pt x="4" y="30"/>
                          <a:pt x="3" y="31"/>
                        </a:cubicBezTo>
                        <a:cubicBezTo>
                          <a:pt x="3" y="31"/>
                          <a:pt x="3" y="31"/>
                          <a:pt x="3" y="31"/>
                        </a:cubicBezTo>
                        <a:cubicBezTo>
                          <a:pt x="4" y="31"/>
                          <a:pt x="4" y="31"/>
                          <a:pt x="4" y="31"/>
                        </a:cubicBezTo>
                        <a:cubicBezTo>
                          <a:pt x="4" y="30"/>
                          <a:pt x="5" y="28"/>
                          <a:pt x="5" y="27"/>
                        </a:cubicBezTo>
                        <a:cubicBezTo>
                          <a:pt x="6" y="27"/>
                          <a:pt x="6" y="27"/>
                          <a:pt x="6" y="27"/>
                        </a:cubicBezTo>
                        <a:cubicBezTo>
                          <a:pt x="6" y="28"/>
                          <a:pt x="5" y="28"/>
                          <a:pt x="5" y="29"/>
                        </a:cubicBezTo>
                        <a:cubicBezTo>
                          <a:pt x="5" y="30"/>
                          <a:pt x="5" y="30"/>
                          <a:pt x="5" y="31"/>
                        </a:cubicBezTo>
                        <a:cubicBezTo>
                          <a:pt x="5" y="31"/>
                          <a:pt x="5" y="31"/>
                          <a:pt x="5" y="31"/>
                        </a:cubicBezTo>
                        <a:cubicBezTo>
                          <a:pt x="6" y="31"/>
                          <a:pt x="6" y="30"/>
                          <a:pt x="7" y="30"/>
                        </a:cubicBezTo>
                        <a:cubicBezTo>
                          <a:pt x="7" y="30"/>
                          <a:pt x="7" y="30"/>
                          <a:pt x="6" y="31"/>
                        </a:cubicBezTo>
                        <a:cubicBezTo>
                          <a:pt x="6" y="31"/>
                          <a:pt x="7" y="31"/>
                          <a:pt x="7" y="31"/>
                        </a:cubicBezTo>
                        <a:cubicBezTo>
                          <a:pt x="7" y="31"/>
                          <a:pt x="7" y="30"/>
                          <a:pt x="7" y="30"/>
                        </a:cubicBezTo>
                        <a:cubicBezTo>
                          <a:pt x="7" y="30"/>
                          <a:pt x="7" y="30"/>
                          <a:pt x="7" y="30"/>
                        </a:cubicBezTo>
                        <a:cubicBezTo>
                          <a:pt x="7" y="30"/>
                          <a:pt x="7" y="29"/>
                          <a:pt x="7" y="29"/>
                        </a:cubicBezTo>
                        <a:cubicBezTo>
                          <a:pt x="9" y="28"/>
                          <a:pt x="10" y="26"/>
                          <a:pt x="11" y="25"/>
                        </a:cubicBezTo>
                        <a:cubicBezTo>
                          <a:pt x="11" y="25"/>
                          <a:pt x="11" y="25"/>
                          <a:pt x="11" y="25"/>
                        </a:cubicBezTo>
                        <a:cubicBezTo>
                          <a:pt x="10" y="26"/>
                          <a:pt x="9" y="28"/>
                          <a:pt x="9" y="30"/>
                        </a:cubicBezTo>
                        <a:cubicBezTo>
                          <a:pt x="9" y="30"/>
                          <a:pt x="8" y="31"/>
                          <a:pt x="8" y="31"/>
                        </a:cubicBezTo>
                        <a:cubicBezTo>
                          <a:pt x="8" y="31"/>
                          <a:pt x="8" y="31"/>
                          <a:pt x="8" y="31"/>
                        </a:cubicBezTo>
                        <a:cubicBezTo>
                          <a:pt x="8" y="31"/>
                          <a:pt x="9" y="31"/>
                          <a:pt x="9" y="30"/>
                        </a:cubicBezTo>
                        <a:cubicBezTo>
                          <a:pt x="9" y="30"/>
                          <a:pt x="9" y="31"/>
                          <a:pt x="9" y="31"/>
                        </a:cubicBezTo>
                        <a:cubicBezTo>
                          <a:pt x="9" y="31"/>
                          <a:pt x="9" y="31"/>
                          <a:pt x="9" y="31"/>
                        </a:cubicBezTo>
                        <a:cubicBezTo>
                          <a:pt x="10" y="30"/>
                          <a:pt x="10" y="30"/>
                          <a:pt x="11" y="29"/>
                        </a:cubicBezTo>
                        <a:cubicBezTo>
                          <a:pt x="10" y="30"/>
                          <a:pt x="10" y="31"/>
                          <a:pt x="10" y="31"/>
                        </a:cubicBezTo>
                        <a:cubicBezTo>
                          <a:pt x="10" y="31"/>
                          <a:pt x="10" y="31"/>
                          <a:pt x="10" y="31"/>
                        </a:cubicBezTo>
                        <a:cubicBezTo>
                          <a:pt x="11" y="30"/>
                          <a:pt x="11" y="29"/>
                          <a:pt x="12" y="28"/>
                        </a:cubicBezTo>
                        <a:cubicBezTo>
                          <a:pt x="14" y="27"/>
                          <a:pt x="15" y="25"/>
                          <a:pt x="16" y="23"/>
                        </a:cubicBezTo>
                        <a:cubicBezTo>
                          <a:pt x="16" y="24"/>
                          <a:pt x="15" y="24"/>
                          <a:pt x="15" y="25"/>
                        </a:cubicBezTo>
                        <a:cubicBezTo>
                          <a:pt x="14" y="26"/>
                          <a:pt x="14" y="27"/>
                          <a:pt x="14" y="28"/>
                        </a:cubicBezTo>
                        <a:cubicBezTo>
                          <a:pt x="14" y="28"/>
                          <a:pt x="14" y="28"/>
                          <a:pt x="14" y="28"/>
                        </a:cubicBezTo>
                        <a:cubicBezTo>
                          <a:pt x="14" y="28"/>
                          <a:pt x="15" y="28"/>
                          <a:pt x="15" y="28"/>
                        </a:cubicBezTo>
                        <a:cubicBezTo>
                          <a:pt x="14" y="29"/>
                          <a:pt x="14" y="30"/>
                          <a:pt x="13" y="31"/>
                        </a:cubicBezTo>
                        <a:cubicBezTo>
                          <a:pt x="13" y="31"/>
                          <a:pt x="13" y="31"/>
                          <a:pt x="13" y="31"/>
                        </a:cubicBezTo>
                        <a:cubicBezTo>
                          <a:pt x="14" y="30"/>
                          <a:pt x="15" y="28"/>
                          <a:pt x="15" y="27"/>
                        </a:cubicBezTo>
                        <a:cubicBezTo>
                          <a:pt x="16" y="27"/>
                          <a:pt x="16" y="26"/>
                          <a:pt x="17" y="26"/>
                        </a:cubicBezTo>
                        <a:cubicBezTo>
                          <a:pt x="16" y="27"/>
                          <a:pt x="15" y="29"/>
                          <a:pt x="15" y="30"/>
                        </a:cubicBezTo>
                        <a:cubicBezTo>
                          <a:pt x="15" y="31"/>
                          <a:pt x="15" y="31"/>
                          <a:pt x="14" y="31"/>
                        </a:cubicBezTo>
                        <a:cubicBezTo>
                          <a:pt x="14" y="31"/>
                          <a:pt x="15" y="31"/>
                          <a:pt x="15" y="31"/>
                        </a:cubicBezTo>
                        <a:cubicBezTo>
                          <a:pt x="15" y="31"/>
                          <a:pt x="15" y="31"/>
                          <a:pt x="15" y="30"/>
                        </a:cubicBezTo>
                        <a:cubicBezTo>
                          <a:pt x="15" y="30"/>
                          <a:pt x="15" y="30"/>
                          <a:pt x="15" y="30"/>
                        </a:cubicBezTo>
                        <a:cubicBezTo>
                          <a:pt x="15" y="30"/>
                          <a:pt x="15" y="30"/>
                          <a:pt x="15" y="30"/>
                        </a:cubicBezTo>
                        <a:cubicBezTo>
                          <a:pt x="16" y="28"/>
                          <a:pt x="17" y="26"/>
                          <a:pt x="18" y="24"/>
                        </a:cubicBezTo>
                        <a:cubicBezTo>
                          <a:pt x="19" y="24"/>
                          <a:pt x="19" y="24"/>
                          <a:pt x="19" y="23"/>
                        </a:cubicBezTo>
                        <a:cubicBezTo>
                          <a:pt x="19" y="23"/>
                          <a:pt x="20" y="22"/>
                          <a:pt x="20" y="21"/>
                        </a:cubicBezTo>
                        <a:cubicBezTo>
                          <a:pt x="19" y="24"/>
                          <a:pt x="17" y="27"/>
                          <a:pt x="16" y="30"/>
                        </a:cubicBezTo>
                        <a:cubicBezTo>
                          <a:pt x="16" y="30"/>
                          <a:pt x="16" y="31"/>
                          <a:pt x="16" y="30"/>
                        </a:cubicBezTo>
                        <a:cubicBezTo>
                          <a:pt x="17" y="29"/>
                          <a:pt x="18" y="27"/>
                          <a:pt x="19" y="26"/>
                        </a:cubicBezTo>
                        <a:cubicBezTo>
                          <a:pt x="20" y="24"/>
                          <a:pt x="21" y="22"/>
                          <a:pt x="21" y="21"/>
                        </a:cubicBezTo>
                        <a:cubicBezTo>
                          <a:pt x="21" y="21"/>
                          <a:pt x="21" y="21"/>
                          <a:pt x="21" y="21"/>
                        </a:cubicBezTo>
                        <a:cubicBezTo>
                          <a:pt x="22" y="20"/>
                          <a:pt x="22" y="20"/>
                          <a:pt x="22" y="20"/>
                        </a:cubicBezTo>
                        <a:cubicBezTo>
                          <a:pt x="22" y="20"/>
                          <a:pt x="22" y="19"/>
                          <a:pt x="22" y="19"/>
                        </a:cubicBezTo>
                        <a:cubicBezTo>
                          <a:pt x="22" y="19"/>
                          <a:pt x="22" y="19"/>
                          <a:pt x="23" y="18"/>
                        </a:cubicBezTo>
                        <a:cubicBezTo>
                          <a:pt x="23" y="18"/>
                          <a:pt x="23" y="18"/>
                          <a:pt x="23" y="18"/>
                        </a:cubicBezTo>
                        <a:cubicBezTo>
                          <a:pt x="23" y="17"/>
                          <a:pt x="23" y="17"/>
                          <a:pt x="24" y="17"/>
                        </a:cubicBezTo>
                        <a:cubicBezTo>
                          <a:pt x="24" y="17"/>
                          <a:pt x="24" y="17"/>
                          <a:pt x="24" y="17"/>
                        </a:cubicBezTo>
                        <a:cubicBezTo>
                          <a:pt x="24" y="17"/>
                          <a:pt x="24" y="17"/>
                          <a:pt x="24" y="17"/>
                        </a:cubicBezTo>
                        <a:cubicBezTo>
                          <a:pt x="24" y="17"/>
                          <a:pt x="24" y="17"/>
                          <a:pt x="24" y="17"/>
                        </a:cubicBezTo>
                        <a:cubicBezTo>
                          <a:pt x="24" y="17"/>
                          <a:pt x="24" y="17"/>
                          <a:pt x="24" y="17"/>
                        </a:cubicBezTo>
                        <a:cubicBezTo>
                          <a:pt x="25" y="16"/>
                          <a:pt x="25" y="15"/>
                          <a:pt x="26" y="14"/>
                        </a:cubicBezTo>
                        <a:cubicBezTo>
                          <a:pt x="26" y="15"/>
                          <a:pt x="26" y="16"/>
                          <a:pt x="25" y="18"/>
                        </a:cubicBezTo>
                        <a:cubicBezTo>
                          <a:pt x="25" y="18"/>
                          <a:pt x="25" y="18"/>
                          <a:pt x="25" y="18"/>
                        </a:cubicBezTo>
                        <a:cubicBezTo>
                          <a:pt x="25" y="18"/>
                          <a:pt x="24" y="19"/>
                          <a:pt x="24" y="20"/>
                        </a:cubicBezTo>
                        <a:cubicBezTo>
                          <a:pt x="24" y="20"/>
                          <a:pt x="24" y="20"/>
                          <a:pt x="24" y="20"/>
                        </a:cubicBezTo>
                        <a:cubicBezTo>
                          <a:pt x="23" y="21"/>
                          <a:pt x="23" y="21"/>
                          <a:pt x="23" y="22"/>
                        </a:cubicBezTo>
                        <a:cubicBezTo>
                          <a:pt x="21" y="24"/>
                          <a:pt x="20" y="27"/>
                          <a:pt x="19" y="29"/>
                        </a:cubicBezTo>
                        <a:cubicBezTo>
                          <a:pt x="19" y="29"/>
                          <a:pt x="19" y="29"/>
                          <a:pt x="19" y="29"/>
                        </a:cubicBezTo>
                        <a:cubicBezTo>
                          <a:pt x="20" y="27"/>
                          <a:pt x="21" y="25"/>
                          <a:pt x="23" y="22"/>
                        </a:cubicBezTo>
                        <a:cubicBezTo>
                          <a:pt x="23" y="21"/>
                          <a:pt x="24" y="20"/>
                          <a:pt x="24" y="19"/>
                        </a:cubicBezTo>
                        <a:cubicBezTo>
                          <a:pt x="26" y="17"/>
                          <a:pt x="27" y="16"/>
                          <a:pt x="29" y="14"/>
                        </a:cubicBezTo>
                        <a:cubicBezTo>
                          <a:pt x="28" y="15"/>
                          <a:pt x="28" y="16"/>
                          <a:pt x="28" y="17"/>
                        </a:cubicBezTo>
                        <a:cubicBezTo>
                          <a:pt x="25" y="20"/>
                          <a:pt x="22" y="25"/>
                          <a:pt x="21" y="29"/>
                        </a:cubicBezTo>
                        <a:cubicBezTo>
                          <a:pt x="21" y="29"/>
                          <a:pt x="21" y="29"/>
                          <a:pt x="21" y="29"/>
                        </a:cubicBezTo>
                        <a:cubicBezTo>
                          <a:pt x="22" y="27"/>
                          <a:pt x="24" y="24"/>
                          <a:pt x="25" y="21"/>
                        </a:cubicBezTo>
                        <a:cubicBezTo>
                          <a:pt x="26" y="20"/>
                          <a:pt x="27" y="18"/>
                          <a:pt x="28" y="17"/>
                        </a:cubicBezTo>
                        <a:cubicBezTo>
                          <a:pt x="28" y="16"/>
                          <a:pt x="29" y="16"/>
                          <a:pt x="29" y="15"/>
                        </a:cubicBezTo>
                        <a:cubicBezTo>
                          <a:pt x="29" y="16"/>
                          <a:pt x="28" y="17"/>
                          <a:pt x="28" y="18"/>
                        </a:cubicBezTo>
                        <a:cubicBezTo>
                          <a:pt x="28" y="18"/>
                          <a:pt x="28" y="18"/>
                          <a:pt x="28" y="18"/>
                        </a:cubicBezTo>
                        <a:cubicBezTo>
                          <a:pt x="28" y="18"/>
                          <a:pt x="28" y="18"/>
                          <a:pt x="27" y="18"/>
                        </a:cubicBezTo>
                        <a:cubicBezTo>
                          <a:pt x="27" y="20"/>
                          <a:pt x="26" y="21"/>
                          <a:pt x="25" y="22"/>
                        </a:cubicBezTo>
                        <a:cubicBezTo>
                          <a:pt x="24" y="23"/>
                          <a:pt x="24" y="24"/>
                          <a:pt x="23" y="26"/>
                        </a:cubicBezTo>
                        <a:cubicBezTo>
                          <a:pt x="22" y="27"/>
                          <a:pt x="22" y="29"/>
                          <a:pt x="22" y="30"/>
                        </a:cubicBezTo>
                        <a:cubicBezTo>
                          <a:pt x="22" y="30"/>
                          <a:pt x="22" y="30"/>
                          <a:pt x="22" y="30"/>
                        </a:cubicBezTo>
                        <a:cubicBezTo>
                          <a:pt x="24" y="26"/>
                          <a:pt x="26" y="22"/>
                          <a:pt x="28" y="19"/>
                        </a:cubicBezTo>
                        <a:cubicBezTo>
                          <a:pt x="28" y="18"/>
                          <a:pt x="28" y="18"/>
                          <a:pt x="28" y="18"/>
                        </a:cubicBezTo>
                        <a:cubicBezTo>
                          <a:pt x="29" y="17"/>
                          <a:pt x="30" y="16"/>
                          <a:pt x="31" y="15"/>
                        </a:cubicBezTo>
                        <a:cubicBezTo>
                          <a:pt x="31" y="16"/>
                          <a:pt x="30" y="17"/>
                          <a:pt x="30" y="18"/>
                        </a:cubicBezTo>
                        <a:cubicBezTo>
                          <a:pt x="30" y="18"/>
                          <a:pt x="30" y="18"/>
                          <a:pt x="30" y="18"/>
                        </a:cubicBezTo>
                        <a:cubicBezTo>
                          <a:pt x="30" y="18"/>
                          <a:pt x="29" y="19"/>
                          <a:pt x="29" y="20"/>
                        </a:cubicBezTo>
                        <a:cubicBezTo>
                          <a:pt x="27" y="23"/>
                          <a:pt x="25" y="25"/>
                          <a:pt x="24" y="28"/>
                        </a:cubicBezTo>
                        <a:cubicBezTo>
                          <a:pt x="24" y="28"/>
                          <a:pt x="24" y="28"/>
                          <a:pt x="24" y="28"/>
                        </a:cubicBezTo>
                        <a:cubicBezTo>
                          <a:pt x="26" y="26"/>
                          <a:pt x="27" y="23"/>
                          <a:pt x="29" y="20"/>
                        </a:cubicBezTo>
                        <a:cubicBezTo>
                          <a:pt x="30" y="19"/>
                          <a:pt x="31" y="18"/>
                          <a:pt x="31" y="17"/>
                        </a:cubicBezTo>
                        <a:cubicBezTo>
                          <a:pt x="31" y="18"/>
                          <a:pt x="30" y="20"/>
                          <a:pt x="30" y="21"/>
                        </a:cubicBezTo>
                        <a:cubicBezTo>
                          <a:pt x="30" y="21"/>
                          <a:pt x="29" y="22"/>
                          <a:pt x="29" y="22"/>
                        </a:cubicBezTo>
                        <a:cubicBezTo>
                          <a:pt x="28" y="24"/>
                          <a:pt x="27" y="26"/>
                          <a:pt x="26" y="28"/>
                        </a:cubicBezTo>
                        <a:cubicBezTo>
                          <a:pt x="26" y="28"/>
                          <a:pt x="26" y="28"/>
                          <a:pt x="26" y="28"/>
                        </a:cubicBezTo>
                        <a:cubicBezTo>
                          <a:pt x="27" y="26"/>
                          <a:pt x="28" y="24"/>
                          <a:pt x="29" y="22"/>
                        </a:cubicBezTo>
                        <a:cubicBezTo>
                          <a:pt x="30" y="22"/>
                          <a:pt x="30" y="21"/>
                          <a:pt x="30" y="21"/>
                        </a:cubicBezTo>
                        <a:cubicBezTo>
                          <a:pt x="31" y="20"/>
                          <a:pt x="31" y="19"/>
                          <a:pt x="32" y="19"/>
                        </a:cubicBezTo>
                        <a:cubicBezTo>
                          <a:pt x="32" y="19"/>
                          <a:pt x="32" y="19"/>
                          <a:pt x="32" y="19"/>
                        </a:cubicBezTo>
                        <a:cubicBezTo>
                          <a:pt x="32" y="18"/>
                          <a:pt x="32" y="18"/>
                          <a:pt x="33" y="18"/>
                        </a:cubicBezTo>
                        <a:cubicBezTo>
                          <a:pt x="32" y="20"/>
                          <a:pt x="31" y="22"/>
                          <a:pt x="30" y="24"/>
                        </a:cubicBezTo>
                        <a:cubicBezTo>
                          <a:pt x="29" y="25"/>
                          <a:pt x="28" y="27"/>
                          <a:pt x="28" y="28"/>
                        </a:cubicBezTo>
                        <a:cubicBezTo>
                          <a:pt x="28" y="28"/>
                          <a:pt x="28" y="28"/>
                          <a:pt x="28" y="28"/>
                        </a:cubicBezTo>
                        <a:cubicBezTo>
                          <a:pt x="29" y="27"/>
                          <a:pt x="30" y="25"/>
                          <a:pt x="30" y="24"/>
                        </a:cubicBezTo>
                        <a:cubicBezTo>
                          <a:pt x="31" y="23"/>
                          <a:pt x="32" y="22"/>
                          <a:pt x="32" y="21"/>
                        </a:cubicBezTo>
                        <a:cubicBezTo>
                          <a:pt x="33" y="21"/>
                          <a:pt x="33" y="20"/>
                          <a:pt x="33" y="20"/>
                        </a:cubicBezTo>
                        <a:cubicBezTo>
                          <a:pt x="33" y="21"/>
                          <a:pt x="32" y="23"/>
                          <a:pt x="32" y="24"/>
                        </a:cubicBezTo>
                        <a:cubicBezTo>
                          <a:pt x="32" y="24"/>
                          <a:pt x="32" y="24"/>
                          <a:pt x="32" y="24"/>
                        </a:cubicBezTo>
                        <a:cubicBezTo>
                          <a:pt x="32" y="24"/>
                          <a:pt x="32" y="24"/>
                          <a:pt x="32" y="24"/>
                        </a:cubicBezTo>
                        <a:cubicBezTo>
                          <a:pt x="31" y="25"/>
                          <a:pt x="30" y="26"/>
                          <a:pt x="30" y="28"/>
                        </a:cubicBezTo>
                        <a:cubicBezTo>
                          <a:pt x="30" y="28"/>
                          <a:pt x="30" y="28"/>
                          <a:pt x="30" y="28"/>
                        </a:cubicBezTo>
                        <a:cubicBezTo>
                          <a:pt x="31" y="27"/>
                          <a:pt x="31" y="26"/>
                          <a:pt x="32" y="24"/>
                        </a:cubicBezTo>
                        <a:cubicBezTo>
                          <a:pt x="32" y="24"/>
                          <a:pt x="33" y="23"/>
                          <a:pt x="34" y="22"/>
                        </a:cubicBezTo>
                        <a:cubicBezTo>
                          <a:pt x="34" y="22"/>
                          <a:pt x="34" y="22"/>
                          <a:pt x="34" y="21"/>
                        </a:cubicBezTo>
                        <a:cubicBezTo>
                          <a:pt x="34" y="22"/>
                          <a:pt x="34" y="22"/>
                          <a:pt x="33" y="23"/>
                        </a:cubicBezTo>
                        <a:cubicBezTo>
                          <a:pt x="33" y="24"/>
                          <a:pt x="32" y="26"/>
                          <a:pt x="31" y="27"/>
                        </a:cubicBezTo>
                        <a:cubicBezTo>
                          <a:pt x="31" y="26"/>
                          <a:pt x="32" y="26"/>
                          <a:pt x="32" y="26"/>
                        </a:cubicBezTo>
                        <a:cubicBezTo>
                          <a:pt x="32" y="26"/>
                          <a:pt x="32" y="26"/>
                          <a:pt x="32" y="26"/>
                        </a:cubicBezTo>
                        <a:cubicBezTo>
                          <a:pt x="31" y="26"/>
                          <a:pt x="31" y="27"/>
                          <a:pt x="31" y="27"/>
                        </a:cubicBezTo>
                        <a:cubicBezTo>
                          <a:pt x="31" y="27"/>
                          <a:pt x="31" y="27"/>
                          <a:pt x="31" y="27"/>
                        </a:cubicBezTo>
                        <a:cubicBezTo>
                          <a:pt x="31" y="26"/>
                          <a:pt x="32" y="25"/>
                          <a:pt x="33" y="24"/>
                        </a:cubicBezTo>
                        <a:cubicBezTo>
                          <a:pt x="33" y="23"/>
                          <a:pt x="34" y="22"/>
                          <a:pt x="34" y="21"/>
                        </a:cubicBezTo>
                        <a:cubicBezTo>
                          <a:pt x="34" y="21"/>
                          <a:pt x="34" y="21"/>
                          <a:pt x="34" y="21"/>
                        </a:cubicBezTo>
                        <a:cubicBezTo>
                          <a:pt x="33" y="22"/>
                          <a:pt x="33" y="23"/>
                          <a:pt x="32" y="24"/>
                        </a:cubicBezTo>
                        <a:cubicBezTo>
                          <a:pt x="33" y="22"/>
                          <a:pt x="33" y="21"/>
                          <a:pt x="33" y="20"/>
                        </a:cubicBezTo>
                        <a:cubicBezTo>
                          <a:pt x="33" y="20"/>
                          <a:pt x="33" y="20"/>
                          <a:pt x="33" y="20"/>
                        </a:cubicBezTo>
                        <a:cubicBezTo>
                          <a:pt x="32" y="21"/>
                          <a:pt x="31" y="22"/>
                          <a:pt x="31" y="23"/>
                        </a:cubicBezTo>
                        <a:cubicBezTo>
                          <a:pt x="31" y="21"/>
                          <a:pt x="32" y="19"/>
                          <a:pt x="33" y="17"/>
                        </a:cubicBezTo>
                        <a:cubicBezTo>
                          <a:pt x="33" y="17"/>
                          <a:pt x="33" y="17"/>
                          <a:pt x="33" y="17"/>
                        </a:cubicBezTo>
                        <a:cubicBezTo>
                          <a:pt x="32" y="18"/>
                          <a:pt x="31" y="19"/>
                          <a:pt x="30" y="21"/>
                        </a:cubicBezTo>
                        <a:cubicBezTo>
                          <a:pt x="31" y="19"/>
                          <a:pt x="31" y="18"/>
                          <a:pt x="31" y="16"/>
                        </a:cubicBezTo>
                        <a:cubicBezTo>
                          <a:pt x="31" y="16"/>
                          <a:pt x="31" y="16"/>
                          <a:pt x="31" y="16"/>
                        </a:cubicBezTo>
                        <a:cubicBezTo>
                          <a:pt x="31" y="18"/>
                          <a:pt x="30" y="19"/>
                          <a:pt x="29" y="20"/>
                        </a:cubicBezTo>
                        <a:cubicBezTo>
                          <a:pt x="30" y="18"/>
                          <a:pt x="31" y="16"/>
                          <a:pt x="31" y="15"/>
                        </a:cubicBezTo>
                        <a:cubicBezTo>
                          <a:pt x="31" y="15"/>
                          <a:pt x="31" y="15"/>
                          <a:pt x="31" y="15"/>
                        </a:cubicBezTo>
                        <a:cubicBezTo>
                          <a:pt x="30" y="16"/>
                          <a:pt x="29" y="17"/>
                          <a:pt x="28" y="18"/>
                        </a:cubicBezTo>
                        <a:cubicBezTo>
                          <a:pt x="28" y="18"/>
                          <a:pt x="28" y="18"/>
                          <a:pt x="28" y="18"/>
                        </a:cubicBezTo>
                        <a:cubicBezTo>
                          <a:pt x="28" y="17"/>
                          <a:pt x="29" y="16"/>
                          <a:pt x="29" y="15"/>
                        </a:cubicBezTo>
                        <a:cubicBezTo>
                          <a:pt x="29" y="15"/>
                          <a:pt x="29" y="15"/>
                          <a:pt x="29" y="15"/>
                        </a:cubicBezTo>
                        <a:cubicBezTo>
                          <a:pt x="29" y="15"/>
                          <a:pt x="29" y="15"/>
                          <a:pt x="29" y="15"/>
                        </a:cubicBezTo>
                        <a:cubicBezTo>
                          <a:pt x="29" y="15"/>
                          <a:pt x="29" y="15"/>
                          <a:pt x="29" y="15"/>
                        </a:cubicBezTo>
                        <a:cubicBezTo>
                          <a:pt x="29" y="15"/>
                          <a:pt x="29" y="15"/>
                          <a:pt x="29" y="15"/>
                        </a:cubicBezTo>
                        <a:cubicBezTo>
                          <a:pt x="29" y="15"/>
                          <a:pt x="28" y="16"/>
                          <a:pt x="28" y="16"/>
                        </a:cubicBezTo>
                        <a:cubicBezTo>
                          <a:pt x="28" y="15"/>
                          <a:pt x="29" y="14"/>
                          <a:pt x="29" y="13"/>
                        </a:cubicBezTo>
                        <a:cubicBezTo>
                          <a:pt x="29" y="13"/>
                          <a:pt x="29" y="13"/>
                          <a:pt x="29" y="13"/>
                        </a:cubicBezTo>
                        <a:cubicBezTo>
                          <a:pt x="28" y="15"/>
                          <a:pt x="26" y="17"/>
                          <a:pt x="25" y="19"/>
                        </a:cubicBezTo>
                        <a:cubicBezTo>
                          <a:pt x="25" y="17"/>
                          <a:pt x="26" y="16"/>
                          <a:pt x="26" y="14"/>
                        </a:cubicBezTo>
                        <a:cubicBezTo>
                          <a:pt x="26" y="14"/>
                          <a:pt x="26" y="14"/>
                          <a:pt x="26" y="14"/>
                        </a:cubicBezTo>
                        <a:cubicBezTo>
                          <a:pt x="25" y="15"/>
                          <a:pt x="24" y="16"/>
                          <a:pt x="23" y="17"/>
                        </a:cubicBezTo>
                        <a:cubicBezTo>
                          <a:pt x="23" y="17"/>
                          <a:pt x="24" y="16"/>
                          <a:pt x="24" y="16"/>
                        </a:cubicBezTo>
                        <a:cubicBezTo>
                          <a:pt x="25" y="15"/>
                          <a:pt x="25" y="13"/>
                          <a:pt x="25" y="12"/>
                        </a:cubicBezTo>
                        <a:cubicBezTo>
                          <a:pt x="25" y="12"/>
                          <a:pt x="25" y="12"/>
                          <a:pt x="25" y="12"/>
                        </a:cubicBezTo>
                        <a:cubicBezTo>
                          <a:pt x="25" y="12"/>
                          <a:pt x="24" y="12"/>
                          <a:pt x="24" y="13"/>
                        </a:cubicBezTo>
                        <a:cubicBezTo>
                          <a:pt x="24" y="12"/>
                          <a:pt x="24" y="12"/>
                          <a:pt x="24" y="12"/>
                        </a:cubicBezTo>
                        <a:cubicBezTo>
                          <a:pt x="24" y="12"/>
                          <a:pt x="24" y="12"/>
                          <a:pt x="24" y="12"/>
                        </a:cubicBezTo>
                        <a:cubicBezTo>
                          <a:pt x="24" y="12"/>
                          <a:pt x="23" y="13"/>
                          <a:pt x="23" y="13"/>
                        </a:cubicBezTo>
                        <a:cubicBezTo>
                          <a:pt x="23" y="14"/>
                          <a:pt x="22" y="15"/>
                          <a:pt x="22" y="15"/>
                        </a:cubicBezTo>
                        <a:cubicBezTo>
                          <a:pt x="22" y="14"/>
                          <a:pt x="22" y="14"/>
                          <a:pt x="22" y="13"/>
                        </a:cubicBezTo>
                        <a:cubicBezTo>
                          <a:pt x="22" y="13"/>
                          <a:pt x="22" y="13"/>
                          <a:pt x="22" y="13"/>
                        </a:cubicBezTo>
                        <a:cubicBezTo>
                          <a:pt x="22" y="13"/>
                          <a:pt x="21" y="14"/>
                          <a:pt x="20" y="15"/>
                        </a:cubicBezTo>
                        <a:cubicBezTo>
                          <a:pt x="20" y="14"/>
                          <a:pt x="21" y="13"/>
                          <a:pt x="21" y="13"/>
                        </a:cubicBezTo>
                        <a:cubicBezTo>
                          <a:pt x="21" y="13"/>
                          <a:pt x="21" y="13"/>
                          <a:pt x="21" y="13"/>
                        </a:cubicBezTo>
                        <a:cubicBezTo>
                          <a:pt x="20" y="13"/>
                          <a:pt x="19" y="14"/>
                          <a:pt x="18" y="14"/>
                        </a:cubicBezTo>
                        <a:cubicBezTo>
                          <a:pt x="18" y="15"/>
                          <a:pt x="17" y="16"/>
                          <a:pt x="17" y="17"/>
                        </a:cubicBezTo>
                        <a:cubicBezTo>
                          <a:pt x="17" y="16"/>
                          <a:pt x="17" y="15"/>
                          <a:pt x="18" y="15"/>
                        </a:cubicBezTo>
                        <a:cubicBezTo>
                          <a:pt x="18" y="14"/>
                          <a:pt x="18" y="13"/>
                          <a:pt x="18" y="12"/>
                        </a:cubicBezTo>
                        <a:cubicBezTo>
                          <a:pt x="18" y="12"/>
                          <a:pt x="18" y="12"/>
                          <a:pt x="18" y="12"/>
                        </a:cubicBezTo>
                        <a:cubicBezTo>
                          <a:pt x="17" y="13"/>
                          <a:pt x="16" y="14"/>
                          <a:pt x="16" y="15"/>
                        </a:cubicBezTo>
                        <a:cubicBezTo>
                          <a:pt x="16" y="14"/>
                          <a:pt x="16" y="14"/>
                          <a:pt x="16" y="14"/>
                        </a:cubicBezTo>
                        <a:cubicBezTo>
                          <a:pt x="16" y="13"/>
                          <a:pt x="16" y="12"/>
                          <a:pt x="16" y="10"/>
                        </a:cubicBezTo>
                        <a:cubicBezTo>
                          <a:pt x="16" y="10"/>
                          <a:pt x="16" y="10"/>
                          <a:pt x="16" y="10"/>
                        </a:cubicBezTo>
                        <a:cubicBezTo>
                          <a:pt x="15" y="11"/>
                          <a:pt x="14" y="12"/>
                          <a:pt x="14" y="13"/>
                        </a:cubicBezTo>
                        <a:cubicBezTo>
                          <a:pt x="14" y="12"/>
                          <a:pt x="15" y="10"/>
                          <a:pt x="15" y="9"/>
                        </a:cubicBezTo>
                        <a:cubicBezTo>
                          <a:pt x="15" y="9"/>
                          <a:pt x="14" y="9"/>
                          <a:pt x="14" y="9"/>
                        </a:cubicBezTo>
                        <a:cubicBezTo>
                          <a:pt x="13" y="10"/>
                          <a:pt x="12" y="12"/>
                          <a:pt x="11" y="13"/>
                        </a:cubicBezTo>
                        <a:cubicBezTo>
                          <a:pt x="12" y="12"/>
                          <a:pt x="12" y="10"/>
                          <a:pt x="12" y="9"/>
                        </a:cubicBezTo>
                        <a:cubicBezTo>
                          <a:pt x="12" y="9"/>
                          <a:pt x="12" y="9"/>
                          <a:pt x="12" y="9"/>
                        </a:cubicBezTo>
                        <a:cubicBezTo>
                          <a:pt x="11" y="9"/>
                          <a:pt x="11" y="10"/>
                          <a:pt x="10" y="11"/>
                        </a:cubicBezTo>
                        <a:cubicBezTo>
                          <a:pt x="10" y="11"/>
                          <a:pt x="10" y="12"/>
                          <a:pt x="9" y="12"/>
                        </a:cubicBezTo>
                        <a:cubicBezTo>
                          <a:pt x="10" y="12"/>
                          <a:pt x="10" y="11"/>
                          <a:pt x="10" y="11"/>
                        </a:cubicBezTo>
                        <a:cubicBezTo>
                          <a:pt x="10" y="10"/>
                          <a:pt x="10" y="9"/>
                          <a:pt x="10" y="8"/>
                        </a:cubicBezTo>
                        <a:cubicBezTo>
                          <a:pt x="10" y="8"/>
                          <a:pt x="10" y="8"/>
                          <a:pt x="10" y="8"/>
                        </a:cubicBezTo>
                        <a:cubicBezTo>
                          <a:pt x="10" y="9"/>
                          <a:pt x="10" y="9"/>
                          <a:pt x="9" y="9"/>
                        </a:cubicBezTo>
                        <a:cubicBezTo>
                          <a:pt x="10" y="8"/>
                          <a:pt x="11" y="7"/>
                          <a:pt x="11" y="5"/>
                        </a:cubicBezTo>
                        <a:cubicBezTo>
                          <a:pt x="11" y="5"/>
                          <a:pt x="11" y="5"/>
                          <a:pt x="11" y="5"/>
                        </a:cubicBezTo>
                        <a:cubicBezTo>
                          <a:pt x="12" y="3"/>
                          <a:pt x="13" y="1"/>
                          <a:pt x="13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</p:grpSp>
          </p:grpSp>
        </p:grpSp>
        <p:grpSp>
          <p:nvGrpSpPr>
            <p:cNvPr id="1623" name="组合 1622"/>
            <p:cNvGrpSpPr/>
            <p:nvPr/>
          </p:nvGrpSpPr>
          <p:grpSpPr>
            <a:xfrm>
              <a:off x="1803113" y="3560233"/>
              <a:ext cx="6641589" cy="727259"/>
              <a:chOff x="1216025" y="2955926"/>
              <a:chExt cx="1971675" cy="215900"/>
            </a:xfrm>
          </p:grpSpPr>
          <p:sp>
            <p:nvSpPr>
              <p:cNvPr id="1212" name="Line 502"/>
              <p:cNvSpPr>
                <a:spLocks noChangeShapeType="1"/>
              </p:cNvSpPr>
              <p:nvPr/>
            </p:nvSpPr>
            <p:spPr bwMode="auto">
              <a:xfrm>
                <a:off x="3187700" y="3074988"/>
                <a:ext cx="0" cy="96838"/>
              </a:xfrm>
              <a:prstGeom prst="line">
                <a:avLst/>
              </a:prstGeom>
              <a:noFill/>
              <a:ln w="7938" cap="flat">
                <a:solidFill>
                  <a:srgbClr val="3E3A39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3" name="Freeform 503"/>
              <p:cNvSpPr/>
              <p:nvPr/>
            </p:nvSpPr>
            <p:spPr bwMode="auto">
              <a:xfrm>
                <a:off x="1216025" y="2955926"/>
                <a:ext cx="1971675" cy="119063"/>
              </a:xfrm>
              <a:custGeom>
                <a:avLst/>
                <a:gdLst>
                  <a:gd name="T0" fmla="*/ 0 w 1861"/>
                  <a:gd name="T1" fmla="*/ 0 h 112"/>
                  <a:gd name="T2" fmla="*/ 0 w 1861"/>
                  <a:gd name="T3" fmla="*/ 60 h 112"/>
                  <a:gd name="T4" fmla="*/ 29 w 1861"/>
                  <a:gd name="T5" fmla="*/ 86 h 112"/>
                  <a:gd name="T6" fmla="*/ 29 w 1861"/>
                  <a:gd name="T7" fmla="*/ 86 h 112"/>
                  <a:gd name="T8" fmla="*/ 1835 w 1861"/>
                  <a:gd name="T9" fmla="*/ 86 h 112"/>
                  <a:gd name="T10" fmla="*/ 1861 w 1861"/>
                  <a:gd name="T11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61" h="112">
                    <a:moveTo>
                      <a:pt x="0" y="0"/>
                    </a:moveTo>
                    <a:cubicBezTo>
                      <a:pt x="0" y="60"/>
                      <a:pt x="0" y="60"/>
                      <a:pt x="0" y="60"/>
                    </a:cubicBezTo>
                    <a:cubicBezTo>
                      <a:pt x="0" y="74"/>
                      <a:pt x="13" y="86"/>
                      <a:pt x="29" y="86"/>
                    </a:cubicBezTo>
                    <a:cubicBezTo>
                      <a:pt x="29" y="86"/>
                      <a:pt x="29" y="86"/>
                      <a:pt x="29" y="86"/>
                    </a:cubicBezTo>
                    <a:cubicBezTo>
                      <a:pt x="1835" y="86"/>
                      <a:pt x="1835" y="86"/>
                      <a:pt x="1835" y="86"/>
                    </a:cubicBezTo>
                    <a:cubicBezTo>
                      <a:pt x="1849" y="86"/>
                      <a:pt x="1861" y="97"/>
                      <a:pt x="1861" y="112"/>
                    </a:cubicBezTo>
                  </a:path>
                </a:pathLst>
              </a:custGeom>
              <a:noFill/>
              <a:ln w="7938" cap="flat">
                <a:solidFill>
                  <a:srgbClr val="3E3A39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624" name="组合 1623"/>
            <p:cNvGrpSpPr/>
            <p:nvPr/>
          </p:nvGrpSpPr>
          <p:grpSpPr>
            <a:xfrm>
              <a:off x="8303713" y="4177986"/>
              <a:ext cx="283722" cy="443004"/>
              <a:chOff x="3141663" y="3136901"/>
              <a:chExt cx="90488" cy="141288"/>
            </a:xfrm>
          </p:grpSpPr>
          <p:sp>
            <p:nvSpPr>
              <p:cNvPr id="1214" name="Freeform 504"/>
              <p:cNvSpPr/>
              <p:nvPr/>
            </p:nvSpPr>
            <p:spPr bwMode="auto">
              <a:xfrm>
                <a:off x="3141663" y="3136901"/>
                <a:ext cx="90488" cy="141288"/>
              </a:xfrm>
              <a:custGeom>
                <a:avLst/>
                <a:gdLst>
                  <a:gd name="T0" fmla="*/ 86 w 86"/>
                  <a:gd name="T1" fmla="*/ 46 h 134"/>
                  <a:gd name="T2" fmla="*/ 86 w 86"/>
                  <a:gd name="T3" fmla="*/ 69 h 134"/>
                  <a:gd name="T4" fmla="*/ 86 w 86"/>
                  <a:gd name="T5" fmla="*/ 92 h 134"/>
                  <a:gd name="T6" fmla="*/ 43 w 86"/>
                  <a:gd name="T7" fmla="*/ 134 h 134"/>
                  <a:gd name="T8" fmla="*/ 0 w 86"/>
                  <a:gd name="T9" fmla="*/ 92 h 134"/>
                  <a:gd name="T10" fmla="*/ 0 w 86"/>
                  <a:gd name="T11" fmla="*/ 69 h 134"/>
                  <a:gd name="T12" fmla="*/ 0 w 86"/>
                  <a:gd name="T13" fmla="*/ 46 h 134"/>
                  <a:gd name="T14" fmla="*/ 12 w 86"/>
                  <a:gd name="T15" fmla="*/ 13 h 134"/>
                  <a:gd name="T16" fmla="*/ 43 w 86"/>
                  <a:gd name="T17" fmla="*/ 0 h 134"/>
                  <a:gd name="T18" fmla="*/ 74 w 86"/>
                  <a:gd name="T19" fmla="*/ 13 h 134"/>
                  <a:gd name="T20" fmla="*/ 86 w 86"/>
                  <a:gd name="T21" fmla="*/ 46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6" h="134">
                    <a:moveTo>
                      <a:pt x="86" y="46"/>
                    </a:moveTo>
                    <a:cubicBezTo>
                      <a:pt x="86" y="53"/>
                      <a:pt x="86" y="61"/>
                      <a:pt x="86" y="69"/>
                    </a:cubicBezTo>
                    <a:cubicBezTo>
                      <a:pt x="86" y="76"/>
                      <a:pt x="86" y="84"/>
                      <a:pt x="86" y="92"/>
                    </a:cubicBezTo>
                    <a:cubicBezTo>
                      <a:pt x="86" y="121"/>
                      <a:pt x="64" y="134"/>
                      <a:pt x="43" y="134"/>
                    </a:cubicBezTo>
                    <a:cubicBezTo>
                      <a:pt x="22" y="134"/>
                      <a:pt x="0" y="121"/>
                      <a:pt x="0" y="92"/>
                    </a:cubicBezTo>
                    <a:cubicBezTo>
                      <a:pt x="0" y="84"/>
                      <a:pt x="0" y="76"/>
                      <a:pt x="0" y="69"/>
                    </a:cubicBezTo>
                    <a:cubicBezTo>
                      <a:pt x="0" y="61"/>
                      <a:pt x="0" y="53"/>
                      <a:pt x="0" y="46"/>
                    </a:cubicBezTo>
                    <a:cubicBezTo>
                      <a:pt x="0" y="33"/>
                      <a:pt x="5" y="21"/>
                      <a:pt x="12" y="13"/>
                    </a:cubicBezTo>
                    <a:cubicBezTo>
                      <a:pt x="20" y="5"/>
                      <a:pt x="31" y="0"/>
                      <a:pt x="43" y="0"/>
                    </a:cubicBezTo>
                    <a:cubicBezTo>
                      <a:pt x="55" y="0"/>
                      <a:pt x="66" y="5"/>
                      <a:pt x="74" y="13"/>
                    </a:cubicBezTo>
                    <a:cubicBezTo>
                      <a:pt x="81" y="21"/>
                      <a:pt x="86" y="33"/>
                      <a:pt x="86" y="46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5" name="Freeform 505"/>
              <p:cNvSpPr/>
              <p:nvPr/>
            </p:nvSpPr>
            <p:spPr bwMode="auto">
              <a:xfrm>
                <a:off x="3148013" y="3144838"/>
                <a:ext cx="77788" cy="127000"/>
              </a:xfrm>
              <a:custGeom>
                <a:avLst/>
                <a:gdLst>
                  <a:gd name="T0" fmla="*/ 73 w 73"/>
                  <a:gd name="T1" fmla="*/ 38 h 121"/>
                  <a:gd name="T2" fmla="*/ 73 w 73"/>
                  <a:gd name="T3" fmla="*/ 61 h 121"/>
                  <a:gd name="T4" fmla="*/ 73 w 73"/>
                  <a:gd name="T5" fmla="*/ 84 h 121"/>
                  <a:gd name="T6" fmla="*/ 37 w 73"/>
                  <a:gd name="T7" fmla="*/ 121 h 121"/>
                  <a:gd name="T8" fmla="*/ 0 w 73"/>
                  <a:gd name="T9" fmla="*/ 84 h 121"/>
                  <a:gd name="T10" fmla="*/ 0 w 73"/>
                  <a:gd name="T11" fmla="*/ 61 h 121"/>
                  <a:gd name="T12" fmla="*/ 0 w 73"/>
                  <a:gd name="T13" fmla="*/ 38 h 121"/>
                  <a:gd name="T14" fmla="*/ 10 w 73"/>
                  <a:gd name="T15" fmla="*/ 11 h 121"/>
                  <a:gd name="T16" fmla="*/ 32 w 73"/>
                  <a:gd name="T17" fmla="*/ 0 h 121"/>
                  <a:gd name="T18" fmla="*/ 35 w 73"/>
                  <a:gd name="T19" fmla="*/ 3 h 121"/>
                  <a:gd name="T20" fmla="*/ 35 w 73"/>
                  <a:gd name="T21" fmla="*/ 23 h 121"/>
                  <a:gd name="T22" fmla="*/ 31 w 73"/>
                  <a:gd name="T23" fmla="*/ 31 h 121"/>
                  <a:gd name="T24" fmla="*/ 28 w 73"/>
                  <a:gd name="T25" fmla="*/ 37 h 121"/>
                  <a:gd name="T26" fmla="*/ 28 w 73"/>
                  <a:gd name="T27" fmla="*/ 51 h 121"/>
                  <a:gd name="T28" fmla="*/ 45 w 73"/>
                  <a:gd name="T29" fmla="*/ 51 h 121"/>
                  <a:gd name="T30" fmla="*/ 45 w 73"/>
                  <a:gd name="T31" fmla="*/ 37 h 121"/>
                  <a:gd name="T32" fmla="*/ 42 w 73"/>
                  <a:gd name="T33" fmla="*/ 30 h 121"/>
                  <a:gd name="T34" fmla="*/ 39 w 73"/>
                  <a:gd name="T35" fmla="*/ 24 h 121"/>
                  <a:gd name="T36" fmla="*/ 39 w 73"/>
                  <a:gd name="T37" fmla="*/ 4 h 121"/>
                  <a:gd name="T38" fmla="*/ 42 w 73"/>
                  <a:gd name="T39" fmla="*/ 0 h 121"/>
                  <a:gd name="T40" fmla="*/ 64 w 73"/>
                  <a:gd name="T41" fmla="*/ 11 h 121"/>
                  <a:gd name="T42" fmla="*/ 73 w 73"/>
                  <a:gd name="T43" fmla="*/ 38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3" h="121">
                    <a:moveTo>
                      <a:pt x="73" y="38"/>
                    </a:moveTo>
                    <a:cubicBezTo>
                      <a:pt x="73" y="46"/>
                      <a:pt x="73" y="54"/>
                      <a:pt x="73" y="61"/>
                    </a:cubicBezTo>
                    <a:cubicBezTo>
                      <a:pt x="73" y="69"/>
                      <a:pt x="73" y="77"/>
                      <a:pt x="73" y="84"/>
                    </a:cubicBezTo>
                    <a:cubicBezTo>
                      <a:pt x="73" y="109"/>
                      <a:pt x="55" y="121"/>
                      <a:pt x="37" y="121"/>
                    </a:cubicBezTo>
                    <a:cubicBezTo>
                      <a:pt x="19" y="121"/>
                      <a:pt x="0" y="109"/>
                      <a:pt x="0" y="84"/>
                    </a:cubicBezTo>
                    <a:cubicBezTo>
                      <a:pt x="0" y="77"/>
                      <a:pt x="0" y="69"/>
                      <a:pt x="0" y="61"/>
                    </a:cubicBezTo>
                    <a:cubicBezTo>
                      <a:pt x="0" y="54"/>
                      <a:pt x="0" y="46"/>
                      <a:pt x="0" y="38"/>
                    </a:cubicBezTo>
                    <a:cubicBezTo>
                      <a:pt x="0" y="27"/>
                      <a:pt x="4" y="18"/>
                      <a:pt x="10" y="11"/>
                    </a:cubicBezTo>
                    <a:cubicBezTo>
                      <a:pt x="16" y="5"/>
                      <a:pt x="23" y="1"/>
                      <a:pt x="32" y="0"/>
                    </a:cubicBezTo>
                    <a:cubicBezTo>
                      <a:pt x="35" y="0"/>
                      <a:pt x="35" y="0"/>
                      <a:pt x="35" y="3"/>
                    </a:cubicBezTo>
                    <a:cubicBezTo>
                      <a:pt x="35" y="10"/>
                      <a:pt x="35" y="17"/>
                      <a:pt x="35" y="23"/>
                    </a:cubicBezTo>
                    <a:cubicBezTo>
                      <a:pt x="35" y="27"/>
                      <a:pt x="35" y="28"/>
                      <a:pt x="31" y="31"/>
                    </a:cubicBezTo>
                    <a:cubicBezTo>
                      <a:pt x="29" y="32"/>
                      <a:pt x="28" y="35"/>
                      <a:pt x="28" y="37"/>
                    </a:cubicBezTo>
                    <a:cubicBezTo>
                      <a:pt x="28" y="42"/>
                      <a:pt x="28" y="46"/>
                      <a:pt x="28" y="51"/>
                    </a:cubicBezTo>
                    <a:cubicBezTo>
                      <a:pt x="28" y="63"/>
                      <a:pt x="45" y="63"/>
                      <a:pt x="45" y="51"/>
                    </a:cubicBezTo>
                    <a:cubicBezTo>
                      <a:pt x="45" y="46"/>
                      <a:pt x="45" y="42"/>
                      <a:pt x="45" y="37"/>
                    </a:cubicBezTo>
                    <a:cubicBezTo>
                      <a:pt x="45" y="34"/>
                      <a:pt x="44" y="32"/>
                      <a:pt x="42" y="30"/>
                    </a:cubicBezTo>
                    <a:cubicBezTo>
                      <a:pt x="39" y="28"/>
                      <a:pt x="39" y="27"/>
                      <a:pt x="39" y="24"/>
                    </a:cubicBezTo>
                    <a:cubicBezTo>
                      <a:pt x="39" y="17"/>
                      <a:pt x="39" y="10"/>
                      <a:pt x="39" y="4"/>
                    </a:cubicBezTo>
                    <a:cubicBezTo>
                      <a:pt x="39" y="0"/>
                      <a:pt x="39" y="0"/>
                      <a:pt x="42" y="0"/>
                    </a:cubicBezTo>
                    <a:cubicBezTo>
                      <a:pt x="50" y="1"/>
                      <a:pt x="58" y="5"/>
                      <a:pt x="64" y="11"/>
                    </a:cubicBezTo>
                    <a:cubicBezTo>
                      <a:pt x="70" y="18"/>
                      <a:pt x="73" y="27"/>
                      <a:pt x="73" y="38"/>
                    </a:cubicBezTo>
                    <a:close/>
                  </a:path>
                </a:pathLst>
              </a:custGeom>
              <a:solidFill>
                <a:srgbClr val="F0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6" name="Freeform 506"/>
              <p:cNvSpPr/>
              <p:nvPr/>
            </p:nvSpPr>
            <p:spPr bwMode="auto">
              <a:xfrm>
                <a:off x="3181350" y="3176588"/>
                <a:ext cx="11113" cy="28575"/>
              </a:xfrm>
              <a:custGeom>
                <a:avLst/>
                <a:gdLst>
                  <a:gd name="T0" fmla="*/ 10 w 10"/>
                  <a:gd name="T1" fmla="*/ 7 h 28"/>
                  <a:gd name="T2" fmla="*/ 10 w 10"/>
                  <a:gd name="T3" fmla="*/ 21 h 28"/>
                  <a:gd name="T4" fmla="*/ 0 w 10"/>
                  <a:gd name="T5" fmla="*/ 21 h 28"/>
                  <a:gd name="T6" fmla="*/ 0 w 10"/>
                  <a:gd name="T7" fmla="*/ 7 h 28"/>
                  <a:gd name="T8" fmla="*/ 10 w 10"/>
                  <a:gd name="T9" fmla="*/ 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8">
                    <a:moveTo>
                      <a:pt x="10" y="7"/>
                    </a:moveTo>
                    <a:cubicBezTo>
                      <a:pt x="10" y="12"/>
                      <a:pt x="10" y="16"/>
                      <a:pt x="10" y="21"/>
                    </a:cubicBezTo>
                    <a:cubicBezTo>
                      <a:pt x="10" y="28"/>
                      <a:pt x="0" y="28"/>
                      <a:pt x="0" y="21"/>
                    </a:cubicBezTo>
                    <a:cubicBezTo>
                      <a:pt x="0" y="16"/>
                      <a:pt x="0" y="12"/>
                      <a:pt x="0" y="7"/>
                    </a:cubicBezTo>
                    <a:cubicBezTo>
                      <a:pt x="0" y="0"/>
                      <a:pt x="10" y="0"/>
                      <a:pt x="10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2627313" y="2787650"/>
            <a:ext cx="733425" cy="73342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1547813" y="2224088"/>
            <a:ext cx="641350" cy="635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890588" y="1985963"/>
            <a:ext cx="366712" cy="36671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2" name="Oval 12"/>
          <p:cNvSpPr>
            <a:spLocks noChangeArrowheads="1"/>
          </p:cNvSpPr>
          <p:nvPr/>
        </p:nvSpPr>
        <p:spPr bwMode="auto">
          <a:xfrm>
            <a:off x="552450" y="2289175"/>
            <a:ext cx="255588" cy="25558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3" name="Oval 13"/>
          <p:cNvSpPr>
            <a:spLocks noChangeArrowheads="1"/>
          </p:cNvSpPr>
          <p:nvPr/>
        </p:nvSpPr>
        <p:spPr bwMode="auto">
          <a:xfrm>
            <a:off x="230188" y="2289175"/>
            <a:ext cx="176212" cy="17621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4" name="Oval 14"/>
          <p:cNvSpPr>
            <a:spLocks noChangeArrowheads="1"/>
          </p:cNvSpPr>
          <p:nvPr/>
        </p:nvSpPr>
        <p:spPr bwMode="auto">
          <a:xfrm>
            <a:off x="-301625" y="2500313"/>
            <a:ext cx="592138" cy="59213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5" name="Oval 15"/>
          <p:cNvSpPr>
            <a:spLocks noChangeArrowheads="1"/>
          </p:cNvSpPr>
          <p:nvPr/>
        </p:nvSpPr>
        <p:spPr bwMode="auto">
          <a:xfrm>
            <a:off x="5924550" y="1817688"/>
            <a:ext cx="323850" cy="3238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496" name="Oval 16"/>
          <p:cNvSpPr>
            <a:spLocks noChangeArrowheads="1"/>
          </p:cNvSpPr>
          <p:nvPr/>
        </p:nvSpPr>
        <p:spPr bwMode="auto">
          <a:xfrm>
            <a:off x="5924550" y="2538413"/>
            <a:ext cx="323850" cy="32385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0497" name="Oval 17"/>
          <p:cNvSpPr>
            <a:spLocks noChangeArrowheads="1"/>
          </p:cNvSpPr>
          <p:nvPr/>
        </p:nvSpPr>
        <p:spPr bwMode="auto">
          <a:xfrm>
            <a:off x="5924550" y="3262313"/>
            <a:ext cx="323850" cy="32067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0498" name="Oval 18"/>
          <p:cNvSpPr>
            <a:spLocks noChangeArrowheads="1"/>
          </p:cNvSpPr>
          <p:nvPr/>
        </p:nvSpPr>
        <p:spPr bwMode="auto">
          <a:xfrm>
            <a:off x="5924550" y="3975100"/>
            <a:ext cx="323850" cy="32385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20499" name="Group 19"/>
          <p:cNvGrpSpPr/>
          <p:nvPr/>
        </p:nvGrpSpPr>
        <p:grpSpPr bwMode="auto">
          <a:xfrm>
            <a:off x="3779838" y="1779588"/>
            <a:ext cx="1733550" cy="2532492"/>
            <a:chOff x="0" y="0"/>
            <a:chExt cx="1335" cy="1951"/>
          </a:xfrm>
          <a:solidFill>
            <a:schemeClr val="bg2"/>
          </a:solidFill>
        </p:grpSpPr>
        <p:sp>
          <p:nvSpPr>
            <p:cNvPr id="20500" name="Freeform 20"/>
            <p:cNvSpPr>
              <a:spLocks noEditPoints="1"/>
            </p:cNvSpPr>
            <p:nvPr/>
          </p:nvSpPr>
          <p:spPr bwMode="auto">
            <a:xfrm>
              <a:off x="0" y="0"/>
              <a:ext cx="1335" cy="1609"/>
            </a:xfrm>
            <a:custGeom>
              <a:avLst/>
              <a:gdLst>
                <a:gd name="T0" fmla="*/ 282 w 565"/>
                <a:gd name="T1" fmla="*/ 0 h 681"/>
                <a:gd name="T2" fmla="*/ 0 w 565"/>
                <a:gd name="T3" fmla="*/ 283 h 681"/>
                <a:gd name="T4" fmla="*/ 72 w 565"/>
                <a:gd name="T5" fmla="*/ 472 h 681"/>
                <a:gd name="T6" fmla="*/ 72 w 565"/>
                <a:gd name="T7" fmla="*/ 472 h 681"/>
                <a:gd name="T8" fmla="*/ 73 w 565"/>
                <a:gd name="T9" fmla="*/ 473 h 681"/>
                <a:gd name="T10" fmla="*/ 85 w 565"/>
                <a:gd name="T11" fmla="*/ 486 h 681"/>
                <a:gd name="T12" fmla="*/ 151 w 565"/>
                <a:gd name="T13" fmla="*/ 568 h 681"/>
                <a:gd name="T14" fmla="*/ 232 w 565"/>
                <a:gd name="T15" fmla="*/ 681 h 681"/>
                <a:gd name="T16" fmla="*/ 275 w 565"/>
                <a:gd name="T17" fmla="*/ 681 h 681"/>
                <a:gd name="T18" fmla="*/ 289 w 565"/>
                <a:gd name="T19" fmla="*/ 681 h 681"/>
                <a:gd name="T20" fmla="*/ 332 w 565"/>
                <a:gd name="T21" fmla="*/ 681 h 681"/>
                <a:gd name="T22" fmla="*/ 414 w 565"/>
                <a:gd name="T23" fmla="*/ 568 h 681"/>
                <a:gd name="T24" fmla="*/ 477 w 565"/>
                <a:gd name="T25" fmla="*/ 488 h 681"/>
                <a:gd name="T26" fmla="*/ 565 w 565"/>
                <a:gd name="T27" fmla="*/ 283 h 681"/>
                <a:gd name="T28" fmla="*/ 282 w 565"/>
                <a:gd name="T29" fmla="*/ 0 h 681"/>
                <a:gd name="T30" fmla="*/ 388 w 565"/>
                <a:gd name="T31" fmla="*/ 410 h 681"/>
                <a:gd name="T32" fmla="*/ 354 w 565"/>
                <a:gd name="T33" fmla="*/ 455 h 681"/>
                <a:gd name="T34" fmla="*/ 309 w 565"/>
                <a:gd name="T35" fmla="*/ 520 h 681"/>
                <a:gd name="T36" fmla="*/ 286 w 565"/>
                <a:gd name="T37" fmla="*/ 520 h 681"/>
                <a:gd name="T38" fmla="*/ 279 w 565"/>
                <a:gd name="T39" fmla="*/ 520 h 681"/>
                <a:gd name="T40" fmla="*/ 255 w 565"/>
                <a:gd name="T41" fmla="*/ 520 h 681"/>
                <a:gd name="T42" fmla="*/ 211 w 565"/>
                <a:gd name="T43" fmla="*/ 455 h 681"/>
                <a:gd name="T44" fmla="*/ 176 w 565"/>
                <a:gd name="T45" fmla="*/ 408 h 681"/>
                <a:gd name="T46" fmla="*/ 169 w 565"/>
                <a:gd name="T47" fmla="*/ 401 h 681"/>
                <a:gd name="T48" fmla="*/ 168 w 565"/>
                <a:gd name="T49" fmla="*/ 400 h 681"/>
                <a:gd name="T50" fmla="*/ 168 w 565"/>
                <a:gd name="T51" fmla="*/ 400 h 681"/>
                <a:gd name="T52" fmla="*/ 129 w 565"/>
                <a:gd name="T53" fmla="*/ 292 h 681"/>
                <a:gd name="T54" fmla="*/ 282 w 565"/>
                <a:gd name="T55" fmla="*/ 129 h 681"/>
                <a:gd name="T56" fmla="*/ 436 w 565"/>
                <a:gd name="T57" fmla="*/ 292 h 681"/>
                <a:gd name="T58" fmla="*/ 388 w 565"/>
                <a:gd name="T59" fmla="*/ 41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5" h="681">
                  <a:moveTo>
                    <a:pt x="282" y="0"/>
                  </a:moveTo>
                  <a:cubicBezTo>
                    <a:pt x="126" y="0"/>
                    <a:pt x="0" y="127"/>
                    <a:pt x="0" y="283"/>
                  </a:cubicBezTo>
                  <a:cubicBezTo>
                    <a:pt x="0" y="356"/>
                    <a:pt x="27" y="422"/>
                    <a:pt x="72" y="472"/>
                  </a:cubicBezTo>
                  <a:cubicBezTo>
                    <a:pt x="72" y="472"/>
                    <a:pt x="72" y="472"/>
                    <a:pt x="72" y="472"/>
                  </a:cubicBezTo>
                  <a:cubicBezTo>
                    <a:pt x="72" y="472"/>
                    <a:pt x="72" y="473"/>
                    <a:pt x="73" y="473"/>
                  </a:cubicBezTo>
                  <a:cubicBezTo>
                    <a:pt x="77" y="478"/>
                    <a:pt x="81" y="482"/>
                    <a:pt x="85" y="486"/>
                  </a:cubicBezTo>
                  <a:cubicBezTo>
                    <a:pt x="102" y="504"/>
                    <a:pt x="131" y="536"/>
                    <a:pt x="151" y="568"/>
                  </a:cubicBezTo>
                  <a:cubicBezTo>
                    <a:pt x="180" y="615"/>
                    <a:pt x="165" y="681"/>
                    <a:pt x="232" y="681"/>
                  </a:cubicBezTo>
                  <a:cubicBezTo>
                    <a:pt x="275" y="681"/>
                    <a:pt x="275" y="681"/>
                    <a:pt x="275" y="681"/>
                  </a:cubicBezTo>
                  <a:cubicBezTo>
                    <a:pt x="289" y="681"/>
                    <a:pt x="289" y="681"/>
                    <a:pt x="289" y="681"/>
                  </a:cubicBezTo>
                  <a:cubicBezTo>
                    <a:pt x="332" y="681"/>
                    <a:pt x="332" y="681"/>
                    <a:pt x="332" y="681"/>
                  </a:cubicBezTo>
                  <a:cubicBezTo>
                    <a:pt x="399" y="681"/>
                    <a:pt x="385" y="615"/>
                    <a:pt x="414" y="568"/>
                  </a:cubicBezTo>
                  <a:cubicBezTo>
                    <a:pt x="433" y="538"/>
                    <a:pt x="460" y="507"/>
                    <a:pt x="477" y="488"/>
                  </a:cubicBezTo>
                  <a:cubicBezTo>
                    <a:pt x="531" y="437"/>
                    <a:pt x="565" y="364"/>
                    <a:pt x="565" y="283"/>
                  </a:cubicBezTo>
                  <a:cubicBezTo>
                    <a:pt x="565" y="127"/>
                    <a:pt x="439" y="0"/>
                    <a:pt x="282" y="0"/>
                  </a:cubicBezTo>
                  <a:close/>
                  <a:moveTo>
                    <a:pt x="388" y="410"/>
                  </a:moveTo>
                  <a:cubicBezTo>
                    <a:pt x="379" y="420"/>
                    <a:pt x="364" y="438"/>
                    <a:pt x="354" y="455"/>
                  </a:cubicBezTo>
                  <a:cubicBezTo>
                    <a:pt x="338" y="482"/>
                    <a:pt x="346" y="520"/>
                    <a:pt x="309" y="520"/>
                  </a:cubicBezTo>
                  <a:cubicBezTo>
                    <a:pt x="286" y="520"/>
                    <a:pt x="286" y="520"/>
                    <a:pt x="286" y="520"/>
                  </a:cubicBezTo>
                  <a:cubicBezTo>
                    <a:pt x="279" y="520"/>
                    <a:pt x="279" y="520"/>
                    <a:pt x="279" y="520"/>
                  </a:cubicBezTo>
                  <a:cubicBezTo>
                    <a:pt x="255" y="520"/>
                    <a:pt x="255" y="520"/>
                    <a:pt x="255" y="520"/>
                  </a:cubicBezTo>
                  <a:cubicBezTo>
                    <a:pt x="219" y="520"/>
                    <a:pt x="227" y="482"/>
                    <a:pt x="211" y="455"/>
                  </a:cubicBezTo>
                  <a:cubicBezTo>
                    <a:pt x="201" y="437"/>
                    <a:pt x="185" y="419"/>
                    <a:pt x="176" y="408"/>
                  </a:cubicBezTo>
                  <a:cubicBezTo>
                    <a:pt x="173" y="406"/>
                    <a:pt x="171" y="403"/>
                    <a:pt x="169" y="401"/>
                  </a:cubicBezTo>
                  <a:cubicBezTo>
                    <a:pt x="169" y="401"/>
                    <a:pt x="168" y="400"/>
                    <a:pt x="168" y="400"/>
                  </a:cubicBezTo>
                  <a:cubicBezTo>
                    <a:pt x="168" y="400"/>
                    <a:pt x="168" y="400"/>
                    <a:pt x="168" y="400"/>
                  </a:cubicBezTo>
                  <a:cubicBezTo>
                    <a:pt x="144" y="371"/>
                    <a:pt x="129" y="333"/>
                    <a:pt x="129" y="292"/>
                  </a:cubicBezTo>
                  <a:cubicBezTo>
                    <a:pt x="129" y="202"/>
                    <a:pt x="198" y="129"/>
                    <a:pt x="282" y="129"/>
                  </a:cubicBezTo>
                  <a:cubicBezTo>
                    <a:pt x="367" y="129"/>
                    <a:pt x="436" y="202"/>
                    <a:pt x="436" y="292"/>
                  </a:cubicBezTo>
                  <a:cubicBezTo>
                    <a:pt x="436" y="338"/>
                    <a:pt x="417" y="380"/>
                    <a:pt x="388" y="41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1" name="Freeform 21"/>
            <p:cNvSpPr/>
            <p:nvPr/>
          </p:nvSpPr>
          <p:spPr bwMode="auto">
            <a:xfrm>
              <a:off x="442" y="1625"/>
              <a:ext cx="449" cy="108"/>
            </a:xfrm>
            <a:custGeom>
              <a:avLst/>
              <a:gdLst>
                <a:gd name="T0" fmla="*/ 168 w 190"/>
                <a:gd name="T1" fmla="*/ 0 h 46"/>
                <a:gd name="T2" fmla="*/ 20 w 190"/>
                <a:gd name="T3" fmla="*/ 0 h 46"/>
                <a:gd name="T4" fmla="*/ 0 w 190"/>
                <a:gd name="T5" fmla="*/ 23 h 46"/>
                <a:gd name="T6" fmla="*/ 0 w 190"/>
                <a:gd name="T7" fmla="*/ 24 h 46"/>
                <a:gd name="T8" fmla="*/ 20 w 190"/>
                <a:gd name="T9" fmla="*/ 46 h 46"/>
                <a:gd name="T10" fmla="*/ 168 w 190"/>
                <a:gd name="T11" fmla="*/ 46 h 46"/>
                <a:gd name="T12" fmla="*/ 190 w 190"/>
                <a:gd name="T13" fmla="*/ 24 h 46"/>
                <a:gd name="T14" fmla="*/ 190 w 190"/>
                <a:gd name="T15" fmla="*/ 23 h 46"/>
                <a:gd name="T16" fmla="*/ 168 w 190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46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2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9" y="46"/>
                    <a:pt x="20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80" y="46"/>
                    <a:pt x="190" y="35"/>
                    <a:pt x="190" y="24"/>
                  </a:cubicBezTo>
                  <a:cubicBezTo>
                    <a:pt x="190" y="23"/>
                    <a:pt x="190" y="23"/>
                    <a:pt x="190" y="23"/>
                  </a:cubicBezTo>
                  <a:cubicBezTo>
                    <a:pt x="190" y="12"/>
                    <a:pt x="180" y="0"/>
                    <a:pt x="16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2" name="Freeform 22"/>
            <p:cNvSpPr/>
            <p:nvPr/>
          </p:nvSpPr>
          <p:spPr bwMode="auto">
            <a:xfrm>
              <a:off x="442" y="1752"/>
              <a:ext cx="449" cy="199"/>
            </a:xfrm>
            <a:custGeom>
              <a:avLst/>
              <a:gdLst>
                <a:gd name="T0" fmla="*/ 168 w 190"/>
                <a:gd name="T1" fmla="*/ 0 h 84"/>
                <a:gd name="T2" fmla="*/ 20 w 190"/>
                <a:gd name="T3" fmla="*/ 0 h 84"/>
                <a:gd name="T4" fmla="*/ 0 w 190"/>
                <a:gd name="T5" fmla="*/ 22 h 84"/>
                <a:gd name="T6" fmla="*/ 0 w 190"/>
                <a:gd name="T7" fmla="*/ 22 h 84"/>
                <a:gd name="T8" fmla="*/ 20 w 190"/>
                <a:gd name="T9" fmla="*/ 41 h 84"/>
                <a:gd name="T10" fmla="*/ 48 w 190"/>
                <a:gd name="T11" fmla="*/ 41 h 84"/>
                <a:gd name="T12" fmla="*/ 48 w 190"/>
                <a:gd name="T13" fmla="*/ 46 h 84"/>
                <a:gd name="T14" fmla="*/ 95 w 190"/>
                <a:gd name="T15" fmla="*/ 84 h 84"/>
                <a:gd name="T16" fmla="*/ 141 w 190"/>
                <a:gd name="T17" fmla="*/ 46 h 84"/>
                <a:gd name="T18" fmla="*/ 141 w 190"/>
                <a:gd name="T19" fmla="*/ 41 h 84"/>
                <a:gd name="T20" fmla="*/ 168 w 190"/>
                <a:gd name="T21" fmla="*/ 41 h 84"/>
                <a:gd name="T22" fmla="*/ 190 w 190"/>
                <a:gd name="T23" fmla="*/ 22 h 84"/>
                <a:gd name="T24" fmla="*/ 190 w 190"/>
                <a:gd name="T25" fmla="*/ 22 h 84"/>
                <a:gd name="T26" fmla="*/ 168 w 190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84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1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3"/>
                    <a:pt x="9" y="41"/>
                    <a:pt x="20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3"/>
                    <a:pt x="48" y="44"/>
                    <a:pt x="48" y="46"/>
                  </a:cubicBezTo>
                  <a:cubicBezTo>
                    <a:pt x="48" y="67"/>
                    <a:pt x="69" y="84"/>
                    <a:pt x="95" y="84"/>
                  </a:cubicBezTo>
                  <a:cubicBezTo>
                    <a:pt x="120" y="84"/>
                    <a:pt x="141" y="67"/>
                    <a:pt x="141" y="46"/>
                  </a:cubicBezTo>
                  <a:cubicBezTo>
                    <a:pt x="141" y="44"/>
                    <a:pt x="141" y="43"/>
                    <a:pt x="141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80" y="41"/>
                    <a:pt x="190" y="33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11"/>
                    <a:pt x="180" y="0"/>
                    <a:pt x="16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3" name="Freeform 23"/>
            <p:cNvSpPr>
              <a:spLocks noEditPoints="1"/>
            </p:cNvSpPr>
            <p:nvPr/>
          </p:nvSpPr>
          <p:spPr bwMode="auto">
            <a:xfrm>
              <a:off x="560" y="605"/>
              <a:ext cx="215" cy="276"/>
            </a:xfrm>
            <a:custGeom>
              <a:avLst/>
              <a:gdLst>
                <a:gd name="T0" fmla="*/ 88 w 91"/>
                <a:gd name="T1" fmla="*/ 0 h 117"/>
                <a:gd name="T2" fmla="*/ 3 w 91"/>
                <a:gd name="T3" fmla="*/ 0 h 117"/>
                <a:gd name="T4" fmla="*/ 0 w 91"/>
                <a:gd name="T5" fmla="*/ 3 h 117"/>
                <a:gd name="T6" fmla="*/ 0 w 91"/>
                <a:gd name="T7" fmla="*/ 114 h 117"/>
                <a:gd name="T8" fmla="*/ 3 w 91"/>
                <a:gd name="T9" fmla="*/ 116 h 117"/>
                <a:gd name="T10" fmla="*/ 43 w 91"/>
                <a:gd name="T11" fmla="*/ 92 h 117"/>
                <a:gd name="T12" fmla="*/ 48 w 91"/>
                <a:gd name="T13" fmla="*/ 92 h 117"/>
                <a:gd name="T14" fmla="*/ 88 w 91"/>
                <a:gd name="T15" fmla="*/ 116 h 117"/>
                <a:gd name="T16" fmla="*/ 91 w 91"/>
                <a:gd name="T17" fmla="*/ 114 h 117"/>
                <a:gd name="T18" fmla="*/ 91 w 91"/>
                <a:gd name="T19" fmla="*/ 3 h 117"/>
                <a:gd name="T20" fmla="*/ 88 w 91"/>
                <a:gd name="T21" fmla="*/ 0 h 117"/>
                <a:gd name="T22" fmla="*/ 65 w 91"/>
                <a:gd name="T23" fmla="*/ 49 h 117"/>
                <a:gd name="T24" fmla="*/ 62 w 91"/>
                <a:gd name="T25" fmla="*/ 53 h 117"/>
                <a:gd name="T26" fmla="*/ 50 w 91"/>
                <a:gd name="T27" fmla="*/ 53 h 117"/>
                <a:gd name="T28" fmla="*/ 50 w 91"/>
                <a:gd name="T29" fmla="*/ 64 h 117"/>
                <a:gd name="T30" fmla="*/ 47 w 91"/>
                <a:gd name="T31" fmla="*/ 67 h 117"/>
                <a:gd name="T32" fmla="*/ 44 w 91"/>
                <a:gd name="T33" fmla="*/ 67 h 117"/>
                <a:gd name="T34" fmla="*/ 41 w 91"/>
                <a:gd name="T35" fmla="*/ 64 h 117"/>
                <a:gd name="T36" fmla="*/ 41 w 91"/>
                <a:gd name="T37" fmla="*/ 53 h 117"/>
                <a:gd name="T38" fmla="*/ 29 w 91"/>
                <a:gd name="T39" fmla="*/ 53 h 117"/>
                <a:gd name="T40" fmla="*/ 26 w 91"/>
                <a:gd name="T41" fmla="*/ 49 h 117"/>
                <a:gd name="T42" fmla="*/ 26 w 91"/>
                <a:gd name="T43" fmla="*/ 46 h 117"/>
                <a:gd name="T44" fmla="*/ 29 w 91"/>
                <a:gd name="T45" fmla="*/ 43 h 117"/>
                <a:gd name="T46" fmla="*/ 41 w 91"/>
                <a:gd name="T47" fmla="*/ 43 h 117"/>
                <a:gd name="T48" fmla="*/ 41 w 91"/>
                <a:gd name="T49" fmla="*/ 31 h 117"/>
                <a:gd name="T50" fmla="*/ 44 w 91"/>
                <a:gd name="T51" fmla="*/ 28 h 117"/>
                <a:gd name="T52" fmla="*/ 47 w 91"/>
                <a:gd name="T53" fmla="*/ 28 h 117"/>
                <a:gd name="T54" fmla="*/ 50 w 91"/>
                <a:gd name="T55" fmla="*/ 31 h 117"/>
                <a:gd name="T56" fmla="*/ 50 w 91"/>
                <a:gd name="T57" fmla="*/ 43 h 117"/>
                <a:gd name="T58" fmla="*/ 62 w 91"/>
                <a:gd name="T59" fmla="*/ 43 h 117"/>
                <a:gd name="T60" fmla="*/ 65 w 91"/>
                <a:gd name="T61" fmla="*/ 46 h 117"/>
                <a:gd name="T62" fmla="*/ 65 w 91"/>
                <a:gd name="T63" fmla="*/ 4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117">
                  <a:moveTo>
                    <a:pt x="8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6"/>
                    <a:pt x="1" y="117"/>
                    <a:pt x="3" y="11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4" y="91"/>
                    <a:pt x="47" y="91"/>
                    <a:pt x="48" y="92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90" y="117"/>
                    <a:pt x="91" y="116"/>
                    <a:pt x="91" y="114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1"/>
                    <a:pt x="89" y="0"/>
                    <a:pt x="88" y="0"/>
                  </a:cubicBezTo>
                  <a:close/>
                  <a:moveTo>
                    <a:pt x="65" y="49"/>
                  </a:moveTo>
                  <a:cubicBezTo>
                    <a:pt x="65" y="51"/>
                    <a:pt x="64" y="53"/>
                    <a:pt x="62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6"/>
                    <a:pt x="49" y="67"/>
                    <a:pt x="47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2" y="67"/>
                    <a:pt x="41" y="66"/>
                    <a:pt x="41" y="64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6" y="51"/>
                    <a:pt x="26" y="49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4"/>
                    <a:pt x="27" y="43"/>
                    <a:pt x="29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29"/>
                    <a:pt x="42" y="28"/>
                    <a:pt x="44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8"/>
                    <a:pt x="50" y="29"/>
                    <a:pt x="50" y="31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4" y="43"/>
                    <a:pt x="65" y="44"/>
                    <a:pt x="65" y="46"/>
                  </a:cubicBezTo>
                  <a:lnTo>
                    <a:pt x="65" y="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4" name="Freeform 24"/>
            <p:cNvSpPr/>
            <p:nvPr/>
          </p:nvSpPr>
          <p:spPr bwMode="auto">
            <a:xfrm>
              <a:off x="621" y="543"/>
              <a:ext cx="215" cy="279"/>
            </a:xfrm>
            <a:custGeom>
              <a:avLst/>
              <a:gdLst>
                <a:gd name="T0" fmla="*/ 87 w 91"/>
                <a:gd name="T1" fmla="*/ 0 h 118"/>
                <a:gd name="T2" fmla="*/ 91 w 91"/>
                <a:gd name="T3" fmla="*/ 3 h 118"/>
                <a:gd name="T4" fmla="*/ 91 w 91"/>
                <a:gd name="T5" fmla="*/ 115 h 118"/>
                <a:gd name="T6" fmla="*/ 88 w 91"/>
                <a:gd name="T7" fmla="*/ 117 h 118"/>
                <a:gd name="T8" fmla="*/ 77 w 91"/>
                <a:gd name="T9" fmla="*/ 109 h 118"/>
                <a:gd name="T10" fmla="*/ 75 w 91"/>
                <a:gd name="T11" fmla="*/ 104 h 118"/>
                <a:gd name="T12" fmla="*/ 75 w 91"/>
                <a:gd name="T13" fmla="*/ 19 h 118"/>
                <a:gd name="T14" fmla="*/ 71 w 91"/>
                <a:gd name="T15" fmla="*/ 16 h 118"/>
                <a:gd name="T16" fmla="*/ 3 w 91"/>
                <a:gd name="T17" fmla="*/ 16 h 118"/>
                <a:gd name="T18" fmla="*/ 0 w 91"/>
                <a:gd name="T19" fmla="*/ 13 h 118"/>
                <a:gd name="T20" fmla="*/ 0 w 91"/>
                <a:gd name="T21" fmla="*/ 3 h 118"/>
                <a:gd name="T22" fmla="*/ 3 w 91"/>
                <a:gd name="T23" fmla="*/ 0 h 118"/>
                <a:gd name="T24" fmla="*/ 87 w 91"/>
                <a:gd name="T2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18">
                  <a:moveTo>
                    <a:pt x="87" y="0"/>
                  </a:moveTo>
                  <a:cubicBezTo>
                    <a:pt x="89" y="0"/>
                    <a:pt x="91" y="2"/>
                    <a:pt x="91" y="3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7"/>
                    <a:pt x="89" y="118"/>
                    <a:pt x="88" y="117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6" y="108"/>
                    <a:pt x="75" y="106"/>
                    <a:pt x="75" y="104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8"/>
                    <a:pt x="73" y="16"/>
                    <a:pt x="71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lnTo>
                    <a:pt x="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505" name="Group 25"/>
          <p:cNvGrpSpPr/>
          <p:nvPr/>
        </p:nvGrpSpPr>
        <p:grpSpPr bwMode="auto">
          <a:xfrm>
            <a:off x="6037263" y="4065588"/>
            <a:ext cx="98425" cy="146050"/>
            <a:chOff x="0" y="0"/>
            <a:chExt cx="85" cy="127"/>
          </a:xfrm>
        </p:grpSpPr>
        <p:sp>
          <p:nvSpPr>
            <p:cNvPr id="20506" name="Freeform 26"/>
            <p:cNvSpPr>
              <a:spLocks noEditPoints="1"/>
            </p:cNvSpPr>
            <p:nvPr/>
          </p:nvSpPr>
          <p:spPr bwMode="auto">
            <a:xfrm>
              <a:off x="0" y="47"/>
              <a:ext cx="85" cy="80"/>
            </a:xfrm>
            <a:custGeom>
              <a:avLst/>
              <a:gdLst>
                <a:gd name="T0" fmla="*/ 34 w 36"/>
                <a:gd name="T1" fmla="*/ 0 h 34"/>
                <a:gd name="T2" fmla="*/ 2 w 36"/>
                <a:gd name="T3" fmla="*/ 0 h 34"/>
                <a:gd name="T4" fmla="*/ 1 w 36"/>
                <a:gd name="T5" fmla="*/ 0 h 34"/>
                <a:gd name="T6" fmla="*/ 0 w 36"/>
                <a:gd name="T7" fmla="*/ 1 h 34"/>
                <a:gd name="T8" fmla="*/ 0 w 36"/>
                <a:gd name="T9" fmla="*/ 6 h 34"/>
                <a:gd name="T10" fmla="*/ 0 w 36"/>
                <a:gd name="T11" fmla="*/ 32 h 34"/>
                <a:gd name="T12" fmla="*/ 2 w 36"/>
                <a:gd name="T13" fmla="*/ 34 h 34"/>
                <a:gd name="T14" fmla="*/ 34 w 36"/>
                <a:gd name="T15" fmla="*/ 34 h 34"/>
                <a:gd name="T16" fmla="*/ 36 w 36"/>
                <a:gd name="T17" fmla="*/ 32 h 34"/>
                <a:gd name="T18" fmla="*/ 36 w 36"/>
                <a:gd name="T19" fmla="*/ 1 h 34"/>
                <a:gd name="T20" fmla="*/ 34 w 36"/>
                <a:gd name="T21" fmla="*/ 0 h 34"/>
                <a:gd name="T22" fmla="*/ 8 w 36"/>
                <a:gd name="T23" fmla="*/ 7 h 34"/>
                <a:gd name="T24" fmla="*/ 11 w 36"/>
                <a:gd name="T25" fmla="*/ 7 h 34"/>
                <a:gd name="T26" fmla="*/ 11 w 36"/>
                <a:gd name="T27" fmla="*/ 26 h 34"/>
                <a:gd name="T28" fmla="*/ 8 w 36"/>
                <a:gd name="T29" fmla="*/ 26 h 34"/>
                <a:gd name="T30" fmla="*/ 8 w 36"/>
                <a:gd name="T31" fmla="*/ 7 h 34"/>
                <a:gd name="T32" fmla="*/ 16 w 36"/>
                <a:gd name="T33" fmla="*/ 7 h 34"/>
                <a:gd name="T34" fmla="*/ 20 w 36"/>
                <a:gd name="T35" fmla="*/ 7 h 34"/>
                <a:gd name="T36" fmla="*/ 20 w 36"/>
                <a:gd name="T37" fmla="*/ 26 h 34"/>
                <a:gd name="T38" fmla="*/ 16 w 36"/>
                <a:gd name="T39" fmla="*/ 26 h 34"/>
                <a:gd name="T40" fmla="*/ 16 w 36"/>
                <a:gd name="T41" fmla="*/ 7 h 34"/>
                <a:gd name="T42" fmla="*/ 28 w 36"/>
                <a:gd name="T43" fmla="*/ 26 h 34"/>
                <a:gd name="T44" fmla="*/ 25 w 36"/>
                <a:gd name="T45" fmla="*/ 26 h 34"/>
                <a:gd name="T46" fmla="*/ 25 w 36"/>
                <a:gd name="T47" fmla="*/ 7 h 34"/>
                <a:gd name="T48" fmla="*/ 28 w 36"/>
                <a:gd name="T49" fmla="*/ 7 h 34"/>
                <a:gd name="T50" fmla="*/ 28 w 36"/>
                <a:gd name="T51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" h="3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1" y="34"/>
                    <a:pt x="2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4"/>
                    <a:pt x="36" y="33"/>
                    <a:pt x="36" y="3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5" y="0"/>
                    <a:pt x="34" y="0"/>
                  </a:cubicBezTo>
                  <a:close/>
                  <a:moveTo>
                    <a:pt x="8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8" y="26"/>
                    <a:pt x="8" y="26"/>
                    <a:pt x="8" y="26"/>
                  </a:cubicBezTo>
                  <a:lnTo>
                    <a:pt x="8" y="7"/>
                  </a:lnTo>
                  <a:close/>
                  <a:moveTo>
                    <a:pt x="16" y="7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6" y="26"/>
                    <a:pt x="16" y="26"/>
                    <a:pt x="16" y="26"/>
                  </a:cubicBezTo>
                  <a:lnTo>
                    <a:pt x="16" y="7"/>
                  </a:lnTo>
                  <a:close/>
                  <a:moveTo>
                    <a:pt x="28" y="26"/>
                  </a:moveTo>
                  <a:cubicBezTo>
                    <a:pt x="25" y="26"/>
                    <a:pt x="25" y="26"/>
                    <a:pt x="25" y="2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8" y="7"/>
                    <a:pt x="28" y="7"/>
                    <a:pt x="28" y="7"/>
                  </a:cubicBezTo>
                  <a:lnTo>
                    <a:pt x="2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7" name="Freeform 27"/>
            <p:cNvSpPr/>
            <p:nvPr/>
          </p:nvSpPr>
          <p:spPr bwMode="auto">
            <a:xfrm>
              <a:off x="0" y="0"/>
              <a:ext cx="85" cy="33"/>
            </a:xfrm>
            <a:custGeom>
              <a:avLst/>
              <a:gdLst>
                <a:gd name="T0" fmla="*/ 34 w 36"/>
                <a:gd name="T1" fmla="*/ 14 h 14"/>
                <a:gd name="T2" fmla="*/ 36 w 36"/>
                <a:gd name="T3" fmla="*/ 12 h 14"/>
                <a:gd name="T4" fmla="*/ 36 w 36"/>
                <a:gd name="T5" fmla="*/ 7 h 14"/>
                <a:gd name="T6" fmla="*/ 34 w 36"/>
                <a:gd name="T7" fmla="*/ 5 h 14"/>
                <a:gd name="T8" fmla="*/ 26 w 36"/>
                <a:gd name="T9" fmla="*/ 5 h 14"/>
                <a:gd name="T10" fmla="*/ 25 w 36"/>
                <a:gd name="T11" fmla="*/ 4 h 14"/>
                <a:gd name="T12" fmla="*/ 25 w 36"/>
                <a:gd name="T13" fmla="*/ 1 h 14"/>
                <a:gd name="T14" fmla="*/ 23 w 36"/>
                <a:gd name="T15" fmla="*/ 0 h 14"/>
                <a:gd name="T16" fmla="*/ 13 w 36"/>
                <a:gd name="T17" fmla="*/ 0 h 14"/>
                <a:gd name="T18" fmla="*/ 12 w 36"/>
                <a:gd name="T19" fmla="*/ 1 h 14"/>
                <a:gd name="T20" fmla="*/ 12 w 36"/>
                <a:gd name="T21" fmla="*/ 4 h 14"/>
                <a:gd name="T22" fmla="*/ 10 w 36"/>
                <a:gd name="T23" fmla="*/ 5 h 14"/>
                <a:gd name="T24" fmla="*/ 2 w 36"/>
                <a:gd name="T25" fmla="*/ 5 h 14"/>
                <a:gd name="T26" fmla="*/ 0 w 36"/>
                <a:gd name="T27" fmla="*/ 7 h 14"/>
                <a:gd name="T28" fmla="*/ 0 w 36"/>
                <a:gd name="T29" fmla="*/ 12 h 14"/>
                <a:gd name="T30" fmla="*/ 2 w 36"/>
                <a:gd name="T31" fmla="*/ 14 h 14"/>
                <a:gd name="T32" fmla="*/ 34 w 36"/>
                <a:gd name="T3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14">
                  <a:moveTo>
                    <a:pt x="34" y="14"/>
                  </a:moveTo>
                  <a:cubicBezTo>
                    <a:pt x="35" y="14"/>
                    <a:pt x="36" y="13"/>
                    <a:pt x="36" y="12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6"/>
                    <a:pt x="35" y="5"/>
                    <a:pt x="34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5" y="5"/>
                    <a:pt x="25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4" y="0"/>
                    <a:pt x="2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1" y="5"/>
                    <a:pt x="10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lnTo>
                    <a:pt x="3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508" name="Group 28"/>
          <p:cNvGrpSpPr/>
          <p:nvPr/>
        </p:nvGrpSpPr>
        <p:grpSpPr bwMode="auto">
          <a:xfrm>
            <a:off x="6010275" y="3352800"/>
            <a:ext cx="152400" cy="123825"/>
            <a:chOff x="0" y="0"/>
            <a:chExt cx="132" cy="109"/>
          </a:xfrm>
        </p:grpSpPr>
        <p:sp>
          <p:nvSpPr>
            <p:cNvPr id="20509" name="Freeform 29"/>
            <p:cNvSpPr/>
            <p:nvPr/>
          </p:nvSpPr>
          <p:spPr bwMode="auto">
            <a:xfrm>
              <a:off x="83" y="38"/>
              <a:ext cx="49" cy="71"/>
            </a:xfrm>
            <a:custGeom>
              <a:avLst/>
              <a:gdLst>
                <a:gd name="T0" fmla="*/ 21 w 21"/>
                <a:gd name="T1" fmla="*/ 15 h 30"/>
                <a:gd name="T2" fmla="*/ 5 w 21"/>
                <a:gd name="T3" fmla="*/ 30 h 30"/>
                <a:gd name="T4" fmla="*/ 0 w 21"/>
                <a:gd name="T5" fmla="*/ 29 h 30"/>
                <a:gd name="T6" fmla="*/ 14 w 21"/>
                <a:gd name="T7" fmla="*/ 9 h 30"/>
                <a:gd name="T8" fmla="*/ 12 w 21"/>
                <a:gd name="T9" fmla="*/ 0 h 30"/>
                <a:gd name="T10" fmla="*/ 21 w 21"/>
                <a:gd name="T11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0">
                  <a:moveTo>
                    <a:pt x="21" y="15"/>
                  </a:moveTo>
                  <a:cubicBezTo>
                    <a:pt x="21" y="23"/>
                    <a:pt x="14" y="30"/>
                    <a:pt x="5" y="30"/>
                  </a:cubicBezTo>
                  <a:cubicBezTo>
                    <a:pt x="4" y="30"/>
                    <a:pt x="2" y="30"/>
                    <a:pt x="0" y="29"/>
                  </a:cubicBezTo>
                  <a:cubicBezTo>
                    <a:pt x="8" y="26"/>
                    <a:pt x="14" y="18"/>
                    <a:pt x="14" y="9"/>
                  </a:cubicBezTo>
                  <a:cubicBezTo>
                    <a:pt x="14" y="6"/>
                    <a:pt x="13" y="3"/>
                    <a:pt x="12" y="0"/>
                  </a:cubicBezTo>
                  <a:cubicBezTo>
                    <a:pt x="17" y="3"/>
                    <a:pt x="21" y="8"/>
                    <a:pt x="21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0" name="Freeform 30"/>
            <p:cNvSpPr>
              <a:spLocks noEditPoints="1"/>
            </p:cNvSpPr>
            <p:nvPr/>
          </p:nvSpPr>
          <p:spPr bwMode="auto">
            <a:xfrm>
              <a:off x="0" y="0"/>
              <a:ext cx="109" cy="109"/>
            </a:xfrm>
            <a:custGeom>
              <a:avLst/>
              <a:gdLst>
                <a:gd name="T0" fmla="*/ 45 w 46"/>
                <a:gd name="T1" fmla="*/ 15 h 46"/>
                <a:gd name="T2" fmla="*/ 35 w 46"/>
                <a:gd name="T3" fmla="*/ 4 h 46"/>
                <a:gd name="T4" fmla="*/ 35 w 46"/>
                <a:gd name="T5" fmla="*/ 4 h 46"/>
                <a:gd name="T6" fmla="*/ 23 w 46"/>
                <a:gd name="T7" fmla="*/ 0 h 46"/>
                <a:gd name="T8" fmla="*/ 4 w 46"/>
                <a:gd name="T9" fmla="*/ 10 h 46"/>
                <a:gd name="T10" fmla="*/ 0 w 46"/>
                <a:gd name="T11" fmla="*/ 23 h 46"/>
                <a:gd name="T12" fmla="*/ 5 w 46"/>
                <a:gd name="T13" fmla="*/ 37 h 46"/>
                <a:gd name="T14" fmla="*/ 9 w 46"/>
                <a:gd name="T15" fmla="*/ 42 h 46"/>
                <a:gd name="T16" fmla="*/ 14 w 46"/>
                <a:gd name="T17" fmla="*/ 44 h 46"/>
                <a:gd name="T18" fmla="*/ 14 w 46"/>
                <a:gd name="T19" fmla="*/ 44 h 46"/>
                <a:gd name="T20" fmla="*/ 23 w 46"/>
                <a:gd name="T21" fmla="*/ 46 h 46"/>
                <a:gd name="T22" fmla="*/ 32 w 46"/>
                <a:gd name="T23" fmla="*/ 44 h 46"/>
                <a:gd name="T24" fmla="*/ 36 w 46"/>
                <a:gd name="T25" fmla="*/ 42 h 46"/>
                <a:gd name="T26" fmla="*/ 42 w 46"/>
                <a:gd name="T27" fmla="*/ 36 h 46"/>
                <a:gd name="T28" fmla="*/ 46 w 46"/>
                <a:gd name="T29" fmla="*/ 26 h 46"/>
                <a:gd name="T30" fmla="*/ 46 w 46"/>
                <a:gd name="T31" fmla="*/ 26 h 46"/>
                <a:gd name="T32" fmla="*/ 46 w 46"/>
                <a:gd name="T33" fmla="*/ 23 h 46"/>
                <a:gd name="T34" fmla="*/ 45 w 46"/>
                <a:gd name="T35" fmla="*/ 15 h 46"/>
                <a:gd name="T36" fmla="*/ 31 w 46"/>
                <a:gd name="T37" fmla="*/ 11 h 46"/>
                <a:gd name="T38" fmla="*/ 35 w 46"/>
                <a:gd name="T39" fmla="*/ 15 h 46"/>
                <a:gd name="T40" fmla="*/ 35 w 46"/>
                <a:gd name="T41" fmla="*/ 15 h 46"/>
                <a:gd name="T42" fmla="*/ 31 w 46"/>
                <a:gd name="T43" fmla="*/ 19 h 46"/>
                <a:gd name="T44" fmla="*/ 27 w 46"/>
                <a:gd name="T45" fmla="*/ 15 h 46"/>
                <a:gd name="T46" fmla="*/ 31 w 46"/>
                <a:gd name="T47" fmla="*/ 11 h 46"/>
                <a:gd name="T48" fmla="*/ 31 w 46"/>
                <a:gd name="T49" fmla="*/ 11 h 46"/>
                <a:gd name="T50" fmla="*/ 15 w 46"/>
                <a:gd name="T51" fmla="*/ 36 h 46"/>
                <a:gd name="T52" fmla="*/ 11 w 46"/>
                <a:gd name="T53" fmla="*/ 32 h 46"/>
                <a:gd name="T54" fmla="*/ 15 w 46"/>
                <a:gd name="T55" fmla="*/ 28 h 46"/>
                <a:gd name="T56" fmla="*/ 19 w 46"/>
                <a:gd name="T57" fmla="*/ 32 h 46"/>
                <a:gd name="T58" fmla="*/ 15 w 46"/>
                <a:gd name="T59" fmla="*/ 36 h 46"/>
                <a:gd name="T60" fmla="*/ 15 w 46"/>
                <a:gd name="T61" fmla="*/ 19 h 46"/>
                <a:gd name="T62" fmla="*/ 11 w 46"/>
                <a:gd name="T63" fmla="*/ 15 h 46"/>
                <a:gd name="T64" fmla="*/ 15 w 46"/>
                <a:gd name="T65" fmla="*/ 11 h 46"/>
                <a:gd name="T66" fmla="*/ 19 w 46"/>
                <a:gd name="T67" fmla="*/ 15 h 46"/>
                <a:gd name="T68" fmla="*/ 15 w 46"/>
                <a:gd name="T69" fmla="*/ 19 h 46"/>
                <a:gd name="T70" fmla="*/ 20 w 46"/>
                <a:gd name="T71" fmla="*/ 23 h 46"/>
                <a:gd name="T72" fmla="*/ 22 w 46"/>
                <a:gd name="T73" fmla="*/ 21 h 46"/>
                <a:gd name="T74" fmla="*/ 23 w 46"/>
                <a:gd name="T75" fmla="*/ 21 h 46"/>
                <a:gd name="T76" fmla="*/ 26 w 46"/>
                <a:gd name="T77" fmla="*/ 23 h 46"/>
                <a:gd name="T78" fmla="*/ 25 w 46"/>
                <a:gd name="T79" fmla="*/ 25 h 46"/>
                <a:gd name="T80" fmla="*/ 23 w 46"/>
                <a:gd name="T81" fmla="*/ 26 h 46"/>
                <a:gd name="T82" fmla="*/ 20 w 46"/>
                <a:gd name="T83" fmla="*/ 23 h 46"/>
                <a:gd name="T84" fmla="*/ 31 w 46"/>
                <a:gd name="T85" fmla="*/ 36 h 46"/>
                <a:gd name="T86" fmla="*/ 27 w 46"/>
                <a:gd name="T87" fmla="*/ 32 h 46"/>
                <a:gd name="T88" fmla="*/ 31 w 46"/>
                <a:gd name="T89" fmla="*/ 28 h 46"/>
                <a:gd name="T90" fmla="*/ 35 w 46"/>
                <a:gd name="T91" fmla="*/ 32 h 46"/>
                <a:gd name="T92" fmla="*/ 31 w 46"/>
                <a:gd name="T93" fmla="*/ 3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" h="46">
                  <a:moveTo>
                    <a:pt x="45" y="15"/>
                  </a:moveTo>
                  <a:cubicBezTo>
                    <a:pt x="43" y="10"/>
                    <a:pt x="39" y="6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1" y="2"/>
                    <a:pt x="27" y="0"/>
                    <a:pt x="23" y="0"/>
                  </a:cubicBezTo>
                  <a:cubicBezTo>
                    <a:pt x="15" y="0"/>
                    <a:pt x="8" y="4"/>
                    <a:pt x="4" y="10"/>
                  </a:cubicBezTo>
                  <a:cubicBezTo>
                    <a:pt x="2" y="14"/>
                    <a:pt x="0" y="19"/>
                    <a:pt x="0" y="23"/>
                  </a:cubicBezTo>
                  <a:cubicBezTo>
                    <a:pt x="0" y="29"/>
                    <a:pt x="2" y="33"/>
                    <a:pt x="5" y="37"/>
                  </a:cubicBezTo>
                  <a:cubicBezTo>
                    <a:pt x="6" y="39"/>
                    <a:pt x="8" y="40"/>
                    <a:pt x="9" y="42"/>
                  </a:cubicBezTo>
                  <a:cubicBezTo>
                    <a:pt x="11" y="43"/>
                    <a:pt x="12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7" y="46"/>
                    <a:pt x="20" y="46"/>
                    <a:pt x="23" y="46"/>
                  </a:cubicBezTo>
                  <a:cubicBezTo>
                    <a:pt x="26" y="46"/>
                    <a:pt x="30" y="46"/>
                    <a:pt x="32" y="44"/>
                  </a:cubicBezTo>
                  <a:cubicBezTo>
                    <a:pt x="34" y="44"/>
                    <a:pt x="35" y="43"/>
                    <a:pt x="36" y="42"/>
                  </a:cubicBezTo>
                  <a:cubicBezTo>
                    <a:pt x="38" y="41"/>
                    <a:pt x="40" y="39"/>
                    <a:pt x="42" y="36"/>
                  </a:cubicBezTo>
                  <a:cubicBezTo>
                    <a:pt x="44" y="33"/>
                    <a:pt x="45" y="30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5"/>
                    <a:pt x="46" y="24"/>
                    <a:pt x="46" y="23"/>
                  </a:cubicBezTo>
                  <a:cubicBezTo>
                    <a:pt x="46" y="21"/>
                    <a:pt x="45" y="18"/>
                    <a:pt x="45" y="15"/>
                  </a:cubicBezTo>
                  <a:close/>
                  <a:moveTo>
                    <a:pt x="31" y="11"/>
                  </a:moveTo>
                  <a:cubicBezTo>
                    <a:pt x="34" y="11"/>
                    <a:pt x="35" y="13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7"/>
                    <a:pt x="33" y="19"/>
                    <a:pt x="31" y="19"/>
                  </a:cubicBezTo>
                  <a:cubicBezTo>
                    <a:pt x="29" y="19"/>
                    <a:pt x="27" y="17"/>
                    <a:pt x="27" y="15"/>
                  </a:cubicBezTo>
                  <a:cubicBezTo>
                    <a:pt x="27" y="13"/>
                    <a:pt x="29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lose/>
                  <a:moveTo>
                    <a:pt x="15" y="36"/>
                  </a:moveTo>
                  <a:cubicBezTo>
                    <a:pt x="12" y="36"/>
                    <a:pt x="11" y="34"/>
                    <a:pt x="11" y="32"/>
                  </a:cubicBezTo>
                  <a:cubicBezTo>
                    <a:pt x="11" y="30"/>
                    <a:pt x="12" y="28"/>
                    <a:pt x="15" y="28"/>
                  </a:cubicBezTo>
                  <a:cubicBezTo>
                    <a:pt x="17" y="28"/>
                    <a:pt x="19" y="30"/>
                    <a:pt x="19" y="32"/>
                  </a:cubicBezTo>
                  <a:cubicBezTo>
                    <a:pt x="19" y="34"/>
                    <a:pt x="17" y="36"/>
                    <a:pt x="15" y="36"/>
                  </a:cubicBezTo>
                  <a:close/>
                  <a:moveTo>
                    <a:pt x="15" y="19"/>
                  </a:moveTo>
                  <a:cubicBezTo>
                    <a:pt x="12" y="19"/>
                    <a:pt x="11" y="17"/>
                    <a:pt x="11" y="15"/>
                  </a:cubicBezTo>
                  <a:cubicBezTo>
                    <a:pt x="11" y="13"/>
                    <a:pt x="12" y="11"/>
                    <a:pt x="15" y="11"/>
                  </a:cubicBezTo>
                  <a:cubicBezTo>
                    <a:pt x="17" y="11"/>
                    <a:pt x="19" y="13"/>
                    <a:pt x="19" y="15"/>
                  </a:cubicBezTo>
                  <a:cubicBezTo>
                    <a:pt x="19" y="17"/>
                    <a:pt x="17" y="19"/>
                    <a:pt x="15" y="19"/>
                  </a:cubicBezTo>
                  <a:close/>
                  <a:moveTo>
                    <a:pt x="20" y="23"/>
                  </a:moveTo>
                  <a:cubicBezTo>
                    <a:pt x="20" y="22"/>
                    <a:pt x="21" y="21"/>
                    <a:pt x="22" y="21"/>
                  </a:cubicBezTo>
                  <a:cubicBezTo>
                    <a:pt x="22" y="21"/>
                    <a:pt x="23" y="21"/>
                    <a:pt x="23" y="21"/>
                  </a:cubicBezTo>
                  <a:cubicBezTo>
                    <a:pt x="25" y="21"/>
                    <a:pt x="26" y="22"/>
                    <a:pt x="26" y="23"/>
                  </a:cubicBezTo>
                  <a:cubicBezTo>
                    <a:pt x="26" y="24"/>
                    <a:pt x="26" y="24"/>
                    <a:pt x="25" y="25"/>
                  </a:cubicBezTo>
                  <a:cubicBezTo>
                    <a:pt x="25" y="26"/>
                    <a:pt x="24" y="26"/>
                    <a:pt x="23" y="26"/>
                  </a:cubicBezTo>
                  <a:cubicBezTo>
                    <a:pt x="22" y="26"/>
                    <a:pt x="20" y="25"/>
                    <a:pt x="20" y="23"/>
                  </a:cubicBezTo>
                  <a:close/>
                  <a:moveTo>
                    <a:pt x="31" y="36"/>
                  </a:moveTo>
                  <a:cubicBezTo>
                    <a:pt x="29" y="36"/>
                    <a:pt x="27" y="34"/>
                    <a:pt x="27" y="32"/>
                  </a:cubicBezTo>
                  <a:cubicBezTo>
                    <a:pt x="27" y="30"/>
                    <a:pt x="29" y="28"/>
                    <a:pt x="31" y="28"/>
                  </a:cubicBezTo>
                  <a:cubicBezTo>
                    <a:pt x="34" y="28"/>
                    <a:pt x="35" y="30"/>
                    <a:pt x="35" y="32"/>
                  </a:cubicBezTo>
                  <a:cubicBezTo>
                    <a:pt x="35" y="34"/>
                    <a:pt x="34" y="36"/>
                    <a:pt x="31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511" name="Freeform 31"/>
          <p:cNvSpPr>
            <a:spLocks noEditPoints="1"/>
          </p:cNvSpPr>
          <p:nvPr/>
        </p:nvSpPr>
        <p:spPr bwMode="auto">
          <a:xfrm>
            <a:off x="6011863" y="2647950"/>
            <a:ext cx="149225" cy="127000"/>
          </a:xfrm>
          <a:custGeom>
            <a:avLst/>
            <a:gdLst>
              <a:gd name="T0" fmla="*/ 52 w 54"/>
              <a:gd name="T1" fmla="*/ 0 h 47"/>
              <a:gd name="T2" fmla="*/ 11 w 54"/>
              <a:gd name="T3" fmla="*/ 0 h 47"/>
              <a:gd name="T4" fmla="*/ 9 w 54"/>
              <a:gd name="T5" fmla="*/ 2 h 47"/>
              <a:gd name="T6" fmla="*/ 9 w 54"/>
              <a:gd name="T7" fmla="*/ 4 h 47"/>
              <a:gd name="T8" fmla="*/ 9 w 54"/>
              <a:gd name="T9" fmla="*/ 5 h 47"/>
              <a:gd name="T10" fmla="*/ 9 w 54"/>
              <a:gd name="T11" fmla="*/ 6 h 47"/>
              <a:gd name="T12" fmla="*/ 9 w 54"/>
              <a:gd name="T13" fmla="*/ 9 h 47"/>
              <a:gd name="T14" fmla="*/ 10 w 54"/>
              <a:gd name="T15" fmla="*/ 9 h 47"/>
              <a:gd name="T16" fmla="*/ 2 w 54"/>
              <a:gd name="T17" fmla="*/ 9 h 47"/>
              <a:gd name="T18" fmla="*/ 0 w 54"/>
              <a:gd name="T19" fmla="*/ 11 h 47"/>
              <a:gd name="T20" fmla="*/ 0 w 54"/>
              <a:gd name="T21" fmla="*/ 45 h 47"/>
              <a:gd name="T22" fmla="*/ 2 w 54"/>
              <a:gd name="T23" fmla="*/ 47 h 47"/>
              <a:gd name="T24" fmla="*/ 43 w 54"/>
              <a:gd name="T25" fmla="*/ 47 h 47"/>
              <a:gd name="T26" fmla="*/ 45 w 54"/>
              <a:gd name="T27" fmla="*/ 45 h 47"/>
              <a:gd name="T28" fmla="*/ 45 w 54"/>
              <a:gd name="T29" fmla="*/ 38 h 47"/>
              <a:gd name="T30" fmla="*/ 52 w 54"/>
              <a:gd name="T31" fmla="*/ 38 h 47"/>
              <a:gd name="T32" fmla="*/ 54 w 54"/>
              <a:gd name="T33" fmla="*/ 36 h 47"/>
              <a:gd name="T34" fmla="*/ 54 w 54"/>
              <a:gd name="T35" fmla="*/ 34 h 47"/>
              <a:gd name="T36" fmla="*/ 54 w 54"/>
              <a:gd name="T37" fmla="*/ 33 h 47"/>
              <a:gd name="T38" fmla="*/ 54 w 54"/>
              <a:gd name="T39" fmla="*/ 31 h 47"/>
              <a:gd name="T40" fmla="*/ 54 w 54"/>
              <a:gd name="T41" fmla="*/ 7 h 47"/>
              <a:gd name="T42" fmla="*/ 54 w 54"/>
              <a:gd name="T43" fmla="*/ 5 h 47"/>
              <a:gd name="T44" fmla="*/ 54 w 54"/>
              <a:gd name="T45" fmla="*/ 4 h 47"/>
              <a:gd name="T46" fmla="*/ 54 w 54"/>
              <a:gd name="T47" fmla="*/ 2 h 47"/>
              <a:gd name="T48" fmla="*/ 52 w 54"/>
              <a:gd name="T49" fmla="*/ 0 h 47"/>
              <a:gd name="T50" fmla="*/ 26 w 54"/>
              <a:gd name="T51" fmla="*/ 22 h 47"/>
              <a:gd name="T52" fmla="*/ 30 w 54"/>
              <a:gd name="T53" fmla="*/ 18 h 47"/>
              <a:gd name="T54" fmla="*/ 34 w 54"/>
              <a:gd name="T55" fmla="*/ 22 h 47"/>
              <a:gd name="T56" fmla="*/ 30 w 54"/>
              <a:gd name="T57" fmla="*/ 26 h 47"/>
              <a:gd name="T58" fmla="*/ 26 w 54"/>
              <a:gd name="T59" fmla="*/ 22 h 47"/>
              <a:gd name="T60" fmla="*/ 38 w 54"/>
              <a:gd name="T61" fmla="*/ 42 h 47"/>
              <a:gd name="T62" fmla="*/ 7 w 54"/>
              <a:gd name="T63" fmla="*/ 42 h 47"/>
              <a:gd name="T64" fmla="*/ 5 w 54"/>
              <a:gd name="T65" fmla="*/ 40 h 47"/>
              <a:gd name="T66" fmla="*/ 5 w 54"/>
              <a:gd name="T67" fmla="*/ 37 h 47"/>
              <a:gd name="T68" fmla="*/ 5 w 54"/>
              <a:gd name="T69" fmla="*/ 36 h 47"/>
              <a:gd name="T70" fmla="*/ 6 w 54"/>
              <a:gd name="T71" fmla="*/ 34 h 47"/>
              <a:gd name="T72" fmla="*/ 20 w 54"/>
              <a:gd name="T73" fmla="*/ 29 h 47"/>
              <a:gd name="T74" fmla="*/ 23 w 54"/>
              <a:gd name="T75" fmla="*/ 30 h 47"/>
              <a:gd name="T76" fmla="*/ 26 w 54"/>
              <a:gd name="T77" fmla="*/ 32 h 47"/>
              <a:gd name="T78" fmla="*/ 38 w 54"/>
              <a:gd name="T79" fmla="*/ 32 h 47"/>
              <a:gd name="T80" fmla="*/ 39 w 54"/>
              <a:gd name="T81" fmla="*/ 32 h 47"/>
              <a:gd name="T82" fmla="*/ 40 w 54"/>
              <a:gd name="T83" fmla="*/ 33 h 47"/>
              <a:gd name="T84" fmla="*/ 40 w 54"/>
              <a:gd name="T85" fmla="*/ 40 h 47"/>
              <a:gd name="T86" fmla="*/ 38 w 54"/>
              <a:gd name="T87" fmla="*/ 42 h 47"/>
              <a:gd name="T88" fmla="*/ 49 w 54"/>
              <a:gd name="T89" fmla="*/ 31 h 47"/>
              <a:gd name="T90" fmla="*/ 48 w 54"/>
              <a:gd name="T91" fmla="*/ 33 h 47"/>
              <a:gd name="T92" fmla="*/ 47 w 54"/>
              <a:gd name="T93" fmla="*/ 33 h 47"/>
              <a:gd name="T94" fmla="*/ 45 w 54"/>
              <a:gd name="T95" fmla="*/ 33 h 47"/>
              <a:gd name="T96" fmla="*/ 45 w 54"/>
              <a:gd name="T97" fmla="*/ 11 h 47"/>
              <a:gd name="T98" fmla="*/ 43 w 54"/>
              <a:gd name="T99" fmla="*/ 9 h 47"/>
              <a:gd name="T100" fmla="*/ 14 w 54"/>
              <a:gd name="T101" fmla="*/ 9 h 47"/>
              <a:gd name="T102" fmla="*/ 14 w 54"/>
              <a:gd name="T103" fmla="*/ 9 h 47"/>
              <a:gd name="T104" fmla="*/ 14 w 54"/>
              <a:gd name="T105" fmla="*/ 7 h 47"/>
              <a:gd name="T106" fmla="*/ 15 w 54"/>
              <a:gd name="T107" fmla="*/ 6 h 47"/>
              <a:gd name="T108" fmla="*/ 16 w 54"/>
              <a:gd name="T109" fmla="*/ 5 h 47"/>
              <a:gd name="T110" fmla="*/ 47 w 54"/>
              <a:gd name="T111" fmla="*/ 5 h 47"/>
              <a:gd name="T112" fmla="*/ 49 w 54"/>
              <a:gd name="T113" fmla="*/ 7 h 47"/>
              <a:gd name="T114" fmla="*/ 49 w 54"/>
              <a:gd name="T115" fmla="*/ 31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4" h="47">
                <a:moveTo>
                  <a:pt x="52" y="0"/>
                </a:moveTo>
                <a:cubicBezTo>
                  <a:pt x="11" y="0"/>
                  <a:pt x="11" y="0"/>
                  <a:pt x="11" y="0"/>
                </a:cubicBezTo>
                <a:cubicBezTo>
                  <a:pt x="10" y="0"/>
                  <a:pt x="9" y="1"/>
                  <a:pt x="9" y="2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5"/>
                  <a:pt x="9" y="5"/>
                </a:cubicBezTo>
                <a:cubicBezTo>
                  <a:pt x="9" y="5"/>
                  <a:pt x="9" y="6"/>
                  <a:pt x="9" y="6"/>
                </a:cubicBezTo>
                <a:cubicBezTo>
                  <a:pt x="9" y="9"/>
                  <a:pt x="9" y="9"/>
                  <a:pt x="9" y="9"/>
                </a:cubicBezTo>
                <a:cubicBezTo>
                  <a:pt x="9" y="9"/>
                  <a:pt x="9" y="9"/>
                  <a:pt x="10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10"/>
                  <a:pt x="0" y="11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6"/>
                  <a:pt x="1" y="47"/>
                  <a:pt x="2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4" y="47"/>
                  <a:pt x="45" y="46"/>
                  <a:pt x="45" y="45"/>
                </a:cubicBezTo>
                <a:cubicBezTo>
                  <a:pt x="45" y="38"/>
                  <a:pt x="45" y="38"/>
                  <a:pt x="45" y="38"/>
                </a:cubicBezTo>
                <a:cubicBezTo>
                  <a:pt x="52" y="38"/>
                  <a:pt x="52" y="38"/>
                  <a:pt x="52" y="38"/>
                </a:cubicBezTo>
                <a:cubicBezTo>
                  <a:pt x="53" y="38"/>
                  <a:pt x="54" y="37"/>
                  <a:pt x="54" y="36"/>
                </a:cubicBezTo>
                <a:cubicBezTo>
                  <a:pt x="54" y="34"/>
                  <a:pt x="54" y="34"/>
                  <a:pt x="54" y="34"/>
                </a:cubicBezTo>
                <a:cubicBezTo>
                  <a:pt x="54" y="33"/>
                  <a:pt x="54" y="33"/>
                  <a:pt x="54" y="33"/>
                </a:cubicBezTo>
                <a:cubicBezTo>
                  <a:pt x="54" y="33"/>
                  <a:pt x="54" y="32"/>
                  <a:pt x="54" y="31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6"/>
                  <a:pt x="54" y="5"/>
                  <a:pt x="54" y="5"/>
                </a:cubicBezTo>
                <a:cubicBezTo>
                  <a:pt x="54" y="5"/>
                  <a:pt x="54" y="4"/>
                  <a:pt x="54" y="4"/>
                </a:cubicBezTo>
                <a:cubicBezTo>
                  <a:pt x="54" y="2"/>
                  <a:pt x="54" y="2"/>
                  <a:pt x="54" y="2"/>
                </a:cubicBezTo>
                <a:cubicBezTo>
                  <a:pt x="54" y="1"/>
                  <a:pt x="53" y="0"/>
                  <a:pt x="52" y="0"/>
                </a:cubicBezTo>
                <a:close/>
                <a:moveTo>
                  <a:pt x="26" y="22"/>
                </a:moveTo>
                <a:cubicBezTo>
                  <a:pt x="26" y="20"/>
                  <a:pt x="28" y="18"/>
                  <a:pt x="30" y="18"/>
                </a:cubicBezTo>
                <a:cubicBezTo>
                  <a:pt x="33" y="18"/>
                  <a:pt x="34" y="20"/>
                  <a:pt x="34" y="22"/>
                </a:cubicBezTo>
                <a:cubicBezTo>
                  <a:pt x="34" y="24"/>
                  <a:pt x="33" y="26"/>
                  <a:pt x="30" y="26"/>
                </a:cubicBezTo>
                <a:cubicBezTo>
                  <a:pt x="28" y="26"/>
                  <a:pt x="26" y="24"/>
                  <a:pt x="26" y="22"/>
                </a:cubicBezTo>
                <a:close/>
                <a:moveTo>
                  <a:pt x="38" y="42"/>
                </a:moveTo>
                <a:cubicBezTo>
                  <a:pt x="7" y="42"/>
                  <a:pt x="7" y="42"/>
                  <a:pt x="7" y="42"/>
                </a:cubicBezTo>
                <a:cubicBezTo>
                  <a:pt x="6" y="42"/>
                  <a:pt x="5" y="41"/>
                  <a:pt x="5" y="40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7"/>
                  <a:pt x="5" y="36"/>
                  <a:pt x="5" y="36"/>
                </a:cubicBezTo>
                <a:cubicBezTo>
                  <a:pt x="6" y="35"/>
                  <a:pt x="6" y="35"/>
                  <a:pt x="6" y="34"/>
                </a:cubicBezTo>
                <a:cubicBezTo>
                  <a:pt x="6" y="34"/>
                  <a:pt x="11" y="26"/>
                  <a:pt x="20" y="29"/>
                </a:cubicBezTo>
                <a:cubicBezTo>
                  <a:pt x="21" y="29"/>
                  <a:pt x="22" y="30"/>
                  <a:pt x="23" y="30"/>
                </a:cubicBezTo>
                <a:cubicBezTo>
                  <a:pt x="24" y="31"/>
                  <a:pt x="25" y="31"/>
                  <a:pt x="26" y="32"/>
                </a:cubicBezTo>
                <a:cubicBezTo>
                  <a:pt x="34" y="35"/>
                  <a:pt x="38" y="32"/>
                  <a:pt x="38" y="32"/>
                </a:cubicBezTo>
                <a:cubicBezTo>
                  <a:pt x="38" y="32"/>
                  <a:pt x="38" y="32"/>
                  <a:pt x="39" y="32"/>
                </a:cubicBezTo>
                <a:cubicBezTo>
                  <a:pt x="39" y="32"/>
                  <a:pt x="40" y="32"/>
                  <a:pt x="40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41"/>
                  <a:pt x="39" y="42"/>
                  <a:pt x="38" y="42"/>
                </a:cubicBezTo>
                <a:close/>
                <a:moveTo>
                  <a:pt x="49" y="31"/>
                </a:moveTo>
                <a:cubicBezTo>
                  <a:pt x="49" y="32"/>
                  <a:pt x="48" y="32"/>
                  <a:pt x="48" y="33"/>
                </a:cubicBezTo>
                <a:cubicBezTo>
                  <a:pt x="48" y="33"/>
                  <a:pt x="47" y="33"/>
                  <a:pt x="47" y="33"/>
                </a:cubicBezTo>
                <a:cubicBezTo>
                  <a:pt x="45" y="33"/>
                  <a:pt x="45" y="33"/>
                  <a:pt x="45" y="33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4" y="9"/>
                  <a:pt x="43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6"/>
                  <a:pt x="15" y="6"/>
                </a:cubicBezTo>
                <a:cubicBezTo>
                  <a:pt x="15" y="6"/>
                  <a:pt x="15" y="5"/>
                  <a:pt x="16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8" y="5"/>
                  <a:pt x="49" y="6"/>
                  <a:pt x="49" y="7"/>
                </a:cubicBezTo>
                <a:lnTo>
                  <a:pt x="49" y="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0512" name="Group 32"/>
          <p:cNvGrpSpPr/>
          <p:nvPr/>
        </p:nvGrpSpPr>
        <p:grpSpPr bwMode="auto">
          <a:xfrm>
            <a:off x="6021388" y="1928813"/>
            <a:ext cx="133350" cy="107950"/>
            <a:chOff x="0" y="0"/>
            <a:chExt cx="116" cy="94"/>
          </a:xfrm>
        </p:grpSpPr>
        <p:sp>
          <p:nvSpPr>
            <p:cNvPr id="20513" name="Freeform 33"/>
            <p:cNvSpPr/>
            <p:nvPr/>
          </p:nvSpPr>
          <p:spPr bwMode="auto">
            <a:xfrm>
              <a:off x="0" y="0"/>
              <a:ext cx="116" cy="47"/>
            </a:xfrm>
            <a:custGeom>
              <a:avLst/>
              <a:gdLst>
                <a:gd name="T0" fmla="*/ 47 w 49"/>
                <a:gd name="T1" fmla="*/ 0 h 20"/>
                <a:gd name="T2" fmla="*/ 49 w 49"/>
                <a:gd name="T3" fmla="*/ 1 h 20"/>
                <a:gd name="T4" fmla="*/ 49 w 49"/>
                <a:gd name="T5" fmla="*/ 1 h 20"/>
                <a:gd name="T6" fmla="*/ 48 w 49"/>
                <a:gd name="T7" fmla="*/ 3 h 20"/>
                <a:gd name="T8" fmla="*/ 25 w 49"/>
                <a:gd name="T9" fmla="*/ 20 h 20"/>
                <a:gd name="T10" fmla="*/ 23 w 49"/>
                <a:gd name="T11" fmla="*/ 20 h 20"/>
                <a:gd name="T12" fmla="*/ 1 w 49"/>
                <a:gd name="T13" fmla="*/ 3 h 20"/>
                <a:gd name="T14" fmla="*/ 0 w 49"/>
                <a:gd name="T15" fmla="*/ 1 h 20"/>
                <a:gd name="T16" fmla="*/ 0 w 49"/>
                <a:gd name="T17" fmla="*/ 1 h 20"/>
                <a:gd name="T18" fmla="*/ 1 w 49"/>
                <a:gd name="T19" fmla="*/ 0 h 20"/>
                <a:gd name="T20" fmla="*/ 47 w 49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20">
                  <a:moveTo>
                    <a:pt x="47" y="0"/>
                  </a:moveTo>
                  <a:cubicBezTo>
                    <a:pt x="48" y="0"/>
                    <a:pt x="49" y="0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2"/>
                    <a:pt x="48" y="3"/>
                    <a:pt x="48" y="3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4" y="20"/>
                    <a:pt x="23" y="2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4" name="Freeform 34"/>
            <p:cNvSpPr/>
            <p:nvPr/>
          </p:nvSpPr>
          <p:spPr bwMode="auto">
            <a:xfrm>
              <a:off x="0" y="19"/>
              <a:ext cx="116" cy="75"/>
            </a:xfrm>
            <a:custGeom>
              <a:avLst/>
              <a:gdLst>
                <a:gd name="T0" fmla="*/ 23 w 49"/>
                <a:gd name="T1" fmla="*/ 17 h 32"/>
                <a:gd name="T2" fmla="*/ 25 w 49"/>
                <a:gd name="T3" fmla="*/ 17 h 32"/>
                <a:gd name="T4" fmla="*/ 48 w 49"/>
                <a:gd name="T5" fmla="*/ 0 h 32"/>
                <a:gd name="T6" fmla="*/ 49 w 49"/>
                <a:gd name="T7" fmla="*/ 1 h 32"/>
                <a:gd name="T8" fmla="*/ 49 w 49"/>
                <a:gd name="T9" fmla="*/ 30 h 32"/>
                <a:gd name="T10" fmla="*/ 47 w 49"/>
                <a:gd name="T11" fmla="*/ 32 h 32"/>
                <a:gd name="T12" fmla="*/ 1 w 49"/>
                <a:gd name="T13" fmla="*/ 32 h 32"/>
                <a:gd name="T14" fmla="*/ 0 w 49"/>
                <a:gd name="T15" fmla="*/ 30 h 32"/>
                <a:gd name="T16" fmla="*/ 0 w 49"/>
                <a:gd name="T17" fmla="*/ 1 h 32"/>
                <a:gd name="T18" fmla="*/ 1 w 49"/>
                <a:gd name="T19" fmla="*/ 0 h 32"/>
                <a:gd name="T20" fmla="*/ 23 w 49"/>
                <a:gd name="T21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32">
                  <a:moveTo>
                    <a:pt x="23" y="17"/>
                  </a:moveTo>
                  <a:cubicBezTo>
                    <a:pt x="24" y="17"/>
                    <a:pt x="25" y="17"/>
                    <a:pt x="25" y="17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9" y="0"/>
                    <a:pt x="49" y="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31"/>
                    <a:pt x="48" y="32"/>
                    <a:pt x="47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2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515" name="Group 35"/>
          <p:cNvGrpSpPr/>
          <p:nvPr/>
        </p:nvGrpSpPr>
        <p:grpSpPr bwMode="auto">
          <a:xfrm>
            <a:off x="1763713" y="2414588"/>
            <a:ext cx="209550" cy="260350"/>
            <a:chOff x="0" y="0"/>
            <a:chExt cx="156" cy="194"/>
          </a:xfrm>
        </p:grpSpPr>
        <p:sp>
          <p:nvSpPr>
            <p:cNvPr id="20516" name="Freeform 36"/>
            <p:cNvSpPr/>
            <p:nvPr/>
          </p:nvSpPr>
          <p:spPr bwMode="auto">
            <a:xfrm>
              <a:off x="0" y="69"/>
              <a:ext cx="156" cy="125"/>
            </a:xfrm>
            <a:custGeom>
              <a:avLst/>
              <a:gdLst>
                <a:gd name="T0" fmla="*/ 66 w 66"/>
                <a:gd name="T1" fmla="*/ 9 h 53"/>
                <a:gd name="T2" fmla="*/ 45 w 66"/>
                <a:gd name="T3" fmla="*/ 48 h 53"/>
                <a:gd name="T4" fmla="*/ 33 w 66"/>
                <a:gd name="T5" fmla="*/ 53 h 53"/>
                <a:gd name="T6" fmla="*/ 27 w 66"/>
                <a:gd name="T7" fmla="*/ 52 h 53"/>
                <a:gd name="T8" fmla="*/ 3 w 66"/>
                <a:gd name="T9" fmla="*/ 23 h 53"/>
                <a:gd name="T10" fmla="*/ 3 w 66"/>
                <a:gd name="T11" fmla="*/ 22 h 53"/>
                <a:gd name="T12" fmla="*/ 0 w 66"/>
                <a:gd name="T13" fmla="*/ 9 h 53"/>
                <a:gd name="T14" fmla="*/ 1 w 66"/>
                <a:gd name="T15" fmla="*/ 1 h 53"/>
                <a:gd name="T16" fmla="*/ 1 w 66"/>
                <a:gd name="T17" fmla="*/ 1 h 53"/>
                <a:gd name="T18" fmla="*/ 1 w 66"/>
                <a:gd name="T19" fmla="*/ 1 h 53"/>
                <a:gd name="T20" fmla="*/ 2 w 66"/>
                <a:gd name="T21" fmla="*/ 0 h 53"/>
                <a:gd name="T22" fmla="*/ 3 w 66"/>
                <a:gd name="T23" fmla="*/ 1 h 53"/>
                <a:gd name="T24" fmla="*/ 3 w 66"/>
                <a:gd name="T25" fmla="*/ 1 h 53"/>
                <a:gd name="T26" fmla="*/ 30 w 66"/>
                <a:gd name="T27" fmla="*/ 42 h 53"/>
                <a:gd name="T28" fmla="*/ 33 w 66"/>
                <a:gd name="T29" fmla="*/ 43 h 53"/>
                <a:gd name="T30" fmla="*/ 41 w 66"/>
                <a:gd name="T31" fmla="*/ 40 h 53"/>
                <a:gd name="T32" fmla="*/ 56 w 66"/>
                <a:gd name="T33" fmla="*/ 20 h 53"/>
                <a:gd name="T34" fmla="*/ 62 w 66"/>
                <a:gd name="T35" fmla="*/ 1 h 53"/>
                <a:gd name="T36" fmla="*/ 62 w 66"/>
                <a:gd name="T37" fmla="*/ 1 h 53"/>
                <a:gd name="T38" fmla="*/ 62 w 66"/>
                <a:gd name="T39" fmla="*/ 1 h 53"/>
                <a:gd name="T40" fmla="*/ 64 w 66"/>
                <a:gd name="T41" fmla="*/ 0 h 53"/>
                <a:gd name="T42" fmla="*/ 65 w 66"/>
                <a:gd name="T43" fmla="*/ 0 h 53"/>
                <a:gd name="T44" fmla="*/ 65 w 66"/>
                <a:gd name="T45" fmla="*/ 1 h 53"/>
                <a:gd name="T46" fmla="*/ 66 w 66"/>
                <a:gd name="T4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" h="53">
                  <a:moveTo>
                    <a:pt x="66" y="9"/>
                  </a:moveTo>
                  <a:cubicBezTo>
                    <a:pt x="66" y="21"/>
                    <a:pt x="56" y="40"/>
                    <a:pt x="45" y="48"/>
                  </a:cubicBezTo>
                  <a:cubicBezTo>
                    <a:pt x="41" y="51"/>
                    <a:pt x="37" y="53"/>
                    <a:pt x="33" y="53"/>
                  </a:cubicBezTo>
                  <a:cubicBezTo>
                    <a:pt x="31" y="53"/>
                    <a:pt x="29" y="52"/>
                    <a:pt x="27" y="52"/>
                  </a:cubicBezTo>
                  <a:cubicBezTo>
                    <a:pt x="17" y="48"/>
                    <a:pt x="8" y="36"/>
                    <a:pt x="3" y="23"/>
                  </a:cubicBezTo>
                  <a:cubicBezTo>
                    <a:pt x="3" y="23"/>
                    <a:pt x="3" y="23"/>
                    <a:pt x="3" y="22"/>
                  </a:cubicBezTo>
                  <a:cubicBezTo>
                    <a:pt x="1" y="18"/>
                    <a:pt x="0" y="13"/>
                    <a:pt x="0" y="9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6" y="17"/>
                    <a:pt x="17" y="40"/>
                    <a:pt x="30" y="42"/>
                  </a:cubicBezTo>
                  <a:cubicBezTo>
                    <a:pt x="31" y="43"/>
                    <a:pt x="32" y="43"/>
                    <a:pt x="33" y="43"/>
                  </a:cubicBezTo>
                  <a:cubicBezTo>
                    <a:pt x="36" y="43"/>
                    <a:pt x="38" y="42"/>
                    <a:pt x="41" y="40"/>
                  </a:cubicBezTo>
                  <a:cubicBezTo>
                    <a:pt x="47" y="36"/>
                    <a:pt x="52" y="29"/>
                    <a:pt x="56" y="20"/>
                  </a:cubicBezTo>
                  <a:cubicBezTo>
                    <a:pt x="59" y="14"/>
                    <a:pt x="61" y="7"/>
                    <a:pt x="62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3" y="0"/>
                    <a:pt x="63" y="0"/>
                    <a:pt x="64" y="0"/>
                  </a:cubicBezTo>
                  <a:cubicBezTo>
                    <a:pt x="64" y="0"/>
                    <a:pt x="64" y="0"/>
                    <a:pt x="65" y="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3"/>
                    <a:pt x="66" y="6"/>
                    <a:pt x="6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7" name="Freeform 37"/>
            <p:cNvSpPr>
              <a:spLocks noEditPoints="1"/>
            </p:cNvSpPr>
            <p:nvPr/>
          </p:nvSpPr>
          <p:spPr bwMode="auto">
            <a:xfrm>
              <a:off x="19" y="0"/>
              <a:ext cx="116" cy="151"/>
            </a:xfrm>
            <a:custGeom>
              <a:avLst/>
              <a:gdLst>
                <a:gd name="T0" fmla="*/ 48 w 49"/>
                <a:gd name="T1" fmla="*/ 17 h 64"/>
                <a:gd name="T2" fmla="*/ 25 w 49"/>
                <a:gd name="T3" fmla="*/ 0 h 64"/>
                <a:gd name="T4" fmla="*/ 3 w 49"/>
                <a:gd name="T5" fmla="*/ 12 h 64"/>
                <a:gd name="T6" fmla="*/ 1 w 49"/>
                <a:gd name="T7" fmla="*/ 17 h 64"/>
                <a:gd name="T8" fmla="*/ 0 w 49"/>
                <a:gd name="T9" fmla="*/ 24 h 64"/>
                <a:gd name="T10" fmla="*/ 25 w 49"/>
                <a:gd name="T11" fmla="*/ 64 h 64"/>
                <a:gd name="T12" fmla="*/ 30 w 49"/>
                <a:gd name="T13" fmla="*/ 63 h 64"/>
                <a:gd name="T14" fmla="*/ 43 w 49"/>
                <a:gd name="T15" fmla="*/ 48 h 64"/>
                <a:gd name="T16" fmla="*/ 47 w 49"/>
                <a:gd name="T17" fmla="*/ 38 h 64"/>
                <a:gd name="T18" fmla="*/ 47 w 49"/>
                <a:gd name="T19" fmla="*/ 38 h 64"/>
                <a:gd name="T20" fmla="*/ 49 w 49"/>
                <a:gd name="T21" fmla="*/ 24 h 64"/>
                <a:gd name="T22" fmla="*/ 48 w 49"/>
                <a:gd name="T23" fmla="*/ 17 h 64"/>
                <a:gd name="T24" fmla="*/ 25 w 49"/>
                <a:gd name="T25" fmla="*/ 32 h 64"/>
                <a:gd name="T26" fmla="*/ 24 w 49"/>
                <a:gd name="T27" fmla="*/ 32 h 64"/>
                <a:gd name="T28" fmla="*/ 16 w 49"/>
                <a:gd name="T29" fmla="*/ 24 h 64"/>
                <a:gd name="T30" fmla="*/ 16 w 49"/>
                <a:gd name="T31" fmla="*/ 23 h 64"/>
                <a:gd name="T32" fmla="*/ 25 w 49"/>
                <a:gd name="T33" fmla="*/ 15 h 64"/>
                <a:gd name="T34" fmla="*/ 33 w 49"/>
                <a:gd name="T35" fmla="*/ 23 h 64"/>
                <a:gd name="T36" fmla="*/ 25 w 49"/>
                <a:gd name="T37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64">
                  <a:moveTo>
                    <a:pt x="48" y="17"/>
                  </a:moveTo>
                  <a:cubicBezTo>
                    <a:pt x="45" y="7"/>
                    <a:pt x="36" y="0"/>
                    <a:pt x="25" y="0"/>
                  </a:cubicBezTo>
                  <a:cubicBezTo>
                    <a:pt x="16" y="0"/>
                    <a:pt x="8" y="5"/>
                    <a:pt x="3" y="12"/>
                  </a:cubicBezTo>
                  <a:cubicBezTo>
                    <a:pt x="3" y="14"/>
                    <a:pt x="2" y="15"/>
                    <a:pt x="1" y="17"/>
                  </a:cubicBezTo>
                  <a:cubicBezTo>
                    <a:pt x="1" y="19"/>
                    <a:pt x="0" y="22"/>
                    <a:pt x="0" y="24"/>
                  </a:cubicBezTo>
                  <a:cubicBezTo>
                    <a:pt x="0" y="38"/>
                    <a:pt x="11" y="64"/>
                    <a:pt x="25" y="64"/>
                  </a:cubicBezTo>
                  <a:cubicBezTo>
                    <a:pt x="27" y="64"/>
                    <a:pt x="29" y="64"/>
                    <a:pt x="30" y="63"/>
                  </a:cubicBezTo>
                  <a:cubicBezTo>
                    <a:pt x="35" y="60"/>
                    <a:pt x="40" y="55"/>
                    <a:pt x="43" y="48"/>
                  </a:cubicBezTo>
                  <a:cubicBezTo>
                    <a:pt x="44" y="45"/>
                    <a:pt x="46" y="42"/>
                    <a:pt x="47" y="38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3"/>
                    <a:pt x="49" y="28"/>
                    <a:pt x="49" y="24"/>
                  </a:cubicBezTo>
                  <a:cubicBezTo>
                    <a:pt x="49" y="22"/>
                    <a:pt x="49" y="19"/>
                    <a:pt x="48" y="17"/>
                  </a:cubicBezTo>
                  <a:close/>
                  <a:moveTo>
                    <a:pt x="25" y="32"/>
                  </a:moveTo>
                  <a:cubicBezTo>
                    <a:pt x="25" y="32"/>
                    <a:pt x="24" y="32"/>
                    <a:pt x="24" y="32"/>
                  </a:cubicBezTo>
                  <a:cubicBezTo>
                    <a:pt x="20" y="31"/>
                    <a:pt x="17" y="28"/>
                    <a:pt x="16" y="24"/>
                  </a:cubicBezTo>
                  <a:cubicBezTo>
                    <a:pt x="16" y="24"/>
                    <a:pt x="16" y="24"/>
                    <a:pt x="16" y="23"/>
                  </a:cubicBezTo>
                  <a:cubicBezTo>
                    <a:pt x="16" y="19"/>
                    <a:pt x="20" y="15"/>
                    <a:pt x="25" y="15"/>
                  </a:cubicBezTo>
                  <a:cubicBezTo>
                    <a:pt x="30" y="15"/>
                    <a:pt x="33" y="19"/>
                    <a:pt x="33" y="23"/>
                  </a:cubicBezTo>
                  <a:cubicBezTo>
                    <a:pt x="33" y="28"/>
                    <a:pt x="30" y="32"/>
                    <a:pt x="25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518" name="Group 38"/>
          <p:cNvGrpSpPr/>
          <p:nvPr/>
        </p:nvGrpSpPr>
        <p:grpSpPr bwMode="auto">
          <a:xfrm>
            <a:off x="2878138" y="2989263"/>
            <a:ext cx="241300" cy="320675"/>
            <a:chOff x="0" y="0"/>
            <a:chExt cx="201" cy="269"/>
          </a:xfrm>
        </p:grpSpPr>
        <p:sp>
          <p:nvSpPr>
            <p:cNvPr id="20519" name="Freeform 39"/>
            <p:cNvSpPr/>
            <p:nvPr/>
          </p:nvSpPr>
          <p:spPr bwMode="auto">
            <a:xfrm>
              <a:off x="75" y="0"/>
              <a:ext cx="52" cy="30"/>
            </a:xfrm>
            <a:custGeom>
              <a:avLst/>
              <a:gdLst>
                <a:gd name="T0" fmla="*/ 20 w 22"/>
                <a:gd name="T1" fmla="*/ 7 h 13"/>
                <a:gd name="T2" fmla="*/ 22 w 22"/>
                <a:gd name="T3" fmla="*/ 12 h 13"/>
                <a:gd name="T4" fmla="*/ 17 w 22"/>
                <a:gd name="T5" fmla="*/ 12 h 13"/>
                <a:gd name="T6" fmla="*/ 11 w 22"/>
                <a:gd name="T7" fmla="*/ 12 h 13"/>
                <a:gd name="T8" fmla="*/ 4 w 22"/>
                <a:gd name="T9" fmla="*/ 12 h 13"/>
                <a:gd name="T10" fmla="*/ 0 w 22"/>
                <a:gd name="T11" fmla="*/ 12 h 13"/>
                <a:gd name="T12" fmla="*/ 1 w 22"/>
                <a:gd name="T13" fmla="*/ 7 h 13"/>
                <a:gd name="T14" fmla="*/ 11 w 22"/>
                <a:gd name="T15" fmla="*/ 0 h 13"/>
                <a:gd name="T16" fmla="*/ 20 w 22"/>
                <a:gd name="T17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3">
                  <a:moveTo>
                    <a:pt x="20" y="7"/>
                  </a:moveTo>
                  <a:cubicBezTo>
                    <a:pt x="21" y="9"/>
                    <a:pt x="22" y="12"/>
                    <a:pt x="22" y="12"/>
                  </a:cubicBezTo>
                  <a:cubicBezTo>
                    <a:pt x="22" y="13"/>
                    <a:pt x="20" y="13"/>
                    <a:pt x="17" y="12"/>
                  </a:cubicBezTo>
                  <a:cubicBezTo>
                    <a:pt x="17" y="12"/>
                    <a:pt x="15" y="12"/>
                    <a:pt x="11" y="12"/>
                  </a:cubicBezTo>
                  <a:cubicBezTo>
                    <a:pt x="6" y="12"/>
                    <a:pt x="4" y="12"/>
                    <a:pt x="4" y="12"/>
                  </a:cubicBezTo>
                  <a:cubicBezTo>
                    <a:pt x="2" y="13"/>
                    <a:pt x="0" y="13"/>
                    <a:pt x="0" y="12"/>
                  </a:cubicBezTo>
                  <a:cubicBezTo>
                    <a:pt x="0" y="12"/>
                    <a:pt x="0" y="9"/>
                    <a:pt x="1" y="7"/>
                  </a:cubicBezTo>
                  <a:cubicBezTo>
                    <a:pt x="1" y="7"/>
                    <a:pt x="5" y="0"/>
                    <a:pt x="11" y="0"/>
                  </a:cubicBezTo>
                  <a:cubicBezTo>
                    <a:pt x="17" y="0"/>
                    <a:pt x="20" y="7"/>
                    <a:pt x="2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0" name="Freeform 40"/>
            <p:cNvSpPr/>
            <p:nvPr/>
          </p:nvSpPr>
          <p:spPr bwMode="auto">
            <a:xfrm>
              <a:off x="64" y="241"/>
              <a:ext cx="75" cy="28"/>
            </a:xfrm>
            <a:custGeom>
              <a:avLst/>
              <a:gdLst>
                <a:gd name="T0" fmla="*/ 29 w 32"/>
                <a:gd name="T1" fmla="*/ 1 h 12"/>
                <a:gd name="T2" fmla="*/ 30 w 32"/>
                <a:gd name="T3" fmla="*/ 3 h 12"/>
                <a:gd name="T4" fmla="*/ 16 w 32"/>
                <a:gd name="T5" fmla="*/ 12 h 12"/>
                <a:gd name="T6" fmla="*/ 1 w 32"/>
                <a:gd name="T7" fmla="*/ 3 h 12"/>
                <a:gd name="T8" fmla="*/ 3 w 32"/>
                <a:gd name="T9" fmla="*/ 1 h 12"/>
                <a:gd name="T10" fmla="*/ 11 w 32"/>
                <a:gd name="T11" fmla="*/ 2 h 12"/>
                <a:gd name="T12" fmla="*/ 20 w 32"/>
                <a:gd name="T13" fmla="*/ 2 h 12"/>
                <a:gd name="T14" fmla="*/ 29 w 32"/>
                <a:gd name="T15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29" y="1"/>
                  </a:moveTo>
                  <a:cubicBezTo>
                    <a:pt x="31" y="0"/>
                    <a:pt x="32" y="1"/>
                    <a:pt x="30" y="3"/>
                  </a:cubicBezTo>
                  <a:cubicBezTo>
                    <a:pt x="30" y="3"/>
                    <a:pt x="24" y="12"/>
                    <a:pt x="16" y="12"/>
                  </a:cubicBezTo>
                  <a:cubicBezTo>
                    <a:pt x="8" y="12"/>
                    <a:pt x="1" y="3"/>
                    <a:pt x="1" y="3"/>
                  </a:cubicBezTo>
                  <a:cubicBezTo>
                    <a:pt x="0" y="1"/>
                    <a:pt x="0" y="0"/>
                    <a:pt x="3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4" y="2"/>
                    <a:pt x="18" y="2"/>
                    <a:pt x="20" y="2"/>
                  </a:cubicBezTo>
                  <a:lnTo>
                    <a:pt x="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1" name="Freeform 41"/>
            <p:cNvSpPr/>
            <p:nvPr/>
          </p:nvSpPr>
          <p:spPr bwMode="auto">
            <a:xfrm>
              <a:off x="0" y="42"/>
              <a:ext cx="201" cy="189"/>
            </a:xfrm>
            <a:custGeom>
              <a:avLst/>
              <a:gdLst>
                <a:gd name="T0" fmla="*/ 85 w 85"/>
                <a:gd name="T1" fmla="*/ 63 h 80"/>
                <a:gd name="T2" fmla="*/ 85 w 85"/>
                <a:gd name="T3" fmla="*/ 63 h 80"/>
                <a:gd name="T4" fmla="*/ 77 w 85"/>
                <a:gd name="T5" fmla="*/ 37 h 80"/>
                <a:gd name="T6" fmla="*/ 76 w 85"/>
                <a:gd name="T7" fmla="*/ 34 h 80"/>
                <a:gd name="T8" fmla="*/ 76 w 85"/>
                <a:gd name="T9" fmla="*/ 33 h 80"/>
                <a:gd name="T10" fmla="*/ 76 w 85"/>
                <a:gd name="T11" fmla="*/ 32 h 80"/>
                <a:gd name="T12" fmla="*/ 75 w 85"/>
                <a:gd name="T13" fmla="*/ 31 h 80"/>
                <a:gd name="T14" fmla="*/ 75 w 85"/>
                <a:gd name="T15" fmla="*/ 30 h 80"/>
                <a:gd name="T16" fmla="*/ 74 w 85"/>
                <a:gd name="T17" fmla="*/ 28 h 80"/>
                <a:gd name="T18" fmla="*/ 74 w 85"/>
                <a:gd name="T19" fmla="*/ 28 h 80"/>
                <a:gd name="T20" fmla="*/ 74 w 85"/>
                <a:gd name="T21" fmla="*/ 27 h 80"/>
                <a:gd name="T22" fmla="*/ 43 w 85"/>
                <a:gd name="T23" fmla="*/ 0 h 80"/>
                <a:gd name="T24" fmla="*/ 11 w 85"/>
                <a:gd name="T25" fmla="*/ 27 h 80"/>
                <a:gd name="T26" fmla="*/ 11 w 85"/>
                <a:gd name="T27" fmla="*/ 28 h 80"/>
                <a:gd name="T28" fmla="*/ 11 w 85"/>
                <a:gd name="T29" fmla="*/ 28 h 80"/>
                <a:gd name="T30" fmla="*/ 10 w 85"/>
                <a:gd name="T31" fmla="*/ 30 h 80"/>
                <a:gd name="T32" fmla="*/ 10 w 85"/>
                <a:gd name="T33" fmla="*/ 31 h 80"/>
                <a:gd name="T34" fmla="*/ 10 w 85"/>
                <a:gd name="T35" fmla="*/ 32 h 80"/>
                <a:gd name="T36" fmla="*/ 9 w 85"/>
                <a:gd name="T37" fmla="*/ 33 h 80"/>
                <a:gd name="T38" fmla="*/ 9 w 85"/>
                <a:gd name="T39" fmla="*/ 34 h 80"/>
                <a:gd name="T40" fmla="*/ 8 w 85"/>
                <a:gd name="T41" fmla="*/ 37 h 80"/>
                <a:gd name="T42" fmla="*/ 1 w 85"/>
                <a:gd name="T43" fmla="*/ 63 h 80"/>
                <a:gd name="T44" fmla="*/ 1 w 85"/>
                <a:gd name="T45" fmla="*/ 63 h 80"/>
                <a:gd name="T46" fmla="*/ 3 w 85"/>
                <a:gd name="T47" fmla="*/ 69 h 80"/>
                <a:gd name="T48" fmla="*/ 4 w 85"/>
                <a:gd name="T49" fmla="*/ 69 h 80"/>
                <a:gd name="T50" fmla="*/ 5 w 85"/>
                <a:gd name="T51" fmla="*/ 70 h 80"/>
                <a:gd name="T52" fmla="*/ 12 w 85"/>
                <a:gd name="T53" fmla="*/ 73 h 80"/>
                <a:gd name="T54" fmla="*/ 16 w 85"/>
                <a:gd name="T55" fmla="*/ 75 h 80"/>
                <a:gd name="T56" fmla="*/ 24 w 85"/>
                <a:gd name="T57" fmla="*/ 77 h 80"/>
                <a:gd name="T58" fmla="*/ 25 w 85"/>
                <a:gd name="T59" fmla="*/ 77 h 80"/>
                <a:gd name="T60" fmla="*/ 27 w 85"/>
                <a:gd name="T61" fmla="*/ 78 h 80"/>
                <a:gd name="T62" fmla="*/ 43 w 85"/>
                <a:gd name="T63" fmla="*/ 80 h 80"/>
                <a:gd name="T64" fmla="*/ 58 w 85"/>
                <a:gd name="T65" fmla="*/ 78 h 80"/>
                <a:gd name="T66" fmla="*/ 60 w 85"/>
                <a:gd name="T67" fmla="*/ 77 h 80"/>
                <a:gd name="T68" fmla="*/ 61 w 85"/>
                <a:gd name="T69" fmla="*/ 77 h 80"/>
                <a:gd name="T70" fmla="*/ 74 w 85"/>
                <a:gd name="T71" fmla="*/ 73 h 80"/>
                <a:gd name="T72" fmla="*/ 78 w 85"/>
                <a:gd name="T73" fmla="*/ 71 h 80"/>
                <a:gd name="T74" fmla="*/ 79 w 85"/>
                <a:gd name="T75" fmla="*/ 70 h 80"/>
                <a:gd name="T76" fmla="*/ 82 w 85"/>
                <a:gd name="T77" fmla="*/ 69 h 80"/>
                <a:gd name="T78" fmla="*/ 82 w 85"/>
                <a:gd name="T79" fmla="*/ 69 h 80"/>
                <a:gd name="T80" fmla="*/ 83 w 85"/>
                <a:gd name="T81" fmla="*/ 69 h 80"/>
                <a:gd name="T82" fmla="*/ 85 w 85"/>
                <a:gd name="T83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5" h="80">
                  <a:moveTo>
                    <a:pt x="85" y="63"/>
                  </a:moveTo>
                  <a:cubicBezTo>
                    <a:pt x="85" y="63"/>
                    <a:pt x="85" y="63"/>
                    <a:pt x="85" y="63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6"/>
                    <a:pt x="76" y="35"/>
                    <a:pt x="76" y="34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6" y="33"/>
                    <a:pt x="76" y="32"/>
                    <a:pt x="76" y="32"/>
                  </a:cubicBezTo>
                  <a:cubicBezTo>
                    <a:pt x="76" y="32"/>
                    <a:pt x="75" y="32"/>
                    <a:pt x="75" y="31"/>
                  </a:cubicBezTo>
                  <a:cubicBezTo>
                    <a:pt x="75" y="31"/>
                    <a:pt x="75" y="30"/>
                    <a:pt x="75" y="30"/>
                  </a:cubicBezTo>
                  <a:cubicBezTo>
                    <a:pt x="75" y="30"/>
                    <a:pt x="75" y="29"/>
                    <a:pt x="7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28"/>
                    <a:pt x="74" y="27"/>
                    <a:pt x="74" y="27"/>
                  </a:cubicBezTo>
                  <a:cubicBezTo>
                    <a:pt x="69" y="12"/>
                    <a:pt x="63" y="0"/>
                    <a:pt x="43" y="0"/>
                  </a:cubicBezTo>
                  <a:cubicBezTo>
                    <a:pt x="23" y="0"/>
                    <a:pt x="17" y="12"/>
                    <a:pt x="11" y="27"/>
                  </a:cubicBezTo>
                  <a:cubicBezTo>
                    <a:pt x="11" y="27"/>
                    <a:pt x="11" y="27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9"/>
                    <a:pt x="10" y="30"/>
                    <a:pt x="10" y="30"/>
                  </a:cubicBezTo>
                  <a:cubicBezTo>
                    <a:pt x="10" y="30"/>
                    <a:pt x="10" y="31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9" y="33"/>
                    <a:pt x="9" y="33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5"/>
                    <a:pt x="9" y="36"/>
                    <a:pt x="8" y="37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5"/>
                    <a:pt x="1" y="68"/>
                    <a:pt x="3" y="69"/>
                  </a:cubicBezTo>
                  <a:cubicBezTo>
                    <a:pt x="3" y="69"/>
                    <a:pt x="3" y="69"/>
                    <a:pt x="4" y="69"/>
                  </a:cubicBezTo>
                  <a:cubicBezTo>
                    <a:pt x="4" y="69"/>
                    <a:pt x="5" y="70"/>
                    <a:pt x="5" y="70"/>
                  </a:cubicBezTo>
                  <a:cubicBezTo>
                    <a:pt x="7" y="71"/>
                    <a:pt x="9" y="72"/>
                    <a:pt x="12" y="73"/>
                  </a:cubicBezTo>
                  <a:cubicBezTo>
                    <a:pt x="13" y="74"/>
                    <a:pt x="14" y="74"/>
                    <a:pt x="16" y="75"/>
                  </a:cubicBezTo>
                  <a:cubicBezTo>
                    <a:pt x="18" y="75"/>
                    <a:pt x="21" y="76"/>
                    <a:pt x="24" y="77"/>
                  </a:cubicBezTo>
                  <a:cubicBezTo>
                    <a:pt x="24" y="77"/>
                    <a:pt x="25" y="77"/>
                    <a:pt x="25" y="77"/>
                  </a:cubicBezTo>
                  <a:cubicBezTo>
                    <a:pt x="26" y="78"/>
                    <a:pt x="27" y="78"/>
                    <a:pt x="27" y="78"/>
                  </a:cubicBezTo>
                  <a:cubicBezTo>
                    <a:pt x="32" y="79"/>
                    <a:pt x="37" y="80"/>
                    <a:pt x="43" y="80"/>
                  </a:cubicBezTo>
                  <a:cubicBezTo>
                    <a:pt x="48" y="80"/>
                    <a:pt x="53" y="79"/>
                    <a:pt x="58" y="78"/>
                  </a:cubicBezTo>
                  <a:cubicBezTo>
                    <a:pt x="59" y="78"/>
                    <a:pt x="59" y="78"/>
                    <a:pt x="60" y="77"/>
                  </a:cubicBezTo>
                  <a:cubicBezTo>
                    <a:pt x="61" y="77"/>
                    <a:pt x="61" y="77"/>
                    <a:pt x="61" y="77"/>
                  </a:cubicBezTo>
                  <a:cubicBezTo>
                    <a:pt x="66" y="76"/>
                    <a:pt x="71" y="74"/>
                    <a:pt x="74" y="73"/>
                  </a:cubicBezTo>
                  <a:cubicBezTo>
                    <a:pt x="76" y="72"/>
                    <a:pt x="77" y="71"/>
                    <a:pt x="78" y="71"/>
                  </a:cubicBezTo>
                  <a:cubicBezTo>
                    <a:pt x="79" y="71"/>
                    <a:pt x="79" y="71"/>
                    <a:pt x="79" y="70"/>
                  </a:cubicBezTo>
                  <a:cubicBezTo>
                    <a:pt x="81" y="70"/>
                    <a:pt x="82" y="69"/>
                    <a:pt x="82" y="69"/>
                  </a:cubicBezTo>
                  <a:cubicBezTo>
                    <a:pt x="82" y="69"/>
                    <a:pt x="82" y="69"/>
                    <a:pt x="82" y="69"/>
                  </a:cubicBezTo>
                  <a:cubicBezTo>
                    <a:pt x="82" y="69"/>
                    <a:pt x="82" y="69"/>
                    <a:pt x="83" y="69"/>
                  </a:cubicBezTo>
                  <a:cubicBezTo>
                    <a:pt x="84" y="68"/>
                    <a:pt x="85" y="65"/>
                    <a:pt x="85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522" name="Rectangle 42"/>
          <p:cNvSpPr>
            <a:spLocks noChangeArrowheads="1"/>
          </p:cNvSpPr>
          <p:nvPr/>
        </p:nvSpPr>
        <p:spPr bwMode="auto">
          <a:xfrm>
            <a:off x="595313" y="3074988"/>
            <a:ext cx="1728787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TOPIC HEADER </a:t>
            </a:r>
            <a:r>
              <a:rPr lang="zh-CN" altLang="en-U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HERE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523" name="Rectangle 43"/>
          <p:cNvSpPr>
            <a:spLocks noChangeArrowheads="1"/>
          </p:cNvSpPr>
          <p:nvPr/>
        </p:nvSpPr>
        <p:spPr bwMode="auto">
          <a:xfrm>
            <a:off x="6440488" y="1754188"/>
            <a:ext cx="2019300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TOPIC HEADER ONE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524" name="Rectangle 44"/>
          <p:cNvSpPr>
            <a:spLocks noChangeArrowheads="1"/>
          </p:cNvSpPr>
          <p:nvPr/>
        </p:nvSpPr>
        <p:spPr bwMode="auto">
          <a:xfrm>
            <a:off x="6440488" y="2471738"/>
            <a:ext cx="2019300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TOPIC HEADER TWO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525" name="Rectangle 45"/>
          <p:cNvSpPr>
            <a:spLocks noChangeArrowheads="1"/>
          </p:cNvSpPr>
          <p:nvPr/>
        </p:nvSpPr>
        <p:spPr bwMode="auto">
          <a:xfrm>
            <a:off x="6440488" y="3201988"/>
            <a:ext cx="2019300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TOPIC HEADER THREE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526" name="Rectangle 46"/>
          <p:cNvSpPr>
            <a:spLocks noChangeArrowheads="1"/>
          </p:cNvSpPr>
          <p:nvPr/>
        </p:nvSpPr>
        <p:spPr bwMode="auto">
          <a:xfrm>
            <a:off x="6440488" y="3906838"/>
            <a:ext cx="2019300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TOPIC HEADER FOUR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458817" y="358586"/>
            <a:ext cx="222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Rectangle 20"/>
          <p:cNvSpPr>
            <a:spLocks noChangeArrowheads="1"/>
          </p:cNvSpPr>
          <p:nvPr/>
        </p:nvSpPr>
        <p:spPr bwMode="auto">
          <a:xfrm>
            <a:off x="3671697" y="685492"/>
            <a:ext cx="180060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subtitle for your presentation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0" name="Rectangle 50"/>
          <p:cNvSpPr>
            <a:spLocks noChangeArrowheads="1"/>
          </p:cNvSpPr>
          <p:nvPr/>
        </p:nvSpPr>
        <p:spPr bwMode="auto">
          <a:xfrm>
            <a:off x="1066800" y="1274812"/>
            <a:ext cx="1716088" cy="1711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51" name="Rectangle 51" descr="sy_64934932458副本"/>
          <p:cNvSpPr>
            <a:spLocks noChangeArrowheads="1"/>
          </p:cNvSpPr>
          <p:nvPr/>
        </p:nvSpPr>
        <p:spPr bwMode="auto">
          <a:xfrm>
            <a:off x="1066800" y="2986137"/>
            <a:ext cx="1716088" cy="1711325"/>
          </a:xfrm>
          <a:prstGeom prst="rect">
            <a:avLst/>
          </a:prstGeom>
          <a:blipFill dpi="0" rotWithShape="1">
            <a:blip r:embed="rId1"/>
            <a:srcRect/>
            <a:stretch>
              <a:fillRect r="-15987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52" name="Rectangle 52" descr="sy_20111224160806078015"/>
          <p:cNvSpPr>
            <a:spLocks noChangeArrowheads="1"/>
          </p:cNvSpPr>
          <p:nvPr/>
        </p:nvSpPr>
        <p:spPr bwMode="auto">
          <a:xfrm>
            <a:off x="2830513" y="1274812"/>
            <a:ext cx="1716087" cy="1711325"/>
          </a:xfrm>
          <a:prstGeom prst="rect">
            <a:avLst/>
          </a:prstGeom>
          <a:blipFill dpi="0" rotWithShape="1">
            <a:blip r:embed="rId2"/>
            <a:srcRect/>
            <a:stretch>
              <a:fillRect b="-29693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53" name="Rectangle 53"/>
          <p:cNvSpPr>
            <a:spLocks noChangeArrowheads="1"/>
          </p:cNvSpPr>
          <p:nvPr/>
        </p:nvSpPr>
        <p:spPr bwMode="auto">
          <a:xfrm>
            <a:off x="2830513" y="2986137"/>
            <a:ext cx="1716087" cy="17113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54" name="Freeform 54" descr="17957756_101728372001_2副本"/>
          <p:cNvSpPr/>
          <p:nvPr/>
        </p:nvSpPr>
        <p:spPr bwMode="auto">
          <a:xfrm>
            <a:off x="4594225" y="1274812"/>
            <a:ext cx="3482975" cy="3422650"/>
          </a:xfrm>
          <a:custGeom>
            <a:avLst/>
            <a:gdLst>
              <a:gd name="T0" fmla="*/ 0 w 2507"/>
              <a:gd name="T1" fmla="*/ 0 h 2464"/>
              <a:gd name="T2" fmla="*/ 0 w 2507"/>
              <a:gd name="T3" fmla="*/ 1232 h 2464"/>
              <a:gd name="T4" fmla="*/ 0 w 2507"/>
              <a:gd name="T5" fmla="*/ 2464 h 2464"/>
              <a:gd name="T6" fmla="*/ 2507 w 2507"/>
              <a:gd name="T7" fmla="*/ 2464 h 2464"/>
              <a:gd name="T8" fmla="*/ 2507 w 2507"/>
              <a:gd name="T9" fmla="*/ 1232 h 2464"/>
              <a:gd name="T10" fmla="*/ 2507 w 2507"/>
              <a:gd name="T11" fmla="*/ 0 h 2464"/>
              <a:gd name="T12" fmla="*/ 0 w 2507"/>
              <a:gd name="T13" fmla="*/ 0 h 2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07" h="2464">
                <a:moveTo>
                  <a:pt x="0" y="0"/>
                </a:moveTo>
                <a:lnTo>
                  <a:pt x="0" y="1232"/>
                </a:lnTo>
                <a:lnTo>
                  <a:pt x="0" y="2464"/>
                </a:lnTo>
                <a:lnTo>
                  <a:pt x="2507" y="2464"/>
                </a:lnTo>
                <a:lnTo>
                  <a:pt x="2507" y="1232"/>
                </a:lnTo>
                <a:lnTo>
                  <a:pt x="2507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55" name="Rectangle 55"/>
          <p:cNvSpPr>
            <a:spLocks noChangeArrowheads="1"/>
          </p:cNvSpPr>
          <p:nvPr/>
        </p:nvSpPr>
        <p:spPr bwMode="auto">
          <a:xfrm>
            <a:off x="1239838" y="1635174"/>
            <a:ext cx="13684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00" b="1">
                <a:solidFill>
                  <a:schemeClr val="bg1"/>
                </a:solidFill>
              </a:rPr>
              <a:t>Option 01</a:t>
            </a:r>
            <a:endParaRPr lang="en-US" altLang="zh-CN" sz="1000" b="1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endParaRPr lang="en-US" altLang="zh-CN" sz="800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25656" name="Rectangle 56"/>
          <p:cNvSpPr>
            <a:spLocks noChangeArrowheads="1"/>
          </p:cNvSpPr>
          <p:nvPr/>
        </p:nvSpPr>
        <p:spPr bwMode="auto">
          <a:xfrm>
            <a:off x="3011488" y="3368724"/>
            <a:ext cx="13684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00" b="1">
                <a:solidFill>
                  <a:schemeClr val="bg1"/>
                </a:solidFill>
              </a:rPr>
              <a:t>Option 02</a:t>
            </a:r>
            <a:endParaRPr lang="en-US" altLang="zh-CN" sz="1000" b="1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endParaRPr lang="en-US" altLang="zh-CN" sz="800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458817" y="358586"/>
            <a:ext cx="222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Rectangle 20"/>
          <p:cNvSpPr>
            <a:spLocks noChangeArrowheads="1"/>
          </p:cNvSpPr>
          <p:nvPr/>
        </p:nvSpPr>
        <p:spPr bwMode="auto">
          <a:xfrm>
            <a:off x="3671697" y="685492"/>
            <a:ext cx="180060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subtitle for your presentation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35" name="Freeform 39"/>
          <p:cNvSpPr/>
          <p:nvPr/>
        </p:nvSpPr>
        <p:spPr bwMode="auto">
          <a:xfrm>
            <a:off x="4572001" y="1968500"/>
            <a:ext cx="1054100" cy="2101850"/>
          </a:xfrm>
          <a:custGeom>
            <a:avLst/>
            <a:gdLst>
              <a:gd name="T0" fmla="*/ 0 w 347"/>
              <a:gd name="T1" fmla="*/ 0 h 693"/>
              <a:gd name="T2" fmla="*/ 0 w 347"/>
              <a:gd name="T3" fmla="*/ 122 h 693"/>
              <a:gd name="T4" fmla="*/ 225 w 347"/>
              <a:gd name="T5" fmla="*/ 347 h 693"/>
              <a:gd name="T6" fmla="*/ 0 w 347"/>
              <a:gd name="T7" fmla="*/ 572 h 693"/>
              <a:gd name="T8" fmla="*/ 0 w 347"/>
              <a:gd name="T9" fmla="*/ 693 h 693"/>
              <a:gd name="T10" fmla="*/ 347 w 347"/>
              <a:gd name="T11" fmla="*/ 347 h 693"/>
              <a:gd name="T12" fmla="*/ 0 w 347"/>
              <a:gd name="T13" fmla="*/ 0 h 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7" h="693">
                <a:moveTo>
                  <a:pt x="0" y="0"/>
                </a:moveTo>
                <a:cubicBezTo>
                  <a:pt x="0" y="122"/>
                  <a:pt x="0" y="122"/>
                  <a:pt x="0" y="122"/>
                </a:cubicBezTo>
                <a:cubicBezTo>
                  <a:pt x="125" y="122"/>
                  <a:pt x="225" y="222"/>
                  <a:pt x="225" y="347"/>
                </a:cubicBezTo>
                <a:cubicBezTo>
                  <a:pt x="225" y="471"/>
                  <a:pt x="125" y="572"/>
                  <a:pt x="0" y="572"/>
                </a:cubicBezTo>
                <a:cubicBezTo>
                  <a:pt x="0" y="693"/>
                  <a:pt x="0" y="693"/>
                  <a:pt x="0" y="693"/>
                </a:cubicBezTo>
                <a:cubicBezTo>
                  <a:pt x="192" y="693"/>
                  <a:pt x="347" y="538"/>
                  <a:pt x="347" y="347"/>
                </a:cubicBezTo>
                <a:cubicBezTo>
                  <a:pt x="347" y="155"/>
                  <a:pt x="192" y="0"/>
                  <a:pt x="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736" name="Freeform 40"/>
          <p:cNvSpPr/>
          <p:nvPr/>
        </p:nvSpPr>
        <p:spPr bwMode="auto">
          <a:xfrm>
            <a:off x="3523457" y="1968500"/>
            <a:ext cx="1050925" cy="2101850"/>
          </a:xfrm>
          <a:custGeom>
            <a:avLst/>
            <a:gdLst>
              <a:gd name="T0" fmla="*/ 121 w 346"/>
              <a:gd name="T1" fmla="*/ 347 h 693"/>
              <a:gd name="T2" fmla="*/ 346 w 346"/>
              <a:gd name="T3" fmla="*/ 122 h 693"/>
              <a:gd name="T4" fmla="*/ 346 w 346"/>
              <a:gd name="T5" fmla="*/ 0 h 693"/>
              <a:gd name="T6" fmla="*/ 0 w 346"/>
              <a:gd name="T7" fmla="*/ 347 h 693"/>
              <a:gd name="T8" fmla="*/ 346 w 346"/>
              <a:gd name="T9" fmla="*/ 693 h 693"/>
              <a:gd name="T10" fmla="*/ 346 w 346"/>
              <a:gd name="T11" fmla="*/ 572 h 693"/>
              <a:gd name="T12" fmla="*/ 121 w 346"/>
              <a:gd name="T13" fmla="*/ 347 h 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6" h="693">
                <a:moveTo>
                  <a:pt x="121" y="347"/>
                </a:moveTo>
                <a:cubicBezTo>
                  <a:pt x="121" y="222"/>
                  <a:pt x="222" y="122"/>
                  <a:pt x="346" y="122"/>
                </a:cubicBezTo>
                <a:cubicBezTo>
                  <a:pt x="346" y="0"/>
                  <a:pt x="346" y="0"/>
                  <a:pt x="346" y="0"/>
                </a:cubicBezTo>
                <a:cubicBezTo>
                  <a:pt x="155" y="0"/>
                  <a:pt x="0" y="155"/>
                  <a:pt x="0" y="347"/>
                </a:cubicBezTo>
                <a:cubicBezTo>
                  <a:pt x="0" y="538"/>
                  <a:pt x="155" y="693"/>
                  <a:pt x="346" y="693"/>
                </a:cubicBezTo>
                <a:cubicBezTo>
                  <a:pt x="346" y="572"/>
                  <a:pt x="346" y="572"/>
                  <a:pt x="346" y="572"/>
                </a:cubicBezTo>
                <a:cubicBezTo>
                  <a:pt x="222" y="572"/>
                  <a:pt x="121" y="471"/>
                  <a:pt x="121" y="3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737" name="Freeform 41"/>
          <p:cNvSpPr/>
          <p:nvPr/>
        </p:nvSpPr>
        <p:spPr bwMode="auto">
          <a:xfrm>
            <a:off x="3889376" y="2338388"/>
            <a:ext cx="682625" cy="1365250"/>
          </a:xfrm>
          <a:custGeom>
            <a:avLst/>
            <a:gdLst>
              <a:gd name="T0" fmla="*/ 0 w 225"/>
              <a:gd name="T1" fmla="*/ 225 h 450"/>
              <a:gd name="T2" fmla="*/ 225 w 225"/>
              <a:gd name="T3" fmla="*/ 450 h 450"/>
              <a:gd name="T4" fmla="*/ 225 w 225"/>
              <a:gd name="T5" fmla="*/ 0 h 450"/>
              <a:gd name="T6" fmla="*/ 0 w 225"/>
              <a:gd name="T7" fmla="*/ 225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" h="450">
                <a:moveTo>
                  <a:pt x="0" y="225"/>
                </a:moveTo>
                <a:cubicBezTo>
                  <a:pt x="0" y="349"/>
                  <a:pt x="101" y="450"/>
                  <a:pt x="225" y="450"/>
                </a:cubicBezTo>
                <a:cubicBezTo>
                  <a:pt x="225" y="0"/>
                  <a:pt x="225" y="0"/>
                  <a:pt x="225" y="0"/>
                </a:cubicBezTo>
                <a:cubicBezTo>
                  <a:pt x="101" y="0"/>
                  <a:pt x="0" y="100"/>
                  <a:pt x="0" y="22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738" name="Freeform 42"/>
          <p:cNvSpPr/>
          <p:nvPr/>
        </p:nvSpPr>
        <p:spPr bwMode="auto">
          <a:xfrm>
            <a:off x="4572001" y="2338388"/>
            <a:ext cx="682625" cy="1365250"/>
          </a:xfrm>
          <a:custGeom>
            <a:avLst/>
            <a:gdLst>
              <a:gd name="T0" fmla="*/ 225 w 225"/>
              <a:gd name="T1" fmla="*/ 225 h 450"/>
              <a:gd name="T2" fmla="*/ 0 w 225"/>
              <a:gd name="T3" fmla="*/ 0 h 450"/>
              <a:gd name="T4" fmla="*/ 0 w 225"/>
              <a:gd name="T5" fmla="*/ 450 h 450"/>
              <a:gd name="T6" fmla="*/ 225 w 225"/>
              <a:gd name="T7" fmla="*/ 225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" h="450">
                <a:moveTo>
                  <a:pt x="225" y="225"/>
                </a:moveTo>
                <a:cubicBezTo>
                  <a:pt x="225" y="100"/>
                  <a:pt x="125" y="0"/>
                  <a:pt x="0" y="0"/>
                </a:cubicBezTo>
                <a:cubicBezTo>
                  <a:pt x="0" y="450"/>
                  <a:pt x="0" y="450"/>
                  <a:pt x="0" y="450"/>
                </a:cubicBezTo>
                <a:cubicBezTo>
                  <a:pt x="125" y="450"/>
                  <a:pt x="225" y="349"/>
                  <a:pt x="225" y="2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739" name="Oval 43"/>
          <p:cNvSpPr>
            <a:spLocks noChangeArrowheads="1"/>
          </p:cNvSpPr>
          <p:nvPr/>
        </p:nvSpPr>
        <p:spPr bwMode="auto">
          <a:xfrm>
            <a:off x="4256088" y="2705100"/>
            <a:ext cx="631825" cy="630238"/>
          </a:xfrm>
          <a:prstGeom prst="ellipse">
            <a:avLst/>
          </a:pr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40" name="Freeform 44"/>
          <p:cNvSpPr>
            <a:spLocks noEditPoints="1"/>
          </p:cNvSpPr>
          <p:nvPr/>
        </p:nvSpPr>
        <p:spPr bwMode="auto">
          <a:xfrm>
            <a:off x="4414838" y="2859088"/>
            <a:ext cx="319088" cy="319088"/>
          </a:xfrm>
          <a:custGeom>
            <a:avLst/>
            <a:gdLst>
              <a:gd name="T0" fmla="*/ 87 w 105"/>
              <a:gd name="T1" fmla="*/ 1 h 105"/>
              <a:gd name="T2" fmla="*/ 91 w 105"/>
              <a:gd name="T3" fmla="*/ 2 h 105"/>
              <a:gd name="T4" fmla="*/ 91 w 105"/>
              <a:gd name="T5" fmla="*/ 2 h 105"/>
              <a:gd name="T6" fmla="*/ 103 w 105"/>
              <a:gd name="T7" fmla="*/ 14 h 105"/>
              <a:gd name="T8" fmla="*/ 103 w 105"/>
              <a:gd name="T9" fmla="*/ 14 h 105"/>
              <a:gd name="T10" fmla="*/ 104 w 105"/>
              <a:gd name="T11" fmla="*/ 18 h 105"/>
              <a:gd name="T12" fmla="*/ 88 w 105"/>
              <a:gd name="T13" fmla="*/ 32 h 105"/>
              <a:gd name="T14" fmla="*/ 77 w 105"/>
              <a:gd name="T15" fmla="*/ 34 h 105"/>
              <a:gd name="T16" fmla="*/ 74 w 105"/>
              <a:gd name="T17" fmla="*/ 76 h 105"/>
              <a:gd name="T18" fmla="*/ 51 w 105"/>
              <a:gd name="T19" fmla="*/ 85 h 105"/>
              <a:gd name="T20" fmla="*/ 19 w 105"/>
              <a:gd name="T21" fmla="*/ 53 h 105"/>
              <a:gd name="T22" fmla="*/ 51 w 105"/>
              <a:gd name="T23" fmla="*/ 21 h 105"/>
              <a:gd name="T24" fmla="*/ 75 w 105"/>
              <a:gd name="T25" fmla="*/ 24 h 105"/>
              <a:gd name="T26" fmla="*/ 73 w 105"/>
              <a:gd name="T27" fmla="*/ 14 h 105"/>
              <a:gd name="T28" fmla="*/ 93 w 105"/>
              <a:gd name="T29" fmla="*/ 41 h 105"/>
              <a:gd name="T30" fmla="*/ 101 w 105"/>
              <a:gd name="T31" fmla="*/ 38 h 105"/>
              <a:gd name="T32" fmla="*/ 103 w 105"/>
              <a:gd name="T33" fmla="*/ 53 h 105"/>
              <a:gd name="T34" fmla="*/ 51 w 105"/>
              <a:gd name="T35" fmla="*/ 105 h 105"/>
              <a:gd name="T36" fmla="*/ 0 w 105"/>
              <a:gd name="T37" fmla="*/ 53 h 105"/>
              <a:gd name="T38" fmla="*/ 51 w 105"/>
              <a:gd name="T39" fmla="*/ 2 h 105"/>
              <a:gd name="T40" fmla="*/ 66 w 105"/>
              <a:gd name="T41" fmla="*/ 4 h 105"/>
              <a:gd name="T42" fmla="*/ 64 w 105"/>
              <a:gd name="T43" fmla="*/ 12 h 105"/>
              <a:gd name="T44" fmla="*/ 51 w 105"/>
              <a:gd name="T45" fmla="*/ 10 h 105"/>
              <a:gd name="T46" fmla="*/ 8 w 105"/>
              <a:gd name="T47" fmla="*/ 53 h 105"/>
              <a:gd name="T48" fmla="*/ 51 w 105"/>
              <a:gd name="T49" fmla="*/ 97 h 105"/>
              <a:gd name="T50" fmla="*/ 95 w 105"/>
              <a:gd name="T51" fmla="*/ 53 h 105"/>
              <a:gd name="T52" fmla="*/ 93 w 105"/>
              <a:gd name="T53" fmla="*/ 41 h 105"/>
              <a:gd name="T54" fmla="*/ 51 w 105"/>
              <a:gd name="T55" fmla="*/ 39 h 105"/>
              <a:gd name="T56" fmla="*/ 67 w 105"/>
              <a:gd name="T57" fmla="*/ 32 h 105"/>
              <a:gd name="T58" fmla="*/ 32 w 105"/>
              <a:gd name="T59" fmla="*/ 34 h 105"/>
              <a:gd name="T60" fmla="*/ 32 w 105"/>
              <a:gd name="T61" fmla="*/ 34 h 105"/>
              <a:gd name="T62" fmla="*/ 32 w 105"/>
              <a:gd name="T63" fmla="*/ 73 h 105"/>
              <a:gd name="T64" fmla="*/ 71 w 105"/>
              <a:gd name="T65" fmla="*/ 73 h 105"/>
              <a:gd name="T66" fmla="*/ 79 w 105"/>
              <a:gd name="T67" fmla="*/ 53 h 105"/>
              <a:gd name="T68" fmla="*/ 64 w 105"/>
              <a:gd name="T69" fmla="*/ 46 h 105"/>
              <a:gd name="T70" fmla="*/ 62 w 105"/>
              <a:gd name="T71" fmla="*/ 64 h 105"/>
              <a:gd name="T72" fmla="*/ 51 w 105"/>
              <a:gd name="T73" fmla="*/ 68 h 105"/>
              <a:gd name="T74" fmla="*/ 37 w 105"/>
              <a:gd name="T75" fmla="*/ 53 h 105"/>
              <a:gd name="T76" fmla="*/ 41 w 105"/>
              <a:gd name="T77" fmla="*/ 43 h 105"/>
              <a:gd name="T78" fmla="*/ 55 w 105"/>
              <a:gd name="T79" fmla="*/ 44 h 105"/>
              <a:gd name="T80" fmla="*/ 51 w 105"/>
              <a:gd name="T81" fmla="*/ 44 h 105"/>
              <a:gd name="T82" fmla="*/ 42 w 105"/>
              <a:gd name="T83" fmla="*/ 53 h 105"/>
              <a:gd name="T84" fmla="*/ 51 w 105"/>
              <a:gd name="T85" fmla="*/ 63 h 105"/>
              <a:gd name="T86" fmla="*/ 58 w 105"/>
              <a:gd name="T87" fmla="*/ 60 h 105"/>
              <a:gd name="T88" fmla="*/ 61 w 105"/>
              <a:gd name="T89" fmla="*/ 50 h 105"/>
              <a:gd name="T90" fmla="*/ 49 w 105"/>
              <a:gd name="T91" fmla="*/ 56 h 105"/>
              <a:gd name="T92" fmla="*/ 55 w 105"/>
              <a:gd name="T93" fmla="*/ 44 h 105"/>
              <a:gd name="T94" fmla="*/ 87 w 105"/>
              <a:gd name="T95" fmla="*/ 7 h 105"/>
              <a:gd name="T96" fmla="*/ 79 w 105"/>
              <a:gd name="T97" fmla="*/ 22 h 105"/>
              <a:gd name="T98" fmla="*/ 87 w 105"/>
              <a:gd name="T99" fmla="*/ 7 h 105"/>
              <a:gd name="T100" fmla="*/ 92 w 105"/>
              <a:gd name="T101" fmla="*/ 16 h 105"/>
              <a:gd name="T102" fmla="*/ 88 w 105"/>
              <a:gd name="T103" fmla="*/ 27 h 105"/>
              <a:gd name="T104" fmla="*/ 92 w 105"/>
              <a:gd name="T105" fmla="*/ 16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5" h="105">
                <a:moveTo>
                  <a:pt x="73" y="14"/>
                </a:moveTo>
                <a:cubicBezTo>
                  <a:pt x="87" y="1"/>
                  <a:pt x="87" y="1"/>
                  <a:pt x="87" y="1"/>
                </a:cubicBezTo>
                <a:cubicBezTo>
                  <a:pt x="88" y="0"/>
                  <a:pt x="89" y="0"/>
                  <a:pt x="90" y="1"/>
                </a:cubicBezTo>
                <a:cubicBezTo>
                  <a:pt x="91" y="1"/>
                  <a:pt x="91" y="2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4" y="11"/>
                  <a:pt x="94" y="11"/>
                  <a:pt x="94" y="11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4" y="14"/>
                  <a:pt x="104" y="14"/>
                </a:cubicBezTo>
                <a:cubicBezTo>
                  <a:pt x="105" y="15"/>
                  <a:pt x="105" y="17"/>
                  <a:pt x="104" y="18"/>
                </a:cubicBezTo>
                <a:cubicBezTo>
                  <a:pt x="91" y="31"/>
                  <a:pt x="91" y="31"/>
                  <a:pt x="91" y="31"/>
                </a:cubicBezTo>
                <a:cubicBezTo>
                  <a:pt x="90" y="32"/>
                  <a:pt x="89" y="32"/>
                  <a:pt x="88" y="32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81" y="39"/>
                  <a:pt x="83" y="46"/>
                  <a:pt x="83" y="53"/>
                </a:cubicBezTo>
                <a:cubicBezTo>
                  <a:pt x="83" y="62"/>
                  <a:pt x="80" y="70"/>
                  <a:pt x="74" y="76"/>
                </a:cubicBezTo>
                <a:cubicBezTo>
                  <a:pt x="74" y="76"/>
                  <a:pt x="74" y="76"/>
                  <a:pt x="74" y="76"/>
                </a:cubicBezTo>
                <a:cubicBezTo>
                  <a:pt x="68" y="82"/>
                  <a:pt x="60" y="85"/>
                  <a:pt x="51" y="85"/>
                </a:cubicBezTo>
                <a:cubicBezTo>
                  <a:pt x="43" y="85"/>
                  <a:pt x="35" y="82"/>
                  <a:pt x="29" y="76"/>
                </a:cubicBezTo>
                <a:cubicBezTo>
                  <a:pt x="23" y="70"/>
                  <a:pt x="19" y="62"/>
                  <a:pt x="19" y="53"/>
                </a:cubicBezTo>
                <a:cubicBezTo>
                  <a:pt x="19" y="45"/>
                  <a:pt x="23" y="37"/>
                  <a:pt x="29" y="31"/>
                </a:cubicBezTo>
                <a:cubicBezTo>
                  <a:pt x="35" y="25"/>
                  <a:pt x="43" y="21"/>
                  <a:pt x="51" y="21"/>
                </a:cubicBezTo>
                <a:cubicBezTo>
                  <a:pt x="59" y="21"/>
                  <a:pt x="66" y="24"/>
                  <a:pt x="71" y="28"/>
                </a:cubicBezTo>
                <a:cubicBezTo>
                  <a:pt x="75" y="24"/>
                  <a:pt x="75" y="24"/>
                  <a:pt x="75" y="24"/>
                </a:cubicBezTo>
                <a:cubicBezTo>
                  <a:pt x="73" y="17"/>
                  <a:pt x="73" y="17"/>
                  <a:pt x="73" y="17"/>
                </a:cubicBezTo>
                <a:cubicBezTo>
                  <a:pt x="73" y="16"/>
                  <a:pt x="73" y="15"/>
                  <a:pt x="73" y="14"/>
                </a:cubicBezTo>
                <a:close/>
                <a:moveTo>
                  <a:pt x="93" y="41"/>
                </a:moveTo>
                <a:cubicBezTo>
                  <a:pt x="93" y="41"/>
                  <a:pt x="93" y="41"/>
                  <a:pt x="93" y="41"/>
                </a:cubicBezTo>
                <a:cubicBezTo>
                  <a:pt x="92" y="39"/>
                  <a:pt x="94" y="36"/>
                  <a:pt x="96" y="36"/>
                </a:cubicBezTo>
                <a:cubicBezTo>
                  <a:pt x="98" y="35"/>
                  <a:pt x="100" y="36"/>
                  <a:pt x="101" y="38"/>
                </a:cubicBezTo>
                <a:cubicBezTo>
                  <a:pt x="102" y="41"/>
                  <a:pt x="102" y="43"/>
                  <a:pt x="102" y="46"/>
                </a:cubicBezTo>
                <a:cubicBezTo>
                  <a:pt x="103" y="48"/>
                  <a:pt x="103" y="51"/>
                  <a:pt x="103" y="53"/>
                </a:cubicBezTo>
                <a:cubicBezTo>
                  <a:pt x="103" y="68"/>
                  <a:pt x="97" y="81"/>
                  <a:pt x="88" y="90"/>
                </a:cubicBezTo>
                <a:cubicBezTo>
                  <a:pt x="79" y="99"/>
                  <a:pt x="66" y="105"/>
                  <a:pt x="51" y="105"/>
                </a:cubicBezTo>
                <a:cubicBezTo>
                  <a:pt x="37" y="105"/>
                  <a:pt x="24" y="99"/>
                  <a:pt x="15" y="90"/>
                </a:cubicBezTo>
                <a:cubicBezTo>
                  <a:pt x="6" y="81"/>
                  <a:pt x="0" y="68"/>
                  <a:pt x="0" y="53"/>
                </a:cubicBezTo>
                <a:cubicBezTo>
                  <a:pt x="0" y="39"/>
                  <a:pt x="6" y="26"/>
                  <a:pt x="15" y="17"/>
                </a:cubicBezTo>
                <a:cubicBezTo>
                  <a:pt x="24" y="8"/>
                  <a:pt x="37" y="2"/>
                  <a:pt x="51" y="2"/>
                </a:cubicBezTo>
                <a:cubicBezTo>
                  <a:pt x="54" y="2"/>
                  <a:pt x="57" y="2"/>
                  <a:pt x="59" y="2"/>
                </a:cubicBezTo>
                <a:cubicBezTo>
                  <a:pt x="62" y="3"/>
                  <a:pt x="64" y="3"/>
                  <a:pt x="66" y="4"/>
                </a:cubicBezTo>
                <a:cubicBezTo>
                  <a:pt x="69" y="5"/>
                  <a:pt x="70" y="7"/>
                  <a:pt x="69" y="9"/>
                </a:cubicBezTo>
                <a:cubicBezTo>
                  <a:pt x="69" y="11"/>
                  <a:pt x="66" y="13"/>
                  <a:pt x="64" y="12"/>
                </a:cubicBezTo>
                <a:cubicBezTo>
                  <a:pt x="62" y="11"/>
                  <a:pt x="60" y="11"/>
                  <a:pt x="58" y="11"/>
                </a:cubicBezTo>
                <a:cubicBezTo>
                  <a:pt x="56" y="10"/>
                  <a:pt x="54" y="10"/>
                  <a:pt x="51" y="10"/>
                </a:cubicBezTo>
                <a:cubicBezTo>
                  <a:pt x="39" y="10"/>
                  <a:pt x="29" y="15"/>
                  <a:pt x="21" y="23"/>
                </a:cubicBezTo>
                <a:cubicBezTo>
                  <a:pt x="13" y="31"/>
                  <a:pt x="8" y="41"/>
                  <a:pt x="8" y="53"/>
                </a:cubicBezTo>
                <a:cubicBezTo>
                  <a:pt x="8" y="65"/>
                  <a:pt x="13" y="76"/>
                  <a:pt x="21" y="84"/>
                </a:cubicBezTo>
                <a:cubicBezTo>
                  <a:pt x="29" y="92"/>
                  <a:pt x="39" y="97"/>
                  <a:pt x="51" y="97"/>
                </a:cubicBezTo>
                <a:cubicBezTo>
                  <a:pt x="63" y="97"/>
                  <a:pt x="74" y="92"/>
                  <a:pt x="82" y="84"/>
                </a:cubicBezTo>
                <a:cubicBezTo>
                  <a:pt x="90" y="76"/>
                  <a:pt x="95" y="65"/>
                  <a:pt x="95" y="53"/>
                </a:cubicBezTo>
                <a:cubicBezTo>
                  <a:pt x="95" y="51"/>
                  <a:pt x="95" y="49"/>
                  <a:pt x="94" y="47"/>
                </a:cubicBezTo>
                <a:cubicBezTo>
                  <a:pt x="94" y="45"/>
                  <a:pt x="94" y="43"/>
                  <a:pt x="93" y="41"/>
                </a:cubicBezTo>
                <a:close/>
                <a:moveTo>
                  <a:pt x="51" y="39"/>
                </a:moveTo>
                <a:cubicBezTo>
                  <a:pt x="51" y="39"/>
                  <a:pt x="51" y="39"/>
                  <a:pt x="51" y="39"/>
                </a:cubicBezTo>
                <a:cubicBezTo>
                  <a:pt x="54" y="39"/>
                  <a:pt x="56" y="39"/>
                  <a:pt x="59" y="41"/>
                </a:cubicBezTo>
                <a:cubicBezTo>
                  <a:pt x="67" y="32"/>
                  <a:pt x="67" y="32"/>
                  <a:pt x="67" y="32"/>
                </a:cubicBezTo>
                <a:cubicBezTo>
                  <a:pt x="63" y="28"/>
                  <a:pt x="57" y="26"/>
                  <a:pt x="51" y="26"/>
                </a:cubicBezTo>
                <a:cubicBezTo>
                  <a:pt x="44" y="26"/>
                  <a:pt x="37" y="29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27" y="39"/>
                  <a:pt x="24" y="46"/>
                  <a:pt x="24" y="53"/>
                </a:cubicBezTo>
                <a:cubicBezTo>
                  <a:pt x="24" y="61"/>
                  <a:pt x="27" y="68"/>
                  <a:pt x="32" y="73"/>
                </a:cubicBezTo>
                <a:cubicBezTo>
                  <a:pt x="37" y="78"/>
                  <a:pt x="44" y="81"/>
                  <a:pt x="51" y="81"/>
                </a:cubicBezTo>
                <a:cubicBezTo>
                  <a:pt x="59" y="81"/>
                  <a:pt x="66" y="78"/>
                  <a:pt x="71" y="73"/>
                </a:cubicBezTo>
                <a:cubicBezTo>
                  <a:pt x="71" y="73"/>
                  <a:pt x="71" y="73"/>
                  <a:pt x="71" y="73"/>
                </a:cubicBezTo>
                <a:cubicBezTo>
                  <a:pt x="76" y="68"/>
                  <a:pt x="79" y="61"/>
                  <a:pt x="79" y="53"/>
                </a:cubicBezTo>
                <a:cubicBezTo>
                  <a:pt x="79" y="47"/>
                  <a:pt x="77" y="42"/>
                  <a:pt x="73" y="37"/>
                </a:cubicBezTo>
                <a:cubicBezTo>
                  <a:pt x="64" y="46"/>
                  <a:pt x="64" y="46"/>
                  <a:pt x="64" y="46"/>
                </a:cubicBezTo>
                <a:cubicBezTo>
                  <a:pt x="65" y="48"/>
                  <a:pt x="66" y="51"/>
                  <a:pt x="66" y="53"/>
                </a:cubicBezTo>
                <a:cubicBezTo>
                  <a:pt x="66" y="57"/>
                  <a:pt x="64" y="61"/>
                  <a:pt x="62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59" y="66"/>
                  <a:pt x="55" y="68"/>
                  <a:pt x="51" y="68"/>
                </a:cubicBezTo>
                <a:cubicBezTo>
                  <a:pt x="47" y="68"/>
                  <a:pt x="44" y="66"/>
                  <a:pt x="41" y="64"/>
                </a:cubicBezTo>
                <a:cubicBezTo>
                  <a:pt x="38" y="61"/>
                  <a:pt x="37" y="57"/>
                  <a:pt x="37" y="53"/>
                </a:cubicBezTo>
                <a:cubicBezTo>
                  <a:pt x="37" y="49"/>
                  <a:pt x="38" y="46"/>
                  <a:pt x="41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4" y="40"/>
                  <a:pt x="47" y="39"/>
                  <a:pt x="51" y="39"/>
                </a:cubicBezTo>
                <a:close/>
                <a:moveTo>
                  <a:pt x="55" y="44"/>
                </a:moveTo>
                <a:cubicBezTo>
                  <a:pt x="55" y="44"/>
                  <a:pt x="55" y="44"/>
                  <a:pt x="55" y="44"/>
                </a:cubicBezTo>
                <a:cubicBezTo>
                  <a:pt x="54" y="44"/>
                  <a:pt x="53" y="44"/>
                  <a:pt x="51" y="44"/>
                </a:cubicBezTo>
                <a:cubicBezTo>
                  <a:pt x="49" y="44"/>
                  <a:pt x="46" y="45"/>
                  <a:pt x="45" y="46"/>
                </a:cubicBezTo>
                <a:cubicBezTo>
                  <a:pt x="43" y="48"/>
                  <a:pt x="42" y="51"/>
                  <a:pt x="42" y="53"/>
                </a:cubicBezTo>
                <a:cubicBezTo>
                  <a:pt x="42" y="56"/>
                  <a:pt x="43" y="59"/>
                  <a:pt x="45" y="60"/>
                </a:cubicBezTo>
                <a:cubicBezTo>
                  <a:pt x="46" y="62"/>
                  <a:pt x="49" y="63"/>
                  <a:pt x="51" y="63"/>
                </a:cubicBezTo>
                <a:cubicBezTo>
                  <a:pt x="54" y="63"/>
                  <a:pt x="57" y="62"/>
                  <a:pt x="58" y="60"/>
                </a:cubicBezTo>
                <a:cubicBezTo>
                  <a:pt x="58" y="60"/>
                  <a:pt x="58" y="60"/>
                  <a:pt x="58" y="60"/>
                </a:cubicBezTo>
                <a:cubicBezTo>
                  <a:pt x="60" y="59"/>
                  <a:pt x="61" y="56"/>
                  <a:pt x="61" y="53"/>
                </a:cubicBezTo>
                <a:cubicBezTo>
                  <a:pt x="61" y="52"/>
                  <a:pt x="61" y="51"/>
                  <a:pt x="61" y="50"/>
                </a:cubicBezTo>
                <a:cubicBezTo>
                  <a:pt x="54" y="56"/>
                  <a:pt x="54" y="56"/>
                  <a:pt x="54" y="56"/>
                </a:cubicBezTo>
                <a:cubicBezTo>
                  <a:pt x="53" y="58"/>
                  <a:pt x="50" y="58"/>
                  <a:pt x="49" y="56"/>
                </a:cubicBezTo>
                <a:cubicBezTo>
                  <a:pt x="47" y="55"/>
                  <a:pt x="47" y="52"/>
                  <a:pt x="49" y="51"/>
                </a:cubicBezTo>
                <a:cubicBezTo>
                  <a:pt x="55" y="44"/>
                  <a:pt x="55" y="44"/>
                  <a:pt x="55" y="44"/>
                </a:cubicBezTo>
                <a:close/>
                <a:moveTo>
                  <a:pt x="87" y="7"/>
                </a:moveTo>
                <a:cubicBezTo>
                  <a:pt x="87" y="7"/>
                  <a:pt x="87" y="7"/>
                  <a:pt x="87" y="7"/>
                </a:cubicBezTo>
                <a:cubicBezTo>
                  <a:pt x="78" y="17"/>
                  <a:pt x="78" y="17"/>
                  <a:pt x="78" y="17"/>
                </a:cubicBezTo>
                <a:cubicBezTo>
                  <a:pt x="79" y="22"/>
                  <a:pt x="79" y="22"/>
                  <a:pt x="79" y="22"/>
                </a:cubicBezTo>
                <a:cubicBezTo>
                  <a:pt x="89" y="13"/>
                  <a:pt x="89" y="13"/>
                  <a:pt x="89" y="13"/>
                </a:cubicBezTo>
                <a:cubicBezTo>
                  <a:pt x="87" y="7"/>
                  <a:pt x="87" y="7"/>
                  <a:pt x="87" y="7"/>
                </a:cubicBezTo>
                <a:close/>
                <a:moveTo>
                  <a:pt x="92" y="16"/>
                </a:moveTo>
                <a:cubicBezTo>
                  <a:pt x="92" y="16"/>
                  <a:pt x="92" y="16"/>
                  <a:pt x="92" y="16"/>
                </a:cubicBezTo>
                <a:cubicBezTo>
                  <a:pt x="83" y="25"/>
                  <a:pt x="83" y="25"/>
                  <a:pt x="83" y="25"/>
                </a:cubicBezTo>
                <a:cubicBezTo>
                  <a:pt x="88" y="27"/>
                  <a:pt x="88" y="27"/>
                  <a:pt x="88" y="27"/>
                </a:cubicBezTo>
                <a:cubicBezTo>
                  <a:pt x="97" y="18"/>
                  <a:pt x="97" y="18"/>
                  <a:pt x="97" y="18"/>
                </a:cubicBezTo>
                <a:cubicBezTo>
                  <a:pt x="92" y="16"/>
                  <a:pt x="92" y="16"/>
                  <a:pt x="92" y="1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741" name="Freeform 45"/>
          <p:cNvSpPr/>
          <p:nvPr/>
        </p:nvSpPr>
        <p:spPr bwMode="auto">
          <a:xfrm>
            <a:off x="2947988" y="3335338"/>
            <a:ext cx="1668463" cy="368300"/>
          </a:xfrm>
          <a:custGeom>
            <a:avLst/>
            <a:gdLst>
              <a:gd name="T0" fmla="*/ 61 w 535"/>
              <a:gd name="T1" fmla="*/ 0 h 121"/>
              <a:gd name="T2" fmla="*/ 0 w 535"/>
              <a:gd name="T3" fmla="*/ 60 h 121"/>
              <a:gd name="T4" fmla="*/ 61 w 535"/>
              <a:gd name="T5" fmla="*/ 121 h 121"/>
              <a:gd name="T6" fmla="*/ 535 w 535"/>
              <a:gd name="T7" fmla="*/ 121 h 121"/>
              <a:gd name="T8" fmla="*/ 535 w 535"/>
              <a:gd name="T9" fmla="*/ 0 h 121"/>
              <a:gd name="T10" fmla="*/ 61 w 535"/>
              <a:gd name="T11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5" h="121">
                <a:moveTo>
                  <a:pt x="61" y="0"/>
                </a:moveTo>
                <a:cubicBezTo>
                  <a:pt x="27" y="0"/>
                  <a:pt x="0" y="27"/>
                  <a:pt x="0" y="60"/>
                </a:cubicBezTo>
                <a:cubicBezTo>
                  <a:pt x="0" y="93"/>
                  <a:pt x="27" y="121"/>
                  <a:pt x="61" y="121"/>
                </a:cubicBezTo>
                <a:cubicBezTo>
                  <a:pt x="535" y="121"/>
                  <a:pt x="535" y="121"/>
                  <a:pt x="535" y="121"/>
                </a:cubicBezTo>
                <a:cubicBezTo>
                  <a:pt x="535" y="0"/>
                  <a:pt x="535" y="0"/>
                  <a:pt x="535" y="0"/>
                </a:cubicBezTo>
                <a:lnTo>
                  <a:pt x="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742" name="Freeform 46"/>
          <p:cNvSpPr/>
          <p:nvPr/>
        </p:nvSpPr>
        <p:spPr bwMode="auto">
          <a:xfrm>
            <a:off x="2947988" y="3703638"/>
            <a:ext cx="1668463" cy="366713"/>
          </a:xfrm>
          <a:custGeom>
            <a:avLst/>
            <a:gdLst>
              <a:gd name="T0" fmla="*/ 61 w 535"/>
              <a:gd name="T1" fmla="*/ 0 h 121"/>
              <a:gd name="T2" fmla="*/ 0 w 535"/>
              <a:gd name="T3" fmla="*/ 60 h 121"/>
              <a:gd name="T4" fmla="*/ 61 w 535"/>
              <a:gd name="T5" fmla="*/ 121 h 121"/>
              <a:gd name="T6" fmla="*/ 535 w 535"/>
              <a:gd name="T7" fmla="*/ 121 h 121"/>
              <a:gd name="T8" fmla="*/ 535 w 535"/>
              <a:gd name="T9" fmla="*/ 0 h 121"/>
              <a:gd name="T10" fmla="*/ 61 w 535"/>
              <a:gd name="T11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5" h="121">
                <a:moveTo>
                  <a:pt x="61" y="0"/>
                </a:moveTo>
                <a:cubicBezTo>
                  <a:pt x="27" y="0"/>
                  <a:pt x="0" y="27"/>
                  <a:pt x="0" y="60"/>
                </a:cubicBezTo>
                <a:cubicBezTo>
                  <a:pt x="0" y="93"/>
                  <a:pt x="27" y="121"/>
                  <a:pt x="61" y="121"/>
                </a:cubicBezTo>
                <a:cubicBezTo>
                  <a:pt x="535" y="121"/>
                  <a:pt x="535" y="121"/>
                  <a:pt x="535" y="121"/>
                </a:cubicBezTo>
                <a:cubicBezTo>
                  <a:pt x="535" y="0"/>
                  <a:pt x="535" y="0"/>
                  <a:pt x="535" y="0"/>
                </a:cubicBezTo>
                <a:lnTo>
                  <a:pt x="61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743" name="Freeform 47"/>
          <p:cNvSpPr/>
          <p:nvPr/>
        </p:nvSpPr>
        <p:spPr bwMode="auto">
          <a:xfrm>
            <a:off x="4508501" y="1971675"/>
            <a:ext cx="1687513" cy="366713"/>
          </a:xfrm>
          <a:custGeom>
            <a:avLst/>
            <a:gdLst>
              <a:gd name="T0" fmla="*/ 475 w 535"/>
              <a:gd name="T1" fmla="*/ 0 h 121"/>
              <a:gd name="T2" fmla="*/ 0 w 535"/>
              <a:gd name="T3" fmla="*/ 0 h 121"/>
              <a:gd name="T4" fmla="*/ 0 w 535"/>
              <a:gd name="T5" fmla="*/ 121 h 121"/>
              <a:gd name="T6" fmla="*/ 475 w 535"/>
              <a:gd name="T7" fmla="*/ 121 h 121"/>
              <a:gd name="T8" fmla="*/ 535 w 535"/>
              <a:gd name="T9" fmla="*/ 60 h 121"/>
              <a:gd name="T10" fmla="*/ 475 w 535"/>
              <a:gd name="T11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5" h="121">
                <a:moveTo>
                  <a:pt x="47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21"/>
                  <a:pt x="0" y="121"/>
                  <a:pt x="0" y="121"/>
                </a:cubicBezTo>
                <a:cubicBezTo>
                  <a:pt x="475" y="121"/>
                  <a:pt x="475" y="121"/>
                  <a:pt x="475" y="121"/>
                </a:cubicBezTo>
                <a:cubicBezTo>
                  <a:pt x="508" y="121"/>
                  <a:pt x="535" y="93"/>
                  <a:pt x="535" y="60"/>
                </a:cubicBezTo>
                <a:cubicBezTo>
                  <a:pt x="535" y="27"/>
                  <a:pt x="508" y="0"/>
                  <a:pt x="4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744" name="Freeform 48"/>
          <p:cNvSpPr/>
          <p:nvPr/>
        </p:nvSpPr>
        <p:spPr bwMode="auto">
          <a:xfrm>
            <a:off x="4508501" y="2338388"/>
            <a:ext cx="1687513" cy="366713"/>
          </a:xfrm>
          <a:custGeom>
            <a:avLst/>
            <a:gdLst>
              <a:gd name="T0" fmla="*/ 475 w 535"/>
              <a:gd name="T1" fmla="*/ 0 h 121"/>
              <a:gd name="T2" fmla="*/ 0 w 535"/>
              <a:gd name="T3" fmla="*/ 0 h 121"/>
              <a:gd name="T4" fmla="*/ 0 w 535"/>
              <a:gd name="T5" fmla="*/ 121 h 121"/>
              <a:gd name="T6" fmla="*/ 475 w 535"/>
              <a:gd name="T7" fmla="*/ 121 h 121"/>
              <a:gd name="T8" fmla="*/ 535 w 535"/>
              <a:gd name="T9" fmla="*/ 60 h 121"/>
              <a:gd name="T10" fmla="*/ 475 w 535"/>
              <a:gd name="T11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5" h="121">
                <a:moveTo>
                  <a:pt x="47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21"/>
                  <a:pt x="0" y="121"/>
                  <a:pt x="0" y="121"/>
                </a:cubicBezTo>
                <a:cubicBezTo>
                  <a:pt x="475" y="121"/>
                  <a:pt x="475" y="121"/>
                  <a:pt x="475" y="121"/>
                </a:cubicBezTo>
                <a:cubicBezTo>
                  <a:pt x="508" y="121"/>
                  <a:pt x="535" y="93"/>
                  <a:pt x="535" y="60"/>
                </a:cubicBezTo>
                <a:cubicBezTo>
                  <a:pt x="535" y="27"/>
                  <a:pt x="508" y="0"/>
                  <a:pt x="47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9745" name="Group 49"/>
          <p:cNvGrpSpPr/>
          <p:nvPr/>
        </p:nvGrpSpPr>
        <p:grpSpPr bwMode="auto">
          <a:xfrm flipH="1">
            <a:off x="6969125" y="3306763"/>
            <a:ext cx="196850" cy="247650"/>
            <a:chOff x="0" y="0"/>
            <a:chExt cx="127" cy="16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9746" name="Freeform 50"/>
            <p:cNvSpPr/>
            <p:nvPr/>
          </p:nvSpPr>
          <p:spPr bwMode="auto">
            <a:xfrm>
              <a:off x="0" y="0"/>
              <a:ext cx="127" cy="163"/>
            </a:xfrm>
            <a:custGeom>
              <a:avLst/>
              <a:gdLst>
                <a:gd name="T0" fmla="*/ 28 w 124"/>
                <a:gd name="T1" fmla="*/ 146 h 159"/>
                <a:gd name="T2" fmla="*/ 14 w 124"/>
                <a:gd name="T3" fmla="*/ 146 h 159"/>
                <a:gd name="T4" fmla="*/ 14 w 124"/>
                <a:gd name="T5" fmla="*/ 13 h 159"/>
                <a:gd name="T6" fmla="*/ 117 w 124"/>
                <a:gd name="T7" fmla="*/ 13 h 159"/>
                <a:gd name="T8" fmla="*/ 124 w 124"/>
                <a:gd name="T9" fmla="*/ 7 h 159"/>
                <a:gd name="T10" fmla="*/ 117 w 124"/>
                <a:gd name="T11" fmla="*/ 0 h 159"/>
                <a:gd name="T12" fmla="*/ 7 w 124"/>
                <a:gd name="T13" fmla="*/ 0 h 159"/>
                <a:gd name="T14" fmla="*/ 0 w 124"/>
                <a:gd name="T15" fmla="*/ 7 h 159"/>
                <a:gd name="T16" fmla="*/ 0 w 124"/>
                <a:gd name="T17" fmla="*/ 152 h 159"/>
                <a:gd name="T18" fmla="*/ 7 w 124"/>
                <a:gd name="T19" fmla="*/ 159 h 159"/>
                <a:gd name="T20" fmla="*/ 28 w 124"/>
                <a:gd name="T21" fmla="*/ 159 h 159"/>
                <a:gd name="T22" fmla="*/ 35 w 124"/>
                <a:gd name="T23" fmla="*/ 152 h 159"/>
                <a:gd name="T24" fmla="*/ 28 w 124"/>
                <a:gd name="T25" fmla="*/ 14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59">
                  <a:moveTo>
                    <a:pt x="28" y="146"/>
                  </a:moveTo>
                  <a:cubicBezTo>
                    <a:pt x="14" y="146"/>
                    <a:pt x="14" y="146"/>
                    <a:pt x="14" y="146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21" y="13"/>
                    <a:pt x="124" y="10"/>
                    <a:pt x="124" y="7"/>
                  </a:cubicBezTo>
                  <a:cubicBezTo>
                    <a:pt x="124" y="3"/>
                    <a:pt x="121" y="0"/>
                    <a:pt x="11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6"/>
                    <a:pt x="3" y="159"/>
                    <a:pt x="7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1" y="159"/>
                    <a:pt x="35" y="156"/>
                    <a:pt x="35" y="152"/>
                  </a:cubicBezTo>
                  <a:cubicBezTo>
                    <a:pt x="35" y="149"/>
                    <a:pt x="31" y="146"/>
                    <a:pt x="28" y="1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7" name="Freeform 51"/>
            <p:cNvSpPr/>
            <p:nvPr/>
          </p:nvSpPr>
          <p:spPr bwMode="auto">
            <a:xfrm>
              <a:off x="80" y="95"/>
              <a:ext cx="47" cy="68"/>
            </a:xfrm>
            <a:custGeom>
              <a:avLst/>
              <a:gdLst>
                <a:gd name="T0" fmla="*/ 39 w 46"/>
                <a:gd name="T1" fmla="*/ 0 h 66"/>
                <a:gd name="T2" fmla="*/ 32 w 46"/>
                <a:gd name="T3" fmla="*/ 7 h 66"/>
                <a:gd name="T4" fmla="*/ 32 w 46"/>
                <a:gd name="T5" fmla="*/ 53 h 66"/>
                <a:gd name="T6" fmla="*/ 7 w 46"/>
                <a:gd name="T7" fmla="*/ 53 h 66"/>
                <a:gd name="T8" fmla="*/ 0 w 46"/>
                <a:gd name="T9" fmla="*/ 59 h 66"/>
                <a:gd name="T10" fmla="*/ 7 w 46"/>
                <a:gd name="T11" fmla="*/ 66 h 66"/>
                <a:gd name="T12" fmla="*/ 39 w 46"/>
                <a:gd name="T13" fmla="*/ 66 h 66"/>
                <a:gd name="T14" fmla="*/ 44 w 46"/>
                <a:gd name="T15" fmla="*/ 64 h 66"/>
                <a:gd name="T16" fmla="*/ 46 w 46"/>
                <a:gd name="T17" fmla="*/ 59 h 66"/>
                <a:gd name="T18" fmla="*/ 46 w 46"/>
                <a:gd name="T19" fmla="*/ 7 h 66"/>
                <a:gd name="T20" fmla="*/ 39 w 46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66">
                  <a:moveTo>
                    <a:pt x="39" y="0"/>
                  </a:moveTo>
                  <a:cubicBezTo>
                    <a:pt x="35" y="0"/>
                    <a:pt x="32" y="3"/>
                    <a:pt x="32" y="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3" y="53"/>
                    <a:pt x="0" y="56"/>
                    <a:pt x="0" y="59"/>
                  </a:cubicBezTo>
                  <a:cubicBezTo>
                    <a:pt x="0" y="63"/>
                    <a:pt x="3" y="66"/>
                    <a:pt x="7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1" y="66"/>
                    <a:pt x="43" y="66"/>
                    <a:pt x="44" y="64"/>
                  </a:cubicBezTo>
                  <a:cubicBezTo>
                    <a:pt x="45" y="63"/>
                    <a:pt x="46" y="61"/>
                    <a:pt x="46" y="59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3"/>
                    <a:pt x="43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8" name="Freeform 52"/>
            <p:cNvSpPr>
              <a:spLocks noEditPoints="1"/>
            </p:cNvSpPr>
            <p:nvPr/>
          </p:nvSpPr>
          <p:spPr bwMode="auto">
            <a:xfrm>
              <a:off x="46" y="34"/>
              <a:ext cx="79" cy="114"/>
            </a:xfrm>
            <a:custGeom>
              <a:avLst/>
              <a:gdLst>
                <a:gd name="T0" fmla="*/ 68 w 78"/>
                <a:gd name="T1" fmla="*/ 2 h 112"/>
                <a:gd name="T2" fmla="*/ 60 w 78"/>
                <a:gd name="T3" fmla="*/ 0 h 112"/>
                <a:gd name="T4" fmla="*/ 46 w 78"/>
                <a:gd name="T5" fmla="*/ 8 h 112"/>
                <a:gd name="T6" fmla="*/ 1 w 78"/>
                <a:gd name="T7" fmla="*/ 85 h 112"/>
                <a:gd name="T8" fmla="*/ 0 w 78"/>
                <a:gd name="T9" fmla="*/ 88 h 112"/>
                <a:gd name="T10" fmla="*/ 1 w 78"/>
                <a:gd name="T11" fmla="*/ 106 h 112"/>
                <a:gd name="T12" fmla="*/ 4 w 78"/>
                <a:gd name="T13" fmla="*/ 112 h 112"/>
                <a:gd name="T14" fmla="*/ 8 w 78"/>
                <a:gd name="T15" fmla="*/ 112 h 112"/>
                <a:gd name="T16" fmla="*/ 11 w 78"/>
                <a:gd name="T17" fmla="*/ 112 h 112"/>
                <a:gd name="T18" fmla="*/ 27 w 78"/>
                <a:gd name="T19" fmla="*/ 103 h 112"/>
                <a:gd name="T20" fmla="*/ 29 w 78"/>
                <a:gd name="T21" fmla="*/ 101 h 112"/>
                <a:gd name="T22" fmla="*/ 74 w 78"/>
                <a:gd name="T23" fmla="*/ 24 h 112"/>
                <a:gd name="T24" fmla="*/ 68 w 78"/>
                <a:gd name="T25" fmla="*/ 2 h 112"/>
                <a:gd name="T26" fmla="*/ 62 w 78"/>
                <a:gd name="T27" fmla="*/ 17 h 112"/>
                <a:gd name="T28" fmla="*/ 18 w 78"/>
                <a:gd name="T29" fmla="*/ 92 h 112"/>
                <a:gd name="T30" fmla="*/ 14 w 78"/>
                <a:gd name="T31" fmla="*/ 94 h 112"/>
                <a:gd name="T32" fmla="*/ 14 w 78"/>
                <a:gd name="T33" fmla="*/ 90 h 112"/>
                <a:gd name="T34" fmla="*/ 57 w 78"/>
                <a:gd name="T35" fmla="*/ 15 h 112"/>
                <a:gd name="T36" fmla="*/ 61 w 78"/>
                <a:gd name="T37" fmla="*/ 14 h 112"/>
                <a:gd name="T38" fmla="*/ 62 w 78"/>
                <a:gd name="T39" fmla="*/ 1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8" h="112">
                  <a:moveTo>
                    <a:pt x="68" y="2"/>
                  </a:moveTo>
                  <a:cubicBezTo>
                    <a:pt x="65" y="1"/>
                    <a:pt x="62" y="0"/>
                    <a:pt x="60" y="0"/>
                  </a:cubicBezTo>
                  <a:cubicBezTo>
                    <a:pt x="54" y="0"/>
                    <a:pt x="48" y="3"/>
                    <a:pt x="46" y="8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6"/>
                    <a:pt x="0" y="87"/>
                    <a:pt x="0" y="88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8"/>
                    <a:pt x="2" y="110"/>
                    <a:pt x="4" y="112"/>
                  </a:cubicBezTo>
                  <a:cubicBezTo>
                    <a:pt x="5" y="112"/>
                    <a:pt x="7" y="112"/>
                    <a:pt x="8" y="112"/>
                  </a:cubicBezTo>
                  <a:cubicBezTo>
                    <a:pt x="9" y="112"/>
                    <a:pt x="10" y="112"/>
                    <a:pt x="11" y="112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8" y="103"/>
                    <a:pt x="29" y="102"/>
                    <a:pt x="29" y="101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8" y="16"/>
                    <a:pt x="75" y="7"/>
                    <a:pt x="68" y="2"/>
                  </a:cubicBezTo>
                  <a:moveTo>
                    <a:pt x="62" y="17"/>
                  </a:moveTo>
                  <a:cubicBezTo>
                    <a:pt x="18" y="92"/>
                    <a:pt x="18" y="92"/>
                    <a:pt x="18" y="9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8" y="14"/>
                    <a:pt x="60" y="13"/>
                    <a:pt x="61" y="14"/>
                  </a:cubicBezTo>
                  <a:cubicBezTo>
                    <a:pt x="62" y="15"/>
                    <a:pt x="62" y="16"/>
                    <a:pt x="62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9" name="Freeform 53"/>
            <p:cNvSpPr/>
            <p:nvPr/>
          </p:nvSpPr>
          <p:spPr bwMode="auto">
            <a:xfrm>
              <a:off x="24" y="46"/>
              <a:ext cx="49" cy="14"/>
            </a:xfrm>
            <a:custGeom>
              <a:avLst/>
              <a:gdLst>
                <a:gd name="T0" fmla="*/ 48 w 48"/>
                <a:gd name="T1" fmla="*/ 7 h 14"/>
                <a:gd name="T2" fmla="*/ 42 w 48"/>
                <a:gd name="T3" fmla="*/ 0 h 14"/>
                <a:gd name="T4" fmla="*/ 7 w 48"/>
                <a:gd name="T5" fmla="*/ 0 h 14"/>
                <a:gd name="T6" fmla="*/ 0 w 48"/>
                <a:gd name="T7" fmla="*/ 7 h 14"/>
                <a:gd name="T8" fmla="*/ 7 w 48"/>
                <a:gd name="T9" fmla="*/ 14 h 14"/>
                <a:gd name="T10" fmla="*/ 42 w 48"/>
                <a:gd name="T11" fmla="*/ 14 h 14"/>
                <a:gd name="T12" fmla="*/ 48 w 48"/>
                <a:gd name="T1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8" y="7"/>
                  </a:moveTo>
                  <a:cubicBezTo>
                    <a:pt x="48" y="3"/>
                    <a:pt x="45" y="0"/>
                    <a:pt x="4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5" y="14"/>
                    <a:pt x="48" y="11"/>
                    <a:pt x="48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50" name="Freeform 54"/>
            <p:cNvSpPr/>
            <p:nvPr/>
          </p:nvSpPr>
          <p:spPr bwMode="auto">
            <a:xfrm>
              <a:off x="24" y="73"/>
              <a:ext cx="32" cy="15"/>
            </a:xfrm>
            <a:custGeom>
              <a:avLst/>
              <a:gdLst>
                <a:gd name="T0" fmla="*/ 7 w 31"/>
                <a:gd name="T1" fmla="*/ 0 h 14"/>
                <a:gd name="T2" fmla="*/ 0 w 31"/>
                <a:gd name="T3" fmla="*/ 7 h 14"/>
                <a:gd name="T4" fmla="*/ 7 w 31"/>
                <a:gd name="T5" fmla="*/ 14 h 14"/>
                <a:gd name="T6" fmla="*/ 24 w 31"/>
                <a:gd name="T7" fmla="*/ 14 h 14"/>
                <a:gd name="T8" fmla="*/ 31 w 31"/>
                <a:gd name="T9" fmla="*/ 7 h 14"/>
                <a:gd name="T10" fmla="*/ 24 w 31"/>
                <a:gd name="T11" fmla="*/ 0 h 14"/>
                <a:gd name="T12" fmla="*/ 7 w 3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8" y="14"/>
                    <a:pt x="31" y="11"/>
                    <a:pt x="31" y="7"/>
                  </a:cubicBezTo>
                  <a:cubicBezTo>
                    <a:pt x="31" y="3"/>
                    <a:pt x="28" y="0"/>
                    <a:pt x="24" y="0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751" name="Freeform 55"/>
          <p:cNvSpPr>
            <a:spLocks noEditPoints="1"/>
          </p:cNvSpPr>
          <p:nvPr/>
        </p:nvSpPr>
        <p:spPr bwMode="auto">
          <a:xfrm flipH="1">
            <a:off x="6878638" y="2012950"/>
            <a:ext cx="301625" cy="203200"/>
          </a:xfrm>
          <a:custGeom>
            <a:avLst/>
            <a:gdLst>
              <a:gd name="T0" fmla="*/ 154 w 160"/>
              <a:gd name="T1" fmla="*/ 12 h 109"/>
              <a:gd name="T2" fmla="*/ 139 w 160"/>
              <a:gd name="T3" fmla="*/ 6 h 109"/>
              <a:gd name="T4" fmla="*/ 123 w 160"/>
              <a:gd name="T5" fmla="*/ 12 h 109"/>
              <a:gd name="T6" fmla="*/ 117 w 160"/>
              <a:gd name="T7" fmla="*/ 27 h 109"/>
              <a:gd name="T8" fmla="*/ 119 w 160"/>
              <a:gd name="T9" fmla="*/ 36 h 109"/>
              <a:gd name="T10" fmla="*/ 93 w 160"/>
              <a:gd name="T11" fmla="*/ 60 h 109"/>
              <a:gd name="T12" fmla="*/ 79 w 160"/>
              <a:gd name="T13" fmla="*/ 56 h 109"/>
              <a:gd name="T14" fmla="*/ 66 w 160"/>
              <a:gd name="T15" fmla="*/ 59 h 109"/>
              <a:gd name="T16" fmla="*/ 47 w 160"/>
              <a:gd name="T17" fmla="*/ 37 h 109"/>
              <a:gd name="T18" fmla="*/ 43 w 160"/>
              <a:gd name="T19" fmla="*/ 7 h 109"/>
              <a:gd name="T20" fmla="*/ 25 w 160"/>
              <a:gd name="T21" fmla="*/ 0 h 109"/>
              <a:gd name="T22" fmla="*/ 8 w 160"/>
              <a:gd name="T23" fmla="*/ 7 h 109"/>
              <a:gd name="T24" fmla="*/ 0 w 160"/>
              <a:gd name="T25" fmla="*/ 24 h 109"/>
              <a:gd name="T26" fmla="*/ 8 w 160"/>
              <a:gd name="T27" fmla="*/ 42 h 109"/>
              <a:gd name="T28" fmla="*/ 25 w 160"/>
              <a:gd name="T29" fmla="*/ 49 h 109"/>
              <a:gd name="T30" fmla="*/ 37 w 160"/>
              <a:gd name="T31" fmla="*/ 46 h 109"/>
              <a:gd name="T32" fmla="*/ 56 w 160"/>
              <a:gd name="T33" fmla="*/ 69 h 109"/>
              <a:gd name="T34" fmla="*/ 60 w 160"/>
              <a:gd name="T35" fmla="*/ 102 h 109"/>
              <a:gd name="T36" fmla="*/ 79 w 160"/>
              <a:gd name="T37" fmla="*/ 109 h 109"/>
              <a:gd name="T38" fmla="*/ 98 w 160"/>
              <a:gd name="T39" fmla="*/ 102 h 109"/>
              <a:gd name="T40" fmla="*/ 102 w 160"/>
              <a:gd name="T41" fmla="*/ 69 h 109"/>
              <a:gd name="T42" fmla="*/ 129 w 160"/>
              <a:gd name="T43" fmla="*/ 46 h 109"/>
              <a:gd name="T44" fmla="*/ 139 w 160"/>
              <a:gd name="T45" fmla="*/ 49 h 109"/>
              <a:gd name="T46" fmla="*/ 154 w 160"/>
              <a:gd name="T47" fmla="*/ 43 h 109"/>
              <a:gd name="T48" fmla="*/ 160 w 160"/>
              <a:gd name="T49" fmla="*/ 27 h 109"/>
              <a:gd name="T50" fmla="*/ 154 w 160"/>
              <a:gd name="T51" fmla="*/ 12 h 109"/>
              <a:gd name="T52" fmla="*/ 17 w 160"/>
              <a:gd name="T53" fmla="*/ 32 h 109"/>
              <a:gd name="T54" fmla="*/ 14 w 160"/>
              <a:gd name="T55" fmla="*/ 24 h 109"/>
              <a:gd name="T56" fmla="*/ 17 w 160"/>
              <a:gd name="T57" fmla="*/ 17 h 109"/>
              <a:gd name="T58" fmla="*/ 25 w 160"/>
              <a:gd name="T59" fmla="*/ 13 h 109"/>
              <a:gd name="T60" fmla="*/ 33 w 160"/>
              <a:gd name="T61" fmla="*/ 17 h 109"/>
              <a:gd name="T62" fmla="*/ 33 w 160"/>
              <a:gd name="T63" fmla="*/ 32 h 109"/>
              <a:gd name="T64" fmla="*/ 17 w 160"/>
              <a:gd name="T65" fmla="*/ 32 h 109"/>
              <a:gd name="T66" fmla="*/ 144 w 160"/>
              <a:gd name="T67" fmla="*/ 33 h 109"/>
              <a:gd name="T68" fmla="*/ 133 w 160"/>
              <a:gd name="T69" fmla="*/ 33 h 109"/>
              <a:gd name="T70" fmla="*/ 131 w 160"/>
              <a:gd name="T71" fmla="*/ 27 h 109"/>
              <a:gd name="T72" fmla="*/ 133 w 160"/>
              <a:gd name="T73" fmla="*/ 22 h 109"/>
              <a:gd name="T74" fmla="*/ 139 w 160"/>
              <a:gd name="T75" fmla="*/ 20 h 109"/>
              <a:gd name="T76" fmla="*/ 144 w 160"/>
              <a:gd name="T77" fmla="*/ 22 h 109"/>
              <a:gd name="T78" fmla="*/ 146 w 160"/>
              <a:gd name="T79" fmla="*/ 27 h 109"/>
              <a:gd name="T80" fmla="*/ 144 w 160"/>
              <a:gd name="T81" fmla="*/ 33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0" h="109">
                <a:moveTo>
                  <a:pt x="154" y="12"/>
                </a:moveTo>
                <a:cubicBezTo>
                  <a:pt x="150" y="8"/>
                  <a:pt x="144" y="6"/>
                  <a:pt x="139" y="6"/>
                </a:cubicBezTo>
                <a:cubicBezTo>
                  <a:pt x="133" y="6"/>
                  <a:pt x="127" y="8"/>
                  <a:pt x="123" y="12"/>
                </a:cubicBezTo>
                <a:cubicBezTo>
                  <a:pt x="119" y="16"/>
                  <a:pt x="117" y="22"/>
                  <a:pt x="117" y="27"/>
                </a:cubicBezTo>
                <a:cubicBezTo>
                  <a:pt x="117" y="31"/>
                  <a:pt x="118" y="34"/>
                  <a:pt x="119" y="36"/>
                </a:cubicBezTo>
                <a:cubicBezTo>
                  <a:pt x="93" y="60"/>
                  <a:pt x="93" y="60"/>
                  <a:pt x="93" y="60"/>
                </a:cubicBezTo>
                <a:cubicBezTo>
                  <a:pt x="89" y="57"/>
                  <a:pt x="84" y="56"/>
                  <a:pt x="79" y="56"/>
                </a:cubicBezTo>
                <a:cubicBezTo>
                  <a:pt x="74" y="56"/>
                  <a:pt x="70" y="57"/>
                  <a:pt x="66" y="59"/>
                </a:cubicBezTo>
                <a:cubicBezTo>
                  <a:pt x="47" y="37"/>
                  <a:pt x="47" y="37"/>
                  <a:pt x="47" y="37"/>
                </a:cubicBezTo>
                <a:cubicBezTo>
                  <a:pt x="52" y="27"/>
                  <a:pt x="51" y="15"/>
                  <a:pt x="43" y="7"/>
                </a:cubicBezTo>
                <a:cubicBezTo>
                  <a:pt x="38" y="2"/>
                  <a:pt x="32" y="0"/>
                  <a:pt x="25" y="0"/>
                </a:cubicBezTo>
                <a:cubicBezTo>
                  <a:pt x="19" y="0"/>
                  <a:pt x="12" y="2"/>
                  <a:pt x="8" y="7"/>
                </a:cubicBezTo>
                <a:cubicBezTo>
                  <a:pt x="3" y="12"/>
                  <a:pt x="0" y="18"/>
                  <a:pt x="0" y="24"/>
                </a:cubicBezTo>
                <a:cubicBezTo>
                  <a:pt x="0" y="31"/>
                  <a:pt x="3" y="37"/>
                  <a:pt x="8" y="42"/>
                </a:cubicBezTo>
                <a:cubicBezTo>
                  <a:pt x="12" y="47"/>
                  <a:pt x="19" y="49"/>
                  <a:pt x="25" y="49"/>
                </a:cubicBezTo>
                <a:cubicBezTo>
                  <a:pt x="29" y="49"/>
                  <a:pt x="33" y="48"/>
                  <a:pt x="37" y="46"/>
                </a:cubicBezTo>
                <a:cubicBezTo>
                  <a:pt x="56" y="69"/>
                  <a:pt x="56" y="69"/>
                  <a:pt x="56" y="69"/>
                </a:cubicBezTo>
                <a:cubicBezTo>
                  <a:pt x="50" y="79"/>
                  <a:pt x="51" y="93"/>
                  <a:pt x="60" y="102"/>
                </a:cubicBezTo>
                <a:cubicBezTo>
                  <a:pt x="65" y="107"/>
                  <a:pt x="72" y="109"/>
                  <a:pt x="79" y="109"/>
                </a:cubicBezTo>
                <a:cubicBezTo>
                  <a:pt x="86" y="109"/>
                  <a:pt x="93" y="107"/>
                  <a:pt x="98" y="102"/>
                </a:cubicBezTo>
                <a:cubicBezTo>
                  <a:pt x="107" y="93"/>
                  <a:pt x="108" y="80"/>
                  <a:pt x="102" y="69"/>
                </a:cubicBezTo>
                <a:cubicBezTo>
                  <a:pt x="129" y="46"/>
                  <a:pt x="129" y="46"/>
                  <a:pt x="129" y="46"/>
                </a:cubicBezTo>
                <a:cubicBezTo>
                  <a:pt x="132" y="48"/>
                  <a:pt x="135" y="49"/>
                  <a:pt x="139" y="49"/>
                </a:cubicBezTo>
                <a:cubicBezTo>
                  <a:pt x="144" y="49"/>
                  <a:pt x="150" y="47"/>
                  <a:pt x="154" y="43"/>
                </a:cubicBezTo>
                <a:cubicBezTo>
                  <a:pt x="158" y="38"/>
                  <a:pt x="160" y="33"/>
                  <a:pt x="160" y="27"/>
                </a:cubicBezTo>
                <a:cubicBezTo>
                  <a:pt x="160" y="22"/>
                  <a:pt x="158" y="16"/>
                  <a:pt x="154" y="12"/>
                </a:cubicBezTo>
                <a:moveTo>
                  <a:pt x="17" y="32"/>
                </a:moveTo>
                <a:cubicBezTo>
                  <a:pt x="15" y="30"/>
                  <a:pt x="14" y="27"/>
                  <a:pt x="14" y="24"/>
                </a:cubicBezTo>
                <a:cubicBezTo>
                  <a:pt x="14" y="21"/>
                  <a:pt x="15" y="19"/>
                  <a:pt x="17" y="17"/>
                </a:cubicBezTo>
                <a:cubicBezTo>
                  <a:pt x="20" y="14"/>
                  <a:pt x="22" y="13"/>
                  <a:pt x="25" y="13"/>
                </a:cubicBezTo>
                <a:cubicBezTo>
                  <a:pt x="28" y="13"/>
                  <a:pt x="31" y="14"/>
                  <a:pt x="33" y="17"/>
                </a:cubicBezTo>
                <a:cubicBezTo>
                  <a:pt x="38" y="21"/>
                  <a:pt x="38" y="28"/>
                  <a:pt x="33" y="32"/>
                </a:cubicBezTo>
                <a:cubicBezTo>
                  <a:pt x="29" y="37"/>
                  <a:pt x="22" y="37"/>
                  <a:pt x="17" y="32"/>
                </a:cubicBezTo>
                <a:moveTo>
                  <a:pt x="144" y="33"/>
                </a:moveTo>
                <a:cubicBezTo>
                  <a:pt x="141" y="36"/>
                  <a:pt x="136" y="36"/>
                  <a:pt x="133" y="33"/>
                </a:cubicBezTo>
                <a:cubicBezTo>
                  <a:pt x="132" y="31"/>
                  <a:pt x="131" y="29"/>
                  <a:pt x="131" y="27"/>
                </a:cubicBezTo>
                <a:cubicBezTo>
                  <a:pt x="131" y="25"/>
                  <a:pt x="132" y="23"/>
                  <a:pt x="133" y="22"/>
                </a:cubicBezTo>
                <a:cubicBezTo>
                  <a:pt x="135" y="20"/>
                  <a:pt x="137" y="20"/>
                  <a:pt x="139" y="20"/>
                </a:cubicBezTo>
                <a:cubicBezTo>
                  <a:pt x="141" y="20"/>
                  <a:pt x="143" y="20"/>
                  <a:pt x="144" y="22"/>
                </a:cubicBezTo>
                <a:cubicBezTo>
                  <a:pt x="146" y="23"/>
                  <a:pt x="146" y="25"/>
                  <a:pt x="146" y="27"/>
                </a:cubicBezTo>
                <a:cubicBezTo>
                  <a:pt x="146" y="29"/>
                  <a:pt x="146" y="31"/>
                  <a:pt x="144" y="3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752" name="Rectangle 56"/>
          <p:cNvSpPr>
            <a:spLocks noChangeArrowheads="1"/>
          </p:cNvSpPr>
          <p:nvPr/>
        </p:nvSpPr>
        <p:spPr bwMode="auto">
          <a:xfrm>
            <a:off x="6302375" y="2308225"/>
            <a:ext cx="259238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753" name="Text Box 57"/>
          <p:cNvSpPr txBox="1">
            <a:spLocks noChangeArrowheads="1"/>
          </p:cNvSpPr>
          <p:nvPr/>
        </p:nvSpPr>
        <p:spPr bwMode="auto">
          <a:xfrm>
            <a:off x="6302375" y="18891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sz="24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29754" name="Rectangle 58"/>
          <p:cNvSpPr>
            <a:spLocks noChangeArrowheads="1"/>
          </p:cNvSpPr>
          <p:nvPr/>
        </p:nvSpPr>
        <p:spPr bwMode="auto">
          <a:xfrm>
            <a:off x="6302375" y="3622675"/>
            <a:ext cx="259238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755" name="Text Box 59"/>
          <p:cNvSpPr txBox="1">
            <a:spLocks noChangeArrowheads="1"/>
          </p:cNvSpPr>
          <p:nvPr/>
        </p:nvSpPr>
        <p:spPr bwMode="auto">
          <a:xfrm>
            <a:off x="6302375" y="3203575"/>
            <a:ext cx="5036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9756" name="Rectangle 60"/>
          <p:cNvSpPr>
            <a:spLocks noChangeArrowheads="1"/>
          </p:cNvSpPr>
          <p:nvPr/>
        </p:nvSpPr>
        <p:spPr bwMode="auto">
          <a:xfrm>
            <a:off x="252413" y="3622675"/>
            <a:ext cx="259238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757" name="Text Box 61"/>
          <p:cNvSpPr txBox="1">
            <a:spLocks noChangeArrowheads="1"/>
          </p:cNvSpPr>
          <p:nvPr/>
        </p:nvSpPr>
        <p:spPr bwMode="auto">
          <a:xfrm>
            <a:off x="2364950" y="3203575"/>
            <a:ext cx="5036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sz="24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29758" name="Group 62"/>
          <p:cNvGrpSpPr/>
          <p:nvPr/>
        </p:nvGrpSpPr>
        <p:grpSpPr bwMode="auto">
          <a:xfrm flipH="1">
            <a:off x="2005013" y="2001838"/>
            <a:ext cx="209550" cy="257175"/>
            <a:chOff x="0" y="0"/>
            <a:chExt cx="134" cy="16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9759" name="Freeform 63"/>
            <p:cNvSpPr>
              <a:spLocks noEditPoints="1"/>
            </p:cNvSpPr>
            <p:nvPr/>
          </p:nvSpPr>
          <p:spPr bwMode="auto">
            <a:xfrm>
              <a:off x="0" y="0"/>
              <a:ext cx="134" cy="163"/>
            </a:xfrm>
            <a:custGeom>
              <a:avLst/>
              <a:gdLst>
                <a:gd name="T0" fmla="*/ 0 w 134"/>
                <a:gd name="T1" fmla="*/ 0 h 163"/>
                <a:gd name="T2" fmla="*/ 0 w 134"/>
                <a:gd name="T3" fmla="*/ 163 h 163"/>
                <a:gd name="T4" fmla="*/ 92 w 134"/>
                <a:gd name="T5" fmla="*/ 163 h 163"/>
                <a:gd name="T6" fmla="*/ 134 w 134"/>
                <a:gd name="T7" fmla="*/ 121 h 163"/>
                <a:gd name="T8" fmla="*/ 134 w 134"/>
                <a:gd name="T9" fmla="*/ 0 h 163"/>
                <a:gd name="T10" fmla="*/ 0 w 134"/>
                <a:gd name="T11" fmla="*/ 0 h 163"/>
                <a:gd name="T12" fmla="*/ 14 w 134"/>
                <a:gd name="T13" fmla="*/ 14 h 163"/>
                <a:gd name="T14" fmla="*/ 120 w 134"/>
                <a:gd name="T15" fmla="*/ 14 h 163"/>
                <a:gd name="T16" fmla="*/ 120 w 134"/>
                <a:gd name="T17" fmla="*/ 112 h 163"/>
                <a:gd name="T18" fmla="*/ 83 w 134"/>
                <a:gd name="T19" fmla="*/ 112 h 163"/>
                <a:gd name="T20" fmla="*/ 83 w 134"/>
                <a:gd name="T21" fmla="*/ 150 h 163"/>
                <a:gd name="T22" fmla="*/ 14 w 134"/>
                <a:gd name="T23" fmla="*/ 150 h 163"/>
                <a:gd name="T24" fmla="*/ 14 w 134"/>
                <a:gd name="T25" fmla="*/ 14 h 163"/>
                <a:gd name="T26" fmla="*/ 111 w 134"/>
                <a:gd name="T27" fmla="*/ 125 h 163"/>
                <a:gd name="T28" fmla="*/ 96 w 134"/>
                <a:gd name="T29" fmla="*/ 140 h 163"/>
                <a:gd name="T30" fmla="*/ 96 w 134"/>
                <a:gd name="T31" fmla="*/ 125 h 163"/>
                <a:gd name="T32" fmla="*/ 111 w 134"/>
                <a:gd name="T33" fmla="*/ 12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4" h="163">
                  <a:moveTo>
                    <a:pt x="0" y="0"/>
                  </a:moveTo>
                  <a:lnTo>
                    <a:pt x="0" y="163"/>
                  </a:lnTo>
                  <a:lnTo>
                    <a:pt x="92" y="163"/>
                  </a:lnTo>
                  <a:lnTo>
                    <a:pt x="134" y="121"/>
                  </a:lnTo>
                  <a:lnTo>
                    <a:pt x="134" y="0"/>
                  </a:lnTo>
                  <a:lnTo>
                    <a:pt x="0" y="0"/>
                  </a:lnTo>
                  <a:close/>
                  <a:moveTo>
                    <a:pt x="14" y="14"/>
                  </a:moveTo>
                  <a:lnTo>
                    <a:pt x="120" y="14"/>
                  </a:lnTo>
                  <a:lnTo>
                    <a:pt x="120" y="112"/>
                  </a:lnTo>
                  <a:lnTo>
                    <a:pt x="83" y="112"/>
                  </a:lnTo>
                  <a:lnTo>
                    <a:pt x="83" y="150"/>
                  </a:lnTo>
                  <a:lnTo>
                    <a:pt x="14" y="150"/>
                  </a:lnTo>
                  <a:lnTo>
                    <a:pt x="14" y="14"/>
                  </a:lnTo>
                  <a:close/>
                  <a:moveTo>
                    <a:pt x="111" y="125"/>
                  </a:moveTo>
                  <a:lnTo>
                    <a:pt x="96" y="140"/>
                  </a:lnTo>
                  <a:lnTo>
                    <a:pt x="96" y="125"/>
                  </a:lnTo>
                  <a:lnTo>
                    <a:pt x="111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60" name="Rectangle 64"/>
            <p:cNvSpPr>
              <a:spLocks noChangeArrowheads="1"/>
            </p:cNvSpPr>
            <p:nvPr/>
          </p:nvSpPr>
          <p:spPr bwMode="auto">
            <a:xfrm>
              <a:off x="37" y="44"/>
              <a:ext cx="59" cy="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61" name="Rectangle 65"/>
            <p:cNvSpPr>
              <a:spLocks noChangeArrowheads="1"/>
            </p:cNvSpPr>
            <p:nvPr/>
          </p:nvSpPr>
          <p:spPr bwMode="auto">
            <a:xfrm>
              <a:off x="37" y="83"/>
              <a:ext cx="38" cy="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762" name="Rectangle 66"/>
          <p:cNvSpPr>
            <a:spLocks noChangeArrowheads="1"/>
          </p:cNvSpPr>
          <p:nvPr/>
        </p:nvSpPr>
        <p:spPr bwMode="auto">
          <a:xfrm>
            <a:off x="252413" y="2314575"/>
            <a:ext cx="259238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763" name="Text Box 67"/>
          <p:cNvSpPr txBox="1">
            <a:spLocks noChangeArrowheads="1"/>
          </p:cNvSpPr>
          <p:nvPr/>
        </p:nvSpPr>
        <p:spPr bwMode="auto">
          <a:xfrm>
            <a:off x="2401819" y="1895475"/>
            <a:ext cx="4667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9764" name="Freeform 68"/>
          <p:cNvSpPr>
            <a:spLocks noEditPoints="1"/>
          </p:cNvSpPr>
          <p:nvPr/>
        </p:nvSpPr>
        <p:spPr bwMode="auto">
          <a:xfrm>
            <a:off x="2006600" y="3309938"/>
            <a:ext cx="233363" cy="242887"/>
          </a:xfrm>
          <a:custGeom>
            <a:avLst/>
            <a:gdLst>
              <a:gd name="T0" fmla="*/ 123 w 144"/>
              <a:gd name="T1" fmla="*/ 21 h 151"/>
              <a:gd name="T2" fmla="*/ 127 w 144"/>
              <a:gd name="T3" fmla="*/ 119 h 151"/>
              <a:gd name="T4" fmla="*/ 133 w 144"/>
              <a:gd name="T5" fmla="*/ 76 h 151"/>
              <a:gd name="T6" fmla="*/ 108 w 144"/>
              <a:gd name="T7" fmla="*/ 101 h 151"/>
              <a:gd name="T8" fmla="*/ 105 w 144"/>
              <a:gd name="T9" fmla="*/ 76 h 151"/>
              <a:gd name="T10" fmla="*/ 42 w 144"/>
              <a:gd name="T11" fmla="*/ 100 h 151"/>
              <a:gd name="T12" fmla="*/ 32 w 144"/>
              <a:gd name="T13" fmla="*/ 76 h 151"/>
              <a:gd name="T14" fmla="*/ 25 w 144"/>
              <a:gd name="T15" fmla="*/ 112 h 151"/>
              <a:gd name="T16" fmla="*/ 0 w 144"/>
              <a:gd name="T17" fmla="*/ 72 h 151"/>
              <a:gd name="T18" fmla="*/ 72 w 144"/>
              <a:gd name="T19" fmla="*/ 0 h 151"/>
              <a:gd name="T20" fmla="*/ 94 w 144"/>
              <a:gd name="T21" fmla="*/ 131 h 151"/>
              <a:gd name="T22" fmla="*/ 88 w 144"/>
              <a:gd name="T23" fmla="*/ 151 h 151"/>
              <a:gd name="T24" fmla="*/ 56 w 144"/>
              <a:gd name="T25" fmla="*/ 151 h 151"/>
              <a:gd name="T26" fmla="*/ 50 w 144"/>
              <a:gd name="T27" fmla="*/ 146 h 151"/>
              <a:gd name="T28" fmla="*/ 33 w 144"/>
              <a:gd name="T29" fmla="*/ 131 h 151"/>
              <a:gd name="T30" fmla="*/ 29 w 144"/>
              <a:gd name="T31" fmla="*/ 121 h 151"/>
              <a:gd name="T32" fmla="*/ 76 w 144"/>
              <a:gd name="T33" fmla="*/ 83 h 151"/>
              <a:gd name="T34" fmla="*/ 115 w 144"/>
              <a:gd name="T35" fmla="*/ 121 h 151"/>
              <a:gd name="T36" fmla="*/ 111 w 144"/>
              <a:gd name="T37" fmla="*/ 131 h 151"/>
              <a:gd name="T38" fmla="*/ 94 w 144"/>
              <a:gd name="T39" fmla="*/ 131 h 151"/>
              <a:gd name="T40" fmla="*/ 83 w 144"/>
              <a:gd name="T41" fmla="*/ 140 h 151"/>
              <a:gd name="T42" fmla="*/ 83 w 144"/>
              <a:gd name="T43" fmla="*/ 125 h 151"/>
              <a:gd name="T44" fmla="*/ 97 w 144"/>
              <a:gd name="T45" fmla="*/ 120 h 151"/>
              <a:gd name="T46" fmla="*/ 47 w 144"/>
              <a:gd name="T47" fmla="*/ 120 h 151"/>
              <a:gd name="T48" fmla="*/ 56 w 144"/>
              <a:gd name="T49" fmla="*/ 120 h 151"/>
              <a:gd name="T50" fmla="*/ 61 w 144"/>
              <a:gd name="T51" fmla="*/ 140 h 151"/>
              <a:gd name="T52" fmla="*/ 115 w 144"/>
              <a:gd name="T53" fmla="*/ 29 h 151"/>
              <a:gd name="T54" fmla="*/ 114 w 144"/>
              <a:gd name="T55" fmla="*/ 28 h 151"/>
              <a:gd name="T56" fmla="*/ 112 w 144"/>
              <a:gd name="T57" fmla="*/ 69 h 151"/>
              <a:gd name="T58" fmla="*/ 115 w 144"/>
              <a:gd name="T59" fmla="*/ 29 h 151"/>
              <a:gd name="T60" fmla="*/ 108 w 144"/>
              <a:gd name="T61" fmla="*/ 23 h 151"/>
              <a:gd name="T62" fmla="*/ 101 w 144"/>
              <a:gd name="T63" fmla="*/ 24 h 151"/>
              <a:gd name="T64" fmla="*/ 108 w 144"/>
              <a:gd name="T65" fmla="*/ 23 h 151"/>
              <a:gd name="T66" fmla="*/ 82 w 144"/>
              <a:gd name="T67" fmla="*/ 12 h 151"/>
              <a:gd name="T68" fmla="*/ 75 w 144"/>
              <a:gd name="T69" fmla="*/ 35 h 151"/>
              <a:gd name="T70" fmla="*/ 96 w 144"/>
              <a:gd name="T71" fmla="*/ 30 h 151"/>
              <a:gd name="T72" fmla="*/ 82 w 144"/>
              <a:gd name="T73" fmla="*/ 12 h 151"/>
              <a:gd name="T74" fmla="*/ 69 w 144"/>
              <a:gd name="T75" fmla="*/ 12 h 151"/>
              <a:gd name="T76" fmla="*/ 49 w 144"/>
              <a:gd name="T77" fmla="*/ 27 h 151"/>
              <a:gd name="T78" fmla="*/ 50 w 144"/>
              <a:gd name="T79" fmla="*/ 31 h 151"/>
              <a:gd name="T80" fmla="*/ 69 w 144"/>
              <a:gd name="T81" fmla="*/ 12 h 151"/>
              <a:gd name="T82" fmla="*/ 48 w 144"/>
              <a:gd name="T83" fmla="*/ 16 h 151"/>
              <a:gd name="T84" fmla="*/ 41 w 144"/>
              <a:gd name="T85" fmla="*/ 27 h 151"/>
              <a:gd name="T86" fmla="*/ 48 w 144"/>
              <a:gd name="T87" fmla="*/ 16 h 151"/>
              <a:gd name="T88" fmla="*/ 30 w 144"/>
              <a:gd name="T89" fmla="*/ 28 h 151"/>
              <a:gd name="T90" fmla="*/ 11 w 144"/>
              <a:gd name="T91" fmla="*/ 69 h 151"/>
              <a:gd name="T92" fmla="*/ 39 w 144"/>
              <a:gd name="T93" fmla="*/ 33 h 151"/>
              <a:gd name="T94" fmla="*/ 99 w 144"/>
              <a:gd name="T95" fmla="*/ 36 h 151"/>
              <a:gd name="T96" fmla="*/ 96 w 144"/>
              <a:gd name="T97" fmla="*/ 37 h 151"/>
              <a:gd name="T98" fmla="*/ 75 w 144"/>
              <a:gd name="T99" fmla="*/ 69 h 151"/>
              <a:gd name="T100" fmla="*/ 99 w 144"/>
              <a:gd name="T101" fmla="*/ 36 h 151"/>
              <a:gd name="T102" fmla="*/ 69 w 144"/>
              <a:gd name="T103" fmla="*/ 42 h 151"/>
              <a:gd name="T104" fmla="*/ 45 w 144"/>
              <a:gd name="T105" fmla="*/ 36 h 151"/>
              <a:gd name="T106" fmla="*/ 69 w 144"/>
              <a:gd name="T107" fmla="*/ 69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4" h="151">
                <a:moveTo>
                  <a:pt x="72" y="0"/>
                </a:moveTo>
                <a:cubicBezTo>
                  <a:pt x="92" y="0"/>
                  <a:pt x="110" y="8"/>
                  <a:pt x="123" y="21"/>
                </a:cubicBezTo>
                <a:cubicBezTo>
                  <a:pt x="136" y="34"/>
                  <a:pt x="144" y="53"/>
                  <a:pt x="144" y="72"/>
                </a:cubicBezTo>
                <a:cubicBezTo>
                  <a:pt x="144" y="90"/>
                  <a:pt x="138" y="106"/>
                  <a:pt x="127" y="119"/>
                </a:cubicBezTo>
                <a:cubicBezTo>
                  <a:pt x="122" y="124"/>
                  <a:pt x="114" y="118"/>
                  <a:pt x="119" y="112"/>
                </a:cubicBezTo>
                <a:cubicBezTo>
                  <a:pt x="127" y="102"/>
                  <a:pt x="132" y="89"/>
                  <a:pt x="133" y="76"/>
                </a:cubicBezTo>
                <a:cubicBezTo>
                  <a:pt x="112" y="76"/>
                  <a:pt x="112" y="76"/>
                  <a:pt x="112" y="76"/>
                </a:cubicBezTo>
                <a:cubicBezTo>
                  <a:pt x="112" y="85"/>
                  <a:pt x="110" y="94"/>
                  <a:pt x="108" y="101"/>
                </a:cubicBezTo>
                <a:cubicBezTo>
                  <a:pt x="107" y="106"/>
                  <a:pt x="101" y="105"/>
                  <a:pt x="102" y="100"/>
                </a:cubicBezTo>
                <a:cubicBezTo>
                  <a:pt x="104" y="93"/>
                  <a:pt x="105" y="85"/>
                  <a:pt x="105" y="76"/>
                </a:cubicBezTo>
                <a:cubicBezTo>
                  <a:pt x="78" y="76"/>
                  <a:pt x="66" y="76"/>
                  <a:pt x="39" y="76"/>
                </a:cubicBezTo>
                <a:cubicBezTo>
                  <a:pt x="39" y="85"/>
                  <a:pt x="40" y="93"/>
                  <a:pt x="42" y="100"/>
                </a:cubicBezTo>
                <a:cubicBezTo>
                  <a:pt x="43" y="105"/>
                  <a:pt x="37" y="106"/>
                  <a:pt x="35" y="101"/>
                </a:cubicBezTo>
                <a:cubicBezTo>
                  <a:pt x="33" y="93"/>
                  <a:pt x="32" y="85"/>
                  <a:pt x="32" y="76"/>
                </a:cubicBezTo>
                <a:cubicBezTo>
                  <a:pt x="11" y="76"/>
                  <a:pt x="11" y="76"/>
                  <a:pt x="11" y="76"/>
                </a:cubicBezTo>
                <a:cubicBezTo>
                  <a:pt x="12" y="89"/>
                  <a:pt x="17" y="102"/>
                  <a:pt x="25" y="112"/>
                </a:cubicBezTo>
                <a:cubicBezTo>
                  <a:pt x="30" y="118"/>
                  <a:pt x="21" y="124"/>
                  <a:pt x="17" y="119"/>
                </a:cubicBezTo>
                <a:cubicBezTo>
                  <a:pt x="6" y="106"/>
                  <a:pt x="0" y="90"/>
                  <a:pt x="0" y="72"/>
                </a:cubicBezTo>
                <a:cubicBezTo>
                  <a:pt x="0" y="53"/>
                  <a:pt x="8" y="34"/>
                  <a:pt x="21" y="21"/>
                </a:cubicBezTo>
                <a:cubicBezTo>
                  <a:pt x="34" y="8"/>
                  <a:pt x="52" y="0"/>
                  <a:pt x="72" y="0"/>
                </a:cubicBezTo>
                <a:close/>
                <a:moveTo>
                  <a:pt x="94" y="131"/>
                </a:moveTo>
                <a:cubicBezTo>
                  <a:pt x="94" y="131"/>
                  <a:pt x="94" y="131"/>
                  <a:pt x="94" y="131"/>
                </a:cubicBezTo>
                <a:cubicBezTo>
                  <a:pt x="94" y="146"/>
                  <a:pt x="94" y="146"/>
                  <a:pt x="94" y="146"/>
                </a:cubicBezTo>
                <a:cubicBezTo>
                  <a:pt x="94" y="149"/>
                  <a:pt x="91" y="151"/>
                  <a:pt x="88" y="151"/>
                </a:cubicBezTo>
                <a:cubicBezTo>
                  <a:pt x="88" y="151"/>
                  <a:pt x="88" y="151"/>
                  <a:pt x="88" y="151"/>
                </a:cubicBezTo>
                <a:cubicBezTo>
                  <a:pt x="56" y="151"/>
                  <a:pt x="56" y="151"/>
                  <a:pt x="56" y="151"/>
                </a:cubicBezTo>
                <a:cubicBezTo>
                  <a:pt x="52" y="151"/>
                  <a:pt x="50" y="149"/>
                  <a:pt x="50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0" y="131"/>
                  <a:pt x="50" y="131"/>
                  <a:pt x="50" y="131"/>
                </a:cubicBezTo>
                <a:cubicBezTo>
                  <a:pt x="33" y="131"/>
                  <a:pt x="33" y="131"/>
                  <a:pt x="33" y="131"/>
                </a:cubicBezTo>
                <a:cubicBezTo>
                  <a:pt x="30" y="131"/>
                  <a:pt x="28" y="128"/>
                  <a:pt x="28" y="125"/>
                </a:cubicBezTo>
                <a:cubicBezTo>
                  <a:pt x="28" y="124"/>
                  <a:pt x="28" y="122"/>
                  <a:pt x="29" y="121"/>
                </a:cubicBezTo>
                <a:cubicBezTo>
                  <a:pt x="68" y="83"/>
                  <a:pt x="68" y="83"/>
                  <a:pt x="68" y="83"/>
                </a:cubicBezTo>
                <a:cubicBezTo>
                  <a:pt x="70" y="81"/>
                  <a:pt x="74" y="81"/>
                  <a:pt x="76" y="83"/>
                </a:cubicBezTo>
                <a:cubicBezTo>
                  <a:pt x="76" y="83"/>
                  <a:pt x="76" y="83"/>
                  <a:pt x="76" y="83"/>
                </a:cubicBezTo>
                <a:cubicBezTo>
                  <a:pt x="115" y="121"/>
                  <a:pt x="115" y="121"/>
                  <a:pt x="115" y="121"/>
                </a:cubicBezTo>
                <a:cubicBezTo>
                  <a:pt x="117" y="124"/>
                  <a:pt x="117" y="127"/>
                  <a:pt x="115" y="129"/>
                </a:cubicBezTo>
                <a:cubicBezTo>
                  <a:pt x="113" y="130"/>
                  <a:pt x="112" y="131"/>
                  <a:pt x="111" y="131"/>
                </a:cubicBezTo>
                <a:cubicBezTo>
                  <a:pt x="110" y="131"/>
                  <a:pt x="110" y="131"/>
                  <a:pt x="110" y="131"/>
                </a:cubicBezTo>
                <a:cubicBezTo>
                  <a:pt x="94" y="131"/>
                  <a:pt x="94" y="131"/>
                  <a:pt x="94" y="131"/>
                </a:cubicBezTo>
                <a:close/>
                <a:moveTo>
                  <a:pt x="83" y="140"/>
                </a:moveTo>
                <a:cubicBezTo>
                  <a:pt x="83" y="140"/>
                  <a:pt x="83" y="140"/>
                  <a:pt x="83" y="140"/>
                </a:cubicBezTo>
                <a:cubicBezTo>
                  <a:pt x="83" y="125"/>
                  <a:pt x="83" y="125"/>
                  <a:pt x="83" y="125"/>
                </a:cubicBezTo>
                <a:cubicBezTo>
                  <a:pt x="83" y="125"/>
                  <a:pt x="83" y="125"/>
                  <a:pt x="83" y="125"/>
                </a:cubicBezTo>
                <a:cubicBezTo>
                  <a:pt x="83" y="122"/>
                  <a:pt x="85" y="120"/>
                  <a:pt x="88" y="120"/>
                </a:cubicBezTo>
                <a:cubicBezTo>
                  <a:pt x="97" y="120"/>
                  <a:pt x="97" y="120"/>
                  <a:pt x="97" y="120"/>
                </a:cubicBezTo>
                <a:cubicBezTo>
                  <a:pt x="72" y="95"/>
                  <a:pt x="72" y="95"/>
                  <a:pt x="72" y="95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55" y="120"/>
                  <a:pt x="55" y="120"/>
                  <a:pt x="55" y="120"/>
                </a:cubicBezTo>
                <a:cubicBezTo>
                  <a:pt x="56" y="120"/>
                  <a:pt x="56" y="120"/>
                  <a:pt x="56" y="120"/>
                </a:cubicBezTo>
                <a:cubicBezTo>
                  <a:pt x="59" y="120"/>
                  <a:pt x="61" y="122"/>
                  <a:pt x="61" y="125"/>
                </a:cubicBezTo>
                <a:cubicBezTo>
                  <a:pt x="61" y="140"/>
                  <a:pt x="61" y="140"/>
                  <a:pt x="61" y="140"/>
                </a:cubicBezTo>
                <a:cubicBezTo>
                  <a:pt x="83" y="140"/>
                  <a:pt x="83" y="140"/>
                  <a:pt x="83" y="140"/>
                </a:cubicBezTo>
                <a:close/>
                <a:moveTo>
                  <a:pt x="115" y="29"/>
                </a:moveTo>
                <a:cubicBezTo>
                  <a:pt x="115" y="29"/>
                  <a:pt x="115" y="29"/>
                  <a:pt x="115" y="29"/>
                </a:cubicBezTo>
                <a:cubicBezTo>
                  <a:pt x="115" y="29"/>
                  <a:pt x="114" y="28"/>
                  <a:pt x="114" y="28"/>
                </a:cubicBezTo>
                <a:cubicBezTo>
                  <a:pt x="111" y="30"/>
                  <a:pt x="108" y="32"/>
                  <a:pt x="105" y="33"/>
                </a:cubicBezTo>
                <a:cubicBezTo>
                  <a:pt x="109" y="44"/>
                  <a:pt x="111" y="56"/>
                  <a:pt x="112" y="69"/>
                </a:cubicBezTo>
                <a:cubicBezTo>
                  <a:pt x="133" y="69"/>
                  <a:pt x="133" y="69"/>
                  <a:pt x="133" y="69"/>
                </a:cubicBezTo>
                <a:cubicBezTo>
                  <a:pt x="132" y="54"/>
                  <a:pt x="125" y="40"/>
                  <a:pt x="115" y="29"/>
                </a:cubicBezTo>
                <a:close/>
                <a:moveTo>
                  <a:pt x="108" y="23"/>
                </a:moveTo>
                <a:cubicBezTo>
                  <a:pt x="108" y="23"/>
                  <a:pt x="108" y="23"/>
                  <a:pt x="108" y="23"/>
                </a:cubicBezTo>
                <a:cubicBezTo>
                  <a:pt x="104" y="21"/>
                  <a:pt x="100" y="18"/>
                  <a:pt x="96" y="16"/>
                </a:cubicBezTo>
                <a:cubicBezTo>
                  <a:pt x="98" y="19"/>
                  <a:pt x="99" y="21"/>
                  <a:pt x="101" y="24"/>
                </a:cubicBezTo>
                <a:cubicBezTo>
                  <a:pt x="101" y="25"/>
                  <a:pt x="102" y="26"/>
                  <a:pt x="102" y="27"/>
                </a:cubicBezTo>
                <a:cubicBezTo>
                  <a:pt x="104" y="26"/>
                  <a:pt x="106" y="25"/>
                  <a:pt x="108" y="23"/>
                </a:cubicBezTo>
                <a:close/>
                <a:moveTo>
                  <a:pt x="82" y="12"/>
                </a:moveTo>
                <a:cubicBezTo>
                  <a:pt x="82" y="12"/>
                  <a:pt x="82" y="12"/>
                  <a:pt x="82" y="12"/>
                </a:cubicBezTo>
                <a:cubicBezTo>
                  <a:pt x="80" y="12"/>
                  <a:pt x="78" y="12"/>
                  <a:pt x="75" y="12"/>
                </a:cubicBezTo>
                <a:cubicBezTo>
                  <a:pt x="75" y="35"/>
                  <a:pt x="75" y="35"/>
                  <a:pt x="75" y="35"/>
                </a:cubicBezTo>
                <a:cubicBezTo>
                  <a:pt x="82" y="35"/>
                  <a:pt x="88" y="33"/>
                  <a:pt x="94" y="31"/>
                </a:cubicBezTo>
                <a:cubicBezTo>
                  <a:pt x="95" y="31"/>
                  <a:pt x="96" y="30"/>
                  <a:pt x="96" y="30"/>
                </a:cubicBezTo>
                <a:cubicBezTo>
                  <a:pt x="96" y="29"/>
                  <a:pt x="95" y="28"/>
                  <a:pt x="95" y="27"/>
                </a:cubicBezTo>
                <a:cubicBezTo>
                  <a:pt x="91" y="20"/>
                  <a:pt x="87" y="15"/>
                  <a:pt x="82" y="12"/>
                </a:cubicBezTo>
                <a:close/>
                <a:moveTo>
                  <a:pt x="69" y="12"/>
                </a:moveTo>
                <a:cubicBezTo>
                  <a:pt x="69" y="12"/>
                  <a:pt x="69" y="12"/>
                  <a:pt x="69" y="12"/>
                </a:cubicBezTo>
                <a:cubicBezTo>
                  <a:pt x="66" y="12"/>
                  <a:pt x="64" y="12"/>
                  <a:pt x="62" y="12"/>
                </a:cubicBezTo>
                <a:cubicBezTo>
                  <a:pt x="57" y="15"/>
                  <a:pt x="53" y="20"/>
                  <a:pt x="49" y="27"/>
                </a:cubicBezTo>
                <a:cubicBezTo>
                  <a:pt x="48" y="28"/>
                  <a:pt x="48" y="29"/>
                  <a:pt x="47" y="30"/>
                </a:cubicBezTo>
                <a:cubicBezTo>
                  <a:pt x="48" y="30"/>
                  <a:pt x="49" y="31"/>
                  <a:pt x="50" y="31"/>
                </a:cubicBezTo>
                <a:cubicBezTo>
                  <a:pt x="56" y="33"/>
                  <a:pt x="62" y="35"/>
                  <a:pt x="69" y="35"/>
                </a:cubicBezTo>
                <a:cubicBezTo>
                  <a:pt x="69" y="12"/>
                  <a:pt x="69" y="12"/>
                  <a:pt x="69" y="12"/>
                </a:cubicBezTo>
                <a:close/>
                <a:moveTo>
                  <a:pt x="48" y="16"/>
                </a:moveTo>
                <a:cubicBezTo>
                  <a:pt x="48" y="16"/>
                  <a:pt x="48" y="16"/>
                  <a:pt x="48" y="16"/>
                </a:cubicBezTo>
                <a:cubicBezTo>
                  <a:pt x="44" y="18"/>
                  <a:pt x="39" y="21"/>
                  <a:pt x="36" y="23"/>
                </a:cubicBezTo>
                <a:cubicBezTo>
                  <a:pt x="37" y="25"/>
                  <a:pt x="39" y="26"/>
                  <a:pt x="41" y="27"/>
                </a:cubicBezTo>
                <a:cubicBezTo>
                  <a:pt x="42" y="26"/>
                  <a:pt x="43" y="25"/>
                  <a:pt x="43" y="24"/>
                </a:cubicBezTo>
                <a:cubicBezTo>
                  <a:pt x="45" y="21"/>
                  <a:pt x="46" y="19"/>
                  <a:pt x="48" y="16"/>
                </a:cubicBezTo>
                <a:close/>
                <a:moveTo>
                  <a:pt x="30" y="28"/>
                </a:moveTo>
                <a:cubicBezTo>
                  <a:pt x="30" y="28"/>
                  <a:pt x="30" y="28"/>
                  <a:pt x="30" y="28"/>
                </a:cubicBezTo>
                <a:cubicBezTo>
                  <a:pt x="30" y="28"/>
                  <a:pt x="29" y="29"/>
                  <a:pt x="29" y="29"/>
                </a:cubicBezTo>
                <a:cubicBezTo>
                  <a:pt x="18" y="40"/>
                  <a:pt x="12" y="54"/>
                  <a:pt x="11" y="69"/>
                </a:cubicBezTo>
                <a:cubicBezTo>
                  <a:pt x="32" y="69"/>
                  <a:pt x="32" y="69"/>
                  <a:pt x="32" y="69"/>
                </a:cubicBezTo>
                <a:cubicBezTo>
                  <a:pt x="32" y="56"/>
                  <a:pt x="35" y="44"/>
                  <a:pt x="39" y="33"/>
                </a:cubicBezTo>
                <a:cubicBezTo>
                  <a:pt x="36" y="32"/>
                  <a:pt x="33" y="30"/>
                  <a:pt x="30" y="28"/>
                </a:cubicBezTo>
                <a:close/>
                <a:moveTo>
                  <a:pt x="99" y="36"/>
                </a:moveTo>
                <a:cubicBezTo>
                  <a:pt x="99" y="36"/>
                  <a:pt x="99" y="36"/>
                  <a:pt x="99" y="36"/>
                </a:cubicBezTo>
                <a:cubicBezTo>
                  <a:pt x="98" y="37"/>
                  <a:pt x="97" y="37"/>
                  <a:pt x="96" y="37"/>
                </a:cubicBezTo>
                <a:cubicBezTo>
                  <a:pt x="90" y="40"/>
                  <a:pt x="83" y="41"/>
                  <a:pt x="75" y="42"/>
                </a:cubicBezTo>
                <a:cubicBezTo>
                  <a:pt x="75" y="69"/>
                  <a:pt x="75" y="69"/>
                  <a:pt x="75" y="69"/>
                </a:cubicBezTo>
                <a:cubicBezTo>
                  <a:pt x="105" y="69"/>
                  <a:pt x="105" y="69"/>
                  <a:pt x="105" y="69"/>
                </a:cubicBezTo>
                <a:cubicBezTo>
                  <a:pt x="105" y="57"/>
                  <a:pt x="103" y="46"/>
                  <a:pt x="99" y="36"/>
                </a:cubicBezTo>
                <a:close/>
                <a:moveTo>
                  <a:pt x="69" y="42"/>
                </a:moveTo>
                <a:cubicBezTo>
                  <a:pt x="69" y="42"/>
                  <a:pt x="69" y="42"/>
                  <a:pt x="69" y="42"/>
                </a:cubicBezTo>
                <a:cubicBezTo>
                  <a:pt x="61" y="41"/>
                  <a:pt x="54" y="40"/>
                  <a:pt x="48" y="37"/>
                </a:cubicBezTo>
                <a:cubicBezTo>
                  <a:pt x="47" y="37"/>
                  <a:pt x="46" y="37"/>
                  <a:pt x="45" y="36"/>
                </a:cubicBezTo>
                <a:cubicBezTo>
                  <a:pt x="41" y="46"/>
                  <a:pt x="39" y="57"/>
                  <a:pt x="39" y="69"/>
                </a:cubicBezTo>
                <a:cubicBezTo>
                  <a:pt x="69" y="69"/>
                  <a:pt x="69" y="69"/>
                  <a:pt x="69" y="69"/>
                </a:cubicBezTo>
                <a:cubicBezTo>
                  <a:pt x="69" y="42"/>
                  <a:pt x="69" y="42"/>
                  <a:pt x="69" y="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765" name="Rectangle 69"/>
          <p:cNvSpPr>
            <a:spLocks noChangeArrowheads="1"/>
          </p:cNvSpPr>
          <p:nvPr/>
        </p:nvSpPr>
        <p:spPr bwMode="auto">
          <a:xfrm>
            <a:off x="3060700" y="3413125"/>
            <a:ext cx="6746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01</a:t>
            </a:r>
            <a:endParaRPr lang="en-US" altLang="zh-CN" sz="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66" name="Rectangle 70"/>
          <p:cNvSpPr>
            <a:spLocks noChangeArrowheads="1"/>
          </p:cNvSpPr>
          <p:nvPr/>
        </p:nvSpPr>
        <p:spPr bwMode="auto">
          <a:xfrm>
            <a:off x="3060700" y="3779838"/>
            <a:ext cx="67468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02</a:t>
            </a:r>
            <a:endParaRPr lang="en-US" altLang="zh-CN" sz="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67" name="Rectangle 71"/>
          <p:cNvSpPr>
            <a:spLocks noChangeArrowheads="1"/>
          </p:cNvSpPr>
          <p:nvPr/>
        </p:nvSpPr>
        <p:spPr bwMode="auto">
          <a:xfrm>
            <a:off x="5416550" y="2041525"/>
            <a:ext cx="6746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03</a:t>
            </a:r>
            <a:endParaRPr lang="en-US" altLang="zh-CN" sz="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68" name="Rectangle 72"/>
          <p:cNvSpPr>
            <a:spLocks noChangeArrowheads="1"/>
          </p:cNvSpPr>
          <p:nvPr/>
        </p:nvSpPr>
        <p:spPr bwMode="auto">
          <a:xfrm>
            <a:off x="5416550" y="2408238"/>
            <a:ext cx="67468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04</a:t>
            </a:r>
            <a:endParaRPr lang="en-US" altLang="zh-CN" sz="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458817" y="358586"/>
            <a:ext cx="222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Rectangle 20"/>
          <p:cNvSpPr>
            <a:spLocks noChangeArrowheads="1"/>
          </p:cNvSpPr>
          <p:nvPr/>
        </p:nvSpPr>
        <p:spPr bwMode="auto">
          <a:xfrm>
            <a:off x="3671697" y="685492"/>
            <a:ext cx="180060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subtitle for your presentation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50" name="Freeform 106"/>
          <p:cNvSpPr/>
          <p:nvPr/>
        </p:nvSpPr>
        <p:spPr bwMode="auto">
          <a:xfrm>
            <a:off x="3195638" y="1541463"/>
            <a:ext cx="1679575" cy="1682750"/>
          </a:xfrm>
          <a:custGeom>
            <a:avLst/>
            <a:gdLst>
              <a:gd name="T0" fmla="*/ 0 w 878"/>
              <a:gd name="T1" fmla="*/ 557 h 879"/>
              <a:gd name="T2" fmla="*/ 0 w 878"/>
              <a:gd name="T3" fmla="*/ 879 h 879"/>
              <a:gd name="T4" fmla="*/ 878 w 878"/>
              <a:gd name="T5" fmla="*/ 0 h 879"/>
              <a:gd name="T6" fmla="*/ 557 w 878"/>
              <a:gd name="T7" fmla="*/ 0 h 879"/>
              <a:gd name="T8" fmla="*/ 0 w 878"/>
              <a:gd name="T9" fmla="*/ 557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0" y="557"/>
                </a:moveTo>
                <a:cubicBezTo>
                  <a:pt x="0" y="879"/>
                  <a:pt x="0" y="879"/>
                  <a:pt x="0" y="879"/>
                </a:cubicBezTo>
                <a:cubicBezTo>
                  <a:pt x="485" y="879"/>
                  <a:pt x="878" y="486"/>
                  <a:pt x="878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557" y="308"/>
                  <a:pt x="307" y="557"/>
                  <a:pt x="0" y="5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851" name="Freeform 107"/>
          <p:cNvSpPr/>
          <p:nvPr/>
        </p:nvSpPr>
        <p:spPr bwMode="auto">
          <a:xfrm>
            <a:off x="3195638" y="2609850"/>
            <a:ext cx="1679575" cy="1679575"/>
          </a:xfrm>
          <a:custGeom>
            <a:avLst/>
            <a:gdLst>
              <a:gd name="T0" fmla="*/ 557 w 878"/>
              <a:gd name="T1" fmla="*/ 878 h 878"/>
              <a:gd name="T2" fmla="*/ 878 w 878"/>
              <a:gd name="T3" fmla="*/ 878 h 878"/>
              <a:gd name="T4" fmla="*/ 0 w 878"/>
              <a:gd name="T5" fmla="*/ 0 h 878"/>
              <a:gd name="T6" fmla="*/ 0 w 878"/>
              <a:gd name="T7" fmla="*/ 321 h 878"/>
              <a:gd name="T8" fmla="*/ 557 w 878"/>
              <a:gd name="T9" fmla="*/ 87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557" y="878"/>
                </a:moveTo>
                <a:cubicBezTo>
                  <a:pt x="878" y="878"/>
                  <a:pt x="878" y="878"/>
                  <a:pt x="878" y="878"/>
                </a:cubicBezTo>
                <a:cubicBezTo>
                  <a:pt x="878" y="393"/>
                  <a:pt x="485" y="0"/>
                  <a:pt x="0" y="0"/>
                </a:cubicBezTo>
                <a:cubicBezTo>
                  <a:pt x="0" y="321"/>
                  <a:pt x="0" y="321"/>
                  <a:pt x="0" y="321"/>
                </a:cubicBezTo>
                <a:cubicBezTo>
                  <a:pt x="307" y="321"/>
                  <a:pt x="557" y="571"/>
                  <a:pt x="557" y="87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852" name="Freeform 108"/>
          <p:cNvSpPr/>
          <p:nvPr/>
        </p:nvSpPr>
        <p:spPr bwMode="auto">
          <a:xfrm>
            <a:off x="4260849" y="1541463"/>
            <a:ext cx="1679575" cy="1682750"/>
          </a:xfrm>
          <a:custGeom>
            <a:avLst/>
            <a:gdLst>
              <a:gd name="T0" fmla="*/ 321 w 878"/>
              <a:gd name="T1" fmla="*/ 0 h 879"/>
              <a:gd name="T2" fmla="*/ 0 w 878"/>
              <a:gd name="T3" fmla="*/ 0 h 879"/>
              <a:gd name="T4" fmla="*/ 878 w 878"/>
              <a:gd name="T5" fmla="*/ 879 h 879"/>
              <a:gd name="T6" fmla="*/ 878 w 878"/>
              <a:gd name="T7" fmla="*/ 557 h 879"/>
              <a:gd name="T8" fmla="*/ 321 w 878"/>
              <a:gd name="T9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3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6"/>
                  <a:pt x="393" y="879"/>
                  <a:pt x="878" y="879"/>
                </a:cubicBezTo>
                <a:cubicBezTo>
                  <a:pt x="878" y="557"/>
                  <a:pt x="878" y="557"/>
                  <a:pt x="878" y="557"/>
                </a:cubicBezTo>
                <a:cubicBezTo>
                  <a:pt x="571" y="557"/>
                  <a:pt x="321" y="308"/>
                  <a:pt x="32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594D7B"/>
              </a:solidFill>
            </a:endParaRPr>
          </a:p>
        </p:txBody>
      </p:sp>
      <p:sp>
        <p:nvSpPr>
          <p:cNvPr id="31853" name="Freeform 109"/>
          <p:cNvSpPr/>
          <p:nvPr/>
        </p:nvSpPr>
        <p:spPr bwMode="auto">
          <a:xfrm>
            <a:off x="4260850" y="2609850"/>
            <a:ext cx="1679575" cy="1679575"/>
          </a:xfrm>
          <a:custGeom>
            <a:avLst/>
            <a:gdLst>
              <a:gd name="T0" fmla="*/ 878 w 878"/>
              <a:gd name="T1" fmla="*/ 321 h 878"/>
              <a:gd name="T2" fmla="*/ 878 w 878"/>
              <a:gd name="T3" fmla="*/ 0 h 878"/>
              <a:gd name="T4" fmla="*/ 0 w 878"/>
              <a:gd name="T5" fmla="*/ 878 h 878"/>
              <a:gd name="T6" fmla="*/ 321 w 878"/>
              <a:gd name="T7" fmla="*/ 878 h 878"/>
              <a:gd name="T8" fmla="*/ 878 w 878"/>
              <a:gd name="T9" fmla="*/ 321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878" y="321"/>
                </a:moveTo>
                <a:cubicBezTo>
                  <a:pt x="878" y="0"/>
                  <a:pt x="878" y="0"/>
                  <a:pt x="878" y="0"/>
                </a:cubicBezTo>
                <a:cubicBezTo>
                  <a:pt x="393" y="0"/>
                  <a:pt x="0" y="393"/>
                  <a:pt x="0" y="878"/>
                </a:cubicBezTo>
                <a:cubicBezTo>
                  <a:pt x="321" y="878"/>
                  <a:pt x="321" y="878"/>
                  <a:pt x="321" y="878"/>
                </a:cubicBezTo>
                <a:cubicBezTo>
                  <a:pt x="321" y="571"/>
                  <a:pt x="571" y="321"/>
                  <a:pt x="878" y="3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854" name="Freeform 110"/>
          <p:cNvSpPr>
            <a:spLocks noEditPoints="1"/>
          </p:cNvSpPr>
          <p:nvPr/>
        </p:nvSpPr>
        <p:spPr bwMode="auto">
          <a:xfrm>
            <a:off x="5494338" y="2832100"/>
            <a:ext cx="282575" cy="227013"/>
          </a:xfrm>
          <a:custGeom>
            <a:avLst/>
            <a:gdLst>
              <a:gd name="T0" fmla="*/ 127 w 147"/>
              <a:gd name="T1" fmla="*/ 45 h 119"/>
              <a:gd name="T2" fmla="*/ 116 w 147"/>
              <a:gd name="T3" fmla="*/ 45 h 119"/>
              <a:gd name="T4" fmla="*/ 35 w 147"/>
              <a:gd name="T5" fmla="*/ 18 h 119"/>
              <a:gd name="T6" fmla="*/ 17 w 147"/>
              <a:gd name="T7" fmla="*/ 18 h 119"/>
              <a:gd name="T8" fmla="*/ 34 w 147"/>
              <a:gd name="T9" fmla="*/ 21 h 119"/>
              <a:gd name="T10" fmla="*/ 10 w 147"/>
              <a:gd name="T11" fmla="*/ 21 h 119"/>
              <a:gd name="T12" fmla="*/ 10 w 147"/>
              <a:gd name="T13" fmla="*/ 15 h 119"/>
              <a:gd name="T14" fmla="*/ 13 w 147"/>
              <a:gd name="T15" fmla="*/ 11 h 119"/>
              <a:gd name="T16" fmla="*/ 40 w 147"/>
              <a:gd name="T17" fmla="*/ 4 h 119"/>
              <a:gd name="T18" fmla="*/ 101 w 147"/>
              <a:gd name="T19" fmla="*/ 0 h 119"/>
              <a:gd name="T20" fmla="*/ 113 w 147"/>
              <a:gd name="T21" fmla="*/ 21 h 119"/>
              <a:gd name="T22" fmla="*/ 147 w 147"/>
              <a:gd name="T23" fmla="*/ 26 h 119"/>
              <a:gd name="T24" fmla="*/ 147 w 147"/>
              <a:gd name="T25" fmla="*/ 113 h 119"/>
              <a:gd name="T26" fmla="*/ 141 w 147"/>
              <a:gd name="T27" fmla="*/ 119 h 119"/>
              <a:gd name="T28" fmla="*/ 0 w 147"/>
              <a:gd name="T29" fmla="*/ 113 h 119"/>
              <a:gd name="T30" fmla="*/ 0 w 147"/>
              <a:gd name="T31" fmla="*/ 26 h 119"/>
              <a:gd name="T32" fmla="*/ 6 w 147"/>
              <a:gd name="T33" fmla="*/ 21 h 119"/>
              <a:gd name="T34" fmla="*/ 73 w 147"/>
              <a:gd name="T35" fmla="*/ 43 h 119"/>
              <a:gd name="T36" fmla="*/ 87 w 147"/>
              <a:gd name="T37" fmla="*/ 49 h 119"/>
              <a:gd name="T38" fmla="*/ 73 w 147"/>
              <a:gd name="T39" fmla="*/ 81 h 119"/>
              <a:gd name="T40" fmla="*/ 73 w 147"/>
              <a:gd name="T41" fmla="*/ 43 h 119"/>
              <a:gd name="T42" fmla="*/ 82 w 147"/>
              <a:gd name="T43" fmla="*/ 54 h 119"/>
              <a:gd name="T44" fmla="*/ 61 w 147"/>
              <a:gd name="T45" fmla="*/ 62 h 119"/>
              <a:gd name="T46" fmla="*/ 86 w 147"/>
              <a:gd name="T47" fmla="*/ 62 h 119"/>
              <a:gd name="T48" fmla="*/ 82 w 147"/>
              <a:gd name="T49" fmla="*/ 54 h 119"/>
              <a:gd name="T50" fmla="*/ 38 w 147"/>
              <a:gd name="T51" fmla="*/ 32 h 119"/>
              <a:gd name="T52" fmla="*/ 11 w 147"/>
              <a:gd name="T53" fmla="*/ 108 h 119"/>
              <a:gd name="T54" fmla="*/ 136 w 147"/>
              <a:gd name="T55" fmla="*/ 32 h 119"/>
              <a:gd name="T56" fmla="*/ 109 w 147"/>
              <a:gd name="T57" fmla="*/ 32 h 119"/>
              <a:gd name="T58" fmla="*/ 97 w 147"/>
              <a:gd name="T59" fmla="*/ 12 h 119"/>
              <a:gd name="T60" fmla="*/ 44 w 147"/>
              <a:gd name="T61" fmla="*/ 28 h 119"/>
              <a:gd name="T62" fmla="*/ 73 w 147"/>
              <a:gd name="T63" fmla="*/ 23 h 119"/>
              <a:gd name="T64" fmla="*/ 112 w 147"/>
              <a:gd name="T65" fmla="*/ 62 h 119"/>
              <a:gd name="T66" fmla="*/ 34 w 147"/>
              <a:gd name="T67" fmla="*/ 62 h 119"/>
              <a:gd name="T68" fmla="*/ 73 w 147"/>
              <a:gd name="T69" fmla="*/ 35 h 119"/>
              <a:gd name="T70" fmla="*/ 46 w 147"/>
              <a:gd name="T71" fmla="*/ 62 h 119"/>
              <a:gd name="T72" fmla="*/ 101 w 147"/>
              <a:gd name="T73" fmla="*/ 62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19">
                <a:moveTo>
                  <a:pt x="122" y="40"/>
                </a:moveTo>
                <a:cubicBezTo>
                  <a:pt x="125" y="40"/>
                  <a:pt x="127" y="42"/>
                  <a:pt x="127" y="45"/>
                </a:cubicBezTo>
                <a:cubicBezTo>
                  <a:pt x="127" y="48"/>
                  <a:pt x="125" y="50"/>
                  <a:pt x="122" y="50"/>
                </a:cubicBezTo>
                <a:cubicBezTo>
                  <a:pt x="119" y="50"/>
                  <a:pt x="116" y="48"/>
                  <a:pt x="116" y="45"/>
                </a:cubicBezTo>
                <a:cubicBezTo>
                  <a:pt x="116" y="42"/>
                  <a:pt x="119" y="40"/>
                  <a:pt x="122" y="40"/>
                </a:cubicBezTo>
                <a:close/>
                <a:moveTo>
                  <a:pt x="35" y="18"/>
                </a:moveTo>
                <a:cubicBezTo>
                  <a:pt x="35" y="18"/>
                  <a:pt x="35" y="18"/>
                  <a:pt x="35" y="18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21"/>
                  <a:pt x="17" y="21"/>
                  <a:pt x="17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5" y="18"/>
                  <a:pt x="35" y="18"/>
                  <a:pt x="35" y="18"/>
                </a:cubicBezTo>
                <a:close/>
                <a:moveTo>
                  <a:pt x="10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3"/>
                  <a:pt x="12" y="11"/>
                  <a:pt x="13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40" y="4"/>
                  <a:pt x="40" y="4"/>
                  <a:pt x="40" y="4"/>
                </a:cubicBezTo>
                <a:cubicBezTo>
                  <a:pt x="41" y="2"/>
                  <a:pt x="44" y="0"/>
                  <a:pt x="46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04" y="0"/>
                  <a:pt x="106" y="2"/>
                  <a:pt x="107" y="4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41" y="21"/>
                  <a:pt x="141" y="21"/>
                  <a:pt x="141" y="21"/>
                </a:cubicBezTo>
                <a:cubicBezTo>
                  <a:pt x="144" y="21"/>
                  <a:pt x="147" y="23"/>
                  <a:pt x="147" y="26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113"/>
                  <a:pt x="147" y="113"/>
                  <a:pt x="147" y="113"/>
                </a:cubicBezTo>
                <a:cubicBezTo>
                  <a:pt x="147" y="117"/>
                  <a:pt x="144" y="119"/>
                  <a:pt x="141" y="119"/>
                </a:cubicBezTo>
                <a:cubicBezTo>
                  <a:pt x="141" y="119"/>
                  <a:pt x="141" y="119"/>
                  <a:pt x="141" y="119"/>
                </a:cubicBezTo>
                <a:cubicBezTo>
                  <a:pt x="6" y="119"/>
                  <a:pt x="6" y="119"/>
                  <a:pt x="6" y="119"/>
                </a:cubicBezTo>
                <a:cubicBezTo>
                  <a:pt x="3" y="119"/>
                  <a:pt x="0" y="117"/>
                  <a:pt x="0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3"/>
                  <a:pt x="3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0" y="21"/>
                  <a:pt x="10" y="21"/>
                  <a:pt x="10" y="21"/>
                </a:cubicBezTo>
                <a:close/>
                <a:moveTo>
                  <a:pt x="73" y="43"/>
                </a:moveTo>
                <a:cubicBezTo>
                  <a:pt x="73" y="43"/>
                  <a:pt x="73" y="43"/>
                  <a:pt x="73" y="43"/>
                </a:cubicBezTo>
                <a:cubicBezTo>
                  <a:pt x="79" y="43"/>
                  <a:pt x="83" y="45"/>
                  <a:pt x="87" y="49"/>
                </a:cubicBezTo>
                <a:cubicBezTo>
                  <a:pt x="90" y="52"/>
                  <a:pt x="92" y="57"/>
                  <a:pt x="92" y="62"/>
                </a:cubicBezTo>
                <a:cubicBezTo>
                  <a:pt x="92" y="73"/>
                  <a:pt x="84" y="81"/>
                  <a:pt x="73" y="81"/>
                </a:cubicBezTo>
                <a:cubicBezTo>
                  <a:pt x="63" y="81"/>
                  <a:pt x="54" y="73"/>
                  <a:pt x="54" y="62"/>
                </a:cubicBezTo>
                <a:cubicBezTo>
                  <a:pt x="54" y="52"/>
                  <a:pt x="63" y="43"/>
                  <a:pt x="73" y="43"/>
                </a:cubicBezTo>
                <a:close/>
                <a:moveTo>
                  <a:pt x="82" y="54"/>
                </a:moveTo>
                <a:cubicBezTo>
                  <a:pt x="82" y="54"/>
                  <a:pt x="82" y="54"/>
                  <a:pt x="82" y="54"/>
                </a:cubicBezTo>
                <a:cubicBezTo>
                  <a:pt x="80" y="51"/>
                  <a:pt x="77" y="50"/>
                  <a:pt x="73" y="50"/>
                </a:cubicBezTo>
                <a:cubicBezTo>
                  <a:pt x="67" y="50"/>
                  <a:pt x="61" y="56"/>
                  <a:pt x="61" y="62"/>
                </a:cubicBezTo>
                <a:cubicBezTo>
                  <a:pt x="61" y="69"/>
                  <a:pt x="67" y="74"/>
                  <a:pt x="73" y="74"/>
                </a:cubicBezTo>
                <a:cubicBezTo>
                  <a:pt x="80" y="74"/>
                  <a:pt x="86" y="69"/>
                  <a:pt x="86" y="62"/>
                </a:cubicBezTo>
                <a:cubicBezTo>
                  <a:pt x="86" y="59"/>
                  <a:pt x="84" y="56"/>
                  <a:pt x="82" y="54"/>
                </a:cubicBezTo>
                <a:cubicBezTo>
                  <a:pt x="82" y="54"/>
                  <a:pt x="82" y="54"/>
                  <a:pt x="82" y="54"/>
                </a:cubicBezTo>
                <a:close/>
                <a:moveTo>
                  <a:pt x="38" y="32"/>
                </a:moveTo>
                <a:cubicBezTo>
                  <a:pt x="38" y="32"/>
                  <a:pt x="38" y="32"/>
                  <a:pt x="38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36" y="108"/>
                  <a:pt x="136" y="108"/>
                  <a:pt x="136" y="108"/>
                </a:cubicBezTo>
                <a:cubicBezTo>
                  <a:pt x="136" y="32"/>
                  <a:pt x="136" y="32"/>
                  <a:pt x="136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6" y="32"/>
                  <a:pt x="104" y="31"/>
                  <a:pt x="103" y="28"/>
                </a:cubicBezTo>
                <a:cubicBezTo>
                  <a:pt x="97" y="12"/>
                  <a:pt x="97" y="12"/>
                  <a:pt x="97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44" y="28"/>
                  <a:pt x="44" y="28"/>
                  <a:pt x="44" y="28"/>
                </a:cubicBezTo>
                <a:cubicBezTo>
                  <a:pt x="43" y="30"/>
                  <a:pt x="41" y="32"/>
                  <a:pt x="38" y="32"/>
                </a:cubicBezTo>
                <a:close/>
                <a:moveTo>
                  <a:pt x="73" y="23"/>
                </a:moveTo>
                <a:cubicBezTo>
                  <a:pt x="73" y="23"/>
                  <a:pt x="73" y="23"/>
                  <a:pt x="73" y="23"/>
                </a:cubicBezTo>
                <a:cubicBezTo>
                  <a:pt x="95" y="23"/>
                  <a:pt x="112" y="41"/>
                  <a:pt x="112" y="62"/>
                </a:cubicBezTo>
                <a:cubicBezTo>
                  <a:pt x="112" y="84"/>
                  <a:pt x="95" y="101"/>
                  <a:pt x="73" y="101"/>
                </a:cubicBezTo>
                <a:cubicBezTo>
                  <a:pt x="52" y="101"/>
                  <a:pt x="34" y="84"/>
                  <a:pt x="34" y="62"/>
                </a:cubicBezTo>
                <a:cubicBezTo>
                  <a:pt x="34" y="41"/>
                  <a:pt x="52" y="23"/>
                  <a:pt x="73" y="23"/>
                </a:cubicBezTo>
                <a:close/>
                <a:moveTo>
                  <a:pt x="73" y="35"/>
                </a:moveTo>
                <a:cubicBezTo>
                  <a:pt x="73" y="35"/>
                  <a:pt x="73" y="35"/>
                  <a:pt x="73" y="35"/>
                </a:cubicBezTo>
                <a:cubicBezTo>
                  <a:pt x="58" y="35"/>
                  <a:pt x="46" y="47"/>
                  <a:pt x="46" y="62"/>
                </a:cubicBezTo>
                <a:cubicBezTo>
                  <a:pt x="46" y="77"/>
                  <a:pt x="58" y="90"/>
                  <a:pt x="73" y="90"/>
                </a:cubicBezTo>
                <a:cubicBezTo>
                  <a:pt x="89" y="90"/>
                  <a:pt x="101" y="77"/>
                  <a:pt x="101" y="62"/>
                </a:cubicBezTo>
                <a:cubicBezTo>
                  <a:pt x="101" y="47"/>
                  <a:pt x="89" y="35"/>
                  <a:pt x="73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855" name="Freeform 111"/>
          <p:cNvSpPr>
            <a:spLocks noEditPoints="1"/>
          </p:cNvSpPr>
          <p:nvPr/>
        </p:nvSpPr>
        <p:spPr bwMode="auto">
          <a:xfrm>
            <a:off x="3333750" y="2828925"/>
            <a:ext cx="279400" cy="233363"/>
          </a:xfrm>
          <a:custGeom>
            <a:avLst/>
            <a:gdLst>
              <a:gd name="T0" fmla="*/ 146 w 146"/>
              <a:gd name="T1" fmla="*/ 94 h 122"/>
              <a:gd name="T2" fmla="*/ 118 w 146"/>
              <a:gd name="T3" fmla="*/ 122 h 122"/>
              <a:gd name="T4" fmla="*/ 28 w 146"/>
              <a:gd name="T5" fmla="*/ 122 h 122"/>
              <a:gd name="T6" fmla="*/ 0 w 146"/>
              <a:gd name="T7" fmla="*/ 94 h 122"/>
              <a:gd name="T8" fmla="*/ 0 w 146"/>
              <a:gd name="T9" fmla="*/ 28 h 122"/>
              <a:gd name="T10" fmla="*/ 28 w 146"/>
              <a:gd name="T11" fmla="*/ 0 h 122"/>
              <a:gd name="T12" fmla="*/ 118 w 146"/>
              <a:gd name="T13" fmla="*/ 0 h 122"/>
              <a:gd name="T14" fmla="*/ 146 w 146"/>
              <a:gd name="T15" fmla="*/ 28 h 122"/>
              <a:gd name="T16" fmla="*/ 146 w 146"/>
              <a:gd name="T17" fmla="*/ 94 h 122"/>
              <a:gd name="T18" fmla="*/ 49 w 146"/>
              <a:gd name="T19" fmla="*/ 27 h 122"/>
              <a:gd name="T20" fmla="*/ 49 w 146"/>
              <a:gd name="T21" fmla="*/ 27 h 122"/>
              <a:gd name="T22" fmla="*/ 101 w 146"/>
              <a:gd name="T23" fmla="*/ 58 h 122"/>
              <a:gd name="T24" fmla="*/ 102 w 146"/>
              <a:gd name="T25" fmla="*/ 62 h 122"/>
              <a:gd name="T26" fmla="*/ 101 w 146"/>
              <a:gd name="T27" fmla="*/ 64 h 122"/>
              <a:gd name="T28" fmla="*/ 48 w 146"/>
              <a:gd name="T29" fmla="*/ 94 h 122"/>
              <a:gd name="T30" fmla="*/ 44 w 146"/>
              <a:gd name="T31" fmla="*/ 93 h 122"/>
              <a:gd name="T32" fmla="*/ 43 w 146"/>
              <a:gd name="T33" fmla="*/ 91 h 122"/>
              <a:gd name="T34" fmla="*/ 43 w 146"/>
              <a:gd name="T35" fmla="*/ 91 h 122"/>
              <a:gd name="T36" fmla="*/ 43 w 146"/>
              <a:gd name="T37" fmla="*/ 30 h 122"/>
              <a:gd name="T38" fmla="*/ 47 w 146"/>
              <a:gd name="T39" fmla="*/ 27 h 122"/>
              <a:gd name="T40" fmla="*/ 49 w 146"/>
              <a:gd name="T41" fmla="*/ 27 h 122"/>
              <a:gd name="T42" fmla="*/ 50 w 146"/>
              <a:gd name="T43" fmla="*/ 36 h 122"/>
              <a:gd name="T44" fmla="*/ 50 w 146"/>
              <a:gd name="T45" fmla="*/ 36 h 122"/>
              <a:gd name="T46" fmla="*/ 50 w 146"/>
              <a:gd name="T47" fmla="*/ 85 h 122"/>
              <a:gd name="T48" fmla="*/ 93 w 146"/>
              <a:gd name="T49" fmla="*/ 61 h 122"/>
              <a:gd name="T50" fmla="*/ 50 w 146"/>
              <a:gd name="T51" fmla="*/ 36 h 122"/>
              <a:gd name="T52" fmla="*/ 11 w 146"/>
              <a:gd name="T53" fmla="*/ 94 h 122"/>
              <a:gd name="T54" fmla="*/ 11 w 146"/>
              <a:gd name="T55" fmla="*/ 94 h 122"/>
              <a:gd name="T56" fmla="*/ 28 w 146"/>
              <a:gd name="T57" fmla="*/ 110 h 122"/>
              <a:gd name="T58" fmla="*/ 118 w 146"/>
              <a:gd name="T59" fmla="*/ 110 h 122"/>
              <a:gd name="T60" fmla="*/ 135 w 146"/>
              <a:gd name="T61" fmla="*/ 94 h 122"/>
              <a:gd name="T62" fmla="*/ 135 w 146"/>
              <a:gd name="T63" fmla="*/ 28 h 122"/>
              <a:gd name="T64" fmla="*/ 118 w 146"/>
              <a:gd name="T65" fmla="*/ 11 h 122"/>
              <a:gd name="T66" fmla="*/ 28 w 146"/>
              <a:gd name="T67" fmla="*/ 11 h 122"/>
              <a:gd name="T68" fmla="*/ 11 w 146"/>
              <a:gd name="T69" fmla="*/ 28 h 122"/>
              <a:gd name="T70" fmla="*/ 11 w 146"/>
              <a:gd name="T71" fmla="*/ 9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6" h="122">
                <a:moveTo>
                  <a:pt x="146" y="94"/>
                </a:moveTo>
                <a:cubicBezTo>
                  <a:pt x="146" y="109"/>
                  <a:pt x="133" y="122"/>
                  <a:pt x="118" y="122"/>
                </a:cubicBezTo>
                <a:cubicBezTo>
                  <a:pt x="28" y="122"/>
                  <a:pt x="28" y="122"/>
                  <a:pt x="28" y="122"/>
                </a:cubicBezTo>
                <a:cubicBezTo>
                  <a:pt x="13" y="122"/>
                  <a:pt x="0" y="109"/>
                  <a:pt x="0" y="9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2"/>
                  <a:pt x="13" y="0"/>
                  <a:pt x="2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33" y="0"/>
                  <a:pt x="146" y="12"/>
                  <a:pt x="146" y="28"/>
                </a:cubicBezTo>
                <a:cubicBezTo>
                  <a:pt x="146" y="94"/>
                  <a:pt x="146" y="94"/>
                  <a:pt x="146" y="94"/>
                </a:cubicBezTo>
                <a:close/>
                <a:moveTo>
                  <a:pt x="49" y="27"/>
                </a:moveTo>
                <a:cubicBezTo>
                  <a:pt x="49" y="27"/>
                  <a:pt x="49" y="27"/>
                  <a:pt x="49" y="27"/>
                </a:cubicBezTo>
                <a:cubicBezTo>
                  <a:pt x="66" y="38"/>
                  <a:pt x="84" y="48"/>
                  <a:pt x="101" y="58"/>
                </a:cubicBezTo>
                <a:cubicBezTo>
                  <a:pt x="103" y="59"/>
                  <a:pt x="103" y="61"/>
                  <a:pt x="102" y="62"/>
                </a:cubicBezTo>
                <a:cubicBezTo>
                  <a:pt x="102" y="63"/>
                  <a:pt x="102" y="63"/>
                  <a:pt x="101" y="64"/>
                </a:cubicBezTo>
                <a:cubicBezTo>
                  <a:pt x="84" y="74"/>
                  <a:pt x="66" y="84"/>
                  <a:pt x="48" y="94"/>
                </a:cubicBezTo>
                <a:cubicBezTo>
                  <a:pt x="47" y="95"/>
                  <a:pt x="45" y="94"/>
                  <a:pt x="44" y="93"/>
                </a:cubicBezTo>
                <a:cubicBezTo>
                  <a:pt x="44" y="92"/>
                  <a:pt x="43" y="92"/>
                  <a:pt x="43" y="91"/>
                </a:cubicBezTo>
                <a:cubicBezTo>
                  <a:pt x="43" y="91"/>
                  <a:pt x="43" y="91"/>
                  <a:pt x="43" y="91"/>
                </a:cubicBezTo>
                <a:cubicBezTo>
                  <a:pt x="43" y="71"/>
                  <a:pt x="43" y="51"/>
                  <a:pt x="43" y="30"/>
                </a:cubicBezTo>
                <a:cubicBezTo>
                  <a:pt x="43" y="28"/>
                  <a:pt x="45" y="27"/>
                  <a:pt x="47" y="27"/>
                </a:cubicBezTo>
                <a:cubicBezTo>
                  <a:pt x="47" y="27"/>
                  <a:pt x="48" y="27"/>
                  <a:pt x="49" y="27"/>
                </a:cubicBezTo>
                <a:close/>
                <a:moveTo>
                  <a:pt x="50" y="36"/>
                </a:moveTo>
                <a:cubicBezTo>
                  <a:pt x="50" y="36"/>
                  <a:pt x="50" y="36"/>
                  <a:pt x="50" y="36"/>
                </a:cubicBezTo>
                <a:cubicBezTo>
                  <a:pt x="50" y="53"/>
                  <a:pt x="50" y="69"/>
                  <a:pt x="50" y="85"/>
                </a:cubicBezTo>
                <a:cubicBezTo>
                  <a:pt x="64" y="77"/>
                  <a:pt x="78" y="69"/>
                  <a:pt x="93" y="61"/>
                </a:cubicBezTo>
                <a:cubicBezTo>
                  <a:pt x="78" y="53"/>
                  <a:pt x="64" y="44"/>
                  <a:pt x="50" y="36"/>
                </a:cubicBezTo>
                <a:close/>
                <a:moveTo>
                  <a:pt x="11" y="94"/>
                </a:moveTo>
                <a:cubicBezTo>
                  <a:pt x="11" y="94"/>
                  <a:pt x="11" y="94"/>
                  <a:pt x="11" y="94"/>
                </a:cubicBezTo>
                <a:cubicBezTo>
                  <a:pt x="11" y="103"/>
                  <a:pt x="19" y="110"/>
                  <a:pt x="28" y="110"/>
                </a:cubicBezTo>
                <a:cubicBezTo>
                  <a:pt x="118" y="110"/>
                  <a:pt x="118" y="110"/>
                  <a:pt x="118" y="110"/>
                </a:cubicBezTo>
                <a:cubicBezTo>
                  <a:pt x="127" y="110"/>
                  <a:pt x="135" y="103"/>
                  <a:pt x="135" y="94"/>
                </a:cubicBezTo>
                <a:cubicBezTo>
                  <a:pt x="135" y="28"/>
                  <a:pt x="135" y="28"/>
                  <a:pt x="135" y="28"/>
                </a:cubicBezTo>
                <a:cubicBezTo>
                  <a:pt x="135" y="18"/>
                  <a:pt x="127" y="11"/>
                  <a:pt x="118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19" y="11"/>
                  <a:pt x="11" y="18"/>
                  <a:pt x="11" y="28"/>
                </a:cubicBezTo>
                <a:cubicBezTo>
                  <a:pt x="11" y="94"/>
                  <a:pt x="11" y="94"/>
                  <a:pt x="11" y="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856" name="Freeform 112"/>
          <p:cNvSpPr>
            <a:spLocks noEditPoints="1"/>
          </p:cNvSpPr>
          <p:nvPr/>
        </p:nvSpPr>
        <p:spPr bwMode="auto">
          <a:xfrm>
            <a:off x="4448175" y="1698625"/>
            <a:ext cx="280988" cy="233363"/>
          </a:xfrm>
          <a:custGeom>
            <a:avLst/>
            <a:gdLst>
              <a:gd name="T0" fmla="*/ 6 w 147"/>
              <a:gd name="T1" fmla="*/ 0 h 122"/>
              <a:gd name="T2" fmla="*/ 6 w 147"/>
              <a:gd name="T3" fmla="*/ 0 h 122"/>
              <a:gd name="T4" fmla="*/ 141 w 147"/>
              <a:gd name="T5" fmla="*/ 0 h 122"/>
              <a:gd name="T6" fmla="*/ 147 w 147"/>
              <a:gd name="T7" fmla="*/ 5 h 122"/>
              <a:gd name="T8" fmla="*/ 147 w 147"/>
              <a:gd name="T9" fmla="*/ 5 h 122"/>
              <a:gd name="T10" fmla="*/ 147 w 147"/>
              <a:gd name="T11" fmla="*/ 103 h 122"/>
              <a:gd name="T12" fmla="*/ 141 w 147"/>
              <a:gd name="T13" fmla="*/ 108 h 122"/>
              <a:gd name="T14" fmla="*/ 141 w 147"/>
              <a:gd name="T15" fmla="*/ 108 h 122"/>
              <a:gd name="T16" fmla="*/ 79 w 147"/>
              <a:gd name="T17" fmla="*/ 108 h 122"/>
              <a:gd name="T18" fmla="*/ 79 w 147"/>
              <a:gd name="T19" fmla="*/ 115 h 122"/>
              <a:gd name="T20" fmla="*/ 79 w 147"/>
              <a:gd name="T21" fmla="*/ 115 h 122"/>
              <a:gd name="T22" fmla="*/ 110 w 147"/>
              <a:gd name="T23" fmla="*/ 115 h 122"/>
              <a:gd name="T24" fmla="*/ 114 w 147"/>
              <a:gd name="T25" fmla="*/ 119 h 122"/>
              <a:gd name="T26" fmla="*/ 110 w 147"/>
              <a:gd name="T27" fmla="*/ 122 h 122"/>
              <a:gd name="T28" fmla="*/ 36 w 147"/>
              <a:gd name="T29" fmla="*/ 122 h 122"/>
              <a:gd name="T30" fmla="*/ 33 w 147"/>
              <a:gd name="T31" fmla="*/ 119 h 122"/>
              <a:gd name="T32" fmla="*/ 36 w 147"/>
              <a:gd name="T33" fmla="*/ 115 h 122"/>
              <a:gd name="T34" fmla="*/ 68 w 147"/>
              <a:gd name="T35" fmla="*/ 115 h 122"/>
              <a:gd name="T36" fmla="*/ 68 w 147"/>
              <a:gd name="T37" fmla="*/ 115 h 122"/>
              <a:gd name="T38" fmla="*/ 68 w 147"/>
              <a:gd name="T39" fmla="*/ 108 h 122"/>
              <a:gd name="T40" fmla="*/ 6 w 147"/>
              <a:gd name="T41" fmla="*/ 108 h 122"/>
              <a:gd name="T42" fmla="*/ 0 w 147"/>
              <a:gd name="T43" fmla="*/ 103 h 122"/>
              <a:gd name="T44" fmla="*/ 0 w 147"/>
              <a:gd name="T45" fmla="*/ 103 h 122"/>
              <a:gd name="T46" fmla="*/ 0 w 147"/>
              <a:gd name="T47" fmla="*/ 5 h 122"/>
              <a:gd name="T48" fmla="*/ 6 w 147"/>
              <a:gd name="T49" fmla="*/ 0 h 122"/>
              <a:gd name="T50" fmla="*/ 125 w 147"/>
              <a:gd name="T51" fmla="*/ 81 h 122"/>
              <a:gd name="T52" fmla="*/ 125 w 147"/>
              <a:gd name="T53" fmla="*/ 81 h 122"/>
              <a:gd name="T54" fmla="*/ 131 w 147"/>
              <a:gd name="T55" fmla="*/ 87 h 122"/>
              <a:gd name="T56" fmla="*/ 125 w 147"/>
              <a:gd name="T57" fmla="*/ 93 h 122"/>
              <a:gd name="T58" fmla="*/ 120 w 147"/>
              <a:gd name="T59" fmla="*/ 87 h 122"/>
              <a:gd name="T60" fmla="*/ 125 w 147"/>
              <a:gd name="T61" fmla="*/ 81 h 122"/>
              <a:gd name="T62" fmla="*/ 135 w 147"/>
              <a:gd name="T63" fmla="*/ 11 h 122"/>
              <a:gd name="T64" fmla="*/ 135 w 147"/>
              <a:gd name="T65" fmla="*/ 11 h 122"/>
              <a:gd name="T66" fmla="*/ 11 w 147"/>
              <a:gd name="T67" fmla="*/ 11 h 122"/>
              <a:gd name="T68" fmla="*/ 11 w 147"/>
              <a:gd name="T69" fmla="*/ 97 h 122"/>
              <a:gd name="T70" fmla="*/ 135 w 147"/>
              <a:gd name="T71" fmla="*/ 97 h 122"/>
              <a:gd name="T72" fmla="*/ 135 w 147"/>
              <a:gd name="T73" fmla="*/ 11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22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4" y="0"/>
                  <a:pt x="147" y="2"/>
                  <a:pt x="147" y="5"/>
                </a:cubicBezTo>
                <a:cubicBezTo>
                  <a:pt x="147" y="5"/>
                  <a:pt x="147" y="5"/>
                  <a:pt x="147" y="5"/>
                </a:cubicBezTo>
                <a:cubicBezTo>
                  <a:pt x="147" y="103"/>
                  <a:pt x="147" y="103"/>
                  <a:pt x="147" y="103"/>
                </a:cubicBezTo>
                <a:cubicBezTo>
                  <a:pt x="147" y="106"/>
                  <a:pt x="144" y="108"/>
                  <a:pt x="141" y="108"/>
                </a:cubicBezTo>
                <a:cubicBezTo>
                  <a:pt x="141" y="108"/>
                  <a:pt x="141" y="108"/>
                  <a:pt x="141" y="108"/>
                </a:cubicBezTo>
                <a:cubicBezTo>
                  <a:pt x="79" y="108"/>
                  <a:pt x="79" y="108"/>
                  <a:pt x="79" y="108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12" y="115"/>
                  <a:pt x="114" y="117"/>
                  <a:pt x="114" y="119"/>
                </a:cubicBezTo>
                <a:cubicBezTo>
                  <a:pt x="114" y="120"/>
                  <a:pt x="112" y="122"/>
                  <a:pt x="110" y="122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5" y="122"/>
                  <a:pt x="33" y="120"/>
                  <a:pt x="33" y="119"/>
                </a:cubicBezTo>
                <a:cubicBezTo>
                  <a:pt x="33" y="117"/>
                  <a:pt x="35" y="115"/>
                  <a:pt x="36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6" y="108"/>
                  <a:pt x="6" y="108"/>
                  <a:pt x="6" y="108"/>
                </a:cubicBezTo>
                <a:cubicBezTo>
                  <a:pt x="2" y="108"/>
                  <a:pt x="0" y="106"/>
                  <a:pt x="0" y="10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6" y="0"/>
                </a:cubicBezTo>
                <a:close/>
                <a:moveTo>
                  <a:pt x="125" y="81"/>
                </a:moveTo>
                <a:cubicBezTo>
                  <a:pt x="125" y="81"/>
                  <a:pt x="125" y="81"/>
                  <a:pt x="125" y="81"/>
                </a:cubicBezTo>
                <a:cubicBezTo>
                  <a:pt x="129" y="81"/>
                  <a:pt x="131" y="84"/>
                  <a:pt x="131" y="87"/>
                </a:cubicBezTo>
                <a:cubicBezTo>
                  <a:pt x="131" y="90"/>
                  <a:pt x="129" y="93"/>
                  <a:pt x="125" y="93"/>
                </a:cubicBezTo>
                <a:cubicBezTo>
                  <a:pt x="122" y="93"/>
                  <a:pt x="120" y="90"/>
                  <a:pt x="120" y="87"/>
                </a:cubicBezTo>
                <a:cubicBezTo>
                  <a:pt x="120" y="84"/>
                  <a:pt x="122" y="81"/>
                  <a:pt x="125" y="81"/>
                </a:cubicBezTo>
                <a:close/>
                <a:moveTo>
                  <a:pt x="135" y="11"/>
                </a:moveTo>
                <a:cubicBezTo>
                  <a:pt x="135" y="11"/>
                  <a:pt x="135" y="11"/>
                  <a:pt x="135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40"/>
                  <a:pt x="11" y="68"/>
                  <a:pt x="11" y="97"/>
                </a:cubicBezTo>
                <a:cubicBezTo>
                  <a:pt x="53" y="97"/>
                  <a:pt x="94" y="97"/>
                  <a:pt x="135" y="97"/>
                </a:cubicBezTo>
                <a:cubicBezTo>
                  <a:pt x="135" y="68"/>
                  <a:pt x="135" y="40"/>
                  <a:pt x="135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857" name="Freeform 113"/>
          <p:cNvSpPr>
            <a:spLocks noEditPoints="1"/>
          </p:cNvSpPr>
          <p:nvPr/>
        </p:nvSpPr>
        <p:spPr bwMode="auto">
          <a:xfrm>
            <a:off x="4416425" y="2787650"/>
            <a:ext cx="309563" cy="252413"/>
          </a:xfrm>
          <a:custGeom>
            <a:avLst/>
            <a:gdLst>
              <a:gd name="T0" fmla="*/ 125 w 162"/>
              <a:gd name="T1" fmla="*/ 29 h 132"/>
              <a:gd name="T2" fmla="*/ 146 w 162"/>
              <a:gd name="T3" fmla="*/ 77 h 132"/>
              <a:gd name="T4" fmla="*/ 162 w 162"/>
              <a:gd name="T5" fmla="*/ 106 h 132"/>
              <a:gd name="T6" fmla="*/ 154 w 162"/>
              <a:gd name="T7" fmla="*/ 125 h 132"/>
              <a:gd name="T8" fmla="*/ 146 w 162"/>
              <a:gd name="T9" fmla="*/ 127 h 132"/>
              <a:gd name="T10" fmla="*/ 21 w 162"/>
              <a:gd name="T11" fmla="*/ 132 h 132"/>
              <a:gd name="T12" fmla="*/ 16 w 162"/>
              <a:gd name="T13" fmla="*/ 125 h 132"/>
              <a:gd name="T14" fmla="*/ 2 w 162"/>
              <a:gd name="T15" fmla="*/ 121 h 132"/>
              <a:gd name="T16" fmla="*/ 3 w 162"/>
              <a:gd name="T17" fmla="*/ 94 h 132"/>
              <a:gd name="T18" fmla="*/ 8 w 162"/>
              <a:gd name="T19" fmla="*/ 58 h 132"/>
              <a:gd name="T20" fmla="*/ 46 w 162"/>
              <a:gd name="T21" fmla="*/ 30 h 132"/>
              <a:gd name="T22" fmla="*/ 97 w 162"/>
              <a:gd name="T23" fmla="*/ 122 h 132"/>
              <a:gd name="T24" fmla="*/ 97 w 162"/>
              <a:gd name="T25" fmla="*/ 117 h 132"/>
              <a:gd name="T26" fmla="*/ 103 w 162"/>
              <a:gd name="T27" fmla="*/ 98 h 132"/>
              <a:gd name="T28" fmla="*/ 117 w 162"/>
              <a:gd name="T29" fmla="*/ 111 h 132"/>
              <a:gd name="T30" fmla="*/ 115 w 162"/>
              <a:gd name="T31" fmla="*/ 88 h 132"/>
              <a:gd name="T32" fmla="*/ 112 w 162"/>
              <a:gd name="T33" fmla="*/ 83 h 132"/>
              <a:gd name="T34" fmla="*/ 112 w 162"/>
              <a:gd name="T35" fmla="*/ 82 h 132"/>
              <a:gd name="T36" fmla="*/ 109 w 162"/>
              <a:gd name="T37" fmla="*/ 79 h 132"/>
              <a:gd name="T38" fmla="*/ 64 w 162"/>
              <a:gd name="T39" fmla="*/ 68 h 132"/>
              <a:gd name="T40" fmla="*/ 50 w 162"/>
              <a:gd name="T41" fmla="*/ 82 h 132"/>
              <a:gd name="T42" fmla="*/ 50 w 162"/>
              <a:gd name="T43" fmla="*/ 82 h 132"/>
              <a:gd name="T44" fmla="*/ 45 w 162"/>
              <a:gd name="T45" fmla="*/ 100 h 132"/>
              <a:gd name="T46" fmla="*/ 59 w 162"/>
              <a:gd name="T47" fmla="*/ 112 h 132"/>
              <a:gd name="T48" fmla="*/ 65 w 162"/>
              <a:gd name="T49" fmla="*/ 98 h 132"/>
              <a:gd name="T50" fmla="*/ 65 w 162"/>
              <a:gd name="T51" fmla="*/ 117 h 132"/>
              <a:gd name="T52" fmla="*/ 81 w 162"/>
              <a:gd name="T53" fmla="*/ 61 h 132"/>
              <a:gd name="T54" fmla="*/ 81 w 162"/>
              <a:gd name="T55" fmla="*/ 11 h 132"/>
              <a:gd name="T56" fmla="*/ 26 w 162"/>
              <a:gd name="T57" fmla="*/ 122 h 132"/>
              <a:gd name="T58" fmla="*/ 37 w 162"/>
              <a:gd name="T59" fmla="*/ 118 h 132"/>
              <a:gd name="T60" fmla="*/ 36 w 162"/>
              <a:gd name="T61" fmla="*/ 86 h 132"/>
              <a:gd name="T62" fmla="*/ 12 w 162"/>
              <a:gd name="T63" fmla="*/ 98 h 132"/>
              <a:gd name="T64" fmla="*/ 11 w 162"/>
              <a:gd name="T65" fmla="*/ 114 h 132"/>
              <a:gd name="T66" fmla="*/ 23 w 162"/>
              <a:gd name="T67" fmla="*/ 102 h 132"/>
              <a:gd name="T68" fmla="*/ 46 w 162"/>
              <a:gd name="T69" fmla="*/ 42 h 132"/>
              <a:gd name="T70" fmla="*/ 37 w 162"/>
              <a:gd name="T71" fmla="*/ 40 h 132"/>
              <a:gd name="T72" fmla="*/ 24 w 162"/>
              <a:gd name="T73" fmla="*/ 71 h 132"/>
              <a:gd name="T74" fmla="*/ 41 w 162"/>
              <a:gd name="T75" fmla="*/ 76 h 132"/>
              <a:gd name="T76" fmla="*/ 56 w 162"/>
              <a:gd name="T77" fmla="*/ 62 h 132"/>
              <a:gd name="T78" fmla="*/ 56 w 162"/>
              <a:gd name="T79" fmla="*/ 61 h 132"/>
              <a:gd name="T80" fmla="*/ 46 w 162"/>
              <a:gd name="T81" fmla="*/ 42 h 132"/>
              <a:gd name="T82" fmla="*/ 136 w 162"/>
              <a:gd name="T83" fmla="*/ 122 h 132"/>
              <a:gd name="T84" fmla="*/ 139 w 162"/>
              <a:gd name="T85" fmla="*/ 102 h 132"/>
              <a:gd name="T86" fmla="*/ 151 w 162"/>
              <a:gd name="T87" fmla="*/ 114 h 132"/>
              <a:gd name="T88" fmla="*/ 150 w 162"/>
              <a:gd name="T89" fmla="*/ 98 h 132"/>
              <a:gd name="T90" fmla="*/ 137 w 162"/>
              <a:gd name="T91" fmla="*/ 84 h 132"/>
              <a:gd name="T92" fmla="*/ 128 w 162"/>
              <a:gd name="T93" fmla="*/ 111 h 132"/>
              <a:gd name="T94" fmla="*/ 136 w 162"/>
              <a:gd name="T95" fmla="*/ 122 h 132"/>
              <a:gd name="T96" fmla="*/ 116 w 162"/>
              <a:gd name="T97" fmla="*/ 42 h 132"/>
              <a:gd name="T98" fmla="*/ 116 w 162"/>
              <a:gd name="T99" fmla="*/ 42 h 132"/>
              <a:gd name="T100" fmla="*/ 106 w 162"/>
              <a:gd name="T101" fmla="*/ 61 h 132"/>
              <a:gd name="T102" fmla="*/ 116 w 162"/>
              <a:gd name="T103" fmla="*/ 72 h 132"/>
              <a:gd name="T104" fmla="*/ 121 w 162"/>
              <a:gd name="T105" fmla="*/ 76 h 132"/>
              <a:gd name="T106" fmla="*/ 138 w 162"/>
              <a:gd name="T107" fmla="*/ 71 h 132"/>
              <a:gd name="T108" fmla="*/ 125 w 162"/>
              <a:gd name="T109" fmla="*/ 4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" h="132">
                <a:moveTo>
                  <a:pt x="81" y="0"/>
                </a:moveTo>
                <a:cubicBezTo>
                  <a:pt x="99" y="0"/>
                  <a:pt x="114" y="13"/>
                  <a:pt x="116" y="30"/>
                </a:cubicBezTo>
                <a:cubicBezTo>
                  <a:pt x="119" y="30"/>
                  <a:pt x="122" y="29"/>
                  <a:pt x="125" y="29"/>
                </a:cubicBezTo>
                <a:cubicBezTo>
                  <a:pt x="133" y="29"/>
                  <a:pt x="140" y="32"/>
                  <a:pt x="145" y="37"/>
                </a:cubicBezTo>
                <a:cubicBezTo>
                  <a:pt x="150" y="43"/>
                  <a:pt x="154" y="50"/>
                  <a:pt x="154" y="58"/>
                </a:cubicBezTo>
                <a:cubicBezTo>
                  <a:pt x="154" y="65"/>
                  <a:pt x="151" y="72"/>
                  <a:pt x="146" y="77"/>
                </a:cubicBezTo>
                <a:cubicBezTo>
                  <a:pt x="153" y="84"/>
                  <a:pt x="153" y="84"/>
                  <a:pt x="153" y="84"/>
                </a:cubicBezTo>
                <a:cubicBezTo>
                  <a:pt x="156" y="87"/>
                  <a:pt x="158" y="90"/>
                  <a:pt x="159" y="94"/>
                </a:cubicBezTo>
                <a:cubicBezTo>
                  <a:pt x="161" y="98"/>
                  <a:pt x="162" y="102"/>
                  <a:pt x="162" y="106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2" y="117"/>
                  <a:pt x="161" y="119"/>
                  <a:pt x="160" y="121"/>
                </a:cubicBezTo>
                <a:cubicBezTo>
                  <a:pt x="158" y="123"/>
                  <a:pt x="156" y="124"/>
                  <a:pt x="154" y="125"/>
                </a:cubicBezTo>
                <a:cubicBezTo>
                  <a:pt x="153" y="125"/>
                  <a:pt x="153" y="125"/>
                  <a:pt x="153" y="125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46" y="127"/>
                  <a:pt x="146" y="127"/>
                  <a:pt x="146" y="127"/>
                </a:cubicBezTo>
                <a:cubicBezTo>
                  <a:pt x="146" y="130"/>
                  <a:pt x="144" y="132"/>
                  <a:pt x="141" y="132"/>
                </a:cubicBezTo>
                <a:cubicBezTo>
                  <a:pt x="141" y="132"/>
                  <a:pt x="141" y="132"/>
                  <a:pt x="14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8" y="132"/>
                  <a:pt x="16" y="130"/>
                  <a:pt x="16" y="127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9" y="125"/>
                  <a:pt x="9" y="125"/>
                  <a:pt x="8" y="125"/>
                </a:cubicBezTo>
                <a:cubicBezTo>
                  <a:pt x="6" y="124"/>
                  <a:pt x="4" y="123"/>
                  <a:pt x="2" y="121"/>
                </a:cubicBezTo>
                <a:cubicBezTo>
                  <a:pt x="1" y="119"/>
                  <a:pt x="0" y="117"/>
                  <a:pt x="0" y="115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2"/>
                  <a:pt x="1" y="98"/>
                  <a:pt x="3" y="94"/>
                </a:cubicBezTo>
                <a:cubicBezTo>
                  <a:pt x="4" y="90"/>
                  <a:pt x="6" y="87"/>
                  <a:pt x="9" y="84"/>
                </a:cubicBezTo>
                <a:cubicBezTo>
                  <a:pt x="16" y="77"/>
                  <a:pt x="16" y="77"/>
                  <a:pt x="16" y="77"/>
                </a:cubicBezTo>
                <a:cubicBezTo>
                  <a:pt x="11" y="72"/>
                  <a:pt x="8" y="65"/>
                  <a:pt x="8" y="58"/>
                </a:cubicBezTo>
                <a:cubicBezTo>
                  <a:pt x="8" y="50"/>
                  <a:pt x="12" y="43"/>
                  <a:pt x="17" y="37"/>
                </a:cubicBezTo>
                <a:cubicBezTo>
                  <a:pt x="22" y="32"/>
                  <a:pt x="29" y="29"/>
                  <a:pt x="37" y="29"/>
                </a:cubicBezTo>
                <a:cubicBezTo>
                  <a:pt x="40" y="29"/>
                  <a:pt x="43" y="30"/>
                  <a:pt x="46" y="30"/>
                </a:cubicBezTo>
                <a:cubicBezTo>
                  <a:pt x="48" y="13"/>
                  <a:pt x="63" y="0"/>
                  <a:pt x="81" y="0"/>
                </a:cubicBezTo>
                <a:close/>
                <a:moveTo>
                  <a:pt x="97" y="122"/>
                </a:moveTo>
                <a:cubicBezTo>
                  <a:pt x="97" y="122"/>
                  <a:pt x="97" y="122"/>
                  <a:pt x="97" y="12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98"/>
                  <a:pt x="97" y="98"/>
                  <a:pt x="97" y="98"/>
                </a:cubicBezTo>
                <a:cubicBezTo>
                  <a:pt x="97" y="96"/>
                  <a:pt x="99" y="95"/>
                  <a:pt x="100" y="95"/>
                </a:cubicBezTo>
                <a:cubicBezTo>
                  <a:pt x="102" y="95"/>
                  <a:pt x="103" y="96"/>
                  <a:pt x="103" y="98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17" y="112"/>
                  <a:pt x="117" y="111"/>
                  <a:pt x="117" y="111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7" y="96"/>
                  <a:pt x="117" y="92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4" y="86"/>
                  <a:pt x="113" y="84"/>
                  <a:pt x="112" y="83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1" y="81"/>
                  <a:pt x="110" y="80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98" y="68"/>
                  <a:pt x="98" y="68"/>
                  <a:pt x="98" y="68"/>
                </a:cubicBezTo>
                <a:cubicBezTo>
                  <a:pt x="93" y="70"/>
                  <a:pt x="87" y="72"/>
                  <a:pt x="81" y="72"/>
                </a:cubicBezTo>
                <a:cubicBezTo>
                  <a:pt x="75" y="72"/>
                  <a:pt x="69" y="70"/>
                  <a:pt x="64" y="68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2" y="80"/>
                  <a:pt x="51" y="81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3"/>
                  <a:pt x="50" y="83"/>
                  <a:pt x="50" y="83"/>
                </a:cubicBezTo>
                <a:cubicBezTo>
                  <a:pt x="49" y="84"/>
                  <a:pt x="48" y="86"/>
                  <a:pt x="47" y="88"/>
                </a:cubicBezTo>
                <a:cubicBezTo>
                  <a:pt x="45" y="92"/>
                  <a:pt x="45" y="96"/>
                  <a:pt x="45" y="100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5" y="111"/>
                  <a:pt x="45" y="112"/>
                  <a:pt x="45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6"/>
                  <a:pt x="60" y="95"/>
                  <a:pt x="62" y="95"/>
                </a:cubicBezTo>
                <a:cubicBezTo>
                  <a:pt x="63" y="95"/>
                  <a:pt x="65" y="96"/>
                  <a:pt x="65" y="98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97" y="122"/>
                  <a:pt x="97" y="122"/>
                  <a:pt x="97" y="122"/>
                </a:cubicBezTo>
                <a:close/>
                <a:moveTo>
                  <a:pt x="81" y="61"/>
                </a:moveTo>
                <a:cubicBezTo>
                  <a:pt x="81" y="61"/>
                  <a:pt x="81" y="61"/>
                  <a:pt x="81" y="61"/>
                </a:cubicBezTo>
                <a:cubicBezTo>
                  <a:pt x="95" y="61"/>
                  <a:pt x="106" y="50"/>
                  <a:pt x="106" y="36"/>
                </a:cubicBezTo>
                <a:cubicBezTo>
                  <a:pt x="106" y="22"/>
                  <a:pt x="95" y="11"/>
                  <a:pt x="81" y="11"/>
                </a:cubicBezTo>
                <a:cubicBezTo>
                  <a:pt x="67" y="11"/>
                  <a:pt x="56" y="22"/>
                  <a:pt x="56" y="36"/>
                </a:cubicBezTo>
                <a:cubicBezTo>
                  <a:pt x="56" y="50"/>
                  <a:pt x="67" y="61"/>
                  <a:pt x="81" y="61"/>
                </a:cubicBezTo>
                <a:close/>
                <a:moveTo>
                  <a:pt x="26" y="122"/>
                </a:moveTo>
                <a:cubicBezTo>
                  <a:pt x="26" y="122"/>
                  <a:pt x="26" y="122"/>
                  <a:pt x="26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39" y="121"/>
                  <a:pt x="38" y="120"/>
                  <a:pt x="37" y="118"/>
                </a:cubicBezTo>
                <a:cubicBezTo>
                  <a:pt x="35" y="116"/>
                  <a:pt x="34" y="113"/>
                  <a:pt x="34" y="11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95"/>
                  <a:pt x="35" y="90"/>
                  <a:pt x="36" y="86"/>
                </a:cubicBezTo>
                <a:cubicBezTo>
                  <a:pt x="32" y="86"/>
                  <a:pt x="28" y="85"/>
                  <a:pt x="25" y="84"/>
                </a:cubicBezTo>
                <a:cubicBezTo>
                  <a:pt x="17" y="91"/>
                  <a:pt x="17" y="91"/>
                  <a:pt x="17" y="91"/>
                </a:cubicBezTo>
                <a:cubicBezTo>
                  <a:pt x="15" y="94"/>
                  <a:pt x="13" y="96"/>
                  <a:pt x="12" y="98"/>
                </a:cubicBezTo>
                <a:cubicBezTo>
                  <a:pt x="12" y="98"/>
                  <a:pt x="12" y="98"/>
                  <a:pt x="12" y="98"/>
                </a:cubicBezTo>
                <a:cubicBezTo>
                  <a:pt x="11" y="101"/>
                  <a:pt x="11" y="103"/>
                  <a:pt x="11" y="106"/>
                </a:cubicBezTo>
                <a:cubicBezTo>
                  <a:pt x="11" y="114"/>
                  <a:pt x="11" y="114"/>
                  <a:pt x="11" y="114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0" y="103"/>
                  <a:pt x="21" y="102"/>
                  <a:pt x="23" y="102"/>
                </a:cubicBezTo>
                <a:cubicBezTo>
                  <a:pt x="25" y="102"/>
                  <a:pt x="26" y="103"/>
                  <a:pt x="26" y="105"/>
                </a:cubicBezTo>
                <a:cubicBezTo>
                  <a:pt x="26" y="122"/>
                  <a:pt x="26" y="122"/>
                  <a:pt x="26" y="122"/>
                </a:cubicBezTo>
                <a:close/>
                <a:moveTo>
                  <a:pt x="46" y="42"/>
                </a:moveTo>
                <a:cubicBezTo>
                  <a:pt x="46" y="42"/>
                  <a:pt x="46" y="42"/>
                  <a:pt x="46" y="42"/>
                </a:cubicBezTo>
                <a:cubicBezTo>
                  <a:pt x="45" y="41"/>
                  <a:pt x="44" y="41"/>
                  <a:pt x="43" y="40"/>
                </a:cubicBezTo>
                <a:cubicBezTo>
                  <a:pt x="41" y="40"/>
                  <a:pt x="39" y="40"/>
                  <a:pt x="37" y="40"/>
                </a:cubicBezTo>
                <a:cubicBezTo>
                  <a:pt x="32" y="40"/>
                  <a:pt x="28" y="42"/>
                  <a:pt x="24" y="45"/>
                </a:cubicBezTo>
                <a:cubicBezTo>
                  <a:pt x="21" y="48"/>
                  <a:pt x="19" y="53"/>
                  <a:pt x="19" y="58"/>
                </a:cubicBezTo>
                <a:cubicBezTo>
                  <a:pt x="19" y="63"/>
                  <a:pt x="21" y="67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8" y="74"/>
                  <a:pt x="32" y="76"/>
                  <a:pt x="37" y="76"/>
                </a:cubicBezTo>
                <a:cubicBezTo>
                  <a:pt x="38" y="76"/>
                  <a:pt x="40" y="76"/>
                  <a:pt x="41" y="76"/>
                </a:cubicBezTo>
                <a:cubicBezTo>
                  <a:pt x="41" y="75"/>
                  <a:pt x="42" y="75"/>
                  <a:pt x="43" y="75"/>
                </a:cubicBezTo>
                <a:cubicBezTo>
                  <a:pt x="44" y="74"/>
                  <a:pt x="45" y="73"/>
                  <a:pt x="46" y="72"/>
                </a:cubicBezTo>
                <a:cubicBezTo>
                  <a:pt x="56" y="62"/>
                  <a:pt x="56" y="62"/>
                  <a:pt x="56" y="62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57"/>
                  <a:pt x="48" y="51"/>
                  <a:pt x="46" y="44"/>
                </a:cubicBezTo>
                <a:cubicBezTo>
                  <a:pt x="46" y="44"/>
                  <a:pt x="46" y="43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lose/>
                <a:moveTo>
                  <a:pt x="136" y="122"/>
                </a:moveTo>
                <a:cubicBezTo>
                  <a:pt x="136" y="122"/>
                  <a:pt x="136" y="122"/>
                  <a:pt x="136" y="122"/>
                </a:cubicBezTo>
                <a:cubicBezTo>
                  <a:pt x="136" y="105"/>
                  <a:pt x="136" y="105"/>
                  <a:pt x="136" y="105"/>
                </a:cubicBezTo>
                <a:cubicBezTo>
                  <a:pt x="136" y="103"/>
                  <a:pt x="137" y="102"/>
                  <a:pt x="139" y="102"/>
                </a:cubicBezTo>
                <a:cubicBezTo>
                  <a:pt x="141" y="102"/>
                  <a:pt x="142" y="103"/>
                  <a:pt x="142" y="105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51" y="114"/>
                  <a:pt x="151" y="114"/>
                  <a:pt x="151" y="114"/>
                </a:cubicBezTo>
                <a:cubicBezTo>
                  <a:pt x="151" y="106"/>
                  <a:pt x="151" y="106"/>
                  <a:pt x="151" y="106"/>
                </a:cubicBezTo>
                <a:cubicBezTo>
                  <a:pt x="151" y="103"/>
                  <a:pt x="151" y="101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49" y="96"/>
                  <a:pt x="147" y="94"/>
                  <a:pt x="145" y="91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4" y="85"/>
                  <a:pt x="130" y="86"/>
                  <a:pt x="126" y="86"/>
                </a:cubicBezTo>
                <a:cubicBezTo>
                  <a:pt x="127" y="90"/>
                  <a:pt x="128" y="95"/>
                  <a:pt x="128" y="100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8" y="113"/>
                  <a:pt x="127" y="116"/>
                  <a:pt x="125" y="118"/>
                </a:cubicBezTo>
                <a:cubicBezTo>
                  <a:pt x="124" y="120"/>
                  <a:pt x="123" y="121"/>
                  <a:pt x="121" y="122"/>
                </a:cubicBezTo>
                <a:cubicBezTo>
                  <a:pt x="136" y="122"/>
                  <a:pt x="136" y="122"/>
                  <a:pt x="136" y="122"/>
                </a:cubicBezTo>
                <a:close/>
                <a:moveTo>
                  <a:pt x="116" y="42"/>
                </a:move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5" y="49"/>
                  <a:pt x="112" y="56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7" y="73"/>
                  <a:pt x="118" y="74"/>
                  <a:pt x="119" y="75"/>
                </a:cubicBezTo>
                <a:cubicBezTo>
                  <a:pt x="120" y="75"/>
                  <a:pt x="121" y="75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2" y="76"/>
                  <a:pt x="124" y="76"/>
                  <a:pt x="125" y="76"/>
                </a:cubicBezTo>
                <a:cubicBezTo>
                  <a:pt x="130" y="76"/>
                  <a:pt x="134" y="74"/>
                  <a:pt x="138" y="71"/>
                </a:cubicBezTo>
                <a:cubicBezTo>
                  <a:pt x="141" y="67"/>
                  <a:pt x="143" y="63"/>
                  <a:pt x="143" y="58"/>
                </a:cubicBezTo>
                <a:cubicBezTo>
                  <a:pt x="143" y="53"/>
                  <a:pt x="141" y="48"/>
                  <a:pt x="138" y="45"/>
                </a:cubicBezTo>
                <a:cubicBezTo>
                  <a:pt x="134" y="42"/>
                  <a:pt x="130" y="40"/>
                  <a:pt x="125" y="40"/>
                </a:cubicBezTo>
                <a:cubicBezTo>
                  <a:pt x="123" y="40"/>
                  <a:pt x="121" y="40"/>
                  <a:pt x="120" y="40"/>
                </a:cubicBezTo>
                <a:cubicBezTo>
                  <a:pt x="118" y="41"/>
                  <a:pt x="117" y="41"/>
                  <a:pt x="116" y="4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858" name="Freeform 114"/>
          <p:cNvSpPr>
            <a:spLocks noEditPoints="1"/>
          </p:cNvSpPr>
          <p:nvPr/>
        </p:nvSpPr>
        <p:spPr bwMode="auto">
          <a:xfrm>
            <a:off x="4491038" y="3873500"/>
            <a:ext cx="195262" cy="276225"/>
          </a:xfrm>
          <a:custGeom>
            <a:avLst/>
            <a:gdLst>
              <a:gd name="T0" fmla="*/ 38 w 102"/>
              <a:gd name="T1" fmla="*/ 124 h 144"/>
              <a:gd name="T2" fmla="*/ 38 w 102"/>
              <a:gd name="T3" fmla="*/ 124 h 144"/>
              <a:gd name="T4" fmla="*/ 65 w 102"/>
              <a:gd name="T5" fmla="*/ 124 h 144"/>
              <a:gd name="T6" fmla="*/ 68 w 102"/>
              <a:gd name="T7" fmla="*/ 127 h 144"/>
              <a:gd name="T8" fmla="*/ 68 w 102"/>
              <a:gd name="T9" fmla="*/ 127 h 144"/>
              <a:gd name="T10" fmla="*/ 68 w 102"/>
              <a:gd name="T11" fmla="*/ 141 h 144"/>
              <a:gd name="T12" fmla="*/ 65 w 102"/>
              <a:gd name="T13" fmla="*/ 144 h 144"/>
              <a:gd name="T14" fmla="*/ 65 w 102"/>
              <a:gd name="T15" fmla="*/ 144 h 144"/>
              <a:gd name="T16" fmla="*/ 38 w 102"/>
              <a:gd name="T17" fmla="*/ 144 h 144"/>
              <a:gd name="T18" fmla="*/ 34 w 102"/>
              <a:gd name="T19" fmla="*/ 141 h 144"/>
              <a:gd name="T20" fmla="*/ 34 w 102"/>
              <a:gd name="T21" fmla="*/ 141 h 144"/>
              <a:gd name="T22" fmla="*/ 34 w 102"/>
              <a:gd name="T23" fmla="*/ 127 h 144"/>
              <a:gd name="T24" fmla="*/ 38 w 102"/>
              <a:gd name="T25" fmla="*/ 124 h 144"/>
              <a:gd name="T26" fmla="*/ 51 w 102"/>
              <a:gd name="T27" fmla="*/ 0 h 144"/>
              <a:gd name="T28" fmla="*/ 51 w 102"/>
              <a:gd name="T29" fmla="*/ 0 h 144"/>
              <a:gd name="T30" fmla="*/ 87 w 102"/>
              <a:gd name="T31" fmla="*/ 15 h 144"/>
              <a:gd name="T32" fmla="*/ 87 w 102"/>
              <a:gd name="T33" fmla="*/ 15 h 144"/>
              <a:gd name="T34" fmla="*/ 87 w 102"/>
              <a:gd name="T35" fmla="*/ 15 h 144"/>
              <a:gd name="T36" fmla="*/ 102 w 102"/>
              <a:gd name="T37" fmla="*/ 51 h 144"/>
              <a:gd name="T38" fmla="*/ 98 w 102"/>
              <a:gd name="T39" fmla="*/ 72 h 144"/>
              <a:gd name="T40" fmla="*/ 86 w 102"/>
              <a:gd name="T41" fmla="*/ 89 h 144"/>
              <a:gd name="T42" fmla="*/ 81 w 102"/>
              <a:gd name="T43" fmla="*/ 94 h 144"/>
              <a:gd name="T44" fmla="*/ 68 w 102"/>
              <a:gd name="T45" fmla="*/ 114 h 144"/>
              <a:gd name="T46" fmla="*/ 62 w 102"/>
              <a:gd name="T47" fmla="*/ 119 h 144"/>
              <a:gd name="T48" fmla="*/ 41 w 102"/>
              <a:gd name="T49" fmla="*/ 119 h 144"/>
              <a:gd name="T50" fmla="*/ 35 w 102"/>
              <a:gd name="T51" fmla="*/ 114 h 144"/>
              <a:gd name="T52" fmla="*/ 22 w 102"/>
              <a:gd name="T53" fmla="*/ 94 h 144"/>
              <a:gd name="T54" fmla="*/ 17 w 102"/>
              <a:gd name="T55" fmla="*/ 89 h 144"/>
              <a:gd name="T56" fmla="*/ 17 w 102"/>
              <a:gd name="T57" fmla="*/ 89 h 144"/>
              <a:gd name="T58" fmla="*/ 5 w 102"/>
              <a:gd name="T59" fmla="*/ 72 h 144"/>
              <a:gd name="T60" fmla="*/ 0 w 102"/>
              <a:gd name="T61" fmla="*/ 51 h 144"/>
              <a:gd name="T62" fmla="*/ 15 w 102"/>
              <a:gd name="T63" fmla="*/ 15 h 144"/>
              <a:gd name="T64" fmla="*/ 16 w 102"/>
              <a:gd name="T65" fmla="*/ 14 h 144"/>
              <a:gd name="T66" fmla="*/ 51 w 102"/>
              <a:gd name="T67" fmla="*/ 0 h 144"/>
              <a:gd name="T68" fmla="*/ 80 w 102"/>
              <a:gd name="T69" fmla="*/ 23 h 144"/>
              <a:gd name="T70" fmla="*/ 80 w 102"/>
              <a:gd name="T71" fmla="*/ 23 h 144"/>
              <a:gd name="T72" fmla="*/ 51 w 102"/>
              <a:gd name="T73" fmla="*/ 11 h 144"/>
              <a:gd name="T74" fmla="*/ 23 w 102"/>
              <a:gd name="T75" fmla="*/ 22 h 144"/>
              <a:gd name="T76" fmla="*/ 23 w 102"/>
              <a:gd name="T77" fmla="*/ 23 h 144"/>
              <a:gd name="T78" fmla="*/ 11 w 102"/>
              <a:gd name="T79" fmla="*/ 51 h 144"/>
              <a:gd name="T80" fmla="*/ 15 w 102"/>
              <a:gd name="T81" fmla="*/ 67 h 144"/>
              <a:gd name="T82" fmla="*/ 24 w 102"/>
              <a:gd name="T83" fmla="*/ 80 h 144"/>
              <a:gd name="T84" fmla="*/ 25 w 102"/>
              <a:gd name="T85" fmla="*/ 81 h 144"/>
              <a:gd name="T86" fmla="*/ 30 w 102"/>
              <a:gd name="T87" fmla="*/ 86 h 144"/>
              <a:gd name="T88" fmla="*/ 45 w 102"/>
              <a:gd name="T89" fmla="*/ 108 h 144"/>
              <a:gd name="T90" fmla="*/ 57 w 102"/>
              <a:gd name="T91" fmla="*/ 108 h 144"/>
              <a:gd name="T92" fmla="*/ 73 w 102"/>
              <a:gd name="T93" fmla="*/ 86 h 144"/>
              <a:gd name="T94" fmla="*/ 78 w 102"/>
              <a:gd name="T95" fmla="*/ 81 h 144"/>
              <a:gd name="T96" fmla="*/ 78 w 102"/>
              <a:gd name="T97" fmla="*/ 80 h 144"/>
              <a:gd name="T98" fmla="*/ 88 w 102"/>
              <a:gd name="T99" fmla="*/ 67 h 144"/>
              <a:gd name="T100" fmla="*/ 91 w 102"/>
              <a:gd name="T101" fmla="*/ 51 h 144"/>
              <a:gd name="T102" fmla="*/ 80 w 102"/>
              <a:gd name="T103" fmla="*/ 23 h 144"/>
              <a:gd name="T104" fmla="*/ 62 w 102"/>
              <a:gd name="T105" fmla="*/ 131 h 144"/>
              <a:gd name="T106" fmla="*/ 62 w 102"/>
              <a:gd name="T107" fmla="*/ 131 h 144"/>
              <a:gd name="T108" fmla="*/ 41 w 102"/>
              <a:gd name="T109" fmla="*/ 131 h 144"/>
              <a:gd name="T110" fmla="*/ 41 w 102"/>
              <a:gd name="T111" fmla="*/ 138 h 144"/>
              <a:gd name="T112" fmla="*/ 62 w 102"/>
              <a:gd name="T113" fmla="*/ 138 h 144"/>
              <a:gd name="T114" fmla="*/ 62 w 102"/>
              <a:gd name="T115" fmla="*/ 13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44">
                <a:moveTo>
                  <a:pt x="38" y="124"/>
                </a:moveTo>
                <a:cubicBezTo>
                  <a:pt x="38" y="124"/>
                  <a:pt x="38" y="124"/>
                  <a:pt x="38" y="124"/>
                </a:cubicBezTo>
                <a:cubicBezTo>
                  <a:pt x="65" y="124"/>
                  <a:pt x="65" y="124"/>
                  <a:pt x="65" y="124"/>
                </a:cubicBezTo>
                <a:cubicBezTo>
                  <a:pt x="67" y="124"/>
                  <a:pt x="68" y="125"/>
                  <a:pt x="68" y="127"/>
                </a:cubicBezTo>
                <a:cubicBezTo>
                  <a:pt x="68" y="127"/>
                  <a:pt x="68" y="127"/>
                  <a:pt x="68" y="127"/>
                </a:cubicBezTo>
                <a:cubicBezTo>
                  <a:pt x="68" y="141"/>
                  <a:pt x="68" y="141"/>
                  <a:pt x="68" y="141"/>
                </a:cubicBezTo>
                <a:cubicBezTo>
                  <a:pt x="68" y="143"/>
                  <a:pt x="67" y="144"/>
                  <a:pt x="65" y="144"/>
                </a:cubicBezTo>
                <a:cubicBezTo>
                  <a:pt x="65" y="144"/>
                  <a:pt x="65" y="144"/>
                  <a:pt x="65" y="144"/>
                </a:cubicBezTo>
                <a:cubicBezTo>
                  <a:pt x="38" y="144"/>
                  <a:pt x="38" y="144"/>
                  <a:pt x="38" y="144"/>
                </a:cubicBezTo>
                <a:cubicBezTo>
                  <a:pt x="36" y="144"/>
                  <a:pt x="34" y="143"/>
                  <a:pt x="34" y="141"/>
                </a:cubicBezTo>
                <a:cubicBezTo>
                  <a:pt x="34" y="141"/>
                  <a:pt x="34" y="141"/>
                  <a:pt x="34" y="141"/>
                </a:cubicBezTo>
                <a:cubicBezTo>
                  <a:pt x="34" y="127"/>
                  <a:pt x="34" y="127"/>
                  <a:pt x="34" y="127"/>
                </a:cubicBezTo>
                <a:cubicBezTo>
                  <a:pt x="34" y="125"/>
                  <a:pt x="36" y="124"/>
                  <a:pt x="38" y="124"/>
                </a:cubicBezTo>
                <a:close/>
                <a:moveTo>
                  <a:pt x="51" y="0"/>
                </a:moveTo>
                <a:cubicBezTo>
                  <a:pt x="51" y="0"/>
                  <a:pt x="51" y="0"/>
                  <a:pt x="51" y="0"/>
                </a:cubicBezTo>
                <a:cubicBezTo>
                  <a:pt x="65" y="0"/>
                  <a:pt x="78" y="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97" y="24"/>
                  <a:pt x="102" y="37"/>
                  <a:pt x="102" y="51"/>
                </a:cubicBezTo>
                <a:cubicBezTo>
                  <a:pt x="102" y="58"/>
                  <a:pt x="101" y="65"/>
                  <a:pt x="98" y="72"/>
                </a:cubicBezTo>
                <a:cubicBezTo>
                  <a:pt x="95" y="78"/>
                  <a:pt x="91" y="84"/>
                  <a:pt x="86" y="89"/>
                </a:cubicBezTo>
                <a:cubicBezTo>
                  <a:pt x="85" y="90"/>
                  <a:pt x="82" y="92"/>
                  <a:pt x="81" y="94"/>
                </a:cubicBezTo>
                <a:cubicBezTo>
                  <a:pt x="73" y="101"/>
                  <a:pt x="69" y="105"/>
                  <a:pt x="68" y="114"/>
                </a:cubicBezTo>
                <a:cubicBezTo>
                  <a:pt x="67" y="117"/>
                  <a:pt x="65" y="119"/>
                  <a:pt x="62" y="119"/>
                </a:cubicBezTo>
                <a:cubicBezTo>
                  <a:pt x="41" y="119"/>
                  <a:pt x="41" y="119"/>
                  <a:pt x="41" y="119"/>
                </a:cubicBezTo>
                <a:cubicBezTo>
                  <a:pt x="38" y="119"/>
                  <a:pt x="35" y="117"/>
                  <a:pt x="35" y="114"/>
                </a:cubicBezTo>
                <a:cubicBezTo>
                  <a:pt x="34" y="105"/>
                  <a:pt x="30" y="101"/>
                  <a:pt x="22" y="94"/>
                </a:cubicBezTo>
                <a:cubicBezTo>
                  <a:pt x="20" y="92"/>
                  <a:pt x="18" y="90"/>
                  <a:pt x="17" y="89"/>
                </a:cubicBezTo>
                <a:cubicBezTo>
                  <a:pt x="17" y="89"/>
                  <a:pt x="17" y="89"/>
                  <a:pt x="17" y="89"/>
                </a:cubicBezTo>
                <a:cubicBezTo>
                  <a:pt x="12" y="84"/>
                  <a:pt x="7" y="78"/>
                  <a:pt x="5" y="72"/>
                </a:cubicBezTo>
                <a:cubicBezTo>
                  <a:pt x="2" y="65"/>
                  <a:pt x="0" y="58"/>
                  <a:pt x="0" y="51"/>
                </a:cubicBezTo>
                <a:cubicBezTo>
                  <a:pt x="0" y="37"/>
                  <a:pt x="6" y="24"/>
                  <a:pt x="15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25" y="5"/>
                  <a:pt x="37" y="0"/>
                  <a:pt x="51" y="0"/>
                </a:cubicBezTo>
                <a:close/>
                <a:moveTo>
                  <a:pt x="80" y="23"/>
                </a:moveTo>
                <a:cubicBezTo>
                  <a:pt x="80" y="23"/>
                  <a:pt x="80" y="23"/>
                  <a:pt x="80" y="23"/>
                </a:cubicBezTo>
                <a:cubicBezTo>
                  <a:pt x="72" y="15"/>
                  <a:pt x="62" y="11"/>
                  <a:pt x="51" y="11"/>
                </a:cubicBezTo>
                <a:cubicBezTo>
                  <a:pt x="40" y="11"/>
                  <a:pt x="31" y="15"/>
                  <a:pt x="23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16" y="30"/>
                  <a:pt x="11" y="40"/>
                  <a:pt x="11" y="51"/>
                </a:cubicBezTo>
                <a:cubicBezTo>
                  <a:pt x="11" y="57"/>
                  <a:pt x="13" y="62"/>
                  <a:pt x="15" y="67"/>
                </a:cubicBezTo>
                <a:cubicBezTo>
                  <a:pt x="17" y="72"/>
                  <a:pt x="20" y="77"/>
                  <a:pt x="24" y="80"/>
                </a:cubicBezTo>
                <a:cubicBezTo>
                  <a:pt x="25" y="81"/>
                  <a:pt x="25" y="81"/>
                  <a:pt x="25" y="81"/>
                </a:cubicBezTo>
                <a:cubicBezTo>
                  <a:pt x="27" y="83"/>
                  <a:pt x="29" y="84"/>
                  <a:pt x="30" y="86"/>
                </a:cubicBezTo>
                <a:cubicBezTo>
                  <a:pt x="38" y="93"/>
                  <a:pt x="43" y="98"/>
                  <a:pt x="45" y="10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60" y="98"/>
                  <a:pt x="65" y="93"/>
                  <a:pt x="73" y="86"/>
                </a:cubicBezTo>
                <a:cubicBezTo>
                  <a:pt x="74" y="84"/>
                  <a:pt x="75" y="83"/>
                  <a:pt x="78" y="81"/>
                </a:cubicBezTo>
                <a:cubicBezTo>
                  <a:pt x="78" y="80"/>
                  <a:pt x="78" y="80"/>
                  <a:pt x="78" y="80"/>
                </a:cubicBezTo>
                <a:cubicBezTo>
                  <a:pt x="82" y="77"/>
                  <a:pt x="85" y="72"/>
                  <a:pt x="88" y="67"/>
                </a:cubicBezTo>
                <a:cubicBezTo>
                  <a:pt x="90" y="62"/>
                  <a:pt x="91" y="57"/>
                  <a:pt x="91" y="51"/>
                </a:cubicBezTo>
                <a:cubicBezTo>
                  <a:pt x="91" y="40"/>
                  <a:pt x="87" y="30"/>
                  <a:pt x="80" y="23"/>
                </a:cubicBezTo>
                <a:close/>
                <a:moveTo>
                  <a:pt x="62" y="131"/>
                </a:moveTo>
                <a:cubicBezTo>
                  <a:pt x="62" y="131"/>
                  <a:pt x="62" y="131"/>
                  <a:pt x="62" y="131"/>
                </a:cubicBezTo>
                <a:cubicBezTo>
                  <a:pt x="41" y="131"/>
                  <a:pt x="41" y="131"/>
                  <a:pt x="41" y="131"/>
                </a:cubicBezTo>
                <a:cubicBezTo>
                  <a:pt x="41" y="138"/>
                  <a:pt x="41" y="138"/>
                  <a:pt x="41" y="138"/>
                </a:cubicBezTo>
                <a:cubicBezTo>
                  <a:pt x="62" y="138"/>
                  <a:pt x="62" y="138"/>
                  <a:pt x="62" y="138"/>
                </a:cubicBezTo>
                <a:cubicBezTo>
                  <a:pt x="62" y="131"/>
                  <a:pt x="62" y="131"/>
                  <a:pt x="62" y="1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859" name="Line 115"/>
          <p:cNvSpPr>
            <a:spLocks noChangeShapeType="1"/>
          </p:cNvSpPr>
          <p:nvPr/>
        </p:nvSpPr>
        <p:spPr bwMode="auto">
          <a:xfrm flipH="1">
            <a:off x="3473450" y="1774825"/>
            <a:ext cx="760413" cy="0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prstDash val="dash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860" name="Line 116"/>
          <p:cNvSpPr>
            <a:spLocks noChangeShapeType="1"/>
          </p:cNvSpPr>
          <p:nvPr/>
        </p:nvSpPr>
        <p:spPr bwMode="auto">
          <a:xfrm>
            <a:off x="3473450" y="3262313"/>
            <a:ext cx="0" cy="749300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prstDash val="dash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861" name="Line 117"/>
          <p:cNvSpPr>
            <a:spLocks noChangeShapeType="1"/>
          </p:cNvSpPr>
          <p:nvPr/>
        </p:nvSpPr>
        <p:spPr bwMode="auto">
          <a:xfrm>
            <a:off x="4913313" y="4011613"/>
            <a:ext cx="720725" cy="0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prstDash val="dash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862" name="Line 118"/>
          <p:cNvSpPr>
            <a:spLocks noChangeShapeType="1"/>
          </p:cNvSpPr>
          <p:nvPr/>
        </p:nvSpPr>
        <p:spPr bwMode="auto">
          <a:xfrm flipV="1">
            <a:off x="5634038" y="1774825"/>
            <a:ext cx="0" cy="788988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prstDash val="dash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863" name="Rectangle 119"/>
          <p:cNvSpPr>
            <a:spLocks noChangeArrowheads="1"/>
          </p:cNvSpPr>
          <p:nvPr/>
        </p:nvSpPr>
        <p:spPr bwMode="auto">
          <a:xfrm>
            <a:off x="5795963" y="1698625"/>
            <a:ext cx="23764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Head Title</a:t>
            </a:r>
            <a:endParaRPr lang="zh-CN" altLang="en-US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864" name="Rectangle 120"/>
          <p:cNvSpPr>
            <a:spLocks noChangeArrowheads="1"/>
          </p:cNvSpPr>
          <p:nvPr/>
        </p:nvSpPr>
        <p:spPr bwMode="auto">
          <a:xfrm>
            <a:off x="5795963" y="3927475"/>
            <a:ext cx="23764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Head Title</a:t>
            </a:r>
            <a:endParaRPr lang="zh-CN" altLang="en-US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865" name="Rectangle 121"/>
          <p:cNvSpPr>
            <a:spLocks noChangeArrowheads="1"/>
          </p:cNvSpPr>
          <p:nvPr/>
        </p:nvSpPr>
        <p:spPr bwMode="auto">
          <a:xfrm>
            <a:off x="957263" y="1698625"/>
            <a:ext cx="23764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Head Title</a:t>
            </a:r>
            <a:endParaRPr lang="zh-CN" altLang="en-US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866" name="Rectangle 122"/>
          <p:cNvSpPr>
            <a:spLocks noChangeArrowheads="1"/>
          </p:cNvSpPr>
          <p:nvPr/>
        </p:nvSpPr>
        <p:spPr bwMode="auto">
          <a:xfrm>
            <a:off x="957263" y="3927475"/>
            <a:ext cx="23764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Head Title</a:t>
            </a:r>
            <a:endParaRPr lang="zh-CN" altLang="en-US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458817" y="358586"/>
            <a:ext cx="222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Rectangle 20"/>
          <p:cNvSpPr>
            <a:spLocks noChangeArrowheads="1"/>
          </p:cNvSpPr>
          <p:nvPr/>
        </p:nvSpPr>
        <p:spPr bwMode="auto">
          <a:xfrm>
            <a:off x="3671697" y="685492"/>
            <a:ext cx="180060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subtitle for your presentation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20" name="Freeform 28"/>
          <p:cNvSpPr/>
          <p:nvPr/>
        </p:nvSpPr>
        <p:spPr bwMode="auto">
          <a:xfrm>
            <a:off x="5154613" y="3363119"/>
            <a:ext cx="914400" cy="539750"/>
          </a:xfrm>
          <a:custGeom>
            <a:avLst/>
            <a:gdLst>
              <a:gd name="T0" fmla="*/ 0 w 576"/>
              <a:gd name="T1" fmla="*/ 340 h 340"/>
              <a:gd name="T2" fmla="*/ 576 w 576"/>
              <a:gd name="T3" fmla="*/ 340 h 340"/>
              <a:gd name="T4" fmla="*/ 576 w 576"/>
              <a:gd name="T5" fmla="*/ 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340">
                <a:moveTo>
                  <a:pt x="0" y="340"/>
                </a:moveTo>
                <a:lnTo>
                  <a:pt x="576" y="340"/>
                </a:lnTo>
                <a:lnTo>
                  <a:pt x="576" y="0"/>
                </a:lnTo>
              </a:path>
            </a:pathLst>
          </a:custGeom>
          <a:noFill/>
          <a:ln w="6350" cap="flat">
            <a:solidFill>
              <a:schemeClr val="tx1">
                <a:lumMod val="50000"/>
                <a:lumOff val="50000"/>
              </a:schemeClr>
            </a:solidFill>
            <a:prstDash val="dash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21" name="Line 29"/>
          <p:cNvSpPr>
            <a:spLocks noChangeShapeType="1"/>
          </p:cNvSpPr>
          <p:nvPr/>
        </p:nvSpPr>
        <p:spPr bwMode="auto">
          <a:xfrm>
            <a:off x="5154613" y="1735931"/>
            <a:ext cx="914400" cy="0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prstDash val="dash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22" name="Freeform 30"/>
          <p:cNvSpPr/>
          <p:nvPr/>
        </p:nvSpPr>
        <p:spPr bwMode="auto">
          <a:xfrm>
            <a:off x="5154613" y="2202656"/>
            <a:ext cx="914400" cy="346075"/>
          </a:xfrm>
          <a:custGeom>
            <a:avLst/>
            <a:gdLst>
              <a:gd name="T0" fmla="*/ 0 w 576"/>
              <a:gd name="T1" fmla="*/ 0 h 218"/>
              <a:gd name="T2" fmla="*/ 576 w 576"/>
              <a:gd name="T3" fmla="*/ 0 h 218"/>
              <a:gd name="T4" fmla="*/ 576 w 576"/>
              <a:gd name="T5" fmla="*/ 218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218">
                <a:moveTo>
                  <a:pt x="0" y="0"/>
                </a:moveTo>
                <a:lnTo>
                  <a:pt x="576" y="0"/>
                </a:lnTo>
                <a:lnTo>
                  <a:pt x="576" y="218"/>
                </a:lnTo>
              </a:path>
            </a:pathLst>
          </a:custGeom>
          <a:noFill/>
          <a:ln w="6350" cap="flat">
            <a:solidFill>
              <a:schemeClr val="tx1">
                <a:lumMod val="50000"/>
                <a:lumOff val="50000"/>
              </a:schemeClr>
            </a:solidFill>
            <a:prstDash val="dash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3870" name="Group 78"/>
          <p:cNvGrpSpPr/>
          <p:nvPr/>
        </p:nvGrpSpPr>
        <p:grpSpPr bwMode="auto">
          <a:xfrm>
            <a:off x="4572000" y="1372394"/>
            <a:ext cx="676275" cy="3394075"/>
            <a:chOff x="2880" y="712"/>
            <a:chExt cx="426" cy="2138"/>
          </a:xfrm>
        </p:grpSpPr>
        <p:sp>
          <p:nvSpPr>
            <p:cNvPr id="33825" name="Rectangle 33"/>
            <p:cNvSpPr>
              <a:spLocks noChangeArrowheads="1"/>
            </p:cNvSpPr>
            <p:nvPr/>
          </p:nvSpPr>
          <p:spPr bwMode="auto">
            <a:xfrm>
              <a:off x="2940" y="771"/>
              <a:ext cx="307" cy="1535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6" name="Freeform 34"/>
            <p:cNvSpPr/>
            <p:nvPr/>
          </p:nvSpPr>
          <p:spPr bwMode="auto">
            <a:xfrm>
              <a:off x="2940" y="771"/>
              <a:ext cx="307" cy="1535"/>
            </a:xfrm>
            <a:custGeom>
              <a:avLst/>
              <a:gdLst>
                <a:gd name="T0" fmla="*/ 307 w 307"/>
                <a:gd name="T1" fmla="*/ 0 h 1535"/>
                <a:gd name="T2" fmla="*/ 0 w 307"/>
                <a:gd name="T3" fmla="*/ 217 h 1535"/>
                <a:gd name="T4" fmla="*/ 143 w 307"/>
                <a:gd name="T5" fmla="*/ 321 h 1535"/>
                <a:gd name="T6" fmla="*/ 307 w 307"/>
                <a:gd name="T7" fmla="*/ 464 h 1535"/>
                <a:gd name="T8" fmla="*/ 143 w 307"/>
                <a:gd name="T9" fmla="*/ 631 h 1535"/>
                <a:gd name="T10" fmla="*/ 0 w 307"/>
                <a:gd name="T11" fmla="*/ 853 h 1535"/>
                <a:gd name="T12" fmla="*/ 111 w 307"/>
                <a:gd name="T13" fmla="*/ 1058 h 1535"/>
                <a:gd name="T14" fmla="*/ 307 w 307"/>
                <a:gd name="T15" fmla="*/ 957 h 1535"/>
                <a:gd name="T16" fmla="*/ 126 w 307"/>
                <a:gd name="T17" fmla="*/ 1269 h 1535"/>
                <a:gd name="T18" fmla="*/ 307 w 307"/>
                <a:gd name="T19" fmla="*/ 1535 h 1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1535">
                  <a:moveTo>
                    <a:pt x="307" y="0"/>
                  </a:moveTo>
                  <a:lnTo>
                    <a:pt x="0" y="217"/>
                  </a:lnTo>
                  <a:lnTo>
                    <a:pt x="143" y="321"/>
                  </a:lnTo>
                  <a:lnTo>
                    <a:pt x="307" y="464"/>
                  </a:lnTo>
                  <a:lnTo>
                    <a:pt x="143" y="631"/>
                  </a:lnTo>
                  <a:lnTo>
                    <a:pt x="0" y="853"/>
                  </a:lnTo>
                  <a:lnTo>
                    <a:pt x="111" y="1058"/>
                  </a:lnTo>
                  <a:lnTo>
                    <a:pt x="307" y="957"/>
                  </a:lnTo>
                  <a:lnTo>
                    <a:pt x="126" y="1269"/>
                  </a:lnTo>
                  <a:lnTo>
                    <a:pt x="307" y="1535"/>
                  </a:lnTo>
                </a:path>
              </a:pathLst>
            </a:custGeom>
            <a:noFill/>
            <a:ln w="6350" cap="flat">
              <a:solidFill>
                <a:schemeClr val="tx1">
                  <a:lumMod val="50000"/>
                  <a:lumOff val="5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7" name="Freeform 35"/>
            <p:cNvSpPr/>
            <p:nvPr/>
          </p:nvSpPr>
          <p:spPr bwMode="auto">
            <a:xfrm>
              <a:off x="2940" y="2040"/>
              <a:ext cx="307" cy="266"/>
            </a:xfrm>
            <a:custGeom>
              <a:avLst/>
              <a:gdLst>
                <a:gd name="T0" fmla="*/ 0 w 307"/>
                <a:gd name="T1" fmla="*/ 266 h 266"/>
                <a:gd name="T2" fmla="*/ 126 w 307"/>
                <a:gd name="T3" fmla="*/ 0 h 266"/>
                <a:gd name="T4" fmla="*/ 307 w 307"/>
                <a:gd name="T5" fmla="*/ 6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7" h="266">
                  <a:moveTo>
                    <a:pt x="0" y="266"/>
                  </a:moveTo>
                  <a:lnTo>
                    <a:pt x="126" y="0"/>
                  </a:lnTo>
                  <a:lnTo>
                    <a:pt x="307" y="64"/>
                  </a:lnTo>
                </a:path>
              </a:pathLst>
            </a:custGeom>
            <a:noFill/>
            <a:ln w="6350" cap="flat">
              <a:solidFill>
                <a:schemeClr val="tx1">
                  <a:lumMod val="50000"/>
                  <a:lumOff val="5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8" name="Freeform 36"/>
            <p:cNvSpPr/>
            <p:nvPr/>
          </p:nvSpPr>
          <p:spPr bwMode="auto">
            <a:xfrm>
              <a:off x="2940" y="941"/>
              <a:ext cx="307" cy="683"/>
            </a:xfrm>
            <a:custGeom>
              <a:avLst/>
              <a:gdLst>
                <a:gd name="T0" fmla="*/ 0 w 307"/>
                <a:gd name="T1" fmla="*/ 683 h 683"/>
                <a:gd name="T2" fmla="*/ 307 w 307"/>
                <a:gd name="T3" fmla="*/ 553 h 683"/>
                <a:gd name="T4" fmla="*/ 143 w 307"/>
                <a:gd name="T5" fmla="*/ 461 h 683"/>
                <a:gd name="T6" fmla="*/ 0 w 307"/>
                <a:gd name="T7" fmla="*/ 345 h 683"/>
                <a:gd name="T8" fmla="*/ 143 w 307"/>
                <a:gd name="T9" fmla="*/ 151 h 683"/>
                <a:gd name="T10" fmla="*/ 307 w 307"/>
                <a:gd name="T11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7" h="683">
                  <a:moveTo>
                    <a:pt x="0" y="683"/>
                  </a:moveTo>
                  <a:lnTo>
                    <a:pt x="307" y="553"/>
                  </a:lnTo>
                  <a:lnTo>
                    <a:pt x="143" y="461"/>
                  </a:lnTo>
                  <a:lnTo>
                    <a:pt x="0" y="345"/>
                  </a:lnTo>
                  <a:lnTo>
                    <a:pt x="143" y="151"/>
                  </a:lnTo>
                  <a:lnTo>
                    <a:pt x="307" y="0"/>
                  </a:lnTo>
                </a:path>
              </a:pathLst>
            </a:custGeom>
            <a:noFill/>
            <a:ln w="6350" cap="flat">
              <a:solidFill>
                <a:schemeClr val="tx1">
                  <a:lumMod val="50000"/>
                  <a:lumOff val="5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9" name="Oval 37"/>
            <p:cNvSpPr>
              <a:spLocks noChangeArrowheads="1"/>
            </p:cNvSpPr>
            <p:nvPr/>
          </p:nvSpPr>
          <p:spPr bwMode="auto">
            <a:xfrm>
              <a:off x="2880" y="712"/>
              <a:ext cx="119" cy="1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0" name="Oval 38"/>
            <p:cNvSpPr>
              <a:spLocks noChangeArrowheads="1"/>
            </p:cNvSpPr>
            <p:nvPr/>
          </p:nvSpPr>
          <p:spPr bwMode="auto">
            <a:xfrm>
              <a:off x="3023" y="1034"/>
              <a:ext cx="119" cy="11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1" name="Oval 39"/>
            <p:cNvSpPr>
              <a:spLocks noChangeArrowheads="1"/>
            </p:cNvSpPr>
            <p:nvPr/>
          </p:nvSpPr>
          <p:spPr bwMode="auto">
            <a:xfrm>
              <a:off x="3023" y="1343"/>
              <a:ext cx="119" cy="11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2" name="Oval 40"/>
            <p:cNvSpPr>
              <a:spLocks noChangeArrowheads="1"/>
            </p:cNvSpPr>
            <p:nvPr/>
          </p:nvSpPr>
          <p:spPr bwMode="auto">
            <a:xfrm>
              <a:off x="2880" y="1565"/>
              <a:ext cx="119" cy="1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3" name="Oval 41"/>
            <p:cNvSpPr>
              <a:spLocks noChangeArrowheads="1"/>
            </p:cNvSpPr>
            <p:nvPr/>
          </p:nvSpPr>
          <p:spPr bwMode="auto">
            <a:xfrm>
              <a:off x="2992" y="1772"/>
              <a:ext cx="117" cy="11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4" name="Oval 42"/>
            <p:cNvSpPr>
              <a:spLocks noChangeArrowheads="1"/>
            </p:cNvSpPr>
            <p:nvPr/>
          </p:nvSpPr>
          <p:spPr bwMode="auto">
            <a:xfrm>
              <a:off x="3190" y="1176"/>
              <a:ext cx="116" cy="11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5" name="Oval 43"/>
            <p:cNvSpPr>
              <a:spLocks noChangeArrowheads="1"/>
            </p:cNvSpPr>
            <p:nvPr/>
          </p:nvSpPr>
          <p:spPr bwMode="auto">
            <a:xfrm>
              <a:off x="3190" y="1670"/>
              <a:ext cx="116" cy="11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6" name="Oval 44"/>
            <p:cNvSpPr>
              <a:spLocks noChangeArrowheads="1"/>
            </p:cNvSpPr>
            <p:nvPr/>
          </p:nvSpPr>
          <p:spPr bwMode="auto">
            <a:xfrm>
              <a:off x="3009" y="1981"/>
              <a:ext cx="116" cy="11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7" name="Oval 45"/>
            <p:cNvSpPr>
              <a:spLocks noChangeArrowheads="1"/>
            </p:cNvSpPr>
            <p:nvPr/>
          </p:nvSpPr>
          <p:spPr bwMode="auto">
            <a:xfrm>
              <a:off x="3190" y="712"/>
              <a:ext cx="116" cy="1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8" name="Oval 46"/>
            <p:cNvSpPr>
              <a:spLocks noChangeArrowheads="1"/>
            </p:cNvSpPr>
            <p:nvPr/>
          </p:nvSpPr>
          <p:spPr bwMode="auto">
            <a:xfrm>
              <a:off x="3053" y="730"/>
              <a:ext cx="82" cy="8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9" name="Oval 47"/>
            <p:cNvSpPr>
              <a:spLocks noChangeArrowheads="1"/>
            </p:cNvSpPr>
            <p:nvPr/>
          </p:nvSpPr>
          <p:spPr bwMode="auto">
            <a:xfrm>
              <a:off x="2880" y="2247"/>
              <a:ext cx="119" cy="1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0" name="Oval 48"/>
            <p:cNvSpPr>
              <a:spLocks noChangeArrowheads="1"/>
            </p:cNvSpPr>
            <p:nvPr/>
          </p:nvSpPr>
          <p:spPr bwMode="auto">
            <a:xfrm>
              <a:off x="3190" y="2247"/>
              <a:ext cx="116" cy="1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1" name="Oval 49"/>
            <p:cNvSpPr>
              <a:spLocks noChangeArrowheads="1"/>
            </p:cNvSpPr>
            <p:nvPr/>
          </p:nvSpPr>
          <p:spPr bwMode="auto">
            <a:xfrm>
              <a:off x="3053" y="2265"/>
              <a:ext cx="82" cy="8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2" name="Oval 50"/>
            <p:cNvSpPr>
              <a:spLocks noChangeArrowheads="1"/>
            </p:cNvSpPr>
            <p:nvPr/>
          </p:nvSpPr>
          <p:spPr bwMode="auto">
            <a:xfrm>
              <a:off x="2898" y="939"/>
              <a:ext cx="83" cy="8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3" name="Oval 51"/>
            <p:cNvSpPr>
              <a:spLocks noChangeArrowheads="1"/>
            </p:cNvSpPr>
            <p:nvPr/>
          </p:nvSpPr>
          <p:spPr bwMode="auto">
            <a:xfrm>
              <a:off x="2898" y="1245"/>
              <a:ext cx="83" cy="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4" name="Oval 52"/>
            <p:cNvSpPr>
              <a:spLocks noChangeArrowheads="1"/>
            </p:cNvSpPr>
            <p:nvPr/>
          </p:nvSpPr>
          <p:spPr bwMode="auto">
            <a:xfrm>
              <a:off x="2898" y="1893"/>
              <a:ext cx="83" cy="8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5" name="Oval 53"/>
            <p:cNvSpPr>
              <a:spLocks noChangeArrowheads="1"/>
            </p:cNvSpPr>
            <p:nvPr/>
          </p:nvSpPr>
          <p:spPr bwMode="auto">
            <a:xfrm>
              <a:off x="3208" y="900"/>
              <a:ext cx="80" cy="8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6" name="Oval 54"/>
            <p:cNvSpPr>
              <a:spLocks noChangeArrowheads="1"/>
            </p:cNvSpPr>
            <p:nvPr/>
          </p:nvSpPr>
          <p:spPr bwMode="auto">
            <a:xfrm>
              <a:off x="3208" y="1453"/>
              <a:ext cx="80" cy="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7" name="Oval 55"/>
            <p:cNvSpPr>
              <a:spLocks noChangeArrowheads="1"/>
            </p:cNvSpPr>
            <p:nvPr/>
          </p:nvSpPr>
          <p:spPr bwMode="auto">
            <a:xfrm>
              <a:off x="3208" y="2063"/>
              <a:ext cx="80" cy="8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3848" name="Group 56"/>
            <p:cNvGrpSpPr/>
            <p:nvPr/>
          </p:nvGrpSpPr>
          <p:grpSpPr bwMode="auto">
            <a:xfrm>
              <a:off x="2940" y="2431"/>
              <a:ext cx="307" cy="419"/>
              <a:chOff x="2963" y="2431"/>
              <a:chExt cx="307" cy="419"/>
            </a:xfrm>
          </p:grpSpPr>
          <p:sp>
            <p:nvSpPr>
              <p:cNvPr id="33849" name="Freeform 57"/>
              <p:cNvSpPr/>
              <p:nvPr/>
            </p:nvSpPr>
            <p:spPr bwMode="auto">
              <a:xfrm>
                <a:off x="3068" y="2715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30 w 60"/>
                  <a:gd name="T3" fmla="*/ 82 h 82"/>
                  <a:gd name="T4" fmla="*/ 60 w 60"/>
                  <a:gd name="T5" fmla="*/ 0 h 82"/>
                  <a:gd name="T6" fmla="*/ 30 w 60"/>
                  <a:gd name="T7" fmla="*/ 3 h 82"/>
                  <a:gd name="T8" fmla="*/ 0 w 60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50" name="Freeform 58"/>
              <p:cNvSpPr/>
              <p:nvPr/>
            </p:nvSpPr>
            <p:spPr bwMode="auto">
              <a:xfrm>
                <a:off x="2963" y="2431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64 w 187"/>
                  <a:gd name="T3" fmla="*/ 173 h 176"/>
                  <a:gd name="T4" fmla="*/ 94 w 187"/>
                  <a:gd name="T5" fmla="*/ 176 h 176"/>
                  <a:gd name="T6" fmla="*/ 124 w 187"/>
                  <a:gd name="T7" fmla="*/ 173 h 176"/>
                  <a:gd name="T8" fmla="*/ 187 w 187"/>
                  <a:gd name="T9" fmla="*/ 0 h 176"/>
                  <a:gd name="T10" fmla="*/ 0 w 187"/>
                  <a:gd name="T1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33851" name="Oval 59"/>
          <p:cNvSpPr>
            <a:spLocks noChangeArrowheads="1"/>
          </p:cNvSpPr>
          <p:nvPr/>
        </p:nvSpPr>
        <p:spPr bwMode="auto">
          <a:xfrm>
            <a:off x="684213" y="3834606"/>
            <a:ext cx="579437" cy="57943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3852" name="Oval 60"/>
          <p:cNvSpPr>
            <a:spLocks noChangeArrowheads="1"/>
          </p:cNvSpPr>
          <p:nvPr/>
        </p:nvSpPr>
        <p:spPr bwMode="auto">
          <a:xfrm>
            <a:off x="1619250" y="3834606"/>
            <a:ext cx="579438" cy="57943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3853" name="Oval 61"/>
          <p:cNvSpPr>
            <a:spLocks noChangeArrowheads="1"/>
          </p:cNvSpPr>
          <p:nvPr/>
        </p:nvSpPr>
        <p:spPr bwMode="auto">
          <a:xfrm>
            <a:off x="2552700" y="3834606"/>
            <a:ext cx="579438" cy="57943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33854" name="Group 62"/>
          <p:cNvGrpSpPr/>
          <p:nvPr/>
        </p:nvGrpSpPr>
        <p:grpSpPr bwMode="auto">
          <a:xfrm>
            <a:off x="2743200" y="3993356"/>
            <a:ext cx="201613" cy="255588"/>
            <a:chOff x="2234" y="2038"/>
            <a:chExt cx="127" cy="161"/>
          </a:xfrm>
        </p:grpSpPr>
        <p:sp>
          <p:nvSpPr>
            <p:cNvPr id="33855" name="Freeform 63"/>
            <p:cNvSpPr/>
            <p:nvPr/>
          </p:nvSpPr>
          <p:spPr bwMode="auto">
            <a:xfrm>
              <a:off x="2234" y="2038"/>
              <a:ext cx="127" cy="161"/>
            </a:xfrm>
            <a:custGeom>
              <a:avLst/>
              <a:gdLst>
                <a:gd name="T0" fmla="*/ 17 w 77"/>
                <a:gd name="T1" fmla="*/ 90 h 98"/>
                <a:gd name="T2" fmla="*/ 9 w 77"/>
                <a:gd name="T3" fmla="*/ 90 h 98"/>
                <a:gd name="T4" fmla="*/ 9 w 77"/>
                <a:gd name="T5" fmla="*/ 8 h 98"/>
                <a:gd name="T6" fmla="*/ 72 w 77"/>
                <a:gd name="T7" fmla="*/ 8 h 98"/>
                <a:gd name="T8" fmla="*/ 77 w 77"/>
                <a:gd name="T9" fmla="*/ 4 h 98"/>
                <a:gd name="T10" fmla="*/ 72 w 77"/>
                <a:gd name="T11" fmla="*/ 0 h 98"/>
                <a:gd name="T12" fmla="*/ 4 w 77"/>
                <a:gd name="T13" fmla="*/ 0 h 98"/>
                <a:gd name="T14" fmla="*/ 0 w 77"/>
                <a:gd name="T15" fmla="*/ 4 h 98"/>
                <a:gd name="T16" fmla="*/ 0 w 77"/>
                <a:gd name="T17" fmla="*/ 94 h 98"/>
                <a:gd name="T18" fmla="*/ 4 w 77"/>
                <a:gd name="T19" fmla="*/ 98 h 98"/>
                <a:gd name="T20" fmla="*/ 17 w 77"/>
                <a:gd name="T21" fmla="*/ 98 h 98"/>
                <a:gd name="T22" fmla="*/ 21 w 77"/>
                <a:gd name="T23" fmla="*/ 94 h 98"/>
                <a:gd name="T24" fmla="*/ 17 w 77"/>
                <a:gd name="T25" fmla="*/ 9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98">
                  <a:moveTo>
                    <a:pt x="17" y="90"/>
                  </a:moveTo>
                  <a:cubicBezTo>
                    <a:pt x="9" y="90"/>
                    <a:pt x="9" y="90"/>
                    <a:pt x="9" y="9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5" y="8"/>
                    <a:pt x="77" y="6"/>
                    <a:pt x="77" y="4"/>
                  </a:cubicBezTo>
                  <a:cubicBezTo>
                    <a:pt x="77" y="1"/>
                    <a:pt x="75" y="0"/>
                    <a:pt x="7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2" y="98"/>
                    <a:pt x="4" y="98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9" y="98"/>
                    <a:pt x="21" y="97"/>
                    <a:pt x="21" y="94"/>
                  </a:cubicBezTo>
                  <a:cubicBezTo>
                    <a:pt x="21" y="92"/>
                    <a:pt x="19" y="90"/>
                    <a:pt x="17" y="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6" name="Freeform 64"/>
            <p:cNvSpPr/>
            <p:nvPr/>
          </p:nvSpPr>
          <p:spPr bwMode="auto">
            <a:xfrm>
              <a:off x="2313" y="2132"/>
              <a:ext cx="48" cy="67"/>
            </a:xfrm>
            <a:custGeom>
              <a:avLst/>
              <a:gdLst>
                <a:gd name="T0" fmla="*/ 24 w 29"/>
                <a:gd name="T1" fmla="*/ 0 h 41"/>
                <a:gd name="T2" fmla="*/ 20 w 29"/>
                <a:gd name="T3" fmla="*/ 5 h 41"/>
                <a:gd name="T4" fmla="*/ 20 w 29"/>
                <a:gd name="T5" fmla="*/ 33 h 41"/>
                <a:gd name="T6" fmla="*/ 4 w 29"/>
                <a:gd name="T7" fmla="*/ 33 h 41"/>
                <a:gd name="T8" fmla="*/ 0 w 29"/>
                <a:gd name="T9" fmla="*/ 37 h 41"/>
                <a:gd name="T10" fmla="*/ 4 w 29"/>
                <a:gd name="T11" fmla="*/ 41 h 41"/>
                <a:gd name="T12" fmla="*/ 24 w 29"/>
                <a:gd name="T13" fmla="*/ 41 h 41"/>
                <a:gd name="T14" fmla="*/ 27 w 29"/>
                <a:gd name="T15" fmla="*/ 40 h 41"/>
                <a:gd name="T16" fmla="*/ 29 w 29"/>
                <a:gd name="T17" fmla="*/ 37 h 41"/>
                <a:gd name="T18" fmla="*/ 29 w 29"/>
                <a:gd name="T19" fmla="*/ 5 h 41"/>
                <a:gd name="T20" fmla="*/ 24 w 29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1">
                  <a:moveTo>
                    <a:pt x="24" y="0"/>
                  </a:moveTo>
                  <a:cubicBezTo>
                    <a:pt x="22" y="0"/>
                    <a:pt x="20" y="2"/>
                    <a:pt x="20" y="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2" y="33"/>
                    <a:pt x="0" y="35"/>
                    <a:pt x="0" y="37"/>
                  </a:cubicBezTo>
                  <a:cubicBezTo>
                    <a:pt x="0" y="40"/>
                    <a:pt x="2" y="41"/>
                    <a:pt x="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6" y="41"/>
                    <a:pt x="27" y="41"/>
                    <a:pt x="27" y="40"/>
                  </a:cubicBezTo>
                  <a:cubicBezTo>
                    <a:pt x="28" y="39"/>
                    <a:pt x="29" y="38"/>
                    <a:pt x="29" y="3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2"/>
                    <a:pt x="27" y="0"/>
                    <a:pt x="2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7" name="Freeform 65"/>
            <p:cNvSpPr>
              <a:spLocks noEditPoints="1"/>
            </p:cNvSpPr>
            <p:nvPr/>
          </p:nvSpPr>
          <p:spPr bwMode="auto">
            <a:xfrm>
              <a:off x="2279" y="2071"/>
              <a:ext cx="78" cy="115"/>
            </a:xfrm>
            <a:custGeom>
              <a:avLst/>
              <a:gdLst>
                <a:gd name="T0" fmla="*/ 42 w 48"/>
                <a:gd name="T1" fmla="*/ 2 h 70"/>
                <a:gd name="T2" fmla="*/ 37 w 48"/>
                <a:gd name="T3" fmla="*/ 0 h 70"/>
                <a:gd name="T4" fmla="*/ 28 w 48"/>
                <a:gd name="T5" fmla="*/ 5 h 70"/>
                <a:gd name="T6" fmla="*/ 1 w 48"/>
                <a:gd name="T7" fmla="*/ 53 h 70"/>
                <a:gd name="T8" fmla="*/ 0 w 48"/>
                <a:gd name="T9" fmla="*/ 55 h 70"/>
                <a:gd name="T10" fmla="*/ 1 w 48"/>
                <a:gd name="T11" fmla="*/ 66 h 70"/>
                <a:gd name="T12" fmla="*/ 3 w 48"/>
                <a:gd name="T13" fmla="*/ 69 h 70"/>
                <a:gd name="T14" fmla="*/ 5 w 48"/>
                <a:gd name="T15" fmla="*/ 70 h 70"/>
                <a:gd name="T16" fmla="*/ 7 w 48"/>
                <a:gd name="T17" fmla="*/ 69 h 70"/>
                <a:gd name="T18" fmla="*/ 17 w 48"/>
                <a:gd name="T19" fmla="*/ 64 h 70"/>
                <a:gd name="T20" fmla="*/ 18 w 48"/>
                <a:gd name="T21" fmla="*/ 63 h 70"/>
                <a:gd name="T22" fmla="*/ 46 w 48"/>
                <a:gd name="T23" fmla="*/ 15 h 70"/>
                <a:gd name="T24" fmla="*/ 42 w 48"/>
                <a:gd name="T25" fmla="*/ 2 h 70"/>
                <a:gd name="T26" fmla="*/ 38 w 48"/>
                <a:gd name="T27" fmla="*/ 11 h 70"/>
                <a:gd name="T28" fmla="*/ 11 w 48"/>
                <a:gd name="T29" fmla="*/ 57 h 70"/>
                <a:gd name="T30" fmla="*/ 9 w 48"/>
                <a:gd name="T31" fmla="*/ 59 h 70"/>
                <a:gd name="T32" fmla="*/ 9 w 48"/>
                <a:gd name="T33" fmla="*/ 56 h 70"/>
                <a:gd name="T34" fmla="*/ 36 w 48"/>
                <a:gd name="T35" fmla="*/ 9 h 70"/>
                <a:gd name="T36" fmla="*/ 38 w 48"/>
                <a:gd name="T37" fmla="*/ 9 h 70"/>
                <a:gd name="T38" fmla="*/ 38 w 48"/>
                <a:gd name="T39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" h="70">
                  <a:moveTo>
                    <a:pt x="42" y="2"/>
                  </a:moveTo>
                  <a:cubicBezTo>
                    <a:pt x="40" y="1"/>
                    <a:pt x="39" y="0"/>
                    <a:pt x="37" y="0"/>
                  </a:cubicBezTo>
                  <a:cubicBezTo>
                    <a:pt x="33" y="0"/>
                    <a:pt x="30" y="2"/>
                    <a:pt x="28" y="5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7"/>
                    <a:pt x="2" y="69"/>
                    <a:pt x="3" y="69"/>
                  </a:cubicBezTo>
                  <a:cubicBezTo>
                    <a:pt x="3" y="70"/>
                    <a:pt x="4" y="70"/>
                    <a:pt x="5" y="70"/>
                  </a:cubicBezTo>
                  <a:cubicBezTo>
                    <a:pt x="6" y="70"/>
                    <a:pt x="6" y="70"/>
                    <a:pt x="7" y="69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7" y="64"/>
                    <a:pt x="18" y="63"/>
                    <a:pt x="18" y="63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8" y="10"/>
                    <a:pt x="47" y="4"/>
                    <a:pt x="42" y="2"/>
                  </a:cubicBezTo>
                  <a:moveTo>
                    <a:pt x="38" y="11"/>
                  </a:moveTo>
                  <a:cubicBezTo>
                    <a:pt x="11" y="57"/>
                    <a:pt x="11" y="57"/>
                    <a:pt x="11" y="57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7" y="8"/>
                    <a:pt x="38" y="9"/>
                  </a:cubicBezTo>
                  <a:cubicBezTo>
                    <a:pt x="38" y="9"/>
                    <a:pt x="39" y="10"/>
                    <a:pt x="38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8" name="Freeform 66"/>
            <p:cNvSpPr/>
            <p:nvPr/>
          </p:nvSpPr>
          <p:spPr bwMode="auto">
            <a:xfrm>
              <a:off x="2257" y="2084"/>
              <a:ext cx="49" cy="13"/>
            </a:xfrm>
            <a:custGeom>
              <a:avLst/>
              <a:gdLst>
                <a:gd name="T0" fmla="*/ 30 w 30"/>
                <a:gd name="T1" fmla="*/ 4 h 8"/>
                <a:gd name="T2" fmla="*/ 26 w 30"/>
                <a:gd name="T3" fmla="*/ 0 h 8"/>
                <a:gd name="T4" fmla="*/ 4 w 30"/>
                <a:gd name="T5" fmla="*/ 0 h 8"/>
                <a:gd name="T6" fmla="*/ 0 w 30"/>
                <a:gd name="T7" fmla="*/ 4 h 8"/>
                <a:gd name="T8" fmla="*/ 4 w 30"/>
                <a:gd name="T9" fmla="*/ 8 h 8"/>
                <a:gd name="T10" fmla="*/ 26 w 30"/>
                <a:gd name="T11" fmla="*/ 8 h 8"/>
                <a:gd name="T12" fmla="*/ 30 w 30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">
                  <a:moveTo>
                    <a:pt x="30" y="4"/>
                  </a:moveTo>
                  <a:cubicBezTo>
                    <a:pt x="30" y="2"/>
                    <a:pt x="28" y="0"/>
                    <a:pt x="2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8" y="8"/>
                    <a:pt x="30" y="6"/>
                    <a:pt x="3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9" name="Freeform 67"/>
            <p:cNvSpPr/>
            <p:nvPr/>
          </p:nvSpPr>
          <p:spPr bwMode="auto">
            <a:xfrm>
              <a:off x="2257" y="2110"/>
              <a:ext cx="31" cy="15"/>
            </a:xfrm>
            <a:custGeom>
              <a:avLst/>
              <a:gdLst>
                <a:gd name="T0" fmla="*/ 4 w 19"/>
                <a:gd name="T1" fmla="*/ 0 h 9"/>
                <a:gd name="T2" fmla="*/ 0 w 19"/>
                <a:gd name="T3" fmla="*/ 5 h 9"/>
                <a:gd name="T4" fmla="*/ 4 w 19"/>
                <a:gd name="T5" fmla="*/ 9 h 9"/>
                <a:gd name="T6" fmla="*/ 15 w 19"/>
                <a:gd name="T7" fmla="*/ 9 h 9"/>
                <a:gd name="T8" fmla="*/ 19 w 19"/>
                <a:gd name="T9" fmla="*/ 5 h 9"/>
                <a:gd name="T10" fmla="*/ 15 w 19"/>
                <a:gd name="T11" fmla="*/ 0 h 9"/>
                <a:gd name="T12" fmla="*/ 4 w 1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7" y="9"/>
                    <a:pt x="19" y="7"/>
                    <a:pt x="19" y="5"/>
                  </a:cubicBezTo>
                  <a:cubicBezTo>
                    <a:pt x="19" y="2"/>
                    <a:pt x="17" y="0"/>
                    <a:pt x="15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60" name="Group 68"/>
          <p:cNvGrpSpPr/>
          <p:nvPr/>
        </p:nvGrpSpPr>
        <p:grpSpPr bwMode="auto">
          <a:xfrm>
            <a:off x="1778000" y="3993356"/>
            <a:ext cx="258763" cy="258763"/>
            <a:chOff x="1714" y="2038"/>
            <a:chExt cx="163" cy="163"/>
          </a:xfrm>
        </p:grpSpPr>
        <p:sp>
          <p:nvSpPr>
            <p:cNvPr id="33861" name="Freeform 69"/>
            <p:cNvSpPr>
              <a:spLocks noEditPoints="1"/>
            </p:cNvSpPr>
            <p:nvPr/>
          </p:nvSpPr>
          <p:spPr bwMode="auto">
            <a:xfrm>
              <a:off x="1714" y="2038"/>
              <a:ext cx="163" cy="163"/>
            </a:xfrm>
            <a:custGeom>
              <a:avLst/>
              <a:gdLst>
                <a:gd name="T0" fmla="*/ 96 w 99"/>
                <a:gd name="T1" fmla="*/ 39 h 99"/>
                <a:gd name="T2" fmla="*/ 86 w 99"/>
                <a:gd name="T3" fmla="*/ 33 h 99"/>
                <a:gd name="T4" fmla="*/ 89 w 99"/>
                <a:gd name="T5" fmla="*/ 21 h 99"/>
                <a:gd name="T6" fmla="*/ 75 w 99"/>
                <a:gd name="T7" fmla="*/ 10 h 99"/>
                <a:gd name="T8" fmla="*/ 63 w 99"/>
                <a:gd name="T9" fmla="*/ 12 h 99"/>
                <a:gd name="T10" fmla="*/ 57 w 99"/>
                <a:gd name="T11" fmla="*/ 1 h 99"/>
                <a:gd name="T12" fmla="*/ 39 w 99"/>
                <a:gd name="T13" fmla="*/ 4 h 99"/>
                <a:gd name="T14" fmla="*/ 32 w 99"/>
                <a:gd name="T15" fmla="*/ 13 h 99"/>
                <a:gd name="T16" fmla="*/ 20 w 99"/>
                <a:gd name="T17" fmla="*/ 10 h 99"/>
                <a:gd name="T18" fmla="*/ 9 w 99"/>
                <a:gd name="T19" fmla="*/ 25 h 99"/>
                <a:gd name="T20" fmla="*/ 11 w 99"/>
                <a:gd name="T21" fmla="*/ 36 h 99"/>
                <a:gd name="T22" fmla="*/ 1 w 99"/>
                <a:gd name="T23" fmla="*/ 43 h 99"/>
                <a:gd name="T24" fmla="*/ 1 w 99"/>
                <a:gd name="T25" fmla="*/ 58 h 99"/>
                <a:gd name="T26" fmla="*/ 11 w 99"/>
                <a:gd name="T27" fmla="*/ 64 h 99"/>
                <a:gd name="T28" fmla="*/ 9 w 99"/>
                <a:gd name="T29" fmla="*/ 75 h 99"/>
                <a:gd name="T30" fmla="*/ 20 w 99"/>
                <a:gd name="T31" fmla="*/ 90 h 99"/>
                <a:gd name="T32" fmla="*/ 32 w 99"/>
                <a:gd name="T33" fmla="*/ 87 h 99"/>
                <a:gd name="T34" fmla="*/ 39 w 99"/>
                <a:gd name="T35" fmla="*/ 96 h 99"/>
                <a:gd name="T36" fmla="*/ 50 w 99"/>
                <a:gd name="T37" fmla="*/ 99 h 99"/>
                <a:gd name="T38" fmla="*/ 61 w 99"/>
                <a:gd name="T39" fmla="*/ 96 h 99"/>
                <a:gd name="T40" fmla="*/ 67 w 99"/>
                <a:gd name="T41" fmla="*/ 87 h 99"/>
                <a:gd name="T42" fmla="*/ 79 w 99"/>
                <a:gd name="T43" fmla="*/ 90 h 99"/>
                <a:gd name="T44" fmla="*/ 90 w 99"/>
                <a:gd name="T45" fmla="*/ 75 h 99"/>
                <a:gd name="T46" fmla="*/ 88 w 99"/>
                <a:gd name="T47" fmla="*/ 64 h 99"/>
                <a:gd name="T48" fmla="*/ 98 w 99"/>
                <a:gd name="T49" fmla="*/ 58 h 99"/>
                <a:gd name="T50" fmla="*/ 98 w 99"/>
                <a:gd name="T51" fmla="*/ 43 h 99"/>
                <a:gd name="T52" fmla="*/ 83 w 99"/>
                <a:gd name="T53" fmla="*/ 56 h 99"/>
                <a:gd name="T54" fmla="*/ 78 w 99"/>
                <a:gd name="T55" fmla="*/ 65 h 99"/>
                <a:gd name="T56" fmla="*/ 81 w 99"/>
                <a:gd name="T57" fmla="*/ 76 h 99"/>
                <a:gd name="T58" fmla="*/ 69 w 99"/>
                <a:gd name="T59" fmla="*/ 78 h 99"/>
                <a:gd name="T60" fmla="*/ 59 w 99"/>
                <a:gd name="T61" fmla="*/ 81 h 99"/>
                <a:gd name="T62" fmla="*/ 53 w 99"/>
                <a:gd name="T63" fmla="*/ 91 h 99"/>
                <a:gd name="T64" fmla="*/ 43 w 99"/>
                <a:gd name="T65" fmla="*/ 83 h 99"/>
                <a:gd name="T66" fmla="*/ 34 w 99"/>
                <a:gd name="T67" fmla="*/ 78 h 99"/>
                <a:gd name="T68" fmla="*/ 24 w 99"/>
                <a:gd name="T69" fmla="*/ 81 h 99"/>
                <a:gd name="T70" fmla="*/ 22 w 99"/>
                <a:gd name="T71" fmla="*/ 69 h 99"/>
                <a:gd name="T72" fmla="*/ 19 w 99"/>
                <a:gd name="T73" fmla="*/ 59 h 99"/>
                <a:gd name="T74" fmla="*/ 9 w 99"/>
                <a:gd name="T75" fmla="*/ 54 h 99"/>
                <a:gd name="T76" fmla="*/ 9 w 99"/>
                <a:gd name="T77" fmla="*/ 46 h 99"/>
                <a:gd name="T78" fmla="*/ 19 w 99"/>
                <a:gd name="T79" fmla="*/ 41 h 99"/>
                <a:gd name="T80" fmla="*/ 22 w 99"/>
                <a:gd name="T81" fmla="*/ 31 h 99"/>
                <a:gd name="T82" fmla="*/ 24 w 99"/>
                <a:gd name="T83" fmla="*/ 19 h 99"/>
                <a:gd name="T84" fmla="*/ 34 w 99"/>
                <a:gd name="T85" fmla="*/ 22 h 99"/>
                <a:gd name="T86" fmla="*/ 43 w 99"/>
                <a:gd name="T87" fmla="*/ 17 h 99"/>
                <a:gd name="T88" fmla="*/ 53 w 99"/>
                <a:gd name="T89" fmla="*/ 9 h 99"/>
                <a:gd name="T90" fmla="*/ 59 w 99"/>
                <a:gd name="T91" fmla="*/ 19 h 99"/>
                <a:gd name="T92" fmla="*/ 69 w 99"/>
                <a:gd name="T93" fmla="*/ 22 h 99"/>
                <a:gd name="T94" fmla="*/ 81 w 99"/>
                <a:gd name="T95" fmla="*/ 24 h 99"/>
                <a:gd name="T96" fmla="*/ 78 w 99"/>
                <a:gd name="T97" fmla="*/ 35 h 99"/>
                <a:gd name="T98" fmla="*/ 83 w 99"/>
                <a:gd name="T99" fmla="*/ 44 h 99"/>
                <a:gd name="T100" fmla="*/ 91 w 99"/>
                <a:gd name="T101" fmla="*/ 5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" h="99">
                  <a:moveTo>
                    <a:pt x="98" y="43"/>
                  </a:moveTo>
                  <a:cubicBezTo>
                    <a:pt x="98" y="41"/>
                    <a:pt x="97" y="40"/>
                    <a:pt x="96" y="39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7" y="35"/>
                    <a:pt x="87" y="34"/>
                    <a:pt x="86" y="33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1" y="24"/>
                    <a:pt x="90" y="22"/>
                    <a:pt x="89" y="21"/>
                  </a:cubicBezTo>
                  <a:cubicBezTo>
                    <a:pt x="86" y="17"/>
                    <a:pt x="83" y="13"/>
                    <a:pt x="79" y="10"/>
                  </a:cubicBezTo>
                  <a:cubicBezTo>
                    <a:pt x="78" y="9"/>
                    <a:pt x="76" y="9"/>
                    <a:pt x="75" y="10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6" y="13"/>
                    <a:pt x="65" y="12"/>
                    <a:pt x="63" y="12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0" y="2"/>
                    <a:pt x="59" y="1"/>
                    <a:pt x="57" y="1"/>
                  </a:cubicBezTo>
                  <a:cubicBezTo>
                    <a:pt x="52" y="0"/>
                    <a:pt x="48" y="0"/>
                    <a:pt x="42" y="1"/>
                  </a:cubicBezTo>
                  <a:cubicBezTo>
                    <a:pt x="41" y="1"/>
                    <a:pt x="39" y="2"/>
                    <a:pt x="39" y="4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2"/>
                    <a:pt x="33" y="13"/>
                    <a:pt x="32" y="13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9"/>
                    <a:pt x="20" y="10"/>
                  </a:cubicBezTo>
                  <a:cubicBezTo>
                    <a:pt x="16" y="13"/>
                    <a:pt x="13" y="17"/>
                    <a:pt x="10" y="21"/>
                  </a:cubicBezTo>
                  <a:cubicBezTo>
                    <a:pt x="9" y="22"/>
                    <a:pt x="9" y="24"/>
                    <a:pt x="9" y="25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4"/>
                    <a:pt x="12" y="35"/>
                    <a:pt x="11" y="36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2" y="40"/>
                    <a:pt x="1" y="41"/>
                    <a:pt x="1" y="43"/>
                  </a:cubicBezTo>
                  <a:cubicBezTo>
                    <a:pt x="0" y="45"/>
                    <a:pt x="0" y="48"/>
                    <a:pt x="0" y="50"/>
                  </a:cubicBezTo>
                  <a:cubicBezTo>
                    <a:pt x="0" y="52"/>
                    <a:pt x="0" y="55"/>
                    <a:pt x="1" y="58"/>
                  </a:cubicBezTo>
                  <a:cubicBezTo>
                    <a:pt x="1" y="59"/>
                    <a:pt x="2" y="60"/>
                    <a:pt x="4" y="61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2" y="65"/>
                    <a:pt x="12" y="66"/>
                    <a:pt x="13" y="67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6"/>
                    <a:pt x="9" y="78"/>
                    <a:pt x="10" y="79"/>
                  </a:cubicBezTo>
                  <a:cubicBezTo>
                    <a:pt x="13" y="83"/>
                    <a:pt x="16" y="87"/>
                    <a:pt x="20" y="90"/>
                  </a:cubicBezTo>
                  <a:cubicBezTo>
                    <a:pt x="22" y="91"/>
                    <a:pt x="23" y="91"/>
                    <a:pt x="25" y="90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3" y="87"/>
                    <a:pt x="35" y="88"/>
                    <a:pt x="36" y="88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8"/>
                    <a:pt x="41" y="99"/>
                    <a:pt x="42" y="99"/>
                  </a:cubicBezTo>
                  <a:cubicBezTo>
                    <a:pt x="45" y="99"/>
                    <a:pt x="47" y="99"/>
                    <a:pt x="50" y="99"/>
                  </a:cubicBezTo>
                  <a:cubicBezTo>
                    <a:pt x="52" y="99"/>
                    <a:pt x="54" y="99"/>
                    <a:pt x="57" y="99"/>
                  </a:cubicBezTo>
                  <a:cubicBezTo>
                    <a:pt x="59" y="99"/>
                    <a:pt x="60" y="98"/>
                    <a:pt x="61" y="96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5" y="88"/>
                    <a:pt x="66" y="87"/>
                    <a:pt x="67" y="87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6" y="91"/>
                    <a:pt x="78" y="91"/>
                    <a:pt x="79" y="90"/>
                  </a:cubicBezTo>
                  <a:cubicBezTo>
                    <a:pt x="83" y="87"/>
                    <a:pt x="87" y="83"/>
                    <a:pt x="89" y="79"/>
                  </a:cubicBezTo>
                  <a:cubicBezTo>
                    <a:pt x="90" y="78"/>
                    <a:pt x="91" y="76"/>
                    <a:pt x="90" y="75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7" y="66"/>
                    <a:pt x="87" y="65"/>
                    <a:pt x="88" y="64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7" y="60"/>
                    <a:pt x="98" y="59"/>
                    <a:pt x="98" y="58"/>
                  </a:cubicBezTo>
                  <a:cubicBezTo>
                    <a:pt x="99" y="55"/>
                    <a:pt x="99" y="52"/>
                    <a:pt x="99" y="50"/>
                  </a:cubicBezTo>
                  <a:cubicBezTo>
                    <a:pt x="99" y="48"/>
                    <a:pt x="99" y="45"/>
                    <a:pt x="98" y="43"/>
                  </a:cubicBezTo>
                  <a:moveTo>
                    <a:pt x="90" y="54"/>
                  </a:moveTo>
                  <a:cubicBezTo>
                    <a:pt x="83" y="56"/>
                    <a:pt x="83" y="56"/>
                    <a:pt x="83" y="56"/>
                  </a:cubicBezTo>
                  <a:cubicBezTo>
                    <a:pt x="82" y="57"/>
                    <a:pt x="81" y="58"/>
                    <a:pt x="80" y="59"/>
                  </a:cubicBezTo>
                  <a:cubicBezTo>
                    <a:pt x="80" y="61"/>
                    <a:pt x="79" y="63"/>
                    <a:pt x="78" y="65"/>
                  </a:cubicBezTo>
                  <a:cubicBezTo>
                    <a:pt x="77" y="67"/>
                    <a:pt x="77" y="68"/>
                    <a:pt x="78" y="69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0" y="78"/>
                    <a:pt x="78" y="80"/>
                    <a:pt x="76" y="81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68" y="78"/>
                    <a:pt x="66" y="78"/>
                    <a:pt x="65" y="78"/>
                  </a:cubicBezTo>
                  <a:cubicBezTo>
                    <a:pt x="63" y="79"/>
                    <a:pt x="61" y="80"/>
                    <a:pt x="59" y="81"/>
                  </a:cubicBezTo>
                  <a:cubicBezTo>
                    <a:pt x="57" y="81"/>
                    <a:pt x="56" y="82"/>
                    <a:pt x="56" y="83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1" y="91"/>
                    <a:pt x="49" y="91"/>
                    <a:pt x="46" y="91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2"/>
                    <a:pt x="42" y="81"/>
                    <a:pt x="41" y="81"/>
                  </a:cubicBezTo>
                  <a:cubicBezTo>
                    <a:pt x="38" y="80"/>
                    <a:pt x="36" y="79"/>
                    <a:pt x="34" y="78"/>
                  </a:cubicBezTo>
                  <a:cubicBezTo>
                    <a:pt x="33" y="78"/>
                    <a:pt x="32" y="78"/>
                    <a:pt x="30" y="78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2" y="80"/>
                    <a:pt x="20" y="78"/>
                    <a:pt x="18" y="76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2" y="68"/>
                    <a:pt x="22" y="67"/>
                    <a:pt x="21" y="65"/>
                  </a:cubicBezTo>
                  <a:cubicBezTo>
                    <a:pt x="20" y="63"/>
                    <a:pt x="20" y="61"/>
                    <a:pt x="19" y="59"/>
                  </a:cubicBezTo>
                  <a:cubicBezTo>
                    <a:pt x="18" y="58"/>
                    <a:pt x="17" y="57"/>
                    <a:pt x="16" y="56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2"/>
                    <a:pt x="9" y="51"/>
                    <a:pt x="9" y="50"/>
                  </a:cubicBezTo>
                  <a:cubicBezTo>
                    <a:pt x="9" y="49"/>
                    <a:pt x="9" y="48"/>
                    <a:pt x="9" y="46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3"/>
                    <a:pt x="18" y="42"/>
                    <a:pt x="19" y="41"/>
                  </a:cubicBezTo>
                  <a:cubicBezTo>
                    <a:pt x="20" y="39"/>
                    <a:pt x="20" y="37"/>
                    <a:pt x="21" y="35"/>
                  </a:cubicBezTo>
                  <a:cubicBezTo>
                    <a:pt x="22" y="33"/>
                    <a:pt x="22" y="32"/>
                    <a:pt x="22" y="31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20" y="22"/>
                    <a:pt x="22" y="20"/>
                    <a:pt x="24" y="19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2" y="22"/>
                    <a:pt x="33" y="22"/>
                    <a:pt x="34" y="22"/>
                  </a:cubicBezTo>
                  <a:cubicBezTo>
                    <a:pt x="36" y="21"/>
                    <a:pt x="38" y="20"/>
                    <a:pt x="41" y="19"/>
                  </a:cubicBezTo>
                  <a:cubicBezTo>
                    <a:pt x="42" y="19"/>
                    <a:pt x="43" y="18"/>
                    <a:pt x="43" y="17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9" y="9"/>
                    <a:pt x="51" y="9"/>
                    <a:pt x="53" y="9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8"/>
                    <a:pt x="57" y="19"/>
                    <a:pt x="59" y="19"/>
                  </a:cubicBezTo>
                  <a:cubicBezTo>
                    <a:pt x="61" y="20"/>
                    <a:pt x="63" y="21"/>
                    <a:pt x="65" y="22"/>
                  </a:cubicBezTo>
                  <a:cubicBezTo>
                    <a:pt x="66" y="22"/>
                    <a:pt x="68" y="22"/>
                    <a:pt x="69" y="22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8" y="20"/>
                    <a:pt x="80" y="22"/>
                    <a:pt x="81" y="24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7" y="32"/>
                    <a:pt x="77" y="33"/>
                    <a:pt x="78" y="35"/>
                  </a:cubicBezTo>
                  <a:cubicBezTo>
                    <a:pt x="79" y="37"/>
                    <a:pt x="80" y="39"/>
                    <a:pt x="80" y="41"/>
                  </a:cubicBezTo>
                  <a:cubicBezTo>
                    <a:pt x="81" y="42"/>
                    <a:pt x="82" y="43"/>
                    <a:pt x="83" y="44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1" y="48"/>
                    <a:pt x="91" y="49"/>
                    <a:pt x="91" y="50"/>
                  </a:cubicBezTo>
                  <a:cubicBezTo>
                    <a:pt x="91" y="51"/>
                    <a:pt x="91" y="52"/>
                    <a:pt x="90" y="5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2" name="Freeform 70"/>
            <p:cNvSpPr>
              <a:spLocks noEditPoints="1"/>
            </p:cNvSpPr>
            <p:nvPr/>
          </p:nvSpPr>
          <p:spPr bwMode="auto">
            <a:xfrm>
              <a:off x="1764" y="2086"/>
              <a:ext cx="64" cy="65"/>
            </a:xfrm>
            <a:custGeom>
              <a:avLst/>
              <a:gdLst>
                <a:gd name="T0" fmla="*/ 20 w 39"/>
                <a:gd name="T1" fmla="*/ 0 h 40"/>
                <a:gd name="T2" fmla="*/ 0 w 39"/>
                <a:gd name="T3" fmla="*/ 20 h 40"/>
                <a:gd name="T4" fmla="*/ 20 w 39"/>
                <a:gd name="T5" fmla="*/ 40 h 40"/>
                <a:gd name="T6" fmla="*/ 39 w 39"/>
                <a:gd name="T7" fmla="*/ 20 h 40"/>
                <a:gd name="T8" fmla="*/ 20 w 39"/>
                <a:gd name="T9" fmla="*/ 0 h 40"/>
                <a:gd name="T10" fmla="*/ 20 w 39"/>
                <a:gd name="T11" fmla="*/ 31 h 40"/>
                <a:gd name="T12" fmla="*/ 9 w 39"/>
                <a:gd name="T13" fmla="*/ 20 h 40"/>
                <a:gd name="T14" fmla="*/ 20 w 39"/>
                <a:gd name="T15" fmla="*/ 9 h 40"/>
                <a:gd name="T16" fmla="*/ 31 w 39"/>
                <a:gd name="T17" fmla="*/ 20 h 40"/>
                <a:gd name="T18" fmla="*/ 20 w 39"/>
                <a:gd name="T19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40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0" y="40"/>
                    <a:pt x="39" y="31"/>
                    <a:pt x="39" y="20"/>
                  </a:cubicBezTo>
                  <a:cubicBezTo>
                    <a:pt x="39" y="9"/>
                    <a:pt x="30" y="0"/>
                    <a:pt x="20" y="0"/>
                  </a:cubicBezTo>
                  <a:moveTo>
                    <a:pt x="20" y="31"/>
                  </a:moveTo>
                  <a:cubicBezTo>
                    <a:pt x="14" y="31"/>
                    <a:pt x="9" y="26"/>
                    <a:pt x="9" y="20"/>
                  </a:cubicBezTo>
                  <a:cubicBezTo>
                    <a:pt x="9" y="14"/>
                    <a:pt x="14" y="9"/>
                    <a:pt x="20" y="9"/>
                  </a:cubicBezTo>
                  <a:cubicBezTo>
                    <a:pt x="26" y="9"/>
                    <a:pt x="31" y="14"/>
                    <a:pt x="31" y="20"/>
                  </a:cubicBezTo>
                  <a:cubicBezTo>
                    <a:pt x="31" y="26"/>
                    <a:pt x="26" y="31"/>
                    <a:pt x="20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63" name="Group 71"/>
          <p:cNvGrpSpPr/>
          <p:nvPr/>
        </p:nvGrpSpPr>
        <p:grpSpPr bwMode="auto">
          <a:xfrm>
            <a:off x="846138" y="3996531"/>
            <a:ext cx="255587" cy="255588"/>
            <a:chOff x="1215" y="2040"/>
            <a:chExt cx="161" cy="161"/>
          </a:xfrm>
        </p:grpSpPr>
        <p:sp>
          <p:nvSpPr>
            <p:cNvPr id="33864" name="Freeform 72"/>
            <p:cNvSpPr/>
            <p:nvPr/>
          </p:nvSpPr>
          <p:spPr bwMode="auto">
            <a:xfrm>
              <a:off x="1215" y="2040"/>
              <a:ext cx="161" cy="116"/>
            </a:xfrm>
            <a:custGeom>
              <a:avLst/>
              <a:gdLst>
                <a:gd name="T0" fmla="*/ 75 w 98"/>
                <a:gd name="T1" fmla="*/ 26 h 71"/>
                <a:gd name="T2" fmla="*/ 71 w 98"/>
                <a:gd name="T3" fmla="*/ 26 h 71"/>
                <a:gd name="T4" fmla="*/ 71 w 98"/>
                <a:gd name="T5" fmla="*/ 24 h 71"/>
                <a:gd name="T6" fmla="*/ 47 w 98"/>
                <a:gd name="T7" fmla="*/ 0 h 71"/>
                <a:gd name="T8" fmla="*/ 23 w 98"/>
                <a:gd name="T9" fmla="*/ 20 h 71"/>
                <a:gd name="T10" fmla="*/ 16 w 98"/>
                <a:gd name="T11" fmla="*/ 21 h 71"/>
                <a:gd name="T12" fmla="*/ 16 w 98"/>
                <a:gd name="T13" fmla="*/ 21 h 71"/>
                <a:gd name="T14" fmla="*/ 6 w 98"/>
                <a:gd name="T15" fmla="*/ 35 h 71"/>
                <a:gd name="T16" fmla="*/ 7 w 98"/>
                <a:gd name="T17" fmla="*/ 42 h 71"/>
                <a:gd name="T18" fmla="*/ 0 w 98"/>
                <a:gd name="T19" fmla="*/ 55 h 71"/>
                <a:gd name="T20" fmla="*/ 16 w 98"/>
                <a:gd name="T21" fmla="*/ 71 h 71"/>
                <a:gd name="T22" fmla="*/ 32 w 98"/>
                <a:gd name="T23" fmla="*/ 71 h 71"/>
                <a:gd name="T24" fmla="*/ 36 w 98"/>
                <a:gd name="T25" fmla="*/ 66 h 71"/>
                <a:gd name="T26" fmla="*/ 32 w 98"/>
                <a:gd name="T27" fmla="*/ 62 h 71"/>
                <a:gd name="T28" fmla="*/ 16 w 98"/>
                <a:gd name="T29" fmla="*/ 62 h 71"/>
                <a:gd name="T30" fmla="*/ 9 w 98"/>
                <a:gd name="T31" fmla="*/ 55 h 71"/>
                <a:gd name="T32" fmla="*/ 15 w 98"/>
                <a:gd name="T33" fmla="*/ 48 h 71"/>
                <a:gd name="T34" fmla="*/ 18 w 98"/>
                <a:gd name="T35" fmla="*/ 45 h 71"/>
                <a:gd name="T36" fmla="*/ 17 w 98"/>
                <a:gd name="T37" fmla="*/ 41 h 71"/>
                <a:gd name="T38" fmla="*/ 14 w 98"/>
                <a:gd name="T39" fmla="*/ 35 h 71"/>
                <a:gd name="T40" fmla="*/ 19 w 98"/>
                <a:gd name="T41" fmla="*/ 28 h 71"/>
                <a:gd name="T42" fmla="*/ 19 w 98"/>
                <a:gd name="T43" fmla="*/ 28 h 71"/>
                <a:gd name="T44" fmla="*/ 25 w 98"/>
                <a:gd name="T45" fmla="*/ 29 h 71"/>
                <a:gd name="T46" fmla="*/ 29 w 98"/>
                <a:gd name="T47" fmla="*/ 29 h 71"/>
                <a:gd name="T48" fmla="*/ 31 w 98"/>
                <a:gd name="T49" fmla="*/ 25 h 71"/>
                <a:gd name="T50" fmla="*/ 31 w 98"/>
                <a:gd name="T51" fmla="*/ 24 h 71"/>
                <a:gd name="T52" fmla="*/ 31 w 98"/>
                <a:gd name="T53" fmla="*/ 24 h 71"/>
                <a:gd name="T54" fmla="*/ 47 w 98"/>
                <a:gd name="T55" fmla="*/ 8 h 71"/>
                <a:gd name="T56" fmla="*/ 62 w 98"/>
                <a:gd name="T57" fmla="*/ 24 h 71"/>
                <a:gd name="T58" fmla="*/ 60 w 98"/>
                <a:gd name="T59" fmla="*/ 32 h 71"/>
                <a:gd name="T60" fmla="*/ 61 w 98"/>
                <a:gd name="T61" fmla="*/ 37 h 71"/>
                <a:gd name="T62" fmla="*/ 66 w 98"/>
                <a:gd name="T63" fmla="*/ 37 h 71"/>
                <a:gd name="T64" fmla="*/ 75 w 98"/>
                <a:gd name="T65" fmla="*/ 34 h 71"/>
                <a:gd name="T66" fmla="*/ 89 w 98"/>
                <a:gd name="T67" fmla="*/ 48 h 71"/>
                <a:gd name="T68" fmla="*/ 75 w 98"/>
                <a:gd name="T69" fmla="*/ 62 h 71"/>
                <a:gd name="T70" fmla="*/ 66 w 98"/>
                <a:gd name="T71" fmla="*/ 62 h 71"/>
                <a:gd name="T72" fmla="*/ 62 w 98"/>
                <a:gd name="T73" fmla="*/ 66 h 71"/>
                <a:gd name="T74" fmla="*/ 66 w 98"/>
                <a:gd name="T75" fmla="*/ 71 h 71"/>
                <a:gd name="T76" fmla="*/ 75 w 98"/>
                <a:gd name="T77" fmla="*/ 71 h 71"/>
                <a:gd name="T78" fmla="*/ 98 w 98"/>
                <a:gd name="T79" fmla="*/ 48 h 71"/>
                <a:gd name="T80" fmla="*/ 75 w 98"/>
                <a:gd name="T81" fmla="*/ 2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8" h="71">
                  <a:moveTo>
                    <a:pt x="75" y="26"/>
                  </a:moveTo>
                  <a:cubicBezTo>
                    <a:pt x="74" y="26"/>
                    <a:pt x="72" y="26"/>
                    <a:pt x="71" y="26"/>
                  </a:cubicBezTo>
                  <a:cubicBezTo>
                    <a:pt x="71" y="25"/>
                    <a:pt x="71" y="25"/>
                    <a:pt x="71" y="24"/>
                  </a:cubicBezTo>
                  <a:cubicBezTo>
                    <a:pt x="71" y="10"/>
                    <a:pt x="60" y="0"/>
                    <a:pt x="47" y="0"/>
                  </a:cubicBezTo>
                  <a:cubicBezTo>
                    <a:pt x="35" y="0"/>
                    <a:pt x="25" y="8"/>
                    <a:pt x="23" y="20"/>
                  </a:cubicBezTo>
                  <a:cubicBezTo>
                    <a:pt x="20" y="19"/>
                    <a:pt x="18" y="20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0" y="23"/>
                    <a:pt x="6" y="29"/>
                    <a:pt x="6" y="35"/>
                  </a:cubicBezTo>
                  <a:cubicBezTo>
                    <a:pt x="6" y="37"/>
                    <a:pt x="6" y="40"/>
                    <a:pt x="7" y="42"/>
                  </a:cubicBezTo>
                  <a:cubicBezTo>
                    <a:pt x="3" y="45"/>
                    <a:pt x="0" y="50"/>
                    <a:pt x="0" y="55"/>
                  </a:cubicBezTo>
                  <a:cubicBezTo>
                    <a:pt x="0" y="64"/>
                    <a:pt x="7" y="71"/>
                    <a:pt x="16" y="71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4" y="71"/>
                    <a:pt x="36" y="69"/>
                    <a:pt x="36" y="66"/>
                  </a:cubicBezTo>
                  <a:cubicBezTo>
                    <a:pt x="36" y="64"/>
                    <a:pt x="34" y="62"/>
                    <a:pt x="32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2" y="62"/>
                    <a:pt x="9" y="59"/>
                    <a:pt x="9" y="55"/>
                  </a:cubicBezTo>
                  <a:cubicBezTo>
                    <a:pt x="9" y="52"/>
                    <a:pt x="11" y="49"/>
                    <a:pt x="15" y="48"/>
                  </a:cubicBezTo>
                  <a:cubicBezTo>
                    <a:pt x="16" y="48"/>
                    <a:pt x="18" y="47"/>
                    <a:pt x="18" y="45"/>
                  </a:cubicBezTo>
                  <a:cubicBezTo>
                    <a:pt x="19" y="43"/>
                    <a:pt x="18" y="42"/>
                    <a:pt x="17" y="41"/>
                  </a:cubicBezTo>
                  <a:cubicBezTo>
                    <a:pt x="15" y="39"/>
                    <a:pt x="14" y="37"/>
                    <a:pt x="14" y="35"/>
                  </a:cubicBezTo>
                  <a:cubicBezTo>
                    <a:pt x="14" y="32"/>
                    <a:pt x="16" y="29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1" y="28"/>
                    <a:pt x="23" y="28"/>
                    <a:pt x="25" y="29"/>
                  </a:cubicBezTo>
                  <a:cubicBezTo>
                    <a:pt x="26" y="30"/>
                    <a:pt x="28" y="30"/>
                    <a:pt x="29" y="29"/>
                  </a:cubicBezTo>
                  <a:cubicBezTo>
                    <a:pt x="30" y="28"/>
                    <a:pt x="31" y="27"/>
                    <a:pt x="31" y="25"/>
                  </a:cubicBezTo>
                  <a:cubicBezTo>
                    <a:pt x="31" y="25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15"/>
                    <a:pt x="38" y="8"/>
                    <a:pt x="47" y="8"/>
                  </a:cubicBezTo>
                  <a:cubicBezTo>
                    <a:pt x="55" y="8"/>
                    <a:pt x="62" y="15"/>
                    <a:pt x="62" y="24"/>
                  </a:cubicBezTo>
                  <a:cubicBezTo>
                    <a:pt x="62" y="27"/>
                    <a:pt x="62" y="29"/>
                    <a:pt x="60" y="32"/>
                  </a:cubicBezTo>
                  <a:cubicBezTo>
                    <a:pt x="59" y="34"/>
                    <a:pt x="59" y="36"/>
                    <a:pt x="61" y="37"/>
                  </a:cubicBezTo>
                  <a:cubicBezTo>
                    <a:pt x="62" y="39"/>
                    <a:pt x="65" y="39"/>
                    <a:pt x="66" y="37"/>
                  </a:cubicBezTo>
                  <a:cubicBezTo>
                    <a:pt x="68" y="36"/>
                    <a:pt x="71" y="34"/>
                    <a:pt x="75" y="34"/>
                  </a:cubicBezTo>
                  <a:cubicBezTo>
                    <a:pt x="83" y="34"/>
                    <a:pt x="89" y="40"/>
                    <a:pt x="89" y="48"/>
                  </a:cubicBezTo>
                  <a:cubicBezTo>
                    <a:pt x="89" y="56"/>
                    <a:pt x="83" y="62"/>
                    <a:pt x="75" y="62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4" y="62"/>
                    <a:pt x="62" y="64"/>
                    <a:pt x="62" y="66"/>
                  </a:cubicBezTo>
                  <a:cubicBezTo>
                    <a:pt x="62" y="69"/>
                    <a:pt x="64" y="71"/>
                    <a:pt x="66" y="71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88" y="71"/>
                    <a:pt x="98" y="60"/>
                    <a:pt x="98" y="48"/>
                  </a:cubicBezTo>
                  <a:cubicBezTo>
                    <a:pt x="98" y="36"/>
                    <a:pt x="88" y="26"/>
                    <a:pt x="75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5" name="Freeform 73"/>
            <p:cNvSpPr/>
            <p:nvPr/>
          </p:nvSpPr>
          <p:spPr bwMode="auto">
            <a:xfrm>
              <a:off x="1264" y="2104"/>
              <a:ext cx="62" cy="97"/>
            </a:xfrm>
            <a:custGeom>
              <a:avLst/>
              <a:gdLst>
                <a:gd name="T0" fmla="*/ 30 w 38"/>
                <a:gd name="T1" fmla="*/ 38 h 59"/>
                <a:gd name="T2" fmla="*/ 23 w 38"/>
                <a:gd name="T3" fmla="*/ 45 h 59"/>
                <a:gd name="T4" fmla="*/ 23 w 38"/>
                <a:gd name="T5" fmla="*/ 5 h 59"/>
                <a:gd name="T6" fmla="*/ 19 w 38"/>
                <a:gd name="T7" fmla="*/ 0 h 59"/>
                <a:gd name="T8" fmla="*/ 15 w 38"/>
                <a:gd name="T9" fmla="*/ 5 h 59"/>
                <a:gd name="T10" fmla="*/ 15 w 38"/>
                <a:gd name="T11" fmla="*/ 45 h 59"/>
                <a:gd name="T12" fmla="*/ 8 w 38"/>
                <a:gd name="T13" fmla="*/ 38 h 59"/>
                <a:gd name="T14" fmla="*/ 2 w 38"/>
                <a:gd name="T15" fmla="*/ 38 h 59"/>
                <a:gd name="T16" fmla="*/ 2 w 38"/>
                <a:gd name="T17" fmla="*/ 44 h 59"/>
                <a:gd name="T18" fmla="*/ 16 w 38"/>
                <a:gd name="T19" fmla="*/ 58 h 59"/>
                <a:gd name="T20" fmla="*/ 19 w 38"/>
                <a:gd name="T21" fmla="*/ 59 h 59"/>
                <a:gd name="T22" fmla="*/ 22 w 38"/>
                <a:gd name="T23" fmla="*/ 58 h 59"/>
                <a:gd name="T24" fmla="*/ 36 w 38"/>
                <a:gd name="T25" fmla="*/ 44 h 59"/>
                <a:gd name="T26" fmla="*/ 36 w 38"/>
                <a:gd name="T27" fmla="*/ 38 h 59"/>
                <a:gd name="T28" fmla="*/ 30 w 38"/>
                <a:gd name="T29" fmla="*/ 3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59">
                  <a:moveTo>
                    <a:pt x="30" y="38"/>
                  </a:moveTo>
                  <a:cubicBezTo>
                    <a:pt x="23" y="45"/>
                    <a:pt x="23" y="45"/>
                    <a:pt x="23" y="4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2"/>
                    <a:pt x="21" y="0"/>
                    <a:pt x="19" y="0"/>
                  </a:cubicBezTo>
                  <a:cubicBezTo>
                    <a:pt x="17" y="0"/>
                    <a:pt x="15" y="2"/>
                    <a:pt x="15" y="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6" y="36"/>
                    <a:pt x="3" y="36"/>
                    <a:pt x="2" y="38"/>
                  </a:cubicBezTo>
                  <a:cubicBezTo>
                    <a:pt x="0" y="39"/>
                    <a:pt x="0" y="42"/>
                    <a:pt x="2" y="44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7" y="59"/>
                    <a:pt x="18" y="59"/>
                    <a:pt x="19" y="59"/>
                  </a:cubicBezTo>
                  <a:cubicBezTo>
                    <a:pt x="20" y="59"/>
                    <a:pt x="21" y="59"/>
                    <a:pt x="22" y="58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8" y="42"/>
                    <a:pt x="38" y="39"/>
                    <a:pt x="36" y="38"/>
                  </a:cubicBezTo>
                  <a:cubicBezTo>
                    <a:pt x="35" y="36"/>
                    <a:pt x="32" y="36"/>
                    <a:pt x="30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66" name="Rectangle 74"/>
          <p:cNvSpPr>
            <a:spLocks noChangeArrowheads="1"/>
          </p:cNvSpPr>
          <p:nvPr/>
        </p:nvSpPr>
        <p:spPr bwMode="auto">
          <a:xfrm>
            <a:off x="6191250" y="1654969"/>
            <a:ext cx="2447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Head Title</a:t>
            </a:r>
            <a:endParaRPr lang="zh-CN" altLang="en-US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867" name="Rectangle 75"/>
          <p:cNvSpPr>
            <a:spLocks noChangeArrowheads="1"/>
          </p:cNvSpPr>
          <p:nvPr/>
        </p:nvSpPr>
        <p:spPr bwMode="auto">
          <a:xfrm>
            <a:off x="6191250" y="2467769"/>
            <a:ext cx="2447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Head Title</a:t>
            </a:r>
            <a:endParaRPr lang="zh-CN" altLang="en-US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868" name="Rectangle 76"/>
          <p:cNvSpPr>
            <a:spLocks noChangeArrowheads="1"/>
          </p:cNvSpPr>
          <p:nvPr/>
        </p:nvSpPr>
        <p:spPr bwMode="auto">
          <a:xfrm>
            <a:off x="6191250" y="3286919"/>
            <a:ext cx="2447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Head Title</a:t>
            </a:r>
            <a:endParaRPr lang="zh-CN" altLang="en-US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869" name="Rectangle 77"/>
          <p:cNvSpPr>
            <a:spLocks noChangeArrowheads="1"/>
          </p:cNvSpPr>
          <p:nvPr/>
        </p:nvSpPr>
        <p:spPr bwMode="auto">
          <a:xfrm>
            <a:off x="684213" y="1745456"/>
            <a:ext cx="3382962" cy="151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MAKES US</a:t>
            </a: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DIFFERENT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？</a:t>
            </a:r>
            <a:endParaRPr lang="zh-CN" altLang="zh-CN" sz="10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458817" y="358586"/>
            <a:ext cx="222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Rectangle 20"/>
          <p:cNvSpPr>
            <a:spLocks noChangeArrowheads="1"/>
          </p:cNvSpPr>
          <p:nvPr/>
        </p:nvSpPr>
        <p:spPr bwMode="auto">
          <a:xfrm>
            <a:off x="3671697" y="685492"/>
            <a:ext cx="180060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subtitle for your presentation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95"/>
          <p:cNvSpPr txBox="1"/>
          <p:nvPr/>
        </p:nvSpPr>
        <p:spPr>
          <a:xfrm>
            <a:off x="3325503" y="2388918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关键技术与实践难点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075708" y="2892974"/>
            <a:ext cx="992579" cy="1033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关键技术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实践难点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市场调研分析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案例对比分析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0" name="直接连接符 99"/>
          <p:cNvCxnSpPr/>
          <p:nvPr/>
        </p:nvCxnSpPr>
        <p:spPr>
          <a:xfrm flipV="1">
            <a:off x="3419872" y="2858988"/>
            <a:ext cx="2448272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椭圆 101"/>
          <p:cNvSpPr/>
          <p:nvPr/>
        </p:nvSpPr>
        <p:spPr>
          <a:xfrm>
            <a:off x="4033837" y="986780"/>
            <a:ext cx="1076326" cy="1076326"/>
          </a:xfrm>
          <a:prstGeom prst="ellips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Freeform 12"/>
          <p:cNvSpPr>
            <a:spLocks noEditPoints="1"/>
          </p:cNvSpPr>
          <p:nvPr/>
        </p:nvSpPr>
        <p:spPr bwMode="auto">
          <a:xfrm>
            <a:off x="4396005" y="1272032"/>
            <a:ext cx="351984" cy="505822"/>
          </a:xfrm>
          <a:custGeom>
            <a:avLst/>
            <a:gdLst>
              <a:gd name="T0" fmla="*/ 3 w 121"/>
              <a:gd name="T1" fmla="*/ 119 h 174"/>
              <a:gd name="T2" fmla="*/ 23 w 121"/>
              <a:gd name="T3" fmla="*/ 115 h 174"/>
              <a:gd name="T4" fmla="*/ 38 w 121"/>
              <a:gd name="T5" fmla="*/ 74 h 174"/>
              <a:gd name="T6" fmla="*/ 38 w 121"/>
              <a:gd name="T7" fmla="*/ 74 h 174"/>
              <a:gd name="T8" fmla="*/ 38 w 121"/>
              <a:gd name="T9" fmla="*/ 29 h 174"/>
              <a:gd name="T10" fmla="*/ 54 w 121"/>
              <a:gd name="T11" fmla="*/ 21 h 174"/>
              <a:gd name="T12" fmla="*/ 60 w 121"/>
              <a:gd name="T13" fmla="*/ 0 h 174"/>
              <a:gd name="T14" fmla="*/ 67 w 121"/>
              <a:gd name="T15" fmla="*/ 21 h 174"/>
              <a:gd name="T16" fmla="*/ 92 w 121"/>
              <a:gd name="T17" fmla="*/ 51 h 174"/>
              <a:gd name="T18" fmla="*/ 82 w 121"/>
              <a:gd name="T19" fmla="*/ 74 h 174"/>
              <a:gd name="T20" fmla="*/ 98 w 121"/>
              <a:gd name="T21" fmla="*/ 115 h 174"/>
              <a:gd name="T22" fmla="*/ 117 w 121"/>
              <a:gd name="T23" fmla="*/ 119 h 174"/>
              <a:gd name="T24" fmla="*/ 102 w 121"/>
              <a:gd name="T25" fmla="*/ 124 h 174"/>
              <a:gd name="T26" fmla="*/ 116 w 121"/>
              <a:gd name="T27" fmla="*/ 159 h 174"/>
              <a:gd name="T28" fmla="*/ 120 w 121"/>
              <a:gd name="T29" fmla="*/ 168 h 174"/>
              <a:gd name="T30" fmla="*/ 113 w 121"/>
              <a:gd name="T31" fmla="*/ 171 h 174"/>
              <a:gd name="T32" fmla="*/ 108 w 121"/>
              <a:gd name="T33" fmla="*/ 162 h 174"/>
              <a:gd name="T34" fmla="*/ 87 w 121"/>
              <a:gd name="T35" fmla="*/ 124 h 174"/>
              <a:gd name="T36" fmla="*/ 67 w 121"/>
              <a:gd name="T37" fmla="*/ 129 h 174"/>
              <a:gd name="T38" fmla="*/ 54 w 121"/>
              <a:gd name="T39" fmla="*/ 129 h 174"/>
              <a:gd name="T40" fmla="*/ 34 w 121"/>
              <a:gd name="T41" fmla="*/ 124 h 174"/>
              <a:gd name="T42" fmla="*/ 13 w 121"/>
              <a:gd name="T43" fmla="*/ 162 h 174"/>
              <a:gd name="T44" fmla="*/ 8 w 121"/>
              <a:gd name="T45" fmla="*/ 171 h 174"/>
              <a:gd name="T46" fmla="*/ 1 w 121"/>
              <a:gd name="T47" fmla="*/ 168 h 174"/>
              <a:gd name="T48" fmla="*/ 5 w 121"/>
              <a:gd name="T49" fmla="*/ 159 h 174"/>
              <a:gd name="T50" fmla="*/ 19 w 121"/>
              <a:gd name="T51" fmla="*/ 124 h 174"/>
              <a:gd name="T52" fmla="*/ 54 w 121"/>
              <a:gd name="T53" fmla="*/ 115 h 174"/>
              <a:gd name="T54" fmla="*/ 54 w 121"/>
              <a:gd name="T55" fmla="*/ 110 h 174"/>
              <a:gd name="T56" fmla="*/ 67 w 121"/>
              <a:gd name="T57" fmla="*/ 110 h 174"/>
              <a:gd name="T58" fmla="*/ 83 w 121"/>
              <a:gd name="T59" fmla="*/ 115 h 174"/>
              <a:gd name="T60" fmla="*/ 54 w 121"/>
              <a:gd name="T61" fmla="*/ 82 h 174"/>
              <a:gd name="T62" fmla="*/ 54 w 121"/>
              <a:gd name="T63" fmla="*/ 115 h 174"/>
              <a:gd name="T64" fmla="*/ 73 w 121"/>
              <a:gd name="T65" fmla="*/ 39 h 174"/>
              <a:gd name="T66" fmla="*/ 48 w 121"/>
              <a:gd name="T67" fmla="*/ 39 h 174"/>
              <a:gd name="T68" fmla="*/ 48 w 121"/>
              <a:gd name="T69" fmla="*/ 64 h 174"/>
              <a:gd name="T70" fmla="*/ 68 w 121"/>
              <a:gd name="T71" fmla="*/ 68 h 174"/>
              <a:gd name="T72" fmla="*/ 73 w 121"/>
              <a:gd name="T73" fmla="*/ 64 h 174"/>
              <a:gd name="T74" fmla="*/ 73 w 121"/>
              <a:gd name="T75" fmla="*/ 3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1" h="174">
                <a:moveTo>
                  <a:pt x="8" y="124"/>
                </a:moveTo>
                <a:cubicBezTo>
                  <a:pt x="5" y="124"/>
                  <a:pt x="3" y="122"/>
                  <a:pt x="3" y="119"/>
                </a:cubicBezTo>
                <a:cubicBezTo>
                  <a:pt x="3" y="117"/>
                  <a:pt x="5" y="115"/>
                  <a:pt x="8" y="115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42" y="77"/>
                  <a:pt x="42" y="77"/>
                  <a:pt x="42" y="77"/>
                </a:cubicBezTo>
                <a:cubicBezTo>
                  <a:pt x="41" y="76"/>
                  <a:pt x="40" y="75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3" y="68"/>
                  <a:pt x="29" y="60"/>
                  <a:pt x="29" y="51"/>
                </a:cubicBezTo>
                <a:cubicBezTo>
                  <a:pt x="29" y="43"/>
                  <a:pt x="33" y="35"/>
                  <a:pt x="38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43" y="25"/>
                  <a:pt x="48" y="22"/>
                  <a:pt x="54" y="21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3"/>
                  <a:pt x="57" y="0"/>
                  <a:pt x="60" y="0"/>
                </a:cubicBezTo>
                <a:cubicBezTo>
                  <a:pt x="64" y="0"/>
                  <a:pt x="67" y="3"/>
                  <a:pt x="67" y="7"/>
                </a:cubicBezTo>
                <a:cubicBezTo>
                  <a:pt x="67" y="21"/>
                  <a:pt x="67" y="21"/>
                  <a:pt x="67" y="21"/>
                </a:cubicBezTo>
                <a:cubicBezTo>
                  <a:pt x="73" y="22"/>
                  <a:pt x="78" y="25"/>
                  <a:pt x="82" y="29"/>
                </a:cubicBezTo>
                <a:cubicBezTo>
                  <a:pt x="88" y="35"/>
                  <a:pt x="92" y="43"/>
                  <a:pt x="92" y="51"/>
                </a:cubicBezTo>
                <a:cubicBezTo>
                  <a:pt x="92" y="60"/>
                  <a:pt x="88" y="68"/>
                  <a:pt x="82" y="74"/>
                </a:cubicBezTo>
                <a:cubicBezTo>
                  <a:pt x="82" y="74"/>
                  <a:pt x="82" y="74"/>
                  <a:pt x="82" y="74"/>
                </a:cubicBezTo>
                <a:cubicBezTo>
                  <a:pt x="81" y="75"/>
                  <a:pt x="80" y="76"/>
                  <a:pt x="79" y="77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13" y="115"/>
                  <a:pt x="113" y="115"/>
                  <a:pt x="113" y="115"/>
                </a:cubicBezTo>
                <a:cubicBezTo>
                  <a:pt x="116" y="115"/>
                  <a:pt x="117" y="117"/>
                  <a:pt x="117" y="119"/>
                </a:cubicBezTo>
                <a:cubicBezTo>
                  <a:pt x="117" y="122"/>
                  <a:pt x="116" y="124"/>
                  <a:pt x="113" y="124"/>
                </a:cubicBezTo>
                <a:cubicBezTo>
                  <a:pt x="102" y="124"/>
                  <a:pt x="102" y="124"/>
                  <a:pt x="102" y="124"/>
                </a:cubicBezTo>
                <a:cubicBezTo>
                  <a:pt x="116" y="153"/>
                  <a:pt x="116" y="153"/>
                  <a:pt x="116" y="153"/>
                </a:cubicBezTo>
                <a:cubicBezTo>
                  <a:pt x="117" y="155"/>
                  <a:pt x="117" y="157"/>
                  <a:pt x="116" y="159"/>
                </a:cubicBezTo>
                <a:cubicBezTo>
                  <a:pt x="117" y="162"/>
                  <a:pt x="117" y="162"/>
                  <a:pt x="117" y="162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121" y="170"/>
                  <a:pt x="120" y="172"/>
                  <a:pt x="118" y="173"/>
                </a:cubicBezTo>
                <a:cubicBezTo>
                  <a:pt x="116" y="174"/>
                  <a:pt x="114" y="173"/>
                  <a:pt x="113" y="171"/>
                </a:cubicBezTo>
                <a:cubicBezTo>
                  <a:pt x="110" y="165"/>
                  <a:pt x="110" y="165"/>
                  <a:pt x="110" y="165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06" y="162"/>
                  <a:pt x="104" y="160"/>
                  <a:pt x="103" y="158"/>
                </a:cubicBezTo>
                <a:cubicBezTo>
                  <a:pt x="87" y="124"/>
                  <a:pt x="87" y="124"/>
                  <a:pt x="87" y="124"/>
                </a:cubicBezTo>
                <a:cubicBezTo>
                  <a:pt x="67" y="124"/>
                  <a:pt x="67" y="124"/>
                  <a:pt x="67" y="124"/>
                </a:cubicBezTo>
                <a:cubicBezTo>
                  <a:pt x="67" y="129"/>
                  <a:pt x="67" y="129"/>
                  <a:pt x="67" y="129"/>
                </a:cubicBezTo>
                <a:cubicBezTo>
                  <a:pt x="67" y="132"/>
                  <a:pt x="64" y="136"/>
                  <a:pt x="60" y="136"/>
                </a:cubicBezTo>
                <a:cubicBezTo>
                  <a:pt x="57" y="136"/>
                  <a:pt x="54" y="132"/>
                  <a:pt x="54" y="129"/>
                </a:cubicBezTo>
                <a:cubicBezTo>
                  <a:pt x="54" y="124"/>
                  <a:pt x="54" y="124"/>
                  <a:pt x="54" y="124"/>
                </a:cubicBezTo>
                <a:cubicBezTo>
                  <a:pt x="34" y="124"/>
                  <a:pt x="34" y="124"/>
                  <a:pt x="34" y="124"/>
                </a:cubicBezTo>
                <a:cubicBezTo>
                  <a:pt x="17" y="158"/>
                  <a:pt x="17" y="158"/>
                  <a:pt x="17" y="158"/>
                </a:cubicBezTo>
                <a:cubicBezTo>
                  <a:pt x="16" y="160"/>
                  <a:pt x="15" y="162"/>
                  <a:pt x="13" y="162"/>
                </a:cubicBezTo>
                <a:cubicBezTo>
                  <a:pt x="11" y="165"/>
                  <a:pt x="11" y="165"/>
                  <a:pt x="11" y="165"/>
                </a:cubicBezTo>
                <a:cubicBezTo>
                  <a:pt x="8" y="171"/>
                  <a:pt x="8" y="171"/>
                  <a:pt x="8" y="171"/>
                </a:cubicBezTo>
                <a:cubicBezTo>
                  <a:pt x="7" y="173"/>
                  <a:pt x="5" y="174"/>
                  <a:pt x="3" y="173"/>
                </a:cubicBezTo>
                <a:cubicBezTo>
                  <a:pt x="1" y="172"/>
                  <a:pt x="0" y="170"/>
                  <a:pt x="1" y="168"/>
                </a:cubicBezTo>
                <a:cubicBezTo>
                  <a:pt x="4" y="162"/>
                  <a:pt x="4" y="162"/>
                  <a:pt x="4" y="162"/>
                </a:cubicBezTo>
                <a:cubicBezTo>
                  <a:pt x="5" y="159"/>
                  <a:pt x="5" y="159"/>
                  <a:pt x="5" y="159"/>
                </a:cubicBezTo>
                <a:cubicBezTo>
                  <a:pt x="4" y="157"/>
                  <a:pt x="4" y="155"/>
                  <a:pt x="5" y="153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8" y="124"/>
                  <a:pt x="8" y="124"/>
                  <a:pt x="8" y="124"/>
                </a:cubicBezTo>
                <a:close/>
                <a:moveTo>
                  <a:pt x="54" y="115"/>
                </a:moveTo>
                <a:cubicBezTo>
                  <a:pt x="54" y="115"/>
                  <a:pt x="54" y="115"/>
                  <a:pt x="54" y="115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07"/>
                  <a:pt x="57" y="103"/>
                  <a:pt x="60" y="103"/>
                </a:cubicBezTo>
                <a:cubicBezTo>
                  <a:pt x="64" y="103"/>
                  <a:pt x="67" y="107"/>
                  <a:pt x="67" y="110"/>
                </a:cubicBezTo>
                <a:cubicBezTo>
                  <a:pt x="67" y="115"/>
                  <a:pt x="67" y="115"/>
                  <a:pt x="67" y="115"/>
                </a:cubicBezTo>
                <a:cubicBezTo>
                  <a:pt x="83" y="115"/>
                  <a:pt x="83" y="115"/>
                  <a:pt x="83" y="115"/>
                </a:cubicBezTo>
                <a:cubicBezTo>
                  <a:pt x="67" y="82"/>
                  <a:pt x="67" y="82"/>
                  <a:pt x="67" y="82"/>
                </a:cubicBezTo>
                <a:cubicBezTo>
                  <a:pt x="63" y="83"/>
                  <a:pt x="58" y="83"/>
                  <a:pt x="54" y="82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54" y="115"/>
                  <a:pt x="54" y="115"/>
                  <a:pt x="54" y="115"/>
                </a:cubicBezTo>
                <a:close/>
                <a:moveTo>
                  <a:pt x="73" y="39"/>
                </a:moveTo>
                <a:cubicBezTo>
                  <a:pt x="73" y="39"/>
                  <a:pt x="73" y="39"/>
                  <a:pt x="73" y="39"/>
                </a:cubicBezTo>
                <a:cubicBezTo>
                  <a:pt x="66" y="32"/>
                  <a:pt x="55" y="32"/>
                  <a:pt x="48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5" y="42"/>
                  <a:pt x="43" y="47"/>
                  <a:pt x="43" y="51"/>
                </a:cubicBezTo>
                <a:cubicBezTo>
                  <a:pt x="43" y="56"/>
                  <a:pt x="45" y="61"/>
                  <a:pt x="48" y="64"/>
                </a:cubicBezTo>
                <a:cubicBezTo>
                  <a:pt x="53" y="69"/>
                  <a:pt x="61" y="71"/>
                  <a:pt x="67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9" y="67"/>
                  <a:pt x="71" y="66"/>
                  <a:pt x="73" y="64"/>
                </a:cubicBezTo>
                <a:cubicBezTo>
                  <a:pt x="73" y="64"/>
                  <a:pt x="73" y="64"/>
                  <a:pt x="73" y="64"/>
                </a:cubicBezTo>
                <a:cubicBezTo>
                  <a:pt x="76" y="61"/>
                  <a:pt x="78" y="56"/>
                  <a:pt x="78" y="51"/>
                </a:cubicBezTo>
                <a:cubicBezTo>
                  <a:pt x="78" y="47"/>
                  <a:pt x="76" y="42"/>
                  <a:pt x="73" y="39"/>
                </a:cubicBezTo>
                <a:cubicBezTo>
                  <a:pt x="73" y="39"/>
                  <a:pt x="73" y="39"/>
                  <a:pt x="73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00" name="Rectangle 60" descr="psb"/>
          <p:cNvSpPr>
            <a:spLocks noChangeArrowheads="1"/>
          </p:cNvSpPr>
          <p:nvPr/>
        </p:nvSpPr>
        <p:spPr bwMode="auto">
          <a:xfrm>
            <a:off x="0" y="2427288"/>
            <a:ext cx="9144000" cy="2714625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902" name="Rectangle 62"/>
          <p:cNvSpPr>
            <a:spLocks noChangeArrowheads="1"/>
          </p:cNvSpPr>
          <p:nvPr/>
        </p:nvSpPr>
        <p:spPr bwMode="auto">
          <a:xfrm>
            <a:off x="896938" y="1903413"/>
            <a:ext cx="1679575" cy="1636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903" name="Freeform 63"/>
          <p:cNvSpPr/>
          <p:nvPr/>
        </p:nvSpPr>
        <p:spPr bwMode="auto">
          <a:xfrm>
            <a:off x="896938" y="1346200"/>
            <a:ext cx="1679575" cy="219075"/>
          </a:xfrm>
          <a:custGeom>
            <a:avLst/>
            <a:gdLst>
              <a:gd name="T0" fmla="*/ 1472 w 1472"/>
              <a:gd name="T1" fmla="*/ 45 h 192"/>
              <a:gd name="T2" fmla="*/ 1427 w 1472"/>
              <a:gd name="T3" fmla="*/ 0 h 192"/>
              <a:gd name="T4" fmla="*/ 45 w 1472"/>
              <a:gd name="T5" fmla="*/ 0 h 192"/>
              <a:gd name="T6" fmla="*/ 0 w 1472"/>
              <a:gd name="T7" fmla="*/ 45 h 192"/>
              <a:gd name="T8" fmla="*/ 0 w 1472"/>
              <a:gd name="T9" fmla="*/ 147 h 192"/>
              <a:gd name="T10" fmla="*/ 45 w 1472"/>
              <a:gd name="T11" fmla="*/ 192 h 192"/>
              <a:gd name="T12" fmla="*/ 1427 w 1472"/>
              <a:gd name="T13" fmla="*/ 192 h 192"/>
              <a:gd name="T14" fmla="*/ 1472 w 1472"/>
              <a:gd name="T15" fmla="*/ 147 h 192"/>
              <a:gd name="T16" fmla="*/ 1472 w 1472"/>
              <a:gd name="T17" fmla="*/ 45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2" h="192">
                <a:moveTo>
                  <a:pt x="1472" y="45"/>
                </a:moveTo>
                <a:cubicBezTo>
                  <a:pt x="1472" y="20"/>
                  <a:pt x="1452" y="0"/>
                  <a:pt x="142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72"/>
                  <a:pt x="20" y="192"/>
                  <a:pt x="45" y="192"/>
                </a:cubicBezTo>
                <a:cubicBezTo>
                  <a:pt x="1427" y="192"/>
                  <a:pt x="1427" y="192"/>
                  <a:pt x="1427" y="192"/>
                </a:cubicBezTo>
                <a:cubicBezTo>
                  <a:pt x="1452" y="192"/>
                  <a:pt x="1472" y="172"/>
                  <a:pt x="1472" y="147"/>
                </a:cubicBezTo>
                <a:lnTo>
                  <a:pt x="1472" y="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904" name="Rectangle 64"/>
          <p:cNvSpPr>
            <a:spLocks noChangeArrowheads="1"/>
          </p:cNvSpPr>
          <p:nvPr/>
        </p:nvSpPr>
        <p:spPr bwMode="auto">
          <a:xfrm>
            <a:off x="2786063" y="1903413"/>
            <a:ext cx="1679575" cy="163671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905" name="Freeform 65"/>
          <p:cNvSpPr/>
          <p:nvPr/>
        </p:nvSpPr>
        <p:spPr bwMode="auto">
          <a:xfrm>
            <a:off x="2786063" y="1346200"/>
            <a:ext cx="1679575" cy="219075"/>
          </a:xfrm>
          <a:custGeom>
            <a:avLst/>
            <a:gdLst>
              <a:gd name="T0" fmla="*/ 1472 w 1472"/>
              <a:gd name="T1" fmla="*/ 45 h 192"/>
              <a:gd name="T2" fmla="*/ 1427 w 1472"/>
              <a:gd name="T3" fmla="*/ 0 h 192"/>
              <a:gd name="T4" fmla="*/ 45 w 1472"/>
              <a:gd name="T5" fmla="*/ 0 h 192"/>
              <a:gd name="T6" fmla="*/ 0 w 1472"/>
              <a:gd name="T7" fmla="*/ 45 h 192"/>
              <a:gd name="T8" fmla="*/ 0 w 1472"/>
              <a:gd name="T9" fmla="*/ 147 h 192"/>
              <a:gd name="T10" fmla="*/ 45 w 1472"/>
              <a:gd name="T11" fmla="*/ 192 h 192"/>
              <a:gd name="T12" fmla="*/ 1427 w 1472"/>
              <a:gd name="T13" fmla="*/ 192 h 192"/>
              <a:gd name="T14" fmla="*/ 1472 w 1472"/>
              <a:gd name="T15" fmla="*/ 147 h 192"/>
              <a:gd name="T16" fmla="*/ 1472 w 1472"/>
              <a:gd name="T17" fmla="*/ 45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2" h="192">
                <a:moveTo>
                  <a:pt x="1472" y="45"/>
                </a:moveTo>
                <a:cubicBezTo>
                  <a:pt x="1472" y="20"/>
                  <a:pt x="1452" y="0"/>
                  <a:pt x="142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72"/>
                  <a:pt x="20" y="192"/>
                  <a:pt x="45" y="192"/>
                </a:cubicBezTo>
                <a:cubicBezTo>
                  <a:pt x="1427" y="192"/>
                  <a:pt x="1427" y="192"/>
                  <a:pt x="1427" y="192"/>
                </a:cubicBezTo>
                <a:cubicBezTo>
                  <a:pt x="1452" y="192"/>
                  <a:pt x="1472" y="172"/>
                  <a:pt x="1472" y="147"/>
                </a:cubicBezTo>
                <a:lnTo>
                  <a:pt x="1472" y="4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906" name="Rectangle 66"/>
          <p:cNvSpPr>
            <a:spLocks noChangeArrowheads="1"/>
          </p:cNvSpPr>
          <p:nvPr/>
        </p:nvSpPr>
        <p:spPr bwMode="auto">
          <a:xfrm>
            <a:off x="4676775" y="1903413"/>
            <a:ext cx="1679575" cy="1636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907" name="Freeform 67"/>
          <p:cNvSpPr/>
          <p:nvPr/>
        </p:nvSpPr>
        <p:spPr bwMode="auto">
          <a:xfrm>
            <a:off x="4676775" y="1346200"/>
            <a:ext cx="1679575" cy="219075"/>
          </a:xfrm>
          <a:custGeom>
            <a:avLst/>
            <a:gdLst>
              <a:gd name="T0" fmla="*/ 1472 w 1472"/>
              <a:gd name="T1" fmla="*/ 45 h 192"/>
              <a:gd name="T2" fmla="*/ 1427 w 1472"/>
              <a:gd name="T3" fmla="*/ 0 h 192"/>
              <a:gd name="T4" fmla="*/ 45 w 1472"/>
              <a:gd name="T5" fmla="*/ 0 h 192"/>
              <a:gd name="T6" fmla="*/ 0 w 1472"/>
              <a:gd name="T7" fmla="*/ 45 h 192"/>
              <a:gd name="T8" fmla="*/ 0 w 1472"/>
              <a:gd name="T9" fmla="*/ 147 h 192"/>
              <a:gd name="T10" fmla="*/ 45 w 1472"/>
              <a:gd name="T11" fmla="*/ 192 h 192"/>
              <a:gd name="T12" fmla="*/ 1427 w 1472"/>
              <a:gd name="T13" fmla="*/ 192 h 192"/>
              <a:gd name="T14" fmla="*/ 1472 w 1472"/>
              <a:gd name="T15" fmla="*/ 147 h 192"/>
              <a:gd name="T16" fmla="*/ 1472 w 1472"/>
              <a:gd name="T17" fmla="*/ 45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2" h="192">
                <a:moveTo>
                  <a:pt x="1472" y="45"/>
                </a:moveTo>
                <a:cubicBezTo>
                  <a:pt x="1472" y="20"/>
                  <a:pt x="1452" y="0"/>
                  <a:pt x="142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72"/>
                  <a:pt x="20" y="192"/>
                  <a:pt x="45" y="192"/>
                </a:cubicBezTo>
                <a:cubicBezTo>
                  <a:pt x="1427" y="192"/>
                  <a:pt x="1427" y="192"/>
                  <a:pt x="1427" y="192"/>
                </a:cubicBezTo>
                <a:cubicBezTo>
                  <a:pt x="1452" y="192"/>
                  <a:pt x="1472" y="172"/>
                  <a:pt x="1472" y="147"/>
                </a:cubicBezTo>
                <a:lnTo>
                  <a:pt x="1472" y="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908" name="Rectangle 68"/>
          <p:cNvSpPr>
            <a:spLocks noChangeArrowheads="1"/>
          </p:cNvSpPr>
          <p:nvPr/>
        </p:nvSpPr>
        <p:spPr bwMode="auto">
          <a:xfrm>
            <a:off x="6565900" y="1903413"/>
            <a:ext cx="1679575" cy="163671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909" name="Freeform 69"/>
          <p:cNvSpPr/>
          <p:nvPr/>
        </p:nvSpPr>
        <p:spPr bwMode="auto">
          <a:xfrm>
            <a:off x="6565900" y="1346200"/>
            <a:ext cx="1679575" cy="219075"/>
          </a:xfrm>
          <a:custGeom>
            <a:avLst/>
            <a:gdLst>
              <a:gd name="T0" fmla="*/ 1472 w 1472"/>
              <a:gd name="T1" fmla="*/ 45 h 192"/>
              <a:gd name="T2" fmla="*/ 1427 w 1472"/>
              <a:gd name="T3" fmla="*/ 0 h 192"/>
              <a:gd name="T4" fmla="*/ 45 w 1472"/>
              <a:gd name="T5" fmla="*/ 0 h 192"/>
              <a:gd name="T6" fmla="*/ 0 w 1472"/>
              <a:gd name="T7" fmla="*/ 45 h 192"/>
              <a:gd name="T8" fmla="*/ 0 w 1472"/>
              <a:gd name="T9" fmla="*/ 147 h 192"/>
              <a:gd name="T10" fmla="*/ 45 w 1472"/>
              <a:gd name="T11" fmla="*/ 192 h 192"/>
              <a:gd name="T12" fmla="*/ 1427 w 1472"/>
              <a:gd name="T13" fmla="*/ 192 h 192"/>
              <a:gd name="T14" fmla="*/ 1472 w 1472"/>
              <a:gd name="T15" fmla="*/ 147 h 192"/>
              <a:gd name="T16" fmla="*/ 1472 w 1472"/>
              <a:gd name="T17" fmla="*/ 45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2" h="192">
                <a:moveTo>
                  <a:pt x="1472" y="45"/>
                </a:moveTo>
                <a:cubicBezTo>
                  <a:pt x="1472" y="20"/>
                  <a:pt x="1452" y="0"/>
                  <a:pt x="142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72"/>
                  <a:pt x="20" y="192"/>
                  <a:pt x="45" y="192"/>
                </a:cubicBezTo>
                <a:cubicBezTo>
                  <a:pt x="1427" y="192"/>
                  <a:pt x="1427" y="192"/>
                  <a:pt x="1427" y="192"/>
                </a:cubicBezTo>
                <a:cubicBezTo>
                  <a:pt x="1452" y="192"/>
                  <a:pt x="1472" y="172"/>
                  <a:pt x="1472" y="147"/>
                </a:cubicBezTo>
                <a:lnTo>
                  <a:pt x="1472" y="4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910" name="Rectangle 70"/>
          <p:cNvSpPr>
            <a:spLocks noChangeArrowheads="1"/>
          </p:cNvSpPr>
          <p:nvPr/>
        </p:nvSpPr>
        <p:spPr bwMode="auto">
          <a:xfrm>
            <a:off x="1131888" y="1347788"/>
            <a:ext cx="122713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800" b="1">
                <a:solidFill>
                  <a:schemeClr val="bg1"/>
                </a:solidFill>
              </a:rPr>
              <a:t>01 SPEECH SECTION</a:t>
            </a:r>
            <a:endParaRPr lang="en-US" altLang="zh-CN" sz="800" b="1">
              <a:solidFill>
                <a:schemeClr val="bg1"/>
              </a:solidFill>
            </a:endParaRPr>
          </a:p>
        </p:txBody>
      </p:sp>
      <p:sp>
        <p:nvSpPr>
          <p:cNvPr id="35911" name="Rectangle 71"/>
          <p:cNvSpPr>
            <a:spLocks noChangeArrowheads="1"/>
          </p:cNvSpPr>
          <p:nvPr/>
        </p:nvSpPr>
        <p:spPr bwMode="auto">
          <a:xfrm>
            <a:off x="3011488" y="1347788"/>
            <a:ext cx="122713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800" b="1">
                <a:solidFill>
                  <a:schemeClr val="bg1"/>
                </a:solidFill>
              </a:rPr>
              <a:t>01 SPEECH SECTION</a:t>
            </a:r>
            <a:endParaRPr lang="en-US" altLang="zh-CN" sz="800" b="1">
              <a:solidFill>
                <a:schemeClr val="bg1"/>
              </a:solidFill>
            </a:endParaRPr>
          </a:p>
        </p:txBody>
      </p:sp>
      <p:sp>
        <p:nvSpPr>
          <p:cNvPr id="35912" name="Rectangle 72"/>
          <p:cNvSpPr>
            <a:spLocks noChangeArrowheads="1"/>
          </p:cNvSpPr>
          <p:nvPr/>
        </p:nvSpPr>
        <p:spPr bwMode="auto">
          <a:xfrm>
            <a:off x="4899025" y="1347788"/>
            <a:ext cx="12271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800" b="1" dirty="0">
                <a:solidFill>
                  <a:schemeClr val="bg1"/>
                </a:solidFill>
              </a:rPr>
              <a:t>05 SPEECH SECTION</a:t>
            </a:r>
            <a:endParaRPr lang="en-US" altLang="zh-CN" sz="800" b="1" dirty="0">
              <a:solidFill>
                <a:schemeClr val="bg1"/>
              </a:solidFill>
            </a:endParaRPr>
          </a:p>
        </p:txBody>
      </p:sp>
      <p:sp>
        <p:nvSpPr>
          <p:cNvPr id="35913" name="Rectangle 73"/>
          <p:cNvSpPr>
            <a:spLocks noChangeArrowheads="1"/>
          </p:cNvSpPr>
          <p:nvPr/>
        </p:nvSpPr>
        <p:spPr bwMode="auto">
          <a:xfrm>
            <a:off x="6810375" y="1347788"/>
            <a:ext cx="12271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800" b="1">
                <a:solidFill>
                  <a:schemeClr val="bg1"/>
                </a:solidFill>
              </a:rPr>
              <a:t>04 SPEECH SECTION</a:t>
            </a:r>
            <a:endParaRPr lang="en-US" altLang="zh-CN" sz="800" b="1">
              <a:solidFill>
                <a:schemeClr val="bg1"/>
              </a:solidFill>
            </a:endParaRPr>
          </a:p>
        </p:txBody>
      </p:sp>
      <p:sp>
        <p:nvSpPr>
          <p:cNvPr id="35914" name="Rectangle 74"/>
          <p:cNvSpPr>
            <a:spLocks noChangeArrowheads="1"/>
          </p:cNvSpPr>
          <p:nvPr/>
        </p:nvSpPr>
        <p:spPr bwMode="auto">
          <a:xfrm>
            <a:off x="1009650" y="2122488"/>
            <a:ext cx="1441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/>
                </a:solidFill>
              </a:rPr>
              <a:t>Head Title</a:t>
            </a:r>
            <a:endParaRPr lang="zh-CN" altLang="en-US" sz="1000" b="1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endParaRPr lang="en-US" altLang="zh-CN" sz="800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35915" name="Rectangle 75"/>
          <p:cNvSpPr>
            <a:spLocks noChangeArrowheads="1"/>
          </p:cNvSpPr>
          <p:nvPr/>
        </p:nvSpPr>
        <p:spPr bwMode="auto">
          <a:xfrm>
            <a:off x="2903538" y="2122488"/>
            <a:ext cx="1441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/>
                </a:solidFill>
              </a:rPr>
              <a:t>Head Title</a:t>
            </a:r>
            <a:endParaRPr lang="zh-CN" altLang="en-US" sz="1000" b="1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endParaRPr lang="en-US" altLang="zh-CN" sz="800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35916" name="Rectangle 76"/>
          <p:cNvSpPr>
            <a:spLocks noChangeArrowheads="1"/>
          </p:cNvSpPr>
          <p:nvPr/>
        </p:nvSpPr>
        <p:spPr bwMode="auto">
          <a:xfrm>
            <a:off x="4795838" y="2122488"/>
            <a:ext cx="1441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/>
                </a:solidFill>
              </a:rPr>
              <a:t>Head Title</a:t>
            </a:r>
            <a:endParaRPr lang="zh-CN" altLang="en-US" sz="1000" b="1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endParaRPr lang="en-US" altLang="zh-CN" sz="800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35917" name="Rectangle 77"/>
          <p:cNvSpPr>
            <a:spLocks noChangeArrowheads="1"/>
          </p:cNvSpPr>
          <p:nvPr/>
        </p:nvSpPr>
        <p:spPr bwMode="auto">
          <a:xfrm>
            <a:off x="6681788" y="2122488"/>
            <a:ext cx="1441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/>
                </a:solidFill>
              </a:rPr>
              <a:t>Head Title</a:t>
            </a:r>
            <a:endParaRPr lang="zh-CN" altLang="en-US" sz="1000" b="1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endParaRPr lang="en-US" altLang="zh-CN" sz="800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35918" name="Freeform 78"/>
          <p:cNvSpPr>
            <a:spLocks noEditPoints="1"/>
          </p:cNvSpPr>
          <p:nvPr/>
        </p:nvSpPr>
        <p:spPr bwMode="auto">
          <a:xfrm flipH="1">
            <a:off x="5334000" y="2989263"/>
            <a:ext cx="393700" cy="314325"/>
          </a:xfrm>
          <a:custGeom>
            <a:avLst/>
            <a:gdLst>
              <a:gd name="T0" fmla="*/ 127 w 147"/>
              <a:gd name="T1" fmla="*/ 45 h 119"/>
              <a:gd name="T2" fmla="*/ 116 w 147"/>
              <a:gd name="T3" fmla="*/ 45 h 119"/>
              <a:gd name="T4" fmla="*/ 35 w 147"/>
              <a:gd name="T5" fmla="*/ 18 h 119"/>
              <a:gd name="T6" fmla="*/ 17 w 147"/>
              <a:gd name="T7" fmla="*/ 18 h 119"/>
              <a:gd name="T8" fmla="*/ 34 w 147"/>
              <a:gd name="T9" fmla="*/ 21 h 119"/>
              <a:gd name="T10" fmla="*/ 10 w 147"/>
              <a:gd name="T11" fmla="*/ 21 h 119"/>
              <a:gd name="T12" fmla="*/ 10 w 147"/>
              <a:gd name="T13" fmla="*/ 15 h 119"/>
              <a:gd name="T14" fmla="*/ 13 w 147"/>
              <a:gd name="T15" fmla="*/ 11 h 119"/>
              <a:gd name="T16" fmla="*/ 40 w 147"/>
              <a:gd name="T17" fmla="*/ 4 h 119"/>
              <a:gd name="T18" fmla="*/ 101 w 147"/>
              <a:gd name="T19" fmla="*/ 0 h 119"/>
              <a:gd name="T20" fmla="*/ 113 w 147"/>
              <a:gd name="T21" fmla="*/ 21 h 119"/>
              <a:gd name="T22" fmla="*/ 147 w 147"/>
              <a:gd name="T23" fmla="*/ 26 h 119"/>
              <a:gd name="T24" fmla="*/ 147 w 147"/>
              <a:gd name="T25" fmla="*/ 113 h 119"/>
              <a:gd name="T26" fmla="*/ 141 w 147"/>
              <a:gd name="T27" fmla="*/ 119 h 119"/>
              <a:gd name="T28" fmla="*/ 0 w 147"/>
              <a:gd name="T29" fmla="*/ 113 h 119"/>
              <a:gd name="T30" fmla="*/ 0 w 147"/>
              <a:gd name="T31" fmla="*/ 26 h 119"/>
              <a:gd name="T32" fmla="*/ 6 w 147"/>
              <a:gd name="T33" fmla="*/ 21 h 119"/>
              <a:gd name="T34" fmla="*/ 73 w 147"/>
              <a:gd name="T35" fmla="*/ 43 h 119"/>
              <a:gd name="T36" fmla="*/ 87 w 147"/>
              <a:gd name="T37" fmla="*/ 49 h 119"/>
              <a:gd name="T38" fmla="*/ 73 w 147"/>
              <a:gd name="T39" fmla="*/ 81 h 119"/>
              <a:gd name="T40" fmla="*/ 73 w 147"/>
              <a:gd name="T41" fmla="*/ 43 h 119"/>
              <a:gd name="T42" fmla="*/ 82 w 147"/>
              <a:gd name="T43" fmla="*/ 54 h 119"/>
              <a:gd name="T44" fmla="*/ 61 w 147"/>
              <a:gd name="T45" fmla="*/ 62 h 119"/>
              <a:gd name="T46" fmla="*/ 86 w 147"/>
              <a:gd name="T47" fmla="*/ 62 h 119"/>
              <a:gd name="T48" fmla="*/ 82 w 147"/>
              <a:gd name="T49" fmla="*/ 54 h 119"/>
              <a:gd name="T50" fmla="*/ 38 w 147"/>
              <a:gd name="T51" fmla="*/ 32 h 119"/>
              <a:gd name="T52" fmla="*/ 11 w 147"/>
              <a:gd name="T53" fmla="*/ 108 h 119"/>
              <a:gd name="T54" fmla="*/ 136 w 147"/>
              <a:gd name="T55" fmla="*/ 32 h 119"/>
              <a:gd name="T56" fmla="*/ 109 w 147"/>
              <a:gd name="T57" fmla="*/ 32 h 119"/>
              <a:gd name="T58" fmla="*/ 97 w 147"/>
              <a:gd name="T59" fmla="*/ 12 h 119"/>
              <a:gd name="T60" fmla="*/ 44 w 147"/>
              <a:gd name="T61" fmla="*/ 28 h 119"/>
              <a:gd name="T62" fmla="*/ 73 w 147"/>
              <a:gd name="T63" fmla="*/ 23 h 119"/>
              <a:gd name="T64" fmla="*/ 112 w 147"/>
              <a:gd name="T65" fmla="*/ 62 h 119"/>
              <a:gd name="T66" fmla="*/ 34 w 147"/>
              <a:gd name="T67" fmla="*/ 62 h 119"/>
              <a:gd name="T68" fmla="*/ 73 w 147"/>
              <a:gd name="T69" fmla="*/ 35 h 119"/>
              <a:gd name="T70" fmla="*/ 46 w 147"/>
              <a:gd name="T71" fmla="*/ 62 h 119"/>
              <a:gd name="T72" fmla="*/ 101 w 147"/>
              <a:gd name="T73" fmla="*/ 62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19">
                <a:moveTo>
                  <a:pt x="122" y="40"/>
                </a:moveTo>
                <a:cubicBezTo>
                  <a:pt x="125" y="40"/>
                  <a:pt x="127" y="42"/>
                  <a:pt x="127" y="45"/>
                </a:cubicBezTo>
                <a:cubicBezTo>
                  <a:pt x="127" y="48"/>
                  <a:pt x="125" y="50"/>
                  <a:pt x="122" y="50"/>
                </a:cubicBezTo>
                <a:cubicBezTo>
                  <a:pt x="119" y="50"/>
                  <a:pt x="116" y="48"/>
                  <a:pt x="116" y="45"/>
                </a:cubicBezTo>
                <a:cubicBezTo>
                  <a:pt x="116" y="42"/>
                  <a:pt x="119" y="40"/>
                  <a:pt x="122" y="40"/>
                </a:cubicBezTo>
                <a:close/>
                <a:moveTo>
                  <a:pt x="35" y="18"/>
                </a:moveTo>
                <a:cubicBezTo>
                  <a:pt x="35" y="18"/>
                  <a:pt x="35" y="18"/>
                  <a:pt x="35" y="18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21"/>
                  <a:pt x="17" y="21"/>
                  <a:pt x="17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5" y="18"/>
                  <a:pt x="35" y="18"/>
                  <a:pt x="35" y="18"/>
                </a:cubicBezTo>
                <a:close/>
                <a:moveTo>
                  <a:pt x="10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3"/>
                  <a:pt x="12" y="11"/>
                  <a:pt x="13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40" y="4"/>
                  <a:pt x="40" y="4"/>
                  <a:pt x="40" y="4"/>
                </a:cubicBezTo>
                <a:cubicBezTo>
                  <a:pt x="41" y="2"/>
                  <a:pt x="44" y="0"/>
                  <a:pt x="46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04" y="0"/>
                  <a:pt x="106" y="2"/>
                  <a:pt x="107" y="4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41" y="21"/>
                  <a:pt x="141" y="21"/>
                  <a:pt x="141" y="21"/>
                </a:cubicBezTo>
                <a:cubicBezTo>
                  <a:pt x="144" y="21"/>
                  <a:pt x="147" y="23"/>
                  <a:pt x="147" y="26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113"/>
                  <a:pt x="147" y="113"/>
                  <a:pt x="147" y="113"/>
                </a:cubicBezTo>
                <a:cubicBezTo>
                  <a:pt x="147" y="117"/>
                  <a:pt x="144" y="119"/>
                  <a:pt x="141" y="119"/>
                </a:cubicBezTo>
                <a:cubicBezTo>
                  <a:pt x="141" y="119"/>
                  <a:pt x="141" y="119"/>
                  <a:pt x="141" y="119"/>
                </a:cubicBezTo>
                <a:cubicBezTo>
                  <a:pt x="6" y="119"/>
                  <a:pt x="6" y="119"/>
                  <a:pt x="6" y="119"/>
                </a:cubicBezTo>
                <a:cubicBezTo>
                  <a:pt x="3" y="119"/>
                  <a:pt x="0" y="117"/>
                  <a:pt x="0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3"/>
                  <a:pt x="3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0" y="21"/>
                  <a:pt x="10" y="21"/>
                  <a:pt x="10" y="21"/>
                </a:cubicBezTo>
                <a:close/>
                <a:moveTo>
                  <a:pt x="73" y="43"/>
                </a:moveTo>
                <a:cubicBezTo>
                  <a:pt x="73" y="43"/>
                  <a:pt x="73" y="43"/>
                  <a:pt x="73" y="43"/>
                </a:cubicBezTo>
                <a:cubicBezTo>
                  <a:pt x="79" y="43"/>
                  <a:pt x="83" y="45"/>
                  <a:pt x="87" y="49"/>
                </a:cubicBezTo>
                <a:cubicBezTo>
                  <a:pt x="90" y="52"/>
                  <a:pt x="92" y="57"/>
                  <a:pt x="92" y="62"/>
                </a:cubicBezTo>
                <a:cubicBezTo>
                  <a:pt x="92" y="73"/>
                  <a:pt x="84" y="81"/>
                  <a:pt x="73" y="81"/>
                </a:cubicBezTo>
                <a:cubicBezTo>
                  <a:pt x="63" y="81"/>
                  <a:pt x="54" y="73"/>
                  <a:pt x="54" y="62"/>
                </a:cubicBezTo>
                <a:cubicBezTo>
                  <a:pt x="54" y="52"/>
                  <a:pt x="63" y="43"/>
                  <a:pt x="73" y="43"/>
                </a:cubicBezTo>
                <a:close/>
                <a:moveTo>
                  <a:pt x="82" y="54"/>
                </a:moveTo>
                <a:cubicBezTo>
                  <a:pt x="82" y="54"/>
                  <a:pt x="82" y="54"/>
                  <a:pt x="82" y="54"/>
                </a:cubicBezTo>
                <a:cubicBezTo>
                  <a:pt x="80" y="51"/>
                  <a:pt x="77" y="50"/>
                  <a:pt x="73" y="50"/>
                </a:cubicBezTo>
                <a:cubicBezTo>
                  <a:pt x="67" y="50"/>
                  <a:pt x="61" y="56"/>
                  <a:pt x="61" y="62"/>
                </a:cubicBezTo>
                <a:cubicBezTo>
                  <a:pt x="61" y="69"/>
                  <a:pt x="67" y="74"/>
                  <a:pt x="73" y="74"/>
                </a:cubicBezTo>
                <a:cubicBezTo>
                  <a:pt x="80" y="74"/>
                  <a:pt x="86" y="69"/>
                  <a:pt x="86" y="62"/>
                </a:cubicBezTo>
                <a:cubicBezTo>
                  <a:pt x="86" y="59"/>
                  <a:pt x="84" y="56"/>
                  <a:pt x="82" y="54"/>
                </a:cubicBezTo>
                <a:cubicBezTo>
                  <a:pt x="82" y="54"/>
                  <a:pt x="82" y="54"/>
                  <a:pt x="82" y="54"/>
                </a:cubicBezTo>
                <a:close/>
                <a:moveTo>
                  <a:pt x="38" y="32"/>
                </a:moveTo>
                <a:cubicBezTo>
                  <a:pt x="38" y="32"/>
                  <a:pt x="38" y="32"/>
                  <a:pt x="38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36" y="108"/>
                  <a:pt x="136" y="108"/>
                  <a:pt x="136" y="108"/>
                </a:cubicBezTo>
                <a:cubicBezTo>
                  <a:pt x="136" y="32"/>
                  <a:pt x="136" y="32"/>
                  <a:pt x="136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6" y="32"/>
                  <a:pt x="104" y="31"/>
                  <a:pt x="103" y="28"/>
                </a:cubicBezTo>
                <a:cubicBezTo>
                  <a:pt x="97" y="12"/>
                  <a:pt x="97" y="12"/>
                  <a:pt x="97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44" y="28"/>
                  <a:pt x="44" y="28"/>
                  <a:pt x="44" y="28"/>
                </a:cubicBezTo>
                <a:cubicBezTo>
                  <a:pt x="43" y="30"/>
                  <a:pt x="41" y="32"/>
                  <a:pt x="38" y="32"/>
                </a:cubicBezTo>
                <a:close/>
                <a:moveTo>
                  <a:pt x="73" y="23"/>
                </a:moveTo>
                <a:cubicBezTo>
                  <a:pt x="73" y="23"/>
                  <a:pt x="73" y="23"/>
                  <a:pt x="73" y="23"/>
                </a:cubicBezTo>
                <a:cubicBezTo>
                  <a:pt x="95" y="23"/>
                  <a:pt x="112" y="41"/>
                  <a:pt x="112" y="62"/>
                </a:cubicBezTo>
                <a:cubicBezTo>
                  <a:pt x="112" y="84"/>
                  <a:pt x="95" y="101"/>
                  <a:pt x="73" y="101"/>
                </a:cubicBezTo>
                <a:cubicBezTo>
                  <a:pt x="52" y="101"/>
                  <a:pt x="34" y="84"/>
                  <a:pt x="34" y="62"/>
                </a:cubicBezTo>
                <a:cubicBezTo>
                  <a:pt x="34" y="41"/>
                  <a:pt x="52" y="23"/>
                  <a:pt x="73" y="23"/>
                </a:cubicBezTo>
                <a:close/>
                <a:moveTo>
                  <a:pt x="73" y="35"/>
                </a:moveTo>
                <a:cubicBezTo>
                  <a:pt x="73" y="35"/>
                  <a:pt x="73" y="35"/>
                  <a:pt x="73" y="35"/>
                </a:cubicBezTo>
                <a:cubicBezTo>
                  <a:pt x="58" y="35"/>
                  <a:pt x="46" y="47"/>
                  <a:pt x="46" y="62"/>
                </a:cubicBezTo>
                <a:cubicBezTo>
                  <a:pt x="46" y="77"/>
                  <a:pt x="58" y="90"/>
                  <a:pt x="73" y="90"/>
                </a:cubicBezTo>
                <a:cubicBezTo>
                  <a:pt x="89" y="90"/>
                  <a:pt x="101" y="77"/>
                  <a:pt x="101" y="62"/>
                </a:cubicBezTo>
                <a:cubicBezTo>
                  <a:pt x="101" y="47"/>
                  <a:pt x="89" y="35"/>
                  <a:pt x="73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919" name="Freeform 79"/>
          <p:cNvSpPr>
            <a:spLocks noEditPoints="1"/>
          </p:cNvSpPr>
          <p:nvPr/>
        </p:nvSpPr>
        <p:spPr bwMode="auto">
          <a:xfrm flipH="1">
            <a:off x="3460750" y="2984500"/>
            <a:ext cx="390525" cy="323850"/>
          </a:xfrm>
          <a:custGeom>
            <a:avLst/>
            <a:gdLst>
              <a:gd name="T0" fmla="*/ 146 w 146"/>
              <a:gd name="T1" fmla="*/ 94 h 122"/>
              <a:gd name="T2" fmla="*/ 118 w 146"/>
              <a:gd name="T3" fmla="*/ 122 h 122"/>
              <a:gd name="T4" fmla="*/ 28 w 146"/>
              <a:gd name="T5" fmla="*/ 122 h 122"/>
              <a:gd name="T6" fmla="*/ 0 w 146"/>
              <a:gd name="T7" fmla="*/ 94 h 122"/>
              <a:gd name="T8" fmla="*/ 0 w 146"/>
              <a:gd name="T9" fmla="*/ 28 h 122"/>
              <a:gd name="T10" fmla="*/ 28 w 146"/>
              <a:gd name="T11" fmla="*/ 0 h 122"/>
              <a:gd name="T12" fmla="*/ 118 w 146"/>
              <a:gd name="T13" fmla="*/ 0 h 122"/>
              <a:gd name="T14" fmla="*/ 146 w 146"/>
              <a:gd name="T15" fmla="*/ 28 h 122"/>
              <a:gd name="T16" fmla="*/ 146 w 146"/>
              <a:gd name="T17" fmla="*/ 94 h 122"/>
              <a:gd name="T18" fmla="*/ 49 w 146"/>
              <a:gd name="T19" fmla="*/ 27 h 122"/>
              <a:gd name="T20" fmla="*/ 49 w 146"/>
              <a:gd name="T21" fmla="*/ 27 h 122"/>
              <a:gd name="T22" fmla="*/ 101 w 146"/>
              <a:gd name="T23" fmla="*/ 58 h 122"/>
              <a:gd name="T24" fmla="*/ 102 w 146"/>
              <a:gd name="T25" fmla="*/ 62 h 122"/>
              <a:gd name="T26" fmla="*/ 101 w 146"/>
              <a:gd name="T27" fmla="*/ 64 h 122"/>
              <a:gd name="T28" fmla="*/ 48 w 146"/>
              <a:gd name="T29" fmla="*/ 94 h 122"/>
              <a:gd name="T30" fmla="*/ 44 w 146"/>
              <a:gd name="T31" fmla="*/ 93 h 122"/>
              <a:gd name="T32" fmla="*/ 43 w 146"/>
              <a:gd name="T33" fmla="*/ 91 h 122"/>
              <a:gd name="T34" fmla="*/ 43 w 146"/>
              <a:gd name="T35" fmla="*/ 91 h 122"/>
              <a:gd name="T36" fmla="*/ 43 w 146"/>
              <a:gd name="T37" fmla="*/ 30 h 122"/>
              <a:gd name="T38" fmla="*/ 47 w 146"/>
              <a:gd name="T39" fmla="*/ 27 h 122"/>
              <a:gd name="T40" fmla="*/ 49 w 146"/>
              <a:gd name="T41" fmla="*/ 27 h 122"/>
              <a:gd name="T42" fmla="*/ 50 w 146"/>
              <a:gd name="T43" fmla="*/ 36 h 122"/>
              <a:gd name="T44" fmla="*/ 50 w 146"/>
              <a:gd name="T45" fmla="*/ 36 h 122"/>
              <a:gd name="T46" fmla="*/ 50 w 146"/>
              <a:gd name="T47" fmla="*/ 85 h 122"/>
              <a:gd name="T48" fmla="*/ 93 w 146"/>
              <a:gd name="T49" fmla="*/ 61 h 122"/>
              <a:gd name="T50" fmla="*/ 50 w 146"/>
              <a:gd name="T51" fmla="*/ 36 h 122"/>
              <a:gd name="T52" fmla="*/ 11 w 146"/>
              <a:gd name="T53" fmla="*/ 94 h 122"/>
              <a:gd name="T54" fmla="*/ 11 w 146"/>
              <a:gd name="T55" fmla="*/ 94 h 122"/>
              <a:gd name="T56" fmla="*/ 28 w 146"/>
              <a:gd name="T57" fmla="*/ 110 h 122"/>
              <a:gd name="T58" fmla="*/ 118 w 146"/>
              <a:gd name="T59" fmla="*/ 110 h 122"/>
              <a:gd name="T60" fmla="*/ 135 w 146"/>
              <a:gd name="T61" fmla="*/ 94 h 122"/>
              <a:gd name="T62" fmla="*/ 135 w 146"/>
              <a:gd name="T63" fmla="*/ 28 h 122"/>
              <a:gd name="T64" fmla="*/ 118 w 146"/>
              <a:gd name="T65" fmla="*/ 11 h 122"/>
              <a:gd name="T66" fmla="*/ 28 w 146"/>
              <a:gd name="T67" fmla="*/ 11 h 122"/>
              <a:gd name="T68" fmla="*/ 11 w 146"/>
              <a:gd name="T69" fmla="*/ 28 h 122"/>
              <a:gd name="T70" fmla="*/ 11 w 146"/>
              <a:gd name="T71" fmla="*/ 9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6" h="122">
                <a:moveTo>
                  <a:pt x="146" y="94"/>
                </a:moveTo>
                <a:cubicBezTo>
                  <a:pt x="146" y="109"/>
                  <a:pt x="133" y="122"/>
                  <a:pt x="118" y="122"/>
                </a:cubicBezTo>
                <a:cubicBezTo>
                  <a:pt x="28" y="122"/>
                  <a:pt x="28" y="122"/>
                  <a:pt x="28" y="122"/>
                </a:cubicBezTo>
                <a:cubicBezTo>
                  <a:pt x="13" y="122"/>
                  <a:pt x="0" y="109"/>
                  <a:pt x="0" y="9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2"/>
                  <a:pt x="13" y="0"/>
                  <a:pt x="2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33" y="0"/>
                  <a:pt x="146" y="12"/>
                  <a:pt x="146" y="28"/>
                </a:cubicBezTo>
                <a:cubicBezTo>
                  <a:pt x="146" y="94"/>
                  <a:pt x="146" y="94"/>
                  <a:pt x="146" y="94"/>
                </a:cubicBezTo>
                <a:close/>
                <a:moveTo>
                  <a:pt x="49" y="27"/>
                </a:moveTo>
                <a:cubicBezTo>
                  <a:pt x="49" y="27"/>
                  <a:pt x="49" y="27"/>
                  <a:pt x="49" y="27"/>
                </a:cubicBezTo>
                <a:cubicBezTo>
                  <a:pt x="66" y="38"/>
                  <a:pt x="84" y="48"/>
                  <a:pt x="101" y="58"/>
                </a:cubicBezTo>
                <a:cubicBezTo>
                  <a:pt x="103" y="59"/>
                  <a:pt x="103" y="61"/>
                  <a:pt x="102" y="62"/>
                </a:cubicBezTo>
                <a:cubicBezTo>
                  <a:pt x="102" y="63"/>
                  <a:pt x="102" y="63"/>
                  <a:pt x="101" y="64"/>
                </a:cubicBezTo>
                <a:cubicBezTo>
                  <a:pt x="84" y="74"/>
                  <a:pt x="66" y="84"/>
                  <a:pt x="48" y="94"/>
                </a:cubicBezTo>
                <a:cubicBezTo>
                  <a:pt x="47" y="95"/>
                  <a:pt x="45" y="94"/>
                  <a:pt x="44" y="93"/>
                </a:cubicBezTo>
                <a:cubicBezTo>
                  <a:pt x="44" y="92"/>
                  <a:pt x="43" y="92"/>
                  <a:pt x="43" y="91"/>
                </a:cubicBezTo>
                <a:cubicBezTo>
                  <a:pt x="43" y="91"/>
                  <a:pt x="43" y="91"/>
                  <a:pt x="43" y="91"/>
                </a:cubicBezTo>
                <a:cubicBezTo>
                  <a:pt x="43" y="71"/>
                  <a:pt x="43" y="51"/>
                  <a:pt x="43" y="30"/>
                </a:cubicBezTo>
                <a:cubicBezTo>
                  <a:pt x="43" y="28"/>
                  <a:pt x="45" y="27"/>
                  <a:pt x="47" y="27"/>
                </a:cubicBezTo>
                <a:cubicBezTo>
                  <a:pt x="47" y="27"/>
                  <a:pt x="48" y="27"/>
                  <a:pt x="49" y="27"/>
                </a:cubicBezTo>
                <a:close/>
                <a:moveTo>
                  <a:pt x="50" y="36"/>
                </a:moveTo>
                <a:cubicBezTo>
                  <a:pt x="50" y="36"/>
                  <a:pt x="50" y="36"/>
                  <a:pt x="50" y="36"/>
                </a:cubicBezTo>
                <a:cubicBezTo>
                  <a:pt x="50" y="53"/>
                  <a:pt x="50" y="69"/>
                  <a:pt x="50" y="85"/>
                </a:cubicBezTo>
                <a:cubicBezTo>
                  <a:pt x="64" y="77"/>
                  <a:pt x="78" y="69"/>
                  <a:pt x="93" y="61"/>
                </a:cubicBezTo>
                <a:cubicBezTo>
                  <a:pt x="78" y="53"/>
                  <a:pt x="64" y="44"/>
                  <a:pt x="50" y="36"/>
                </a:cubicBezTo>
                <a:close/>
                <a:moveTo>
                  <a:pt x="11" y="94"/>
                </a:moveTo>
                <a:cubicBezTo>
                  <a:pt x="11" y="94"/>
                  <a:pt x="11" y="94"/>
                  <a:pt x="11" y="94"/>
                </a:cubicBezTo>
                <a:cubicBezTo>
                  <a:pt x="11" y="103"/>
                  <a:pt x="19" y="110"/>
                  <a:pt x="28" y="110"/>
                </a:cubicBezTo>
                <a:cubicBezTo>
                  <a:pt x="118" y="110"/>
                  <a:pt x="118" y="110"/>
                  <a:pt x="118" y="110"/>
                </a:cubicBezTo>
                <a:cubicBezTo>
                  <a:pt x="127" y="110"/>
                  <a:pt x="135" y="103"/>
                  <a:pt x="135" y="94"/>
                </a:cubicBezTo>
                <a:cubicBezTo>
                  <a:pt x="135" y="28"/>
                  <a:pt x="135" y="28"/>
                  <a:pt x="135" y="28"/>
                </a:cubicBezTo>
                <a:cubicBezTo>
                  <a:pt x="135" y="18"/>
                  <a:pt x="127" y="11"/>
                  <a:pt x="118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19" y="11"/>
                  <a:pt x="11" y="18"/>
                  <a:pt x="11" y="28"/>
                </a:cubicBezTo>
                <a:cubicBezTo>
                  <a:pt x="11" y="94"/>
                  <a:pt x="11" y="94"/>
                  <a:pt x="11" y="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920" name="Freeform 80"/>
          <p:cNvSpPr>
            <a:spLocks noEditPoints="1"/>
          </p:cNvSpPr>
          <p:nvPr/>
        </p:nvSpPr>
        <p:spPr bwMode="auto">
          <a:xfrm flipH="1">
            <a:off x="1519238" y="2986088"/>
            <a:ext cx="390525" cy="320675"/>
          </a:xfrm>
          <a:custGeom>
            <a:avLst/>
            <a:gdLst>
              <a:gd name="T0" fmla="*/ 6 w 147"/>
              <a:gd name="T1" fmla="*/ 0 h 122"/>
              <a:gd name="T2" fmla="*/ 6 w 147"/>
              <a:gd name="T3" fmla="*/ 0 h 122"/>
              <a:gd name="T4" fmla="*/ 141 w 147"/>
              <a:gd name="T5" fmla="*/ 0 h 122"/>
              <a:gd name="T6" fmla="*/ 147 w 147"/>
              <a:gd name="T7" fmla="*/ 5 h 122"/>
              <a:gd name="T8" fmla="*/ 147 w 147"/>
              <a:gd name="T9" fmla="*/ 5 h 122"/>
              <a:gd name="T10" fmla="*/ 147 w 147"/>
              <a:gd name="T11" fmla="*/ 103 h 122"/>
              <a:gd name="T12" fmla="*/ 141 w 147"/>
              <a:gd name="T13" fmla="*/ 108 h 122"/>
              <a:gd name="T14" fmla="*/ 141 w 147"/>
              <a:gd name="T15" fmla="*/ 108 h 122"/>
              <a:gd name="T16" fmla="*/ 79 w 147"/>
              <a:gd name="T17" fmla="*/ 108 h 122"/>
              <a:gd name="T18" fmla="*/ 79 w 147"/>
              <a:gd name="T19" fmla="*/ 115 h 122"/>
              <a:gd name="T20" fmla="*/ 79 w 147"/>
              <a:gd name="T21" fmla="*/ 115 h 122"/>
              <a:gd name="T22" fmla="*/ 110 w 147"/>
              <a:gd name="T23" fmla="*/ 115 h 122"/>
              <a:gd name="T24" fmla="*/ 114 w 147"/>
              <a:gd name="T25" fmla="*/ 119 h 122"/>
              <a:gd name="T26" fmla="*/ 110 w 147"/>
              <a:gd name="T27" fmla="*/ 122 h 122"/>
              <a:gd name="T28" fmla="*/ 36 w 147"/>
              <a:gd name="T29" fmla="*/ 122 h 122"/>
              <a:gd name="T30" fmla="*/ 33 w 147"/>
              <a:gd name="T31" fmla="*/ 119 h 122"/>
              <a:gd name="T32" fmla="*/ 36 w 147"/>
              <a:gd name="T33" fmla="*/ 115 h 122"/>
              <a:gd name="T34" fmla="*/ 68 w 147"/>
              <a:gd name="T35" fmla="*/ 115 h 122"/>
              <a:gd name="T36" fmla="*/ 68 w 147"/>
              <a:gd name="T37" fmla="*/ 115 h 122"/>
              <a:gd name="T38" fmla="*/ 68 w 147"/>
              <a:gd name="T39" fmla="*/ 108 h 122"/>
              <a:gd name="T40" fmla="*/ 6 w 147"/>
              <a:gd name="T41" fmla="*/ 108 h 122"/>
              <a:gd name="T42" fmla="*/ 0 w 147"/>
              <a:gd name="T43" fmla="*/ 103 h 122"/>
              <a:gd name="T44" fmla="*/ 0 w 147"/>
              <a:gd name="T45" fmla="*/ 103 h 122"/>
              <a:gd name="T46" fmla="*/ 0 w 147"/>
              <a:gd name="T47" fmla="*/ 5 h 122"/>
              <a:gd name="T48" fmla="*/ 6 w 147"/>
              <a:gd name="T49" fmla="*/ 0 h 122"/>
              <a:gd name="T50" fmla="*/ 125 w 147"/>
              <a:gd name="T51" fmla="*/ 81 h 122"/>
              <a:gd name="T52" fmla="*/ 125 w 147"/>
              <a:gd name="T53" fmla="*/ 81 h 122"/>
              <a:gd name="T54" fmla="*/ 131 w 147"/>
              <a:gd name="T55" fmla="*/ 87 h 122"/>
              <a:gd name="T56" fmla="*/ 125 w 147"/>
              <a:gd name="T57" fmla="*/ 93 h 122"/>
              <a:gd name="T58" fmla="*/ 120 w 147"/>
              <a:gd name="T59" fmla="*/ 87 h 122"/>
              <a:gd name="T60" fmla="*/ 125 w 147"/>
              <a:gd name="T61" fmla="*/ 81 h 122"/>
              <a:gd name="T62" fmla="*/ 135 w 147"/>
              <a:gd name="T63" fmla="*/ 11 h 122"/>
              <a:gd name="T64" fmla="*/ 135 w 147"/>
              <a:gd name="T65" fmla="*/ 11 h 122"/>
              <a:gd name="T66" fmla="*/ 11 w 147"/>
              <a:gd name="T67" fmla="*/ 11 h 122"/>
              <a:gd name="T68" fmla="*/ 11 w 147"/>
              <a:gd name="T69" fmla="*/ 97 h 122"/>
              <a:gd name="T70" fmla="*/ 135 w 147"/>
              <a:gd name="T71" fmla="*/ 97 h 122"/>
              <a:gd name="T72" fmla="*/ 135 w 147"/>
              <a:gd name="T73" fmla="*/ 11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22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4" y="0"/>
                  <a:pt x="147" y="2"/>
                  <a:pt x="147" y="5"/>
                </a:cubicBezTo>
                <a:cubicBezTo>
                  <a:pt x="147" y="5"/>
                  <a:pt x="147" y="5"/>
                  <a:pt x="147" y="5"/>
                </a:cubicBezTo>
                <a:cubicBezTo>
                  <a:pt x="147" y="103"/>
                  <a:pt x="147" y="103"/>
                  <a:pt x="147" y="103"/>
                </a:cubicBezTo>
                <a:cubicBezTo>
                  <a:pt x="147" y="106"/>
                  <a:pt x="144" y="108"/>
                  <a:pt x="141" y="108"/>
                </a:cubicBezTo>
                <a:cubicBezTo>
                  <a:pt x="141" y="108"/>
                  <a:pt x="141" y="108"/>
                  <a:pt x="141" y="108"/>
                </a:cubicBezTo>
                <a:cubicBezTo>
                  <a:pt x="79" y="108"/>
                  <a:pt x="79" y="108"/>
                  <a:pt x="79" y="108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12" y="115"/>
                  <a:pt x="114" y="117"/>
                  <a:pt x="114" y="119"/>
                </a:cubicBezTo>
                <a:cubicBezTo>
                  <a:pt x="114" y="120"/>
                  <a:pt x="112" y="122"/>
                  <a:pt x="110" y="122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5" y="122"/>
                  <a:pt x="33" y="120"/>
                  <a:pt x="33" y="119"/>
                </a:cubicBezTo>
                <a:cubicBezTo>
                  <a:pt x="33" y="117"/>
                  <a:pt x="35" y="115"/>
                  <a:pt x="36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6" y="108"/>
                  <a:pt x="6" y="108"/>
                  <a:pt x="6" y="108"/>
                </a:cubicBezTo>
                <a:cubicBezTo>
                  <a:pt x="2" y="108"/>
                  <a:pt x="0" y="106"/>
                  <a:pt x="0" y="10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6" y="0"/>
                </a:cubicBezTo>
                <a:close/>
                <a:moveTo>
                  <a:pt x="125" y="81"/>
                </a:moveTo>
                <a:cubicBezTo>
                  <a:pt x="125" y="81"/>
                  <a:pt x="125" y="81"/>
                  <a:pt x="125" y="81"/>
                </a:cubicBezTo>
                <a:cubicBezTo>
                  <a:pt x="129" y="81"/>
                  <a:pt x="131" y="84"/>
                  <a:pt x="131" y="87"/>
                </a:cubicBezTo>
                <a:cubicBezTo>
                  <a:pt x="131" y="90"/>
                  <a:pt x="129" y="93"/>
                  <a:pt x="125" y="93"/>
                </a:cubicBezTo>
                <a:cubicBezTo>
                  <a:pt x="122" y="93"/>
                  <a:pt x="120" y="90"/>
                  <a:pt x="120" y="87"/>
                </a:cubicBezTo>
                <a:cubicBezTo>
                  <a:pt x="120" y="84"/>
                  <a:pt x="122" y="81"/>
                  <a:pt x="125" y="81"/>
                </a:cubicBezTo>
                <a:close/>
                <a:moveTo>
                  <a:pt x="135" y="11"/>
                </a:moveTo>
                <a:cubicBezTo>
                  <a:pt x="135" y="11"/>
                  <a:pt x="135" y="11"/>
                  <a:pt x="135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40"/>
                  <a:pt x="11" y="68"/>
                  <a:pt x="11" y="97"/>
                </a:cubicBezTo>
                <a:cubicBezTo>
                  <a:pt x="53" y="97"/>
                  <a:pt x="94" y="97"/>
                  <a:pt x="135" y="97"/>
                </a:cubicBezTo>
                <a:cubicBezTo>
                  <a:pt x="135" y="68"/>
                  <a:pt x="135" y="40"/>
                  <a:pt x="135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921" name="Freeform 81"/>
          <p:cNvSpPr>
            <a:spLocks noEditPoints="1"/>
          </p:cNvSpPr>
          <p:nvPr/>
        </p:nvSpPr>
        <p:spPr bwMode="auto">
          <a:xfrm flipH="1">
            <a:off x="7265988" y="2955925"/>
            <a:ext cx="269875" cy="381000"/>
          </a:xfrm>
          <a:custGeom>
            <a:avLst/>
            <a:gdLst>
              <a:gd name="T0" fmla="*/ 38 w 102"/>
              <a:gd name="T1" fmla="*/ 124 h 144"/>
              <a:gd name="T2" fmla="*/ 38 w 102"/>
              <a:gd name="T3" fmla="*/ 124 h 144"/>
              <a:gd name="T4" fmla="*/ 65 w 102"/>
              <a:gd name="T5" fmla="*/ 124 h 144"/>
              <a:gd name="T6" fmla="*/ 68 w 102"/>
              <a:gd name="T7" fmla="*/ 127 h 144"/>
              <a:gd name="T8" fmla="*/ 68 w 102"/>
              <a:gd name="T9" fmla="*/ 127 h 144"/>
              <a:gd name="T10" fmla="*/ 68 w 102"/>
              <a:gd name="T11" fmla="*/ 141 h 144"/>
              <a:gd name="T12" fmla="*/ 65 w 102"/>
              <a:gd name="T13" fmla="*/ 144 h 144"/>
              <a:gd name="T14" fmla="*/ 65 w 102"/>
              <a:gd name="T15" fmla="*/ 144 h 144"/>
              <a:gd name="T16" fmla="*/ 38 w 102"/>
              <a:gd name="T17" fmla="*/ 144 h 144"/>
              <a:gd name="T18" fmla="*/ 34 w 102"/>
              <a:gd name="T19" fmla="*/ 141 h 144"/>
              <a:gd name="T20" fmla="*/ 34 w 102"/>
              <a:gd name="T21" fmla="*/ 141 h 144"/>
              <a:gd name="T22" fmla="*/ 34 w 102"/>
              <a:gd name="T23" fmla="*/ 127 h 144"/>
              <a:gd name="T24" fmla="*/ 38 w 102"/>
              <a:gd name="T25" fmla="*/ 124 h 144"/>
              <a:gd name="T26" fmla="*/ 51 w 102"/>
              <a:gd name="T27" fmla="*/ 0 h 144"/>
              <a:gd name="T28" fmla="*/ 51 w 102"/>
              <a:gd name="T29" fmla="*/ 0 h 144"/>
              <a:gd name="T30" fmla="*/ 87 w 102"/>
              <a:gd name="T31" fmla="*/ 15 h 144"/>
              <a:gd name="T32" fmla="*/ 87 w 102"/>
              <a:gd name="T33" fmla="*/ 15 h 144"/>
              <a:gd name="T34" fmla="*/ 87 w 102"/>
              <a:gd name="T35" fmla="*/ 15 h 144"/>
              <a:gd name="T36" fmla="*/ 102 w 102"/>
              <a:gd name="T37" fmla="*/ 51 h 144"/>
              <a:gd name="T38" fmla="*/ 98 w 102"/>
              <a:gd name="T39" fmla="*/ 72 h 144"/>
              <a:gd name="T40" fmla="*/ 86 w 102"/>
              <a:gd name="T41" fmla="*/ 89 h 144"/>
              <a:gd name="T42" fmla="*/ 81 w 102"/>
              <a:gd name="T43" fmla="*/ 94 h 144"/>
              <a:gd name="T44" fmla="*/ 68 w 102"/>
              <a:gd name="T45" fmla="*/ 114 h 144"/>
              <a:gd name="T46" fmla="*/ 62 w 102"/>
              <a:gd name="T47" fmla="*/ 119 h 144"/>
              <a:gd name="T48" fmla="*/ 41 w 102"/>
              <a:gd name="T49" fmla="*/ 119 h 144"/>
              <a:gd name="T50" fmla="*/ 35 w 102"/>
              <a:gd name="T51" fmla="*/ 114 h 144"/>
              <a:gd name="T52" fmla="*/ 22 w 102"/>
              <a:gd name="T53" fmla="*/ 94 h 144"/>
              <a:gd name="T54" fmla="*/ 17 w 102"/>
              <a:gd name="T55" fmla="*/ 89 h 144"/>
              <a:gd name="T56" fmla="*/ 17 w 102"/>
              <a:gd name="T57" fmla="*/ 89 h 144"/>
              <a:gd name="T58" fmla="*/ 5 w 102"/>
              <a:gd name="T59" fmla="*/ 72 h 144"/>
              <a:gd name="T60" fmla="*/ 0 w 102"/>
              <a:gd name="T61" fmla="*/ 51 h 144"/>
              <a:gd name="T62" fmla="*/ 15 w 102"/>
              <a:gd name="T63" fmla="*/ 15 h 144"/>
              <a:gd name="T64" fmla="*/ 16 w 102"/>
              <a:gd name="T65" fmla="*/ 14 h 144"/>
              <a:gd name="T66" fmla="*/ 51 w 102"/>
              <a:gd name="T67" fmla="*/ 0 h 144"/>
              <a:gd name="T68" fmla="*/ 80 w 102"/>
              <a:gd name="T69" fmla="*/ 23 h 144"/>
              <a:gd name="T70" fmla="*/ 80 w 102"/>
              <a:gd name="T71" fmla="*/ 23 h 144"/>
              <a:gd name="T72" fmla="*/ 51 w 102"/>
              <a:gd name="T73" fmla="*/ 11 h 144"/>
              <a:gd name="T74" fmla="*/ 23 w 102"/>
              <a:gd name="T75" fmla="*/ 22 h 144"/>
              <a:gd name="T76" fmla="*/ 23 w 102"/>
              <a:gd name="T77" fmla="*/ 23 h 144"/>
              <a:gd name="T78" fmla="*/ 11 w 102"/>
              <a:gd name="T79" fmla="*/ 51 h 144"/>
              <a:gd name="T80" fmla="*/ 15 w 102"/>
              <a:gd name="T81" fmla="*/ 67 h 144"/>
              <a:gd name="T82" fmla="*/ 24 w 102"/>
              <a:gd name="T83" fmla="*/ 80 h 144"/>
              <a:gd name="T84" fmla="*/ 25 w 102"/>
              <a:gd name="T85" fmla="*/ 81 h 144"/>
              <a:gd name="T86" fmla="*/ 30 w 102"/>
              <a:gd name="T87" fmla="*/ 86 h 144"/>
              <a:gd name="T88" fmla="*/ 45 w 102"/>
              <a:gd name="T89" fmla="*/ 108 h 144"/>
              <a:gd name="T90" fmla="*/ 57 w 102"/>
              <a:gd name="T91" fmla="*/ 108 h 144"/>
              <a:gd name="T92" fmla="*/ 73 w 102"/>
              <a:gd name="T93" fmla="*/ 86 h 144"/>
              <a:gd name="T94" fmla="*/ 78 w 102"/>
              <a:gd name="T95" fmla="*/ 81 h 144"/>
              <a:gd name="T96" fmla="*/ 78 w 102"/>
              <a:gd name="T97" fmla="*/ 80 h 144"/>
              <a:gd name="T98" fmla="*/ 88 w 102"/>
              <a:gd name="T99" fmla="*/ 67 h 144"/>
              <a:gd name="T100" fmla="*/ 91 w 102"/>
              <a:gd name="T101" fmla="*/ 51 h 144"/>
              <a:gd name="T102" fmla="*/ 80 w 102"/>
              <a:gd name="T103" fmla="*/ 23 h 144"/>
              <a:gd name="T104" fmla="*/ 62 w 102"/>
              <a:gd name="T105" fmla="*/ 131 h 144"/>
              <a:gd name="T106" fmla="*/ 62 w 102"/>
              <a:gd name="T107" fmla="*/ 131 h 144"/>
              <a:gd name="T108" fmla="*/ 41 w 102"/>
              <a:gd name="T109" fmla="*/ 131 h 144"/>
              <a:gd name="T110" fmla="*/ 41 w 102"/>
              <a:gd name="T111" fmla="*/ 138 h 144"/>
              <a:gd name="T112" fmla="*/ 62 w 102"/>
              <a:gd name="T113" fmla="*/ 138 h 144"/>
              <a:gd name="T114" fmla="*/ 62 w 102"/>
              <a:gd name="T115" fmla="*/ 13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44">
                <a:moveTo>
                  <a:pt x="38" y="124"/>
                </a:moveTo>
                <a:cubicBezTo>
                  <a:pt x="38" y="124"/>
                  <a:pt x="38" y="124"/>
                  <a:pt x="38" y="124"/>
                </a:cubicBezTo>
                <a:cubicBezTo>
                  <a:pt x="65" y="124"/>
                  <a:pt x="65" y="124"/>
                  <a:pt x="65" y="124"/>
                </a:cubicBezTo>
                <a:cubicBezTo>
                  <a:pt x="67" y="124"/>
                  <a:pt x="68" y="125"/>
                  <a:pt x="68" y="127"/>
                </a:cubicBezTo>
                <a:cubicBezTo>
                  <a:pt x="68" y="127"/>
                  <a:pt x="68" y="127"/>
                  <a:pt x="68" y="127"/>
                </a:cubicBezTo>
                <a:cubicBezTo>
                  <a:pt x="68" y="141"/>
                  <a:pt x="68" y="141"/>
                  <a:pt x="68" y="141"/>
                </a:cubicBezTo>
                <a:cubicBezTo>
                  <a:pt x="68" y="143"/>
                  <a:pt x="67" y="144"/>
                  <a:pt x="65" y="144"/>
                </a:cubicBezTo>
                <a:cubicBezTo>
                  <a:pt x="65" y="144"/>
                  <a:pt x="65" y="144"/>
                  <a:pt x="65" y="144"/>
                </a:cubicBezTo>
                <a:cubicBezTo>
                  <a:pt x="38" y="144"/>
                  <a:pt x="38" y="144"/>
                  <a:pt x="38" y="144"/>
                </a:cubicBezTo>
                <a:cubicBezTo>
                  <a:pt x="36" y="144"/>
                  <a:pt x="34" y="143"/>
                  <a:pt x="34" y="141"/>
                </a:cubicBezTo>
                <a:cubicBezTo>
                  <a:pt x="34" y="141"/>
                  <a:pt x="34" y="141"/>
                  <a:pt x="34" y="141"/>
                </a:cubicBezTo>
                <a:cubicBezTo>
                  <a:pt x="34" y="127"/>
                  <a:pt x="34" y="127"/>
                  <a:pt x="34" y="127"/>
                </a:cubicBezTo>
                <a:cubicBezTo>
                  <a:pt x="34" y="125"/>
                  <a:pt x="36" y="124"/>
                  <a:pt x="38" y="124"/>
                </a:cubicBezTo>
                <a:close/>
                <a:moveTo>
                  <a:pt x="51" y="0"/>
                </a:moveTo>
                <a:cubicBezTo>
                  <a:pt x="51" y="0"/>
                  <a:pt x="51" y="0"/>
                  <a:pt x="51" y="0"/>
                </a:cubicBezTo>
                <a:cubicBezTo>
                  <a:pt x="65" y="0"/>
                  <a:pt x="78" y="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97" y="24"/>
                  <a:pt x="102" y="37"/>
                  <a:pt x="102" y="51"/>
                </a:cubicBezTo>
                <a:cubicBezTo>
                  <a:pt x="102" y="58"/>
                  <a:pt x="101" y="65"/>
                  <a:pt x="98" y="72"/>
                </a:cubicBezTo>
                <a:cubicBezTo>
                  <a:pt x="95" y="78"/>
                  <a:pt x="91" y="84"/>
                  <a:pt x="86" y="89"/>
                </a:cubicBezTo>
                <a:cubicBezTo>
                  <a:pt x="85" y="90"/>
                  <a:pt x="82" y="92"/>
                  <a:pt x="81" y="94"/>
                </a:cubicBezTo>
                <a:cubicBezTo>
                  <a:pt x="73" y="101"/>
                  <a:pt x="69" y="105"/>
                  <a:pt x="68" y="114"/>
                </a:cubicBezTo>
                <a:cubicBezTo>
                  <a:pt x="67" y="117"/>
                  <a:pt x="65" y="119"/>
                  <a:pt x="62" y="119"/>
                </a:cubicBezTo>
                <a:cubicBezTo>
                  <a:pt x="41" y="119"/>
                  <a:pt x="41" y="119"/>
                  <a:pt x="41" y="119"/>
                </a:cubicBezTo>
                <a:cubicBezTo>
                  <a:pt x="38" y="119"/>
                  <a:pt x="35" y="117"/>
                  <a:pt x="35" y="114"/>
                </a:cubicBezTo>
                <a:cubicBezTo>
                  <a:pt x="34" y="105"/>
                  <a:pt x="30" y="101"/>
                  <a:pt x="22" y="94"/>
                </a:cubicBezTo>
                <a:cubicBezTo>
                  <a:pt x="20" y="92"/>
                  <a:pt x="18" y="90"/>
                  <a:pt x="17" y="89"/>
                </a:cubicBezTo>
                <a:cubicBezTo>
                  <a:pt x="17" y="89"/>
                  <a:pt x="17" y="89"/>
                  <a:pt x="17" y="89"/>
                </a:cubicBezTo>
                <a:cubicBezTo>
                  <a:pt x="12" y="84"/>
                  <a:pt x="7" y="78"/>
                  <a:pt x="5" y="72"/>
                </a:cubicBezTo>
                <a:cubicBezTo>
                  <a:pt x="2" y="65"/>
                  <a:pt x="0" y="58"/>
                  <a:pt x="0" y="51"/>
                </a:cubicBezTo>
                <a:cubicBezTo>
                  <a:pt x="0" y="37"/>
                  <a:pt x="6" y="24"/>
                  <a:pt x="15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25" y="5"/>
                  <a:pt x="37" y="0"/>
                  <a:pt x="51" y="0"/>
                </a:cubicBezTo>
                <a:close/>
                <a:moveTo>
                  <a:pt x="80" y="23"/>
                </a:moveTo>
                <a:cubicBezTo>
                  <a:pt x="80" y="23"/>
                  <a:pt x="80" y="23"/>
                  <a:pt x="80" y="23"/>
                </a:cubicBezTo>
                <a:cubicBezTo>
                  <a:pt x="72" y="15"/>
                  <a:pt x="62" y="11"/>
                  <a:pt x="51" y="11"/>
                </a:cubicBezTo>
                <a:cubicBezTo>
                  <a:pt x="40" y="11"/>
                  <a:pt x="31" y="15"/>
                  <a:pt x="23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16" y="30"/>
                  <a:pt x="11" y="40"/>
                  <a:pt x="11" y="51"/>
                </a:cubicBezTo>
                <a:cubicBezTo>
                  <a:pt x="11" y="57"/>
                  <a:pt x="13" y="62"/>
                  <a:pt x="15" y="67"/>
                </a:cubicBezTo>
                <a:cubicBezTo>
                  <a:pt x="17" y="72"/>
                  <a:pt x="20" y="77"/>
                  <a:pt x="24" y="80"/>
                </a:cubicBezTo>
                <a:cubicBezTo>
                  <a:pt x="25" y="81"/>
                  <a:pt x="25" y="81"/>
                  <a:pt x="25" y="81"/>
                </a:cubicBezTo>
                <a:cubicBezTo>
                  <a:pt x="27" y="83"/>
                  <a:pt x="29" y="84"/>
                  <a:pt x="30" y="86"/>
                </a:cubicBezTo>
                <a:cubicBezTo>
                  <a:pt x="38" y="93"/>
                  <a:pt x="43" y="98"/>
                  <a:pt x="45" y="10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60" y="98"/>
                  <a:pt x="65" y="93"/>
                  <a:pt x="73" y="86"/>
                </a:cubicBezTo>
                <a:cubicBezTo>
                  <a:pt x="74" y="84"/>
                  <a:pt x="75" y="83"/>
                  <a:pt x="78" y="81"/>
                </a:cubicBezTo>
                <a:cubicBezTo>
                  <a:pt x="78" y="80"/>
                  <a:pt x="78" y="80"/>
                  <a:pt x="78" y="80"/>
                </a:cubicBezTo>
                <a:cubicBezTo>
                  <a:pt x="82" y="77"/>
                  <a:pt x="85" y="72"/>
                  <a:pt x="88" y="67"/>
                </a:cubicBezTo>
                <a:cubicBezTo>
                  <a:pt x="90" y="62"/>
                  <a:pt x="91" y="57"/>
                  <a:pt x="91" y="51"/>
                </a:cubicBezTo>
                <a:cubicBezTo>
                  <a:pt x="91" y="40"/>
                  <a:pt x="87" y="30"/>
                  <a:pt x="80" y="23"/>
                </a:cubicBezTo>
                <a:close/>
                <a:moveTo>
                  <a:pt x="62" y="131"/>
                </a:moveTo>
                <a:cubicBezTo>
                  <a:pt x="62" y="131"/>
                  <a:pt x="62" y="131"/>
                  <a:pt x="62" y="131"/>
                </a:cubicBezTo>
                <a:cubicBezTo>
                  <a:pt x="41" y="131"/>
                  <a:pt x="41" y="131"/>
                  <a:pt x="41" y="131"/>
                </a:cubicBezTo>
                <a:cubicBezTo>
                  <a:pt x="41" y="138"/>
                  <a:pt x="41" y="138"/>
                  <a:pt x="41" y="138"/>
                </a:cubicBezTo>
                <a:cubicBezTo>
                  <a:pt x="62" y="138"/>
                  <a:pt x="62" y="138"/>
                  <a:pt x="62" y="138"/>
                </a:cubicBezTo>
                <a:cubicBezTo>
                  <a:pt x="62" y="131"/>
                  <a:pt x="62" y="131"/>
                  <a:pt x="62" y="1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" name="TextBox 64"/>
          <p:cNvSpPr txBox="1"/>
          <p:nvPr/>
        </p:nvSpPr>
        <p:spPr>
          <a:xfrm>
            <a:off x="3458817" y="358586"/>
            <a:ext cx="222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Rectangle 20"/>
          <p:cNvSpPr>
            <a:spLocks noChangeArrowheads="1"/>
          </p:cNvSpPr>
          <p:nvPr/>
        </p:nvSpPr>
        <p:spPr bwMode="auto">
          <a:xfrm>
            <a:off x="3671697" y="685492"/>
            <a:ext cx="180060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subtitle for your presentation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7" name="Group 9"/>
          <p:cNvGrpSpPr/>
          <p:nvPr/>
        </p:nvGrpSpPr>
        <p:grpSpPr bwMode="auto">
          <a:xfrm>
            <a:off x="1200150" y="1965325"/>
            <a:ext cx="434975" cy="1071563"/>
            <a:chOff x="0" y="0"/>
            <a:chExt cx="274" cy="675"/>
          </a:xfrm>
          <a:solidFill>
            <a:schemeClr val="accent1"/>
          </a:solidFill>
        </p:grpSpPr>
        <p:sp>
          <p:nvSpPr>
            <p:cNvPr id="17418" name="Freeform 10"/>
            <p:cNvSpPr/>
            <p:nvPr/>
          </p:nvSpPr>
          <p:spPr bwMode="auto">
            <a:xfrm>
              <a:off x="0" y="134"/>
              <a:ext cx="274" cy="541"/>
            </a:xfrm>
            <a:custGeom>
              <a:avLst/>
              <a:gdLst>
                <a:gd name="T0" fmla="*/ 115 w 116"/>
                <a:gd name="T1" fmla="*/ 82 h 229"/>
                <a:gd name="T2" fmla="*/ 115 w 116"/>
                <a:gd name="T3" fmla="*/ 37 h 229"/>
                <a:gd name="T4" fmla="*/ 115 w 116"/>
                <a:gd name="T5" fmla="*/ 15 h 229"/>
                <a:gd name="T6" fmla="*/ 97 w 116"/>
                <a:gd name="T7" fmla="*/ 0 h 229"/>
                <a:gd name="T8" fmla="*/ 63 w 116"/>
                <a:gd name="T9" fmla="*/ 0 h 229"/>
                <a:gd name="T10" fmla="*/ 26 w 116"/>
                <a:gd name="T11" fmla="*/ 0 h 229"/>
                <a:gd name="T12" fmla="*/ 9 w 116"/>
                <a:gd name="T13" fmla="*/ 5 h 229"/>
                <a:gd name="T14" fmla="*/ 2 w 116"/>
                <a:gd name="T15" fmla="*/ 38 h 229"/>
                <a:gd name="T16" fmla="*/ 2 w 116"/>
                <a:gd name="T17" fmla="*/ 83 h 229"/>
                <a:gd name="T18" fmla="*/ 12 w 116"/>
                <a:gd name="T19" fmla="*/ 113 h 229"/>
                <a:gd name="T20" fmla="*/ 23 w 116"/>
                <a:gd name="T21" fmla="*/ 93 h 229"/>
                <a:gd name="T22" fmla="*/ 23 w 116"/>
                <a:gd name="T23" fmla="*/ 62 h 229"/>
                <a:gd name="T24" fmla="*/ 24 w 116"/>
                <a:gd name="T25" fmla="*/ 50 h 229"/>
                <a:gd name="T26" fmla="*/ 26 w 116"/>
                <a:gd name="T27" fmla="*/ 61 h 229"/>
                <a:gd name="T28" fmla="*/ 26 w 116"/>
                <a:gd name="T29" fmla="*/ 213 h 229"/>
                <a:gd name="T30" fmla="*/ 41 w 116"/>
                <a:gd name="T31" fmla="*/ 228 h 229"/>
                <a:gd name="T32" fmla="*/ 57 w 116"/>
                <a:gd name="T33" fmla="*/ 214 h 229"/>
                <a:gd name="T34" fmla="*/ 57 w 116"/>
                <a:gd name="T35" fmla="*/ 153 h 229"/>
                <a:gd name="T36" fmla="*/ 59 w 116"/>
                <a:gd name="T37" fmla="*/ 142 h 229"/>
                <a:gd name="T38" fmla="*/ 61 w 116"/>
                <a:gd name="T39" fmla="*/ 153 h 229"/>
                <a:gd name="T40" fmla="*/ 61 w 116"/>
                <a:gd name="T41" fmla="*/ 214 h 229"/>
                <a:gd name="T42" fmla="*/ 77 w 116"/>
                <a:gd name="T43" fmla="*/ 229 h 229"/>
                <a:gd name="T44" fmla="*/ 91 w 116"/>
                <a:gd name="T45" fmla="*/ 215 h 229"/>
                <a:gd name="T46" fmla="*/ 91 w 116"/>
                <a:gd name="T47" fmla="*/ 61 h 229"/>
                <a:gd name="T48" fmla="*/ 93 w 116"/>
                <a:gd name="T49" fmla="*/ 49 h 229"/>
                <a:gd name="T50" fmla="*/ 94 w 116"/>
                <a:gd name="T51" fmla="*/ 58 h 229"/>
                <a:gd name="T52" fmla="*/ 94 w 116"/>
                <a:gd name="T53" fmla="*/ 87 h 229"/>
                <a:gd name="T54" fmla="*/ 105 w 116"/>
                <a:gd name="T55" fmla="*/ 111 h 229"/>
                <a:gd name="T56" fmla="*/ 115 w 116"/>
                <a:gd name="T57" fmla="*/ 8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6" h="229">
                  <a:moveTo>
                    <a:pt x="115" y="82"/>
                  </a:moveTo>
                  <a:cubicBezTo>
                    <a:pt x="115" y="67"/>
                    <a:pt x="115" y="52"/>
                    <a:pt x="115" y="37"/>
                  </a:cubicBezTo>
                  <a:cubicBezTo>
                    <a:pt x="115" y="23"/>
                    <a:pt x="116" y="24"/>
                    <a:pt x="115" y="15"/>
                  </a:cubicBezTo>
                  <a:cubicBezTo>
                    <a:pt x="111" y="4"/>
                    <a:pt x="104" y="0"/>
                    <a:pt x="97" y="0"/>
                  </a:cubicBezTo>
                  <a:cubicBezTo>
                    <a:pt x="81" y="0"/>
                    <a:pt x="75" y="0"/>
                    <a:pt x="63" y="0"/>
                  </a:cubicBezTo>
                  <a:cubicBezTo>
                    <a:pt x="48" y="0"/>
                    <a:pt x="41" y="0"/>
                    <a:pt x="26" y="0"/>
                  </a:cubicBezTo>
                  <a:cubicBezTo>
                    <a:pt x="19" y="0"/>
                    <a:pt x="14" y="0"/>
                    <a:pt x="9" y="5"/>
                  </a:cubicBezTo>
                  <a:cubicBezTo>
                    <a:pt x="1" y="13"/>
                    <a:pt x="2" y="14"/>
                    <a:pt x="2" y="38"/>
                  </a:cubicBezTo>
                  <a:cubicBezTo>
                    <a:pt x="2" y="49"/>
                    <a:pt x="2" y="70"/>
                    <a:pt x="2" y="83"/>
                  </a:cubicBezTo>
                  <a:cubicBezTo>
                    <a:pt x="2" y="95"/>
                    <a:pt x="0" y="113"/>
                    <a:pt x="12" y="113"/>
                  </a:cubicBezTo>
                  <a:cubicBezTo>
                    <a:pt x="23" y="113"/>
                    <a:pt x="23" y="105"/>
                    <a:pt x="23" y="93"/>
                  </a:cubicBezTo>
                  <a:cubicBezTo>
                    <a:pt x="23" y="76"/>
                    <a:pt x="23" y="72"/>
                    <a:pt x="23" y="62"/>
                  </a:cubicBezTo>
                  <a:cubicBezTo>
                    <a:pt x="23" y="51"/>
                    <a:pt x="22" y="50"/>
                    <a:pt x="24" y="50"/>
                  </a:cubicBezTo>
                  <a:cubicBezTo>
                    <a:pt x="26" y="50"/>
                    <a:pt x="26" y="50"/>
                    <a:pt x="26" y="61"/>
                  </a:cubicBezTo>
                  <a:cubicBezTo>
                    <a:pt x="26" y="72"/>
                    <a:pt x="26" y="204"/>
                    <a:pt x="26" y="213"/>
                  </a:cubicBezTo>
                  <a:cubicBezTo>
                    <a:pt x="26" y="220"/>
                    <a:pt x="30" y="228"/>
                    <a:pt x="41" y="228"/>
                  </a:cubicBezTo>
                  <a:cubicBezTo>
                    <a:pt x="52" y="228"/>
                    <a:pt x="57" y="222"/>
                    <a:pt x="57" y="214"/>
                  </a:cubicBezTo>
                  <a:cubicBezTo>
                    <a:pt x="57" y="201"/>
                    <a:pt x="57" y="160"/>
                    <a:pt x="57" y="153"/>
                  </a:cubicBezTo>
                  <a:cubicBezTo>
                    <a:pt x="57" y="146"/>
                    <a:pt x="57" y="142"/>
                    <a:pt x="59" y="142"/>
                  </a:cubicBezTo>
                  <a:cubicBezTo>
                    <a:pt x="61" y="142"/>
                    <a:pt x="61" y="146"/>
                    <a:pt x="61" y="153"/>
                  </a:cubicBezTo>
                  <a:cubicBezTo>
                    <a:pt x="61" y="160"/>
                    <a:pt x="61" y="201"/>
                    <a:pt x="61" y="214"/>
                  </a:cubicBezTo>
                  <a:cubicBezTo>
                    <a:pt x="61" y="219"/>
                    <a:pt x="66" y="229"/>
                    <a:pt x="77" y="229"/>
                  </a:cubicBezTo>
                  <a:cubicBezTo>
                    <a:pt x="84" y="229"/>
                    <a:pt x="91" y="220"/>
                    <a:pt x="91" y="215"/>
                  </a:cubicBezTo>
                  <a:cubicBezTo>
                    <a:pt x="91" y="185"/>
                    <a:pt x="91" y="70"/>
                    <a:pt x="91" y="61"/>
                  </a:cubicBezTo>
                  <a:cubicBezTo>
                    <a:pt x="91" y="56"/>
                    <a:pt x="91" y="49"/>
                    <a:pt x="93" y="49"/>
                  </a:cubicBezTo>
                  <a:cubicBezTo>
                    <a:pt x="94" y="49"/>
                    <a:pt x="94" y="51"/>
                    <a:pt x="94" y="58"/>
                  </a:cubicBezTo>
                  <a:cubicBezTo>
                    <a:pt x="94" y="67"/>
                    <a:pt x="94" y="75"/>
                    <a:pt x="94" y="87"/>
                  </a:cubicBezTo>
                  <a:cubicBezTo>
                    <a:pt x="94" y="106"/>
                    <a:pt x="97" y="111"/>
                    <a:pt x="105" y="111"/>
                  </a:cubicBezTo>
                  <a:cubicBezTo>
                    <a:pt x="116" y="111"/>
                    <a:pt x="115" y="92"/>
                    <a:pt x="115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19" name="Oval 11"/>
            <p:cNvSpPr>
              <a:spLocks noChangeArrowheads="1"/>
            </p:cNvSpPr>
            <p:nvPr/>
          </p:nvSpPr>
          <p:spPr bwMode="auto">
            <a:xfrm>
              <a:off x="82" y="0"/>
              <a:ext cx="114" cy="1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0" name="Freeform 12"/>
            <p:cNvSpPr/>
            <p:nvPr/>
          </p:nvSpPr>
          <p:spPr bwMode="auto">
            <a:xfrm>
              <a:off x="0" y="134"/>
              <a:ext cx="274" cy="541"/>
            </a:xfrm>
            <a:custGeom>
              <a:avLst/>
              <a:gdLst>
                <a:gd name="T0" fmla="*/ 115 w 116"/>
                <a:gd name="T1" fmla="*/ 82 h 229"/>
                <a:gd name="T2" fmla="*/ 115 w 116"/>
                <a:gd name="T3" fmla="*/ 37 h 229"/>
                <a:gd name="T4" fmla="*/ 115 w 116"/>
                <a:gd name="T5" fmla="*/ 15 h 229"/>
                <a:gd name="T6" fmla="*/ 97 w 116"/>
                <a:gd name="T7" fmla="*/ 0 h 229"/>
                <a:gd name="T8" fmla="*/ 63 w 116"/>
                <a:gd name="T9" fmla="*/ 0 h 229"/>
                <a:gd name="T10" fmla="*/ 26 w 116"/>
                <a:gd name="T11" fmla="*/ 0 h 229"/>
                <a:gd name="T12" fmla="*/ 9 w 116"/>
                <a:gd name="T13" fmla="*/ 5 h 229"/>
                <a:gd name="T14" fmla="*/ 2 w 116"/>
                <a:gd name="T15" fmla="*/ 38 h 229"/>
                <a:gd name="T16" fmla="*/ 2 w 116"/>
                <a:gd name="T17" fmla="*/ 83 h 229"/>
                <a:gd name="T18" fmla="*/ 12 w 116"/>
                <a:gd name="T19" fmla="*/ 113 h 229"/>
                <a:gd name="T20" fmla="*/ 23 w 116"/>
                <a:gd name="T21" fmla="*/ 93 h 229"/>
                <a:gd name="T22" fmla="*/ 23 w 116"/>
                <a:gd name="T23" fmla="*/ 62 h 229"/>
                <a:gd name="T24" fmla="*/ 24 w 116"/>
                <a:gd name="T25" fmla="*/ 50 h 229"/>
                <a:gd name="T26" fmla="*/ 26 w 116"/>
                <a:gd name="T27" fmla="*/ 61 h 229"/>
                <a:gd name="T28" fmla="*/ 26 w 116"/>
                <a:gd name="T29" fmla="*/ 213 h 229"/>
                <a:gd name="T30" fmla="*/ 41 w 116"/>
                <a:gd name="T31" fmla="*/ 228 h 229"/>
                <a:gd name="T32" fmla="*/ 57 w 116"/>
                <a:gd name="T33" fmla="*/ 214 h 229"/>
                <a:gd name="T34" fmla="*/ 57 w 116"/>
                <a:gd name="T35" fmla="*/ 153 h 229"/>
                <a:gd name="T36" fmla="*/ 59 w 116"/>
                <a:gd name="T37" fmla="*/ 142 h 229"/>
                <a:gd name="T38" fmla="*/ 61 w 116"/>
                <a:gd name="T39" fmla="*/ 153 h 229"/>
                <a:gd name="T40" fmla="*/ 61 w 116"/>
                <a:gd name="T41" fmla="*/ 214 h 229"/>
                <a:gd name="T42" fmla="*/ 77 w 116"/>
                <a:gd name="T43" fmla="*/ 229 h 229"/>
                <a:gd name="T44" fmla="*/ 91 w 116"/>
                <a:gd name="T45" fmla="*/ 215 h 229"/>
                <a:gd name="T46" fmla="*/ 91 w 116"/>
                <a:gd name="T47" fmla="*/ 61 h 229"/>
                <a:gd name="T48" fmla="*/ 93 w 116"/>
                <a:gd name="T49" fmla="*/ 49 h 229"/>
                <a:gd name="T50" fmla="*/ 94 w 116"/>
                <a:gd name="T51" fmla="*/ 58 h 229"/>
                <a:gd name="T52" fmla="*/ 94 w 116"/>
                <a:gd name="T53" fmla="*/ 87 h 229"/>
                <a:gd name="T54" fmla="*/ 105 w 116"/>
                <a:gd name="T55" fmla="*/ 111 h 229"/>
                <a:gd name="T56" fmla="*/ 115 w 116"/>
                <a:gd name="T57" fmla="*/ 8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6" h="229">
                  <a:moveTo>
                    <a:pt x="115" y="82"/>
                  </a:moveTo>
                  <a:cubicBezTo>
                    <a:pt x="115" y="67"/>
                    <a:pt x="115" y="52"/>
                    <a:pt x="115" y="37"/>
                  </a:cubicBezTo>
                  <a:cubicBezTo>
                    <a:pt x="115" y="23"/>
                    <a:pt x="116" y="24"/>
                    <a:pt x="115" y="15"/>
                  </a:cubicBezTo>
                  <a:cubicBezTo>
                    <a:pt x="111" y="4"/>
                    <a:pt x="104" y="0"/>
                    <a:pt x="97" y="0"/>
                  </a:cubicBezTo>
                  <a:cubicBezTo>
                    <a:pt x="81" y="0"/>
                    <a:pt x="75" y="0"/>
                    <a:pt x="63" y="0"/>
                  </a:cubicBezTo>
                  <a:cubicBezTo>
                    <a:pt x="48" y="0"/>
                    <a:pt x="41" y="0"/>
                    <a:pt x="26" y="0"/>
                  </a:cubicBezTo>
                  <a:cubicBezTo>
                    <a:pt x="19" y="0"/>
                    <a:pt x="14" y="0"/>
                    <a:pt x="9" y="5"/>
                  </a:cubicBezTo>
                  <a:cubicBezTo>
                    <a:pt x="1" y="13"/>
                    <a:pt x="2" y="14"/>
                    <a:pt x="2" y="38"/>
                  </a:cubicBezTo>
                  <a:cubicBezTo>
                    <a:pt x="2" y="49"/>
                    <a:pt x="2" y="70"/>
                    <a:pt x="2" y="83"/>
                  </a:cubicBezTo>
                  <a:cubicBezTo>
                    <a:pt x="2" y="95"/>
                    <a:pt x="0" y="113"/>
                    <a:pt x="12" y="113"/>
                  </a:cubicBezTo>
                  <a:cubicBezTo>
                    <a:pt x="23" y="113"/>
                    <a:pt x="23" y="105"/>
                    <a:pt x="23" y="93"/>
                  </a:cubicBezTo>
                  <a:cubicBezTo>
                    <a:pt x="23" y="76"/>
                    <a:pt x="23" y="72"/>
                    <a:pt x="23" y="62"/>
                  </a:cubicBezTo>
                  <a:cubicBezTo>
                    <a:pt x="23" y="51"/>
                    <a:pt x="22" y="50"/>
                    <a:pt x="24" y="50"/>
                  </a:cubicBezTo>
                  <a:cubicBezTo>
                    <a:pt x="26" y="50"/>
                    <a:pt x="26" y="50"/>
                    <a:pt x="26" y="61"/>
                  </a:cubicBezTo>
                  <a:cubicBezTo>
                    <a:pt x="26" y="72"/>
                    <a:pt x="26" y="204"/>
                    <a:pt x="26" y="213"/>
                  </a:cubicBezTo>
                  <a:cubicBezTo>
                    <a:pt x="26" y="220"/>
                    <a:pt x="30" y="228"/>
                    <a:pt x="41" y="228"/>
                  </a:cubicBezTo>
                  <a:cubicBezTo>
                    <a:pt x="52" y="228"/>
                    <a:pt x="57" y="222"/>
                    <a:pt x="57" y="214"/>
                  </a:cubicBezTo>
                  <a:cubicBezTo>
                    <a:pt x="57" y="201"/>
                    <a:pt x="57" y="160"/>
                    <a:pt x="57" y="153"/>
                  </a:cubicBezTo>
                  <a:cubicBezTo>
                    <a:pt x="57" y="146"/>
                    <a:pt x="57" y="142"/>
                    <a:pt x="59" y="142"/>
                  </a:cubicBezTo>
                  <a:cubicBezTo>
                    <a:pt x="61" y="142"/>
                    <a:pt x="61" y="146"/>
                    <a:pt x="61" y="153"/>
                  </a:cubicBezTo>
                  <a:cubicBezTo>
                    <a:pt x="61" y="160"/>
                    <a:pt x="61" y="201"/>
                    <a:pt x="61" y="214"/>
                  </a:cubicBezTo>
                  <a:cubicBezTo>
                    <a:pt x="61" y="219"/>
                    <a:pt x="66" y="229"/>
                    <a:pt x="77" y="229"/>
                  </a:cubicBezTo>
                  <a:cubicBezTo>
                    <a:pt x="84" y="229"/>
                    <a:pt x="91" y="220"/>
                    <a:pt x="91" y="215"/>
                  </a:cubicBezTo>
                  <a:cubicBezTo>
                    <a:pt x="91" y="185"/>
                    <a:pt x="91" y="70"/>
                    <a:pt x="91" y="61"/>
                  </a:cubicBezTo>
                  <a:cubicBezTo>
                    <a:pt x="91" y="56"/>
                    <a:pt x="91" y="49"/>
                    <a:pt x="93" y="49"/>
                  </a:cubicBezTo>
                  <a:cubicBezTo>
                    <a:pt x="94" y="49"/>
                    <a:pt x="94" y="51"/>
                    <a:pt x="94" y="58"/>
                  </a:cubicBezTo>
                  <a:cubicBezTo>
                    <a:pt x="94" y="67"/>
                    <a:pt x="94" y="75"/>
                    <a:pt x="94" y="87"/>
                  </a:cubicBezTo>
                  <a:cubicBezTo>
                    <a:pt x="94" y="106"/>
                    <a:pt x="97" y="111"/>
                    <a:pt x="105" y="111"/>
                  </a:cubicBezTo>
                  <a:cubicBezTo>
                    <a:pt x="116" y="111"/>
                    <a:pt x="115" y="92"/>
                    <a:pt x="115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1" name="Oval 13"/>
            <p:cNvSpPr>
              <a:spLocks noChangeArrowheads="1"/>
            </p:cNvSpPr>
            <p:nvPr/>
          </p:nvSpPr>
          <p:spPr bwMode="auto">
            <a:xfrm>
              <a:off x="82" y="0"/>
              <a:ext cx="114" cy="1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22" name="Group 14"/>
          <p:cNvGrpSpPr/>
          <p:nvPr/>
        </p:nvGrpSpPr>
        <p:grpSpPr bwMode="auto">
          <a:xfrm>
            <a:off x="5618163" y="1957388"/>
            <a:ext cx="565150" cy="1073150"/>
            <a:chOff x="0" y="0"/>
            <a:chExt cx="356" cy="67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7423" name="Freeform 15"/>
            <p:cNvSpPr/>
            <p:nvPr/>
          </p:nvSpPr>
          <p:spPr bwMode="auto">
            <a:xfrm>
              <a:off x="0" y="137"/>
              <a:ext cx="356" cy="539"/>
            </a:xfrm>
            <a:custGeom>
              <a:avLst/>
              <a:gdLst>
                <a:gd name="T0" fmla="*/ 144 w 151"/>
                <a:gd name="T1" fmla="*/ 82 h 228"/>
                <a:gd name="T2" fmla="*/ 129 w 151"/>
                <a:gd name="T3" fmla="*/ 37 h 228"/>
                <a:gd name="T4" fmla="*/ 122 w 151"/>
                <a:gd name="T5" fmla="*/ 15 h 228"/>
                <a:gd name="T6" fmla="*/ 103 w 151"/>
                <a:gd name="T7" fmla="*/ 0 h 228"/>
                <a:gd name="T8" fmla="*/ 85 w 151"/>
                <a:gd name="T9" fmla="*/ 0 h 228"/>
                <a:gd name="T10" fmla="*/ 55 w 151"/>
                <a:gd name="T11" fmla="*/ 0 h 228"/>
                <a:gd name="T12" fmla="*/ 33 w 151"/>
                <a:gd name="T13" fmla="*/ 15 h 228"/>
                <a:gd name="T14" fmla="*/ 25 w 151"/>
                <a:gd name="T15" fmla="*/ 37 h 228"/>
                <a:gd name="T16" fmla="*/ 11 w 151"/>
                <a:gd name="T17" fmla="*/ 82 h 228"/>
                <a:gd name="T18" fmla="*/ 11 w 151"/>
                <a:gd name="T19" fmla="*/ 111 h 228"/>
                <a:gd name="T20" fmla="*/ 33 w 151"/>
                <a:gd name="T21" fmla="*/ 82 h 228"/>
                <a:gd name="T22" fmla="*/ 40 w 151"/>
                <a:gd name="T23" fmla="*/ 59 h 228"/>
                <a:gd name="T24" fmla="*/ 45 w 151"/>
                <a:gd name="T25" fmla="*/ 52 h 228"/>
                <a:gd name="T26" fmla="*/ 44 w 151"/>
                <a:gd name="T27" fmla="*/ 59 h 228"/>
                <a:gd name="T28" fmla="*/ 18 w 151"/>
                <a:gd name="T29" fmla="*/ 141 h 228"/>
                <a:gd name="T30" fmla="*/ 48 w 151"/>
                <a:gd name="T31" fmla="*/ 141 h 228"/>
                <a:gd name="T32" fmla="*/ 48 w 151"/>
                <a:gd name="T33" fmla="*/ 213 h 228"/>
                <a:gd name="T34" fmla="*/ 60 w 151"/>
                <a:gd name="T35" fmla="*/ 228 h 228"/>
                <a:gd name="T36" fmla="*/ 74 w 151"/>
                <a:gd name="T37" fmla="*/ 213 h 228"/>
                <a:gd name="T38" fmla="*/ 74 w 151"/>
                <a:gd name="T39" fmla="*/ 152 h 228"/>
                <a:gd name="T40" fmla="*/ 76 w 151"/>
                <a:gd name="T41" fmla="*/ 141 h 228"/>
                <a:gd name="T42" fmla="*/ 77 w 151"/>
                <a:gd name="T43" fmla="*/ 152 h 228"/>
                <a:gd name="T44" fmla="*/ 77 w 151"/>
                <a:gd name="T45" fmla="*/ 213 h 228"/>
                <a:gd name="T46" fmla="*/ 90 w 151"/>
                <a:gd name="T47" fmla="*/ 228 h 228"/>
                <a:gd name="T48" fmla="*/ 103 w 151"/>
                <a:gd name="T49" fmla="*/ 213 h 228"/>
                <a:gd name="T50" fmla="*/ 103 w 151"/>
                <a:gd name="T51" fmla="*/ 141 h 228"/>
                <a:gd name="T52" fmla="*/ 133 w 151"/>
                <a:gd name="T53" fmla="*/ 141 h 228"/>
                <a:gd name="T54" fmla="*/ 110 w 151"/>
                <a:gd name="T55" fmla="*/ 59 h 228"/>
                <a:gd name="T56" fmla="*/ 109 w 151"/>
                <a:gd name="T57" fmla="*/ 51 h 228"/>
                <a:gd name="T58" fmla="*/ 114 w 151"/>
                <a:gd name="T59" fmla="*/ 63 h 228"/>
                <a:gd name="T60" fmla="*/ 122 w 151"/>
                <a:gd name="T61" fmla="*/ 85 h 228"/>
                <a:gd name="T62" fmla="*/ 136 w 151"/>
                <a:gd name="T63" fmla="*/ 111 h 228"/>
                <a:gd name="T64" fmla="*/ 144 w 151"/>
                <a:gd name="T65" fmla="*/ 8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" h="228">
                  <a:moveTo>
                    <a:pt x="144" y="82"/>
                  </a:moveTo>
                  <a:cubicBezTo>
                    <a:pt x="136" y="58"/>
                    <a:pt x="133" y="48"/>
                    <a:pt x="129" y="37"/>
                  </a:cubicBezTo>
                  <a:cubicBezTo>
                    <a:pt x="125" y="22"/>
                    <a:pt x="125" y="26"/>
                    <a:pt x="122" y="15"/>
                  </a:cubicBezTo>
                  <a:cubicBezTo>
                    <a:pt x="118" y="4"/>
                    <a:pt x="110" y="0"/>
                    <a:pt x="103" y="0"/>
                  </a:cubicBezTo>
                  <a:cubicBezTo>
                    <a:pt x="87" y="0"/>
                    <a:pt x="97" y="0"/>
                    <a:pt x="85" y="0"/>
                  </a:cubicBezTo>
                  <a:cubicBezTo>
                    <a:pt x="70" y="0"/>
                    <a:pt x="70" y="0"/>
                    <a:pt x="55" y="0"/>
                  </a:cubicBezTo>
                  <a:cubicBezTo>
                    <a:pt x="48" y="0"/>
                    <a:pt x="37" y="4"/>
                    <a:pt x="33" y="15"/>
                  </a:cubicBezTo>
                  <a:cubicBezTo>
                    <a:pt x="29" y="26"/>
                    <a:pt x="29" y="26"/>
                    <a:pt x="25" y="37"/>
                  </a:cubicBezTo>
                  <a:cubicBezTo>
                    <a:pt x="22" y="48"/>
                    <a:pt x="14" y="70"/>
                    <a:pt x="11" y="82"/>
                  </a:cubicBezTo>
                  <a:cubicBezTo>
                    <a:pt x="7" y="93"/>
                    <a:pt x="0" y="107"/>
                    <a:pt x="11" y="111"/>
                  </a:cubicBezTo>
                  <a:cubicBezTo>
                    <a:pt x="22" y="115"/>
                    <a:pt x="29" y="93"/>
                    <a:pt x="33" y="82"/>
                  </a:cubicBezTo>
                  <a:cubicBezTo>
                    <a:pt x="37" y="70"/>
                    <a:pt x="37" y="70"/>
                    <a:pt x="40" y="59"/>
                  </a:cubicBezTo>
                  <a:cubicBezTo>
                    <a:pt x="41" y="57"/>
                    <a:pt x="43" y="51"/>
                    <a:pt x="45" y="52"/>
                  </a:cubicBezTo>
                  <a:cubicBezTo>
                    <a:pt x="47" y="53"/>
                    <a:pt x="45" y="55"/>
                    <a:pt x="44" y="59"/>
                  </a:cubicBezTo>
                  <a:cubicBezTo>
                    <a:pt x="41" y="70"/>
                    <a:pt x="18" y="141"/>
                    <a:pt x="18" y="141"/>
                  </a:cubicBezTo>
                  <a:cubicBezTo>
                    <a:pt x="48" y="141"/>
                    <a:pt x="48" y="141"/>
                    <a:pt x="48" y="141"/>
                  </a:cubicBezTo>
                  <a:cubicBezTo>
                    <a:pt x="48" y="141"/>
                    <a:pt x="48" y="204"/>
                    <a:pt x="48" y="213"/>
                  </a:cubicBezTo>
                  <a:cubicBezTo>
                    <a:pt x="48" y="220"/>
                    <a:pt x="50" y="228"/>
                    <a:pt x="60" y="228"/>
                  </a:cubicBezTo>
                  <a:cubicBezTo>
                    <a:pt x="70" y="228"/>
                    <a:pt x="74" y="220"/>
                    <a:pt x="74" y="213"/>
                  </a:cubicBezTo>
                  <a:cubicBezTo>
                    <a:pt x="74" y="200"/>
                    <a:pt x="74" y="158"/>
                    <a:pt x="74" y="152"/>
                  </a:cubicBezTo>
                  <a:cubicBezTo>
                    <a:pt x="74" y="144"/>
                    <a:pt x="74" y="141"/>
                    <a:pt x="76" y="141"/>
                  </a:cubicBezTo>
                  <a:cubicBezTo>
                    <a:pt x="77" y="141"/>
                    <a:pt x="77" y="144"/>
                    <a:pt x="77" y="152"/>
                  </a:cubicBezTo>
                  <a:cubicBezTo>
                    <a:pt x="77" y="159"/>
                    <a:pt x="77" y="199"/>
                    <a:pt x="77" y="213"/>
                  </a:cubicBezTo>
                  <a:cubicBezTo>
                    <a:pt x="77" y="218"/>
                    <a:pt x="80" y="228"/>
                    <a:pt x="90" y="228"/>
                  </a:cubicBezTo>
                  <a:cubicBezTo>
                    <a:pt x="100" y="228"/>
                    <a:pt x="103" y="218"/>
                    <a:pt x="103" y="213"/>
                  </a:cubicBezTo>
                  <a:cubicBezTo>
                    <a:pt x="103" y="183"/>
                    <a:pt x="103" y="141"/>
                    <a:pt x="103" y="141"/>
                  </a:cubicBezTo>
                  <a:cubicBezTo>
                    <a:pt x="133" y="141"/>
                    <a:pt x="133" y="141"/>
                    <a:pt x="133" y="141"/>
                  </a:cubicBezTo>
                  <a:cubicBezTo>
                    <a:pt x="133" y="141"/>
                    <a:pt x="113" y="71"/>
                    <a:pt x="110" y="59"/>
                  </a:cubicBezTo>
                  <a:cubicBezTo>
                    <a:pt x="109" y="54"/>
                    <a:pt x="107" y="52"/>
                    <a:pt x="109" y="51"/>
                  </a:cubicBezTo>
                  <a:cubicBezTo>
                    <a:pt x="112" y="50"/>
                    <a:pt x="110" y="51"/>
                    <a:pt x="114" y="63"/>
                  </a:cubicBezTo>
                  <a:cubicBezTo>
                    <a:pt x="118" y="74"/>
                    <a:pt x="118" y="74"/>
                    <a:pt x="122" y="85"/>
                  </a:cubicBezTo>
                  <a:cubicBezTo>
                    <a:pt x="124" y="93"/>
                    <a:pt x="129" y="111"/>
                    <a:pt x="136" y="111"/>
                  </a:cubicBezTo>
                  <a:cubicBezTo>
                    <a:pt x="147" y="111"/>
                    <a:pt x="151" y="104"/>
                    <a:pt x="144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4" name="Oval 16"/>
            <p:cNvSpPr>
              <a:spLocks noChangeArrowheads="1"/>
            </p:cNvSpPr>
            <p:nvPr/>
          </p:nvSpPr>
          <p:spPr bwMode="auto">
            <a:xfrm>
              <a:off x="122" y="0"/>
              <a:ext cx="114" cy="1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25" name="Group 17"/>
          <p:cNvGrpSpPr/>
          <p:nvPr/>
        </p:nvGrpSpPr>
        <p:grpSpPr bwMode="auto">
          <a:xfrm>
            <a:off x="1800225" y="1965325"/>
            <a:ext cx="434975" cy="1071563"/>
            <a:chOff x="0" y="0"/>
            <a:chExt cx="274" cy="675"/>
          </a:xfrm>
          <a:solidFill>
            <a:schemeClr val="accent1"/>
          </a:solidFill>
        </p:grpSpPr>
        <p:sp>
          <p:nvSpPr>
            <p:cNvPr id="17426" name="Freeform 18"/>
            <p:cNvSpPr/>
            <p:nvPr/>
          </p:nvSpPr>
          <p:spPr bwMode="auto">
            <a:xfrm>
              <a:off x="0" y="134"/>
              <a:ext cx="274" cy="541"/>
            </a:xfrm>
            <a:custGeom>
              <a:avLst/>
              <a:gdLst>
                <a:gd name="T0" fmla="*/ 115 w 116"/>
                <a:gd name="T1" fmla="*/ 82 h 229"/>
                <a:gd name="T2" fmla="*/ 115 w 116"/>
                <a:gd name="T3" fmla="*/ 37 h 229"/>
                <a:gd name="T4" fmla="*/ 115 w 116"/>
                <a:gd name="T5" fmla="*/ 15 h 229"/>
                <a:gd name="T6" fmla="*/ 97 w 116"/>
                <a:gd name="T7" fmla="*/ 0 h 229"/>
                <a:gd name="T8" fmla="*/ 63 w 116"/>
                <a:gd name="T9" fmla="*/ 0 h 229"/>
                <a:gd name="T10" fmla="*/ 26 w 116"/>
                <a:gd name="T11" fmla="*/ 0 h 229"/>
                <a:gd name="T12" fmla="*/ 9 w 116"/>
                <a:gd name="T13" fmla="*/ 5 h 229"/>
                <a:gd name="T14" fmla="*/ 2 w 116"/>
                <a:gd name="T15" fmla="*/ 38 h 229"/>
                <a:gd name="T16" fmla="*/ 2 w 116"/>
                <a:gd name="T17" fmla="*/ 83 h 229"/>
                <a:gd name="T18" fmla="*/ 12 w 116"/>
                <a:gd name="T19" fmla="*/ 113 h 229"/>
                <a:gd name="T20" fmla="*/ 23 w 116"/>
                <a:gd name="T21" fmla="*/ 93 h 229"/>
                <a:gd name="T22" fmla="*/ 23 w 116"/>
                <a:gd name="T23" fmla="*/ 62 h 229"/>
                <a:gd name="T24" fmla="*/ 24 w 116"/>
                <a:gd name="T25" fmla="*/ 50 h 229"/>
                <a:gd name="T26" fmla="*/ 26 w 116"/>
                <a:gd name="T27" fmla="*/ 61 h 229"/>
                <a:gd name="T28" fmla="*/ 26 w 116"/>
                <a:gd name="T29" fmla="*/ 213 h 229"/>
                <a:gd name="T30" fmla="*/ 41 w 116"/>
                <a:gd name="T31" fmla="*/ 228 h 229"/>
                <a:gd name="T32" fmla="*/ 57 w 116"/>
                <a:gd name="T33" fmla="*/ 214 h 229"/>
                <a:gd name="T34" fmla="*/ 57 w 116"/>
                <a:gd name="T35" fmla="*/ 153 h 229"/>
                <a:gd name="T36" fmla="*/ 59 w 116"/>
                <a:gd name="T37" fmla="*/ 142 h 229"/>
                <a:gd name="T38" fmla="*/ 61 w 116"/>
                <a:gd name="T39" fmla="*/ 153 h 229"/>
                <a:gd name="T40" fmla="*/ 61 w 116"/>
                <a:gd name="T41" fmla="*/ 214 h 229"/>
                <a:gd name="T42" fmla="*/ 77 w 116"/>
                <a:gd name="T43" fmla="*/ 229 h 229"/>
                <a:gd name="T44" fmla="*/ 91 w 116"/>
                <a:gd name="T45" fmla="*/ 215 h 229"/>
                <a:gd name="T46" fmla="*/ 91 w 116"/>
                <a:gd name="T47" fmla="*/ 61 h 229"/>
                <a:gd name="T48" fmla="*/ 93 w 116"/>
                <a:gd name="T49" fmla="*/ 49 h 229"/>
                <a:gd name="T50" fmla="*/ 94 w 116"/>
                <a:gd name="T51" fmla="*/ 58 h 229"/>
                <a:gd name="T52" fmla="*/ 94 w 116"/>
                <a:gd name="T53" fmla="*/ 87 h 229"/>
                <a:gd name="T54" fmla="*/ 105 w 116"/>
                <a:gd name="T55" fmla="*/ 111 h 229"/>
                <a:gd name="T56" fmla="*/ 115 w 116"/>
                <a:gd name="T57" fmla="*/ 8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6" h="229">
                  <a:moveTo>
                    <a:pt x="115" y="82"/>
                  </a:moveTo>
                  <a:cubicBezTo>
                    <a:pt x="115" y="67"/>
                    <a:pt x="115" y="52"/>
                    <a:pt x="115" y="37"/>
                  </a:cubicBezTo>
                  <a:cubicBezTo>
                    <a:pt x="115" y="23"/>
                    <a:pt x="116" y="24"/>
                    <a:pt x="115" y="15"/>
                  </a:cubicBezTo>
                  <a:cubicBezTo>
                    <a:pt x="111" y="4"/>
                    <a:pt x="104" y="0"/>
                    <a:pt x="97" y="0"/>
                  </a:cubicBezTo>
                  <a:cubicBezTo>
                    <a:pt x="81" y="0"/>
                    <a:pt x="75" y="0"/>
                    <a:pt x="63" y="0"/>
                  </a:cubicBezTo>
                  <a:cubicBezTo>
                    <a:pt x="48" y="0"/>
                    <a:pt x="41" y="0"/>
                    <a:pt x="26" y="0"/>
                  </a:cubicBezTo>
                  <a:cubicBezTo>
                    <a:pt x="19" y="0"/>
                    <a:pt x="14" y="0"/>
                    <a:pt x="9" y="5"/>
                  </a:cubicBezTo>
                  <a:cubicBezTo>
                    <a:pt x="1" y="13"/>
                    <a:pt x="2" y="14"/>
                    <a:pt x="2" y="38"/>
                  </a:cubicBezTo>
                  <a:cubicBezTo>
                    <a:pt x="2" y="49"/>
                    <a:pt x="2" y="70"/>
                    <a:pt x="2" y="83"/>
                  </a:cubicBezTo>
                  <a:cubicBezTo>
                    <a:pt x="2" y="95"/>
                    <a:pt x="0" y="113"/>
                    <a:pt x="12" y="113"/>
                  </a:cubicBezTo>
                  <a:cubicBezTo>
                    <a:pt x="23" y="113"/>
                    <a:pt x="23" y="105"/>
                    <a:pt x="23" y="93"/>
                  </a:cubicBezTo>
                  <a:cubicBezTo>
                    <a:pt x="23" y="76"/>
                    <a:pt x="23" y="72"/>
                    <a:pt x="23" y="62"/>
                  </a:cubicBezTo>
                  <a:cubicBezTo>
                    <a:pt x="23" y="51"/>
                    <a:pt x="22" y="50"/>
                    <a:pt x="24" y="50"/>
                  </a:cubicBezTo>
                  <a:cubicBezTo>
                    <a:pt x="26" y="50"/>
                    <a:pt x="26" y="50"/>
                    <a:pt x="26" y="61"/>
                  </a:cubicBezTo>
                  <a:cubicBezTo>
                    <a:pt x="26" y="72"/>
                    <a:pt x="26" y="204"/>
                    <a:pt x="26" y="213"/>
                  </a:cubicBezTo>
                  <a:cubicBezTo>
                    <a:pt x="26" y="220"/>
                    <a:pt x="30" y="228"/>
                    <a:pt x="41" y="228"/>
                  </a:cubicBezTo>
                  <a:cubicBezTo>
                    <a:pt x="52" y="228"/>
                    <a:pt x="57" y="222"/>
                    <a:pt x="57" y="214"/>
                  </a:cubicBezTo>
                  <a:cubicBezTo>
                    <a:pt x="57" y="201"/>
                    <a:pt x="57" y="160"/>
                    <a:pt x="57" y="153"/>
                  </a:cubicBezTo>
                  <a:cubicBezTo>
                    <a:pt x="57" y="146"/>
                    <a:pt x="57" y="142"/>
                    <a:pt x="59" y="142"/>
                  </a:cubicBezTo>
                  <a:cubicBezTo>
                    <a:pt x="61" y="142"/>
                    <a:pt x="61" y="146"/>
                    <a:pt x="61" y="153"/>
                  </a:cubicBezTo>
                  <a:cubicBezTo>
                    <a:pt x="61" y="160"/>
                    <a:pt x="61" y="201"/>
                    <a:pt x="61" y="214"/>
                  </a:cubicBezTo>
                  <a:cubicBezTo>
                    <a:pt x="61" y="219"/>
                    <a:pt x="66" y="229"/>
                    <a:pt x="77" y="229"/>
                  </a:cubicBezTo>
                  <a:cubicBezTo>
                    <a:pt x="84" y="229"/>
                    <a:pt x="91" y="220"/>
                    <a:pt x="91" y="215"/>
                  </a:cubicBezTo>
                  <a:cubicBezTo>
                    <a:pt x="91" y="185"/>
                    <a:pt x="91" y="70"/>
                    <a:pt x="91" y="61"/>
                  </a:cubicBezTo>
                  <a:cubicBezTo>
                    <a:pt x="91" y="56"/>
                    <a:pt x="91" y="49"/>
                    <a:pt x="93" y="49"/>
                  </a:cubicBezTo>
                  <a:cubicBezTo>
                    <a:pt x="94" y="49"/>
                    <a:pt x="94" y="51"/>
                    <a:pt x="94" y="58"/>
                  </a:cubicBezTo>
                  <a:cubicBezTo>
                    <a:pt x="94" y="67"/>
                    <a:pt x="94" y="75"/>
                    <a:pt x="94" y="87"/>
                  </a:cubicBezTo>
                  <a:cubicBezTo>
                    <a:pt x="94" y="106"/>
                    <a:pt x="97" y="111"/>
                    <a:pt x="105" y="111"/>
                  </a:cubicBezTo>
                  <a:cubicBezTo>
                    <a:pt x="116" y="111"/>
                    <a:pt x="115" y="92"/>
                    <a:pt x="115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7" name="Oval 19"/>
            <p:cNvSpPr>
              <a:spLocks noChangeArrowheads="1"/>
            </p:cNvSpPr>
            <p:nvPr/>
          </p:nvSpPr>
          <p:spPr bwMode="auto">
            <a:xfrm>
              <a:off x="82" y="0"/>
              <a:ext cx="114" cy="1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28" name="Group 20"/>
          <p:cNvGrpSpPr/>
          <p:nvPr/>
        </p:nvGrpSpPr>
        <p:grpSpPr bwMode="auto">
          <a:xfrm>
            <a:off x="6218238" y="1957388"/>
            <a:ext cx="565150" cy="1073150"/>
            <a:chOff x="0" y="0"/>
            <a:chExt cx="356" cy="67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7429" name="Freeform 21"/>
            <p:cNvSpPr/>
            <p:nvPr/>
          </p:nvSpPr>
          <p:spPr bwMode="auto">
            <a:xfrm>
              <a:off x="0" y="137"/>
              <a:ext cx="356" cy="539"/>
            </a:xfrm>
            <a:custGeom>
              <a:avLst/>
              <a:gdLst>
                <a:gd name="T0" fmla="*/ 144 w 151"/>
                <a:gd name="T1" fmla="*/ 82 h 228"/>
                <a:gd name="T2" fmla="*/ 129 w 151"/>
                <a:gd name="T3" fmla="*/ 37 h 228"/>
                <a:gd name="T4" fmla="*/ 122 w 151"/>
                <a:gd name="T5" fmla="*/ 15 h 228"/>
                <a:gd name="T6" fmla="*/ 103 w 151"/>
                <a:gd name="T7" fmla="*/ 0 h 228"/>
                <a:gd name="T8" fmla="*/ 85 w 151"/>
                <a:gd name="T9" fmla="*/ 0 h 228"/>
                <a:gd name="T10" fmla="*/ 55 w 151"/>
                <a:gd name="T11" fmla="*/ 0 h 228"/>
                <a:gd name="T12" fmla="*/ 33 w 151"/>
                <a:gd name="T13" fmla="*/ 15 h 228"/>
                <a:gd name="T14" fmla="*/ 25 w 151"/>
                <a:gd name="T15" fmla="*/ 37 h 228"/>
                <a:gd name="T16" fmla="*/ 11 w 151"/>
                <a:gd name="T17" fmla="*/ 82 h 228"/>
                <a:gd name="T18" fmla="*/ 11 w 151"/>
                <a:gd name="T19" fmla="*/ 111 h 228"/>
                <a:gd name="T20" fmla="*/ 33 w 151"/>
                <a:gd name="T21" fmla="*/ 82 h 228"/>
                <a:gd name="T22" fmla="*/ 40 w 151"/>
                <a:gd name="T23" fmla="*/ 59 h 228"/>
                <a:gd name="T24" fmla="*/ 45 w 151"/>
                <a:gd name="T25" fmla="*/ 52 h 228"/>
                <a:gd name="T26" fmla="*/ 44 w 151"/>
                <a:gd name="T27" fmla="*/ 59 h 228"/>
                <a:gd name="T28" fmla="*/ 18 w 151"/>
                <a:gd name="T29" fmla="*/ 141 h 228"/>
                <a:gd name="T30" fmla="*/ 48 w 151"/>
                <a:gd name="T31" fmla="*/ 141 h 228"/>
                <a:gd name="T32" fmla="*/ 48 w 151"/>
                <a:gd name="T33" fmla="*/ 213 h 228"/>
                <a:gd name="T34" fmla="*/ 60 w 151"/>
                <a:gd name="T35" fmla="*/ 228 h 228"/>
                <a:gd name="T36" fmla="*/ 74 w 151"/>
                <a:gd name="T37" fmla="*/ 213 h 228"/>
                <a:gd name="T38" fmla="*/ 74 w 151"/>
                <a:gd name="T39" fmla="*/ 152 h 228"/>
                <a:gd name="T40" fmla="*/ 76 w 151"/>
                <a:gd name="T41" fmla="*/ 141 h 228"/>
                <a:gd name="T42" fmla="*/ 77 w 151"/>
                <a:gd name="T43" fmla="*/ 152 h 228"/>
                <a:gd name="T44" fmla="*/ 77 w 151"/>
                <a:gd name="T45" fmla="*/ 213 h 228"/>
                <a:gd name="T46" fmla="*/ 90 w 151"/>
                <a:gd name="T47" fmla="*/ 228 h 228"/>
                <a:gd name="T48" fmla="*/ 103 w 151"/>
                <a:gd name="T49" fmla="*/ 213 h 228"/>
                <a:gd name="T50" fmla="*/ 103 w 151"/>
                <a:gd name="T51" fmla="*/ 141 h 228"/>
                <a:gd name="T52" fmla="*/ 133 w 151"/>
                <a:gd name="T53" fmla="*/ 141 h 228"/>
                <a:gd name="T54" fmla="*/ 110 w 151"/>
                <a:gd name="T55" fmla="*/ 59 h 228"/>
                <a:gd name="T56" fmla="*/ 109 w 151"/>
                <a:gd name="T57" fmla="*/ 51 h 228"/>
                <a:gd name="T58" fmla="*/ 114 w 151"/>
                <a:gd name="T59" fmla="*/ 63 h 228"/>
                <a:gd name="T60" fmla="*/ 122 w 151"/>
                <a:gd name="T61" fmla="*/ 85 h 228"/>
                <a:gd name="T62" fmla="*/ 136 w 151"/>
                <a:gd name="T63" fmla="*/ 111 h 228"/>
                <a:gd name="T64" fmla="*/ 144 w 151"/>
                <a:gd name="T65" fmla="*/ 8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" h="228">
                  <a:moveTo>
                    <a:pt x="144" y="82"/>
                  </a:moveTo>
                  <a:cubicBezTo>
                    <a:pt x="136" y="58"/>
                    <a:pt x="133" y="48"/>
                    <a:pt x="129" y="37"/>
                  </a:cubicBezTo>
                  <a:cubicBezTo>
                    <a:pt x="125" y="22"/>
                    <a:pt x="125" y="26"/>
                    <a:pt x="122" y="15"/>
                  </a:cubicBezTo>
                  <a:cubicBezTo>
                    <a:pt x="118" y="4"/>
                    <a:pt x="110" y="0"/>
                    <a:pt x="103" y="0"/>
                  </a:cubicBezTo>
                  <a:cubicBezTo>
                    <a:pt x="87" y="0"/>
                    <a:pt x="97" y="0"/>
                    <a:pt x="85" y="0"/>
                  </a:cubicBezTo>
                  <a:cubicBezTo>
                    <a:pt x="70" y="0"/>
                    <a:pt x="70" y="0"/>
                    <a:pt x="55" y="0"/>
                  </a:cubicBezTo>
                  <a:cubicBezTo>
                    <a:pt x="48" y="0"/>
                    <a:pt x="37" y="4"/>
                    <a:pt x="33" y="15"/>
                  </a:cubicBezTo>
                  <a:cubicBezTo>
                    <a:pt x="29" y="26"/>
                    <a:pt x="29" y="26"/>
                    <a:pt x="25" y="37"/>
                  </a:cubicBezTo>
                  <a:cubicBezTo>
                    <a:pt x="22" y="48"/>
                    <a:pt x="14" y="70"/>
                    <a:pt x="11" y="82"/>
                  </a:cubicBezTo>
                  <a:cubicBezTo>
                    <a:pt x="7" y="93"/>
                    <a:pt x="0" y="107"/>
                    <a:pt x="11" y="111"/>
                  </a:cubicBezTo>
                  <a:cubicBezTo>
                    <a:pt x="22" y="115"/>
                    <a:pt x="29" y="93"/>
                    <a:pt x="33" y="82"/>
                  </a:cubicBezTo>
                  <a:cubicBezTo>
                    <a:pt x="37" y="70"/>
                    <a:pt x="37" y="70"/>
                    <a:pt x="40" y="59"/>
                  </a:cubicBezTo>
                  <a:cubicBezTo>
                    <a:pt x="41" y="57"/>
                    <a:pt x="43" y="51"/>
                    <a:pt x="45" y="52"/>
                  </a:cubicBezTo>
                  <a:cubicBezTo>
                    <a:pt x="47" y="53"/>
                    <a:pt x="45" y="55"/>
                    <a:pt x="44" y="59"/>
                  </a:cubicBezTo>
                  <a:cubicBezTo>
                    <a:pt x="41" y="70"/>
                    <a:pt x="18" y="141"/>
                    <a:pt x="18" y="141"/>
                  </a:cubicBezTo>
                  <a:cubicBezTo>
                    <a:pt x="48" y="141"/>
                    <a:pt x="48" y="141"/>
                    <a:pt x="48" y="141"/>
                  </a:cubicBezTo>
                  <a:cubicBezTo>
                    <a:pt x="48" y="141"/>
                    <a:pt x="48" y="204"/>
                    <a:pt x="48" y="213"/>
                  </a:cubicBezTo>
                  <a:cubicBezTo>
                    <a:pt x="48" y="220"/>
                    <a:pt x="50" y="228"/>
                    <a:pt x="60" y="228"/>
                  </a:cubicBezTo>
                  <a:cubicBezTo>
                    <a:pt x="70" y="228"/>
                    <a:pt x="74" y="220"/>
                    <a:pt x="74" y="213"/>
                  </a:cubicBezTo>
                  <a:cubicBezTo>
                    <a:pt x="74" y="200"/>
                    <a:pt x="74" y="158"/>
                    <a:pt x="74" y="152"/>
                  </a:cubicBezTo>
                  <a:cubicBezTo>
                    <a:pt x="74" y="144"/>
                    <a:pt x="74" y="141"/>
                    <a:pt x="76" y="141"/>
                  </a:cubicBezTo>
                  <a:cubicBezTo>
                    <a:pt x="77" y="141"/>
                    <a:pt x="77" y="144"/>
                    <a:pt x="77" y="152"/>
                  </a:cubicBezTo>
                  <a:cubicBezTo>
                    <a:pt x="77" y="159"/>
                    <a:pt x="77" y="199"/>
                    <a:pt x="77" y="213"/>
                  </a:cubicBezTo>
                  <a:cubicBezTo>
                    <a:pt x="77" y="218"/>
                    <a:pt x="80" y="228"/>
                    <a:pt x="90" y="228"/>
                  </a:cubicBezTo>
                  <a:cubicBezTo>
                    <a:pt x="100" y="228"/>
                    <a:pt x="103" y="218"/>
                    <a:pt x="103" y="213"/>
                  </a:cubicBezTo>
                  <a:cubicBezTo>
                    <a:pt x="103" y="183"/>
                    <a:pt x="103" y="141"/>
                    <a:pt x="103" y="141"/>
                  </a:cubicBezTo>
                  <a:cubicBezTo>
                    <a:pt x="133" y="141"/>
                    <a:pt x="133" y="141"/>
                    <a:pt x="133" y="141"/>
                  </a:cubicBezTo>
                  <a:cubicBezTo>
                    <a:pt x="133" y="141"/>
                    <a:pt x="113" y="71"/>
                    <a:pt x="110" y="59"/>
                  </a:cubicBezTo>
                  <a:cubicBezTo>
                    <a:pt x="109" y="54"/>
                    <a:pt x="107" y="52"/>
                    <a:pt x="109" y="51"/>
                  </a:cubicBezTo>
                  <a:cubicBezTo>
                    <a:pt x="112" y="50"/>
                    <a:pt x="110" y="51"/>
                    <a:pt x="114" y="63"/>
                  </a:cubicBezTo>
                  <a:cubicBezTo>
                    <a:pt x="118" y="74"/>
                    <a:pt x="118" y="74"/>
                    <a:pt x="122" y="85"/>
                  </a:cubicBezTo>
                  <a:cubicBezTo>
                    <a:pt x="124" y="93"/>
                    <a:pt x="129" y="111"/>
                    <a:pt x="136" y="111"/>
                  </a:cubicBezTo>
                  <a:cubicBezTo>
                    <a:pt x="147" y="111"/>
                    <a:pt x="151" y="104"/>
                    <a:pt x="144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0" name="Oval 22"/>
            <p:cNvSpPr>
              <a:spLocks noChangeArrowheads="1"/>
            </p:cNvSpPr>
            <p:nvPr/>
          </p:nvSpPr>
          <p:spPr bwMode="auto">
            <a:xfrm>
              <a:off x="122" y="0"/>
              <a:ext cx="114" cy="1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31" name="Group 23"/>
          <p:cNvGrpSpPr/>
          <p:nvPr/>
        </p:nvGrpSpPr>
        <p:grpSpPr bwMode="auto">
          <a:xfrm>
            <a:off x="2400300" y="1965325"/>
            <a:ext cx="434975" cy="1071563"/>
            <a:chOff x="0" y="0"/>
            <a:chExt cx="274" cy="675"/>
          </a:xfrm>
          <a:solidFill>
            <a:schemeClr val="accent1"/>
          </a:solidFill>
        </p:grpSpPr>
        <p:sp>
          <p:nvSpPr>
            <p:cNvPr id="17432" name="Freeform 24"/>
            <p:cNvSpPr/>
            <p:nvPr/>
          </p:nvSpPr>
          <p:spPr bwMode="auto">
            <a:xfrm>
              <a:off x="0" y="134"/>
              <a:ext cx="274" cy="541"/>
            </a:xfrm>
            <a:custGeom>
              <a:avLst/>
              <a:gdLst>
                <a:gd name="T0" fmla="*/ 115 w 116"/>
                <a:gd name="T1" fmla="*/ 82 h 229"/>
                <a:gd name="T2" fmla="*/ 115 w 116"/>
                <a:gd name="T3" fmla="*/ 37 h 229"/>
                <a:gd name="T4" fmla="*/ 115 w 116"/>
                <a:gd name="T5" fmla="*/ 15 h 229"/>
                <a:gd name="T6" fmla="*/ 97 w 116"/>
                <a:gd name="T7" fmla="*/ 0 h 229"/>
                <a:gd name="T8" fmla="*/ 63 w 116"/>
                <a:gd name="T9" fmla="*/ 0 h 229"/>
                <a:gd name="T10" fmla="*/ 26 w 116"/>
                <a:gd name="T11" fmla="*/ 0 h 229"/>
                <a:gd name="T12" fmla="*/ 9 w 116"/>
                <a:gd name="T13" fmla="*/ 5 h 229"/>
                <a:gd name="T14" fmla="*/ 2 w 116"/>
                <a:gd name="T15" fmla="*/ 38 h 229"/>
                <a:gd name="T16" fmla="*/ 2 w 116"/>
                <a:gd name="T17" fmla="*/ 83 h 229"/>
                <a:gd name="T18" fmla="*/ 12 w 116"/>
                <a:gd name="T19" fmla="*/ 113 h 229"/>
                <a:gd name="T20" fmla="*/ 23 w 116"/>
                <a:gd name="T21" fmla="*/ 93 h 229"/>
                <a:gd name="T22" fmla="*/ 23 w 116"/>
                <a:gd name="T23" fmla="*/ 62 h 229"/>
                <a:gd name="T24" fmla="*/ 24 w 116"/>
                <a:gd name="T25" fmla="*/ 50 h 229"/>
                <a:gd name="T26" fmla="*/ 26 w 116"/>
                <a:gd name="T27" fmla="*/ 61 h 229"/>
                <a:gd name="T28" fmla="*/ 26 w 116"/>
                <a:gd name="T29" fmla="*/ 213 h 229"/>
                <a:gd name="T30" fmla="*/ 41 w 116"/>
                <a:gd name="T31" fmla="*/ 228 h 229"/>
                <a:gd name="T32" fmla="*/ 57 w 116"/>
                <a:gd name="T33" fmla="*/ 214 h 229"/>
                <a:gd name="T34" fmla="*/ 57 w 116"/>
                <a:gd name="T35" fmla="*/ 153 h 229"/>
                <a:gd name="T36" fmla="*/ 59 w 116"/>
                <a:gd name="T37" fmla="*/ 142 h 229"/>
                <a:gd name="T38" fmla="*/ 61 w 116"/>
                <a:gd name="T39" fmla="*/ 153 h 229"/>
                <a:gd name="T40" fmla="*/ 61 w 116"/>
                <a:gd name="T41" fmla="*/ 214 h 229"/>
                <a:gd name="T42" fmla="*/ 77 w 116"/>
                <a:gd name="T43" fmla="*/ 229 h 229"/>
                <a:gd name="T44" fmla="*/ 91 w 116"/>
                <a:gd name="T45" fmla="*/ 215 h 229"/>
                <a:gd name="T46" fmla="*/ 91 w 116"/>
                <a:gd name="T47" fmla="*/ 61 h 229"/>
                <a:gd name="T48" fmla="*/ 93 w 116"/>
                <a:gd name="T49" fmla="*/ 49 h 229"/>
                <a:gd name="T50" fmla="*/ 94 w 116"/>
                <a:gd name="T51" fmla="*/ 58 h 229"/>
                <a:gd name="T52" fmla="*/ 94 w 116"/>
                <a:gd name="T53" fmla="*/ 87 h 229"/>
                <a:gd name="T54" fmla="*/ 105 w 116"/>
                <a:gd name="T55" fmla="*/ 111 h 229"/>
                <a:gd name="T56" fmla="*/ 115 w 116"/>
                <a:gd name="T57" fmla="*/ 8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6" h="229">
                  <a:moveTo>
                    <a:pt x="115" y="82"/>
                  </a:moveTo>
                  <a:cubicBezTo>
                    <a:pt x="115" y="67"/>
                    <a:pt x="115" y="52"/>
                    <a:pt x="115" y="37"/>
                  </a:cubicBezTo>
                  <a:cubicBezTo>
                    <a:pt x="115" y="23"/>
                    <a:pt x="116" y="24"/>
                    <a:pt x="115" y="15"/>
                  </a:cubicBezTo>
                  <a:cubicBezTo>
                    <a:pt x="111" y="4"/>
                    <a:pt x="104" y="0"/>
                    <a:pt x="97" y="0"/>
                  </a:cubicBezTo>
                  <a:cubicBezTo>
                    <a:pt x="81" y="0"/>
                    <a:pt x="75" y="0"/>
                    <a:pt x="63" y="0"/>
                  </a:cubicBezTo>
                  <a:cubicBezTo>
                    <a:pt x="48" y="0"/>
                    <a:pt x="41" y="0"/>
                    <a:pt x="26" y="0"/>
                  </a:cubicBezTo>
                  <a:cubicBezTo>
                    <a:pt x="19" y="0"/>
                    <a:pt x="14" y="0"/>
                    <a:pt x="9" y="5"/>
                  </a:cubicBezTo>
                  <a:cubicBezTo>
                    <a:pt x="1" y="13"/>
                    <a:pt x="2" y="14"/>
                    <a:pt x="2" y="38"/>
                  </a:cubicBezTo>
                  <a:cubicBezTo>
                    <a:pt x="2" y="49"/>
                    <a:pt x="2" y="70"/>
                    <a:pt x="2" y="83"/>
                  </a:cubicBezTo>
                  <a:cubicBezTo>
                    <a:pt x="2" y="95"/>
                    <a:pt x="0" y="113"/>
                    <a:pt x="12" y="113"/>
                  </a:cubicBezTo>
                  <a:cubicBezTo>
                    <a:pt x="23" y="113"/>
                    <a:pt x="23" y="105"/>
                    <a:pt x="23" y="93"/>
                  </a:cubicBezTo>
                  <a:cubicBezTo>
                    <a:pt x="23" y="76"/>
                    <a:pt x="23" y="72"/>
                    <a:pt x="23" y="62"/>
                  </a:cubicBezTo>
                  <a:cubicBezTo>
                    <a:pt x="23" y="51"/>
                    <a:pt x="22" y="50"/>
                    <a:pt x="24" y="50"/>
                  </a:cubicBezTo>
                  <a:cubicBezTo>
                    <a:pt x="26" y="50"/>
                    <a:pt x="26" y="50"/>
                    <a:pt x="26" y="61"/>
                  </a:cubicBezTo>
                  <a:cubicBezTo>
                    <a:pt x="26" y="72"/>
                    <a:pt x="26" y="204"/>
                    <a:pt x="26" y="213"/>
                  </a:cubicBezTo>
                  <a:cubicBezTo>
                    <a:pt x="26" y="220"/>
                    <a:pt x="30" y="228"/>
                    <a:pt x="41" y="228"/>
                  </a:cubicBezTo>
                  <a:cubicBezTo>
                    <a:pt x="52" y="228"/>
                    <a:pt x="57" y="222"/>
                    <a:pt x="57" y="214"/>
                  </a:cubicBezTo>
                  <a:cubicBezTo>
                    <a:pt x="57" y="201"/>
                    <a:pt x="57" y="160"/>
                    <a:pt x="57" y="153"/>
                  </a:cubicBezTo>
                  <a:cubicBezTo>
                    <a:pt x="57" y="146"/>
                    <a:pt x="57" y="142"/>
                    <a:pt x="59" y="142"/>
                  </a:cubicBezTo>
                  <a:cubicBezTo>
                    <a:pt x="61" y="142"/>
                    <a:pt x="61" y="146"/>
                    <a:pt x="61" y="153"/>
                  </a:cubicBezTo>
                  <a:cubicBezTo>
                    <a:pt x="61" y="160"/>
                    <a:pt x="61" y="201"/>
                    <a:pt x="61" y="214"/>
                  </a:cubicBezTo>
                  <a:cubicBezTo>
                    <a:pt x="61" y="219"/>
                    <a:pt x="66" y="229"/>
                    <a:pt x="77" y="229"/>
                  </a:cubicBezTo>
                  <a:cubicBezTo>
                    <a:pt x="84" y="229"/>
                    <a:pt x="91" y="220"/>
                    <a:pt x="91" y="215"/>
                  </a:cubicBezTo>
                  <a:cubicBezTo>
                    <a:pt x="91" y="185"/>
                    <a:pt x="91" y="70"/>
                    <a:pt x="91" y="61"/>
                  </a:cubicBezTo>
                  <a:cubicBezTo>
                    <a:pt x="91" y="56"/>
                    <a:pt x="91" y="49"/>
                    <a:pt x="93" y="49"/>
                  </a:cubicBezTo>
                  <a:cubicBezTo>
                    <a:pt x="94" y="49"/>
                    <a:pt x="94" y="51"/>
                    <a:pt x="94" y="58"/>
                  </a:cubicBezTo>
                  <a:cubicBezTo>
                    <a:pt x="94" y="67"/>
                    <a:pt x="94" y="75"/>
                    <a:pt x="94" y="87"/>
                  </a:cubicBezTo>
                  <a:cubicBezTo>
                    <a:pt x="94" y="106"/>
                    <a:pt x="97" y="111"/>
                    <a:pt x="105" y="111"/>
                  </a:cubicBezTo>
                  <a:cubicBezTo>
                    <a:pt x="116" y="111"/>
                    <a:pt x="115" y="92"/>
                    <a:pt x="115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3" name="Oval 25"/>
            <p:cNvSpPr>
              <a:spLocks noChangeArrowheads="1"/>
            </p:cNvSpPr>
            <p:nvPr/>
          </p:nvSpPr>
          <p:spPr bwMode="auto">
            <a:xfrm>
              <a:off x="82" y="0"/>
              <a:ext cx="114" cy="1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34" name="Group 26"/>
          <p:cNvGrpSpPr/>
          <p:nvPr/>
        </p:nvGrpSpPr>
        <p:grpSpPr bwMode="auto">
          <a:xfrm>
            <a:off x="6818313" y="1957388"/>
            <a:ext cx="565150" cy="1073150"/>
            <a:chOff x="0" y="0"/>
            <a:chExt cx="356" cy="67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7435" name="Freeform 27"/>
            <p:cNvSpPr/>
            <p:nvPr/>
          </p:nvSpPr>
          <p:spPr bwMode="auto">
            <a:xfrm>
              <a:off x="0" y="137"/>
              <a:ext cx="356" cy="539"/>
            </a:xfrm>
            <a:custGeom>
              <a:avLst/>
              <a:gdLst>
                <a:gd name="T0" fmla="*/ 144 w 151"/>
                <a:gd name="T1" fmla="*/ 82 h 228"/>
                <a:gd name="T2" fmla="*/ 129 w 151"/>
                <a:gd name="T3" fmla="*/ 37 h 228"/>
                <a:gd name="T4" fmla="*/ 122 w 151"/>
                <a:gd name="T5" fmla="*/ 15 h 228"/>
                <a:gd name="T6" fmla="*/ 103 w 151"/>
                <a:gd name="T7" fmla="*/ 0 h 228"/>
                <a:gd name="T8" fmla="*/ 85 w 151"/>
                <a:gd name="T9" fmla="*/ 0 h 228"/>
                <a:gd name="T10" fmla="*/ 55 w 151"/>
                <a:gd name="T11" fmla="*/ 0 h 228"/>
                <a:gd name="T12" fmla="*/ 33 w 151"/>
                <a:gd name="T13" fmla="*/ 15 h 228"/>
                <a:gd name="T14" fmla="*/ 25 w 151"/>
                <a:gd name="T15" fmla="*/ 37 h 228"/>
                <a:gd name="T16" fmla="*/ 11 w 151"/>
                <a:gd name="T17" fmla="*/ 82 h 228"/>
                <a:gd name="T18" fmla="*/ 11 w 151"/>
                <a:gd name="T19" fmla="*/ 111 h 228"/>
                <a:gd name="T20" fmla="*/ 33 w 151"/>
                <a:gd name="T21" fmla="*/ 82 h 228"/>
                <a:gd name="T22" fmla="*/ 40 w 151"/>
                <a:gd name="T23" fmla="*/ 59 h 228"/>
                <a:gd name="T24" fmla="*/ 45 w 151"/>
                <a:gd name="T25" fmla="*/ 52 h 228"/>
                <a:gd name="T26" fmla="*/ 44 w 151"/>
                <a:gd name="T27" fmla="*/ 59 h 228"/>
                <a:gd name="T28" fmla="*/ 18 w 151"/>
                <a:gd name="T29" fmla="*/ 141 h 228"/>
                <a:gd name="T30" fmla="*/ 48 w 151"/>
                <a:gd name="T31" fmla="*/ 141 h 228"/>
                <a:gd name="T32" fmla="*/ 48 w 151"/>
                <a:gd name="T33" fmla="*/ 213 h 228"/>
                <a:gd name="T34" fmla="*/ 60 w 151"/>
                <a:gd name="T35" fmla="*/ 228 h 228"/>
                <a:gd name="T36" fmla="*/ 74 w 151"/>
                <a:gd name="T37" fmla="*/ 213 h 228"/>
                <a:gd name="T38" fmla="*/ 74 w 151"/>
                <a:gd name="T39" fmla="*/ 152 h 228"/>
                <a:gd name="T40" fmla="*/ 76 w 151"/>
                <a:gd name="T41" fmla="*/ 141 h 228"/>
                <a:gd name="T42" fmla="*/ 77 w 151"/>
                <a:gd name="T43" fmla="*/ 152 h 228"/>
                <a:gd name="T44" fmla="*/ 77 w 151"/>
                <a:gd name="T45" fmla="*/ 213 h 228"/>
                <a:gd name="T46" fmla="*/ 90 w 151"/>
                <a:gd name="T47" fmla="*/ 228 h 228"/>
                <a:gd name="T48" fmla="*/ 103 w 151"/>
                <a:gd name="T49" fmla="*/ 213 h 228"/>
                <a:gd name="T50" fmla="*/ 103 w 151"/>
                <a:gd name="T51" fmla="*/ 141 h 228"/>
                <a:gd name="T52" fmla="*/ 133 w 151"/>
                <a:gd name="T53" fmla="*/ 141 h 228"/>
                <a:gd name="T54" fmla="*/ 110 w 151"/>
                <a:gd name="T55" fmla="*/ 59 h 228"/>
                <a:gd name="T56" fmla="*/ 109 w 151"/>
                <a:gd name="T57" fmla="*/ 51 h 228"/>
                <a:gd name="T58" fmla="*/ 114 w 151"/>
                <a:gd name="T59" fmla="*/ 63 h 228"/>
                <a:gd name="T60" fmla="*/ 122 w 151"/>
                <a:gd name="T61" fmla="*/ 85 h 228"/>
                <a:gd name="T62" fmla="*/ 136 w 151"/>
                <a:gd name="T63" fmla="*/ 111 h 228"/>
                <a:gd name="T64" fmla="*/ 144 w 151"/>
                <a:gd name="T65" fmla="*/ 8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" h="228">
                  <a:moveTo>
                    <a:pt x="144" y="82"/>
                  </a:moveTo>
                  <a:cubicBezTo>
                    <a:pt x="136" y="58"/>
                    <a:pt x="133" y="48"/>
                    <a:pt x="129" y="37"/>
                  </a:cubicBezTo>
                  <a:cubicBezTo>
                    <a:pt x="125" y="22"/>
                    <a:pt x="125" y="26"/>
                    <a:pt x="122" y="15"/>
                  </a:cubicBezTo>
                  <a:cubicBezTo>
                    <a:pt x="118" y="4"/>
                    <a:pt x="110" y="0"/>
                    <a:pt x="103" y="0"/>
                  </a:cubicBezTo>
                  <a:cubicBezTo>
                    <a:pt x="87" y="0"/>
                    <a:pt x="97" y="0"/>
                    <a:pt x="85" y="0"/>
                  </a:cubicBezTo>
                  <a:cubicBezTo>
                    <a:pt x="70" y="0"/>
                    <a:pt x="70" y="0"/>
                    <a:pt x="55" y="0"/>
                  </a:cubicBezTo>
                  <a:cubicBezTo>
                    <a:pt x="48" y="0"/>
                    <a:pt x="37" y="4"/>
                    <a:pt x="33" y="15"/>
                  </a:cubicBezTo>
                  <a:cubicBezTo>
                    <a:pt x="29" y="26"/>
                    <a:pt x="29" y="26"/>
                    <a:pt x="25" y="37"/>
                  </a:cubicBezTo>
                  <a:cubicBezTo>
                    <a:pt x="22" y="48"/>
                    <a:pt x="14" y="70"/>
                    <a:pt x="11" y="82"/>
                  </a:cubicBezTo>
                  <a:cubicBezTo>
                    <a:pt x="7" y="93"/>
                    <a:pt x="0" y="107"/>
                    <a:pt x="11" y="111"/>
                  </a:cubicBezTo>
                  <a:cubicBezTo>
                    <a:pt x="22" y="115"/>
                    <a:pt x="29" y="93"/>
                    <a:pt x="33" y="82"/>
                  </a:cubicBezTo>
                  <a:cubicBezTo>
                    <a:pt x="37" y="70"/>
                    <a:pt x="37" y="70"/>
                    <a:pt x="40" y="59"/>
                  </a:cubicBezTo>
                  <a:cubicBezTo>
                    <a:pt x="41" y="57"/>
                    <a:pt x="43" y="51"/>
                    <a:pt x="45" y="52"/>
                  </a:cubicBezTo>
                  <a:cubicBezTo>
                    <a:pt x="47" y="53"/>
                    <a:pt x="45" y="55"/>
                    <a:pt x="44" y="59"/>
                  </a:cubicBezTo>
                  <a:cubicBezTo>
                    <a:pt x="41" y="70"/>
                    <a:pt x="18" y="141"/>
                    <a:pt x="18" y="141"/>
                  </a:cubicBezTo>
                  <a:cubicBezTo>
                    <a:pt x="48" y="141"/>
                    <a:pt x="48" y="141"/>
                    <a:pt x="48" y="141"/>
                  </a:cubicBezTo>
                  <a:cubicBezTo>
                    <a:pt x="48" y="141"/>
                    <a:pt x="48" y="204"/>
                    <a:pt x="48" y="213"/>
                  </a:cubicBezTo>
                  <a:cubicBezTo>
                    <a:pt x="48" y="220"/>
                    <a:pt x="50" y="228"/>
                    <a:pt x="60" y="228"/>
                  </a:cubicBezTo>
                  <a:cubicBezTo>
                    <a:pt x="70" y="228"/>
                    <a:pt x="74" y="220"/>
                    <a:pt x="74" y="213"/>
                  </a:cubicBezTo>
                  <a:cubicBezTo>
                    <a:pt x="74" y="200"/>
                    <a:pt x="74" y="158"/>
                    <a:pt x="74" y="152"/>
                  </a:cubicBezTo>
                  <a:cubicBezTo>
                    <a:pt x="74" y="144"/>
                    <a:pt x="74" y="141"/>
                    <a:pt x="76" y="141"/>
                  </a:cubicBezTo>
                  <a:cubicBezTo>
                    <a:pt x="77" y="141"/>
                    <a:pt x="77" y="144"/>
                    <a:pt x="77" y="152"/>
                  </a:cubicBezTo>
                  <a:cubicBezTo>
                    <a:pt x="77" y="159"/>
                    <a:pt x="77" y="199"/>
                    <a:pt x="77" y="213"/>
                  </a:cubicBezTo>
                  <a:cubicBezTo>
                    <a:pt x="77" y="218"/>
                    <a:pt x="80" y="228"/>
                    <a:pt x="90" y="228"/>
                  </a:cubicBezTo>
                  <a:cubicBezTo>
                    <a:pt x="100" y="228"/>
                    <a:pt x="103" y="218"/>
                    <a:pt x="103" y="213"/>
                  </a:cubicBezTo>
                  <a:cubicBezTo>
                    <a:pt x="103" y="183"/>
                    <a:pt x="103" y="141"/>
                    <a:pt x="103" y="141"/>
                  </a:cubicBezTo>
                  <a:cubicBezTo>
                    <a:pt x="133" y="141"/>
                    <a:pt x="133" y="141"/>
                    <a:pt x="133" y="141"/>
                  </a:cubicBezTo>
                  <a:cubicBezTo>
                    <a:pt x="133" y="141"/>
                    <a:pt x="113" y="71"/>
                    <a:pt x="110" y="59"/>
                  </a:cubicBezTo>
                  <a:cubicBezTo>
                    <a:pt x="109" y="54"/>
                    <a:pt x="107" y="52"/>
                    <a:pt x="109" y="51"/>
                  </a:cubicBezTo>
                  <a:cubicBezTo>
                    <a:pt x="112" y="50"/>
                    <a:pt x="110" y="51"/>
                    <a:pt x="114" y="63"/>
                  </a:cubicBezTo>
                  <a:cubicBezTo>
                    <a:pt x="118" y="74"/>
                    <a:pt x="118" y="74"/>
                    <a:pt x="122" y="85"/>
                  </a:cubicBezTo>
                  <a:cubicBezTo>
                    <a:pt x="124" y="93"/>
                    <a:pt x="129" y="111"/>
                    <a:pt x="136" y="111"/>
                  </a:cubicBezTo>
                  <a:cubicBezTo>
                    <a:pt x="147" y="111"/>
                    <a:pt x="151" y="104"/>
                    <a:pt x="144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6" name="Oval 28"/>
            <p:cNvSpPr>
              <a:spLocks noChangeArrowheads="1"/>
            </p:cNvSpPr>
            <p:nvPr/>
          </p:nvSpPr>
          <p:spPr bwMode="auto">
            <a:xfrm>
              <a:off x="122" y="0"/>
              <a:ext cx="114" cy="1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37" name="Group 29"/>
          <p:cNvGrpSpPr/>
          <p:nvPr/>
        </p:nvGrpSpPr>
        <p:grpSpPr bwMode="auto">
          <a:xfrm>
            <a:off x="3000375" y="1965325"/>
            <a:ext cx="434975" cy="1071563"/>
            <a:chOff x="0" y="0"/>
            <a:chExt cx="274" cy="675"/>
          </a:xfrm>
          <a:solidFill>
            <a:schemeClr val="accent1"/>
          </a:solidFill>
        </p:grpSpPr>
        <p:sp>
          <p:nvSpPr>
            <p:cNvPr id="17438" name="Freeform 30"/>
            <p:cNvSpPr/>
            <p:nvPr/>
          </p:nvSpPr>
          <p:spPr bwMode="auto">
            <a:xfrm>
              <a:off x="0" y="134"/>
              <a:ext cx="274" cy="541"/>
            </a:xfrm>
            <a:custGeom>
              <a:avLst/>
              <a:gdLst>
                <a:gd name="T0" fmla="*/ 115 w 116"/>
                <a:gd name="T1" fmla="*/ 82 h 229"/>
                <a:gd name="T2" fmla="*/ 115 w 116"/>
                <a:gd name="T3" fmla="*/ 37 h 229"/>
                <a:gd name="T4" fmla="*/ 115 w 116"/>
                <a:gd name="T5" fmla="*/ 15 h 229"/>
                <a:gd name="T6" fmla="*/ 97 w 116"/>
                <a:gd name="T7" fmla="*/ 0 h 229"/>
                <a:gd name="T8" fmla="*/ 63 w 116"/>
                <a:gd name="T9" fmla="*/ 0 h 229"/>
                <a:gd name="T10" fmla="*/ 26 w 116"/>
                <a:gd name="T11" fmla="*/ 0 h 229"/>
                <a:gd name="T12" fmla="*/ 9 w 116"/>
                <a:gd name="T13" fmla="*/ 5 h 229"/>
                <a:gd name="T14" fmla="*/ 2 w 116"/>
                <a:gd name="T15" fmla="*/ 38 h 229"/>
                <a:gd name="T16" fmla="*/ 2 w 116"/>
                <a:gd name="T17" fmla="*/ 83 h 229"/>
                <a:gd name="T18" fmla="*/ 12 w 116"/>
                <a:gd name="T19" fmla="*/ 113 h 229"/>
                <a:gd name="T20" fmla="*/ 23 w 116"/>
                <a:gd name="T21" fmla="*/ 93 h 229"/>
                <a:gd name="T22" fmla="*/ 23 w 116"/>
                <a:gd name="T23" fmla="*/ 62 h 229"/>
                <a:gd name="T24" fmla="*/ 24 w 116"/>
                <a:gd name="T25" fmla="*/ 50 h 229"/>
                <a:gd name="T26" fmla="*/ 26 w 116"/>
                <a:gd name="T27" fmla="*/ 61 h 229"/>
                <a:gd name="T28" fmla="*/ 26 w 116"/>
                <a:gd name="T29" fmla="*/ 213 h 229"/>
                <a:gd name="T30" fmla="*/ 41 w 116"/>
                <a:gd name="T31" fmla="*/ 228 h 229"/>
                <a:gd name="T32" fmla="*/ 57 w 116"/>
                <a:gd name="T33" fmla="*/ 214 h 229"/>
                <a:gd name="T34" fmla="*/ 57 w 116"/>
                <a:gd name="T35" fmla="*/ 153 h 229"/>
                <a:gd name="T36" fmla="*/ 59 w 116"/>
                <a:gd name="T37" fmla="*/ 142 h 229"/>
                <a:gd name="T38" fmla="*/ 61 w 116"/>
                <a:gd name="T39" fmla="*/ 153 h 229"/>
                <a:gd name="T40" fmla="*/ 61 w 116"/>
                <a:gd name="T41" fmla="*/ 214 h 229"/>
                <a:gd name="T42" fmla="*/ 77 w 116"/>
                <a:gd name="T43" fmla="*/ 229 h 229"/>
                <a:gd name="T44" fmla="*/ 91 w 116"/>
                <a:gd name="T45" fmla="*/ 215 h 229"/>
                <a:gd name="T46" fmla="*/ 91 w 116"/>
                <a:gd name="T47" fmla="*/ 61 h 229"/>
                <a:gd name="T48" fmla="*/ 93 w 116"/>
                <a:gd name="T49" fmla="*/ 49 h 229"/>
                <a:gd name="T50" fmla="*/ 94 w 116"/>
                <a:gd name="T51" fmla="*/ 58 h 229"/>
                <a:gd name="T52" fmla="*/ 94 w 116"/>
                <a:gd name="T53" fmla="*/ 87 h 229"/>
                <a:gd name="T54" fmla="*/ 105 w 116"/>
                <a:gd name="T55" fmla="*/ 111 h 229"/>
                <a:gd name="T56" fmla="*/ 115 w 116"/>
                <a:gd name="T57" fmla="*/ 8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6" h="229">
                  <a:moveTo>
                    <a:pt x="115" y="82"/>
                  </a:moveTo>
                  <a:cubicBezTo>
                    <a:pt x="115" y="67"/>
                    <a:pt x="115" y="52"/>
                    <a:pt x="115" y="37"/>
                  </a:cubicBezTo>
                  <a:cubicBezTo>
                    <a:pt x="115" y="23"/>
                    <a:pt x="116" y="24"/>
                    <a:pt x="115" y="15"/>
                  </a:cubicBezTo>
                  <a:cubicBezTo>
                    <a:pt x="111" y="4"/>
                    <a:pt x="104" y="0"/>
                    <a:pt x="97" y="0"/>
                  </a:cubicBezTo>
                  <a:cubicBezTo>
                    <a:pt x="81" y="0"/>
                    <a:pt x="75" y="0"/>
                    <a:pt x="63" y="0"/>
                  </a:cubicBezTo>
                  <a:cubicBezTo>
                    <a:pt x="48" y="0"/>
                    <a:pt x="41" y="0"/>
                    <a:pt x="26" y="0"/>
                  </a:cubicBezTo>
                  <a:cubicBezTo>
                    <a:pt x="19" y="0"/>
                    <a:pt x="14" y="0"/>
                    <a:pt x="9" y="5"/>
                  </a:cubicBezTo>
                  <a:cubicBezTo>
                    <a:pt x="1" y="13"/>
                    <a:pt x="2" y="14"/>
                    <a:pt x="2" y="38"/>
                  </a:cubicBezTo>
                  <a:cubicBezTo>
                    <a:pt x="2" y="49"/>
                    <a:pt x="2" y="70"/>
                    <a:pt x="2" y="83"/>
                  </a:cubicBezTo>
                  <a:cubicBezTo>
                    <a:pt x="2" y="95"/>
                    <a:pt x="0" y="113"/>
                    <a:pt x="12" y="113"/>
                  </a:cubicBezTo>
                  <a:cubicBezTo>
                    <a:pt x="23" y="113"/>
                    <a:pt x="23" y="105"/>
                    <a:pt x="23" y="93"/>
                  </a:cubicBezTo>
                  <a:cubicBezTo>
                    <a:pt x="23" y="76"/>
                    <a:pt x="23" y="72"/>
                    <a:pt x="23" y="62"/>
                  </a:cubicBezTo>
                  <a:cubicBezTo>
                    <a:pt x="23" y="51"/>
                    <a:pt x="22" y="50"/>
                    <a:pt x="24" y="50"/>
                  </a:cubicBezTo>
                  <a:cubicBezTo>
                    <a:pt x="26" y="50"/>
                    <a:pt x="26" y="50"/>
                    <a:pt x="26" y="61"/>
                  </a:cubicBezTo>
                  <a:cubicBezTo>
                    <a:pt x="26" y="72"/>
                    <a:pt x="26" y="204"/>
                    <a:pt x="26" y="213"/>
                  </a:cubicBezTo>
                  <a:cubicBezTo>
                    <a:pt x="26" y="220"/>
                    <a:pt x="30" y="228"/>
                    <a:pt x="41" y="228"/>
                  </a:cubicBezTo>
                  <a:cubicBezTo>
                    <a:pt x="52" y="228"/>
                    <a:pt x="57" y="222"/>
                    <a:pt x="57" y="214"/>
                  </a:cubicBezTo>
                  <a:cubicBezTo>
                    <a:pt x="57" y="201"/>
                    <a:pt x="57" y="160"/>
                    <a:pt x="57" y="153"/>
                  </a:cubicBezTo>
                  <a:cubicBezTo>
                    <a:pt x="57" y="146"/>
                    <a:pt x="57" y="142"/>
                    <a:pt x="59" y="142"/>
                  </a:cubicBezTo>
                  <a:cubicBezTo>
                    <a:pt x="61" y="142"/>
                    <a:pt x="61" y="146"/>
                    <a:pt x="61" y="153"/>
                  </a:cubicBezTo>
                  <a:cubicBezTo>
                    <a:pt x="61" y="160"/>
                    <a:pt x="61" y="201"/>
                    <a:pt x="61" y="214"/>
                  </a:cubicBezTo>
                  <a:cubicBezTo>
                    <a:pt x="61" y="219"/>
                    <a:pt x="66" y="229"/>
                    <a:pt x="77" y="229"/>
                  </a:cubicBezTo>
                  <a:cubicBezTo>
                    <a:pt x="84" y="229"/>
                    <a:pt x="91" y="220"/>
                    <a:pt x="91" y="215"/>
                  </a:cubicBezTo>
                  <a:cubicBezTo>
                    <a:pt x="91" y="185"/>
                    <a:pt x="91" y="70"/>
                    <a:pt x="91" y="61"/>
                  </a:cubicBezTo>
                  <a:cubicBezTo>
                    <a:pt x="91" y="56"/>
                    <a:pt x="91" y="49"/>
                    <a:pt x="93" y="49"/>
                  </a:cubicBezTo>
                  <a:cubicBezTo>
                    <a:pt x="94" y="49"/>
                    <a:pt x="94" y="51"/>
                    <a:pt x="94" y="58"/>
                  </a:cubicBezTo>
                  <a:cubicBezTo>
                    <a:pt x="94" y="67"/>
                    <a:pt x="94" y="75"/>
                    <a:pt x="94" y="87"/>
                  </a:cubicBezTo>
                  <a:cubicBezTo>
                    <a:pt x="94" y="106"/>
                    <a:pt x="97" y="111"/>
                    <a:pt x="105" y="111"/>
                  </a:cubicBezTo>
                  <a:cubicBezTo>
                    <a:pt x="116" y="111"/>
                    <a:pt x="115" y="92"/>
                    <a:pt x="115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9" name="Oval 31"/>
            <p:cNvSpPr>
              <a:spLocks noChangeArrowheads="1"/>
            </p:cNvSpPr>
            <p:nvPr/>
          </p:nvSpPr>
          <p:spPr bwMode="auto">
            <a:xfrm>
              <a:off x="82" y="0"/>
              <a:ext cx="114" cy="1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40" name="Group 32"/>
          <p:cNvGrpSpPr/>
          <p:nvPr/>
        </p:nvGrpSpPr>
        <p:grpSpPr bwMode="auto">
          <a:xfrm>
            <a:off x="7416800" y="1957388"/>
            <a:ext cx="566738" cy="1073150"/>
            <a:chOff x="0" y="0"/>
            <a:chExt cx="357" cy="67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7441" name="Freeform 33"/>
            <p:cNvSpPr/>
            <p:nvPr/>
          </p:nvSpPr>
          <p:spPr bwMode="auto">
            <a:xfrm>
              <a:off x="0" y="137"/>
              <a:ext cx="357" cy="539"/>
            </a:xfrm>
            <a:custGeom>
              <a:avLst/>
              <a:gdLst>
                <a:gd name="T0" fmla="*/ 144 w 151"/>
                <a:gd name="T1" fmla="*/ 82 h 228"/>
                <a:gd name="T2" fmla="*/ 129 w 151"/>
                <a:gd name="T3" fmla="*/ 37 h 228"/>
                <a:gd name="T4" fmla="*/ 122 w 151"/>
                <a:gd name="T5" fmla="*/ 15 h 228"/>
                <a:gd name="T6" fmla="*/ 103 w 151"/>
                <a:gd name="T7" fmla="*/ 0 h 228"/>
                <a:gd name="T8" fmla="*/ 85 w 151"/>
                <a:gd name="T9" fmla="*/ 0 h 228"/>
                <a:gd name="T10" fmla="*/ 55 w 151"/>
                <a:gd name="T11" fmla="*/ 0 h 228"/>
                <a:gd name="T12" fmla="*/ 33 w 151"/>
                <a:gd name="T13" fmla="*/ 15 h 228"/>
                <a:gd name="T14" fmla="*/ 25 w 151"/>
                <a:gd name="T15" fmla="*/ 37 h 228"/>
                <a:gd name="T16" fmla="*/ 11 w 151"/>
                <a:gd name="T17" fmla="*/ 82 h 228"/>
                <a:gd name="T18" fmla="*/ 11 w 151"/>
                <a:gd name="T19" fmla="*/ 111 h 228"/>
                <a:gd name="T20" fmla="*/ 33 w 151"/>
                <a:gd name="T21" fmla="*/ 82 h 228"/>
                <a:gd name="T22" fmla="*/ 40 w 151"/>
                <a:gd name="T23" fmla="*/ 59 h 228"/>
                <a:gd name="T24" fmla="*/ 45 w 151"/>
                <a:gd name="T25" fmla="*/ 52 h 228"/>
                <a:gd name="T26" fmla="*/ 44 w 151"/>
                <a:gd name="T27" fmla="*/ 59 h 228"/>
                <a:gd name="T28" fmla="*/ 18 w 151"/>
                <a:gd name="T29" fmla="*/ 141 h 228"/>
                <a:gd name="T30" fmla="*/ 48 w 151"/>
                <a:gd name="T31" fmla="*/ 141 h 228"/>
                <a:gd name="T32" fmla="*/ 48 w 151"/>
                <a:gd name="T33" fmla="*/ 213 h 228"/>
                <a:gd name="T34" fmla="*/ 60 w 151"/>
                <a:gd name="T35" fmla="*/ 228 h 228"/>
                <a:gd name="T36" fmla="*/ 74 w 151"/>
                <a:gd name="T37" fmla="*/ 213 h 228"/>
                <a:gd name="T38" fmla="*/ 74 w 151"/>
                <a:gd name="T39" fmla="*/ 152 h 228"/>
                <a:gd name="T40" fmla="*/ 76 w 151"/>
                <a:gd name="T41" fmla="*/ 141 h 228"/>
                <a:gd name="T42" fmla="*/ 77 w 151"/>
                <a:gd name="T43" fmla="*/ 152 h 228"/>
                <a:gd name="T44" fmla="*/ 77 w 151"/>
                <a:gd name="T45" fmla="*/ 213 h 228"/>
                <a:gd name="T46" fmla="*/ 90 w 151"/>
                <a:gd name="T47" fmla="*/ 228 h 228"/>
                <a:gd name="T48" fmla="*/ 103 w 151"/>
                <a:gd name="T49" fmla="*/ 213 h 228"/>
                <a:gd name="T50" fmla="*/ 103 w 151"/>
                <a:gd name="T51" fmla="*/ 141 h 228"/>
                <a:gd name="T52" fmla="*/ 133 w 151"/>
                <a:gd name="T53" fmla="*/ 141 h 228"/>
                <a:gd name="T54" fmla="*/ 110 w 151"/>
                <a:gd name="T55" fmla="*/ 59 h 228"/>
                <a:gd name="T56" fmla="*/ 109 w 151"/>
                <a:gd name="T57" fmla="*/ 51 h 228"/>
                <a:gd name="T58" fmla="*/ 114 w 151"/>
                <a:gd name="T59" fmla="*/ 63 h 228"/>
                <a:gd name="T60" fmla="*/ 122 w 151"/>
                <a:gd name="T61" fmla="*/ 85 h 228"/>
                <a:gd name="T62" fmla="*/ 136 w 151"/>
                <a:gd name="T63" fmla="*/ 111 h 228"/>
                <a:gd name="T64" fmla="*/ 144 w 151"/>
                <a:gd name="T65" fmla="*/ 8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" h="228">
                  <a:moveTo>
                    <a:pt x="144" y="82"/>
                  </a:moveTo>
                  <a:cubicBezTo>
                    <a:pt x="136" y="58"/>
                    <a:pt x="133" y="48"/>
                    <a:pt x="129" y="37"/>
                  </a:cubicBezTo>
                  <a:cubicBezTo>
                    <a:pt x="125" y="22"/>
                    <a:pt x="125" y="26"/>
                    <a:pt x="122" y="15"/>
                  </a:cubicBezTo>
                  <a:cubicBezTo>
                    <a:pt x="118" y="4"/>
                    <a:pt x="110" y="0"/>
                    <a:pt x="103" y="0"/>
                  </a:cubicBezTo>
                  <a:cubicBezTo>
                    <a:pt x="87" y="0"/>
                    <a:pt x="97" y="0"/>
                    <a:pt x="85" y="0"/>
                  </a:cubicBezTo>
                  <a:cubicBezTo>
                    <a:pt x="70" y="0"/>
                    <a:pt x="70" y="0"/>
                    <a:pt x="55" y="0"/>
                  </a:cubicBezTo>
                  <a:cubicBezTo>
                    <a:pt x="48" y="0"/>
                    <a:pt x="37" y="4"/>
                    <a:pt x="33" y="15"/>
                  </a:cubicBezTo>
                  <a:cubicBezTo>
                    <a:pt x="29" y="26"/>
                    <a:pt x="29" y="26"/>
                    <a:pt x="25" y="37"/>
                  </a:cubicBezTo>
                  <a:cubicBezTo>
                    <a:pt x="22" y="48"/>
                    <a:pt x="14" y="70"/>
                    <a:pt x="11" y="82"/>
                  </a:cubicBezTo>
                  <a:cubicBezTo>
                    <a:pt x="7" y="93"/>
                    <a:pt x="0" y="107"/>
                    <a:pt x="11" y="111"/>
                  </a:cubicBezTo>
                  <a:cubicBezTo>
                    <a:pt x="22" y="115"/>
                    <a:pt x="29" y="93"/>
                    <a:pt x="33" y="82"/>
                  </a:cubicBezTo>
                  <a:cubicBezTo>
                    <a:pt x="37" y="70"/>
                    <a:pt x="37" y="70"/>
                    <a:pt x="40" y="59"/>
                  </a:cubicBezTo>
                  <a:cubicBezTo>
                    <a:pt x="41" y="57"/>
                    <a:pt x="43" y="51"/>
                    <a:pt x="45" y="52"/>
                  </a:cubicBezTo>
                  <a:cubicBezTo>
                    <a:pt x="47" y="53"/>
                    <a:pt x="45" y="55"/>
                    <a:pt x="44" y="59"/>
                  </a:cubicBezTo>
                  <a:cubicBezTo>
                    <a:pt x="41" y="70"/>
                    <a:pt x="18" y="141"/>
                    <a:pt x="18" y="141"/>
                  </a:cubicBezTo>
                  <a:cubicBezTo>
                    <a:pt x="48" y="141"/>
                    <a:pt x="48" y="141"/>
                    <a:pt x="48" y="141"/>
                  </a:cubicBezTo>
                  <a:cubicBezTo>
                    <a:pt x="48" y="141"/>
                    <a:pt x="48" y="204"/>
                    <a:pt x="48" y="213"/>
                  </a:cubicBezTo>
                  <a:cubicBezTo>
                    <a:pt x="48" y="220"/>
                    <a:pt x="50" y="228"/>
                    <a:pt x="60" y="228"/>
                  </a:cubicBezTo>
                  <a:cubicBezTo>
                    <a:pt x="70" y="228"/>
                    <a:pt x="74" y="220"/>
                    <a:pt x="74" y="213"/>
                  </a:cubicBezTo>
                  <a:cubicBezTo>
                    <a:pt x="74" y="200"/>
                    <a:pt x="74" y="158"/>
                    <a:pt x="74" y="152"/>
                  </a:cubicBezTo>
                  <a:cubicBezTo>
                    <a:pt x="74" y="144"/>
                    <a:pt x="74" y="141"/>
                    <a:pt x="76" y="141"/>
                  </a:cubicBezTo>
                  <a:cubicBezTo>
                    <a:pt x="77" y="141"/>
                    <a:pt x="77" y="144"/>
                    <a:pt x="77" y="152"/>
                  </a:cubicBezTo>
                  <a:cubicBezTo>
                    <a:pt x="77" y="159"/>
                    <a:pt x="77" y="199"/>
                    <a:pt x="77" y="213"/>
                  </a:cubicBezTo>
                  <a:cubicBezTo>
                    <a:pt x="77" y="218"/>
                    <a:pt x="80" y="228"/>
                    <a:pt x="90" y="228"/>
                  </a:cubicBezTo>
                  <a:cubicBezTo>
                    <a:pt x="100" y="228"/>
                    <a:pt x="103" y="218"/>
                    <a:pt x="103" y="213"/>
                  </a:cubicBezTo>
                  <a:cubicBezTo>
                    <a:pt x="103" y="183"/>
                    <a:pt x="103" y="141"/>
                    <a:pt x="103" y="141"/>
                  </a:cubicBezTo>
                  <a:cubicBezTo>
                    <a:pt x="133" y="141"/>
                    <a:pt x="133" y="141"/>
                    <a:pt x="133" y="141"/>
                  </a:cubicBezTo>
                  <a:cubicBezTo>
                    <a:pt x="133" y="141"/>
                    <a:pt x="113" y="71"/>
                    <a:pt x="110" y="59"/>
                  </a:cubicBezTo>
                  <a:cubicBezTo>
                    <a:pt x="109" y="54"/>
                    <a:pt x="107" y="52"/>
                    <a:pt x="109" y="51"/>
                  </a:cubicBezTo>
                  <a:cubicBezTo>
                    <a:pt x="112" y="50"/>
                    <a:pt x="110" y="51"/>
                    <a:pt x="114" y="63"/>
                  </a:cubicBezTo>
                  <a:cubicBezTo>
                    <a:pt x="118" y="74"/>
                    <a:pt x="118" y="74"/>
                    <a:pt x="122" y="85"/>
                  </a:cubicBezTo>
                  <a:cubicBezTo>
                    <a:pt x="124" y="93"/>
                    <a:pt x="129" y="111"/>
                    <a:pt x="136" y="111"/>
                  </a:cubicBezTo>
                  <a:cubicBezTo>
                    <a:pt x="147" y="111"/>
                    <a:pt x="151" y="104"/>
                    <a:pt x="144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2" name="Oval 34"/>
            <p:cNvSpPr>
              <a:spLocks noChangeArrowheads="1"/>
            </p:cNvSpPr>
            <p:nvPr/>
          </p:nvSpPr>
          <p:spPr bwMode="auto">
            <a:xfrm>
              <a:off x="123" y="0"/>
              <a:ext cx="114" cy="1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501" name="Group 93"/>
          <p:cNvGrpSpPr/>
          <p:nvPr/>
        </p:nvGrpSpPr>
        <p:grpSpPr bwMode="auto">
          <a:xfrm>
            <a:off x="1008063" y="1635125"/>
            <a:ext cx="349250" cy="295275"/>
            <a:chOff x="635" y="1030"/>
            <a:chExt cx="220" cy="186"/>
          </a:xfrm>
        </p:grpSpPr>
        <p:sp>
          <p:nvSpPr>
            <p:cNvPr id="17464" name="Freeform 56"/>
            <p:cNvSpPr/>
            <p:nvPr/>
          </p:nvSpPr>
          <p:spPr bwMode="auto">
            <a:xfrm>
              <a:off x="635" y="1030"/>
              <a:ext cx="220" cy="186"/>
            </a:xfrm>
            <a:custGeom>
              <a:avLst/>
              <a:gdLst>
                <a:gd name="T0" fmla="*/ 81 w 93"/>
                <a:gd name="T1" fmla="*/ 0 h 79"/>
                <a:gd name="T2" fmla="*/ 11 w 93"/>
                <a:gd name="T3" fmla="*/ 0 h 79"/>
                <a:gd name="T4" fmla="*/ 0 w 93"/>
                <a:gd name="T5" fmla="*/ 11 h 79"/>
                <a:gd name="T6" fmla="*/ 0 w 93"/>
                <a:gd name="T7" fmla="*/ 55 h 79"/>
                <a:gd name="T8" fmla="*/ 11 w 93"/>
                <a:gd name="T9" fmla="*/ 67 h 79"/>
                <a:gd name="T10" fmla="*/ 67 w 93"/>
                <a:gd name="T11" fmla="*/ 67 h 79"/>
                <a:gd name="T12" fmla="*/ 83 w 93"/>
                <a:gd name="T13" fmla="*/ 79 h 79"/>
                <a:gd name="T14" fmla="*/ 85 w 93"/>
                <a:gd name="T15" fmla="*/ 66 h 79"/>
                <a:gd name="T16" fmla="*/ 93 w 93"/>
                <a:gd name="T17" fmla="*/ 55 h 79"/>
                <a:gd name="T18" fmla="*/ 93 w 93"/>
                <a:gd name="T19" fmla="*/ 11 h 79"/>
                <a:gd name="T20" fmla="*/ 81 w 93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79">
                  <a:moveTo>
                    <a:pt x="8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2"/>
                    <a:pt x="5" y="67"/>
                    <a:pt x="11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5" y="66"/>
                    <a:pt x="85" y="66"/>
                    <a:pt x="85" y="66"/>
                  </a:cubicBezTo>
                  <a:cubicBezTo>
                    <a:pt x="89" y="65"/>
                    <a:pt x="93" y="60"/>
                    <a:pt x="93" y="55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3" y="5"/>
                    <a:pt x="87" y="0"/>
                    <a:pt x="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5" name="Oval 57"/>
            <p:cNvSpPr>
              <a:spLocks noChangeArrowheads="1"/>
            </p:cNvSpPr>
            <p:nvPr/>
          </p:nvSpPr>
          <p:spPr bwMode="auto">
            <a:xfrm>
              <a:off x="699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6" name="Oval 58"/>
            <p:cNvSpPr>
              <a:spLocks noChangeArrowheads="1"/>
            </p:cNvSpPr>
            <p:nvPr/>
          </p:nvSpPr>
          <p:spPr bwMode="auto">
            <a:xfrm>
              <a:off x="732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7" name="Oval 59"/>
            <p:cNvSpPr>
              <a:spLocks noChangeArrowheads="1"/>
            </p:cNvSpPr>
            <p:nvPr/>
          </p:nvSpPr>
          <p:spPr bwMode="auto">
            <a:xfrm>
              <a:off x="763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500" name="Group 92"/>
          <p:cNvGrpSpPr/>
          <p:nvPr/>
        </p:nvGrpSpPr>
        <p:grpSpPr bwMode="auto">
          <a:xfrm>
            <a:off x="1619250" y="1635125"/>
            <a:ext cx="346075" cy="295275"/>
            <a:chOff x="1020" y="1030"/>
            <a:chExt cx="218" cy="186"/>
          </a:xfrm>
        </p:grpSpPr>
        <p:sp>
          <p:nvSpPr>
            <p:cNvPr id="17469" name="Freeform 61"/>
            <p:cNvSpPr/>
            <p:nvPr/>
          </p:nvSpPr>
          <p:spPr bwMode="auto">
            <a:xfrm>
              <a:off x="1020" y="1030"/>
              <a:ext cx="218" cy="186"/>
            </a:xfrm>
            <a:custGeom>
              <a:avLst/>
              <a:gdLst>
                <a:gd name="T0" fmla="*/ 81 w 92"/>
                <a:gd name="T1" fmla="*/ 0 h 79"/>
                <a:gd name="T2" fmla="*/ 11 w 92"/>
                <a:gd name="T3" fmla="*/ 0 h 79"/>
                <a:gd name="T4" fmla="*/ 0 w 92"/>
                <a:gd name="T5" fmla="*/ 11 h 79"/>
                <a:gd name="T6" fmla="*/ 0 w 92"/>
                <a:gd name="T7" fmla="*/ 55 h 79"/>
                <a:gd name="T8" fmla="*/ 11 w 92"/>
                <a:gd name="T9" fmla="*/ 67 h 79"/>
                <a:gd name="T10" fmla="*/ 66 w 92"/>
                <a:gd name="T11" fmla="*/ 67 h 79"/>
                <a:gd name="T12" fmla="*/ 83 w 92"/>
                <a:gd name="T13" fmla="*/ 79 h 79"/>
                <a:gd name="T14" fmla="*/ 84 w 92"/>
                <a:gd name="T15" fmla="*/ 66 h 79"/>
                <a:gd name="T16" fmla="*/ 92 w 92"/>
                <a:gd name="T17" fmla="*/ 55 h 79"/>
                <a:gd name="T18" fmla="*/ 92 w 92"/>
                <a:gd name="T19" fmla="*/ 11 h 79"/>
                <a:gd name="T20" fmla="*/ 81 w 92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79">
                  <a:moveTo>
                    <a:pt x="8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2"/>
                    <a:pt x="5" y="67"/>
                    <a:pt x="11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9" y="65"/>
                    <a:pt x="92" y="60"/>
                    <a:pt x="92" y="55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2" y="5"/>
                    <a:pt x="87" y="0"/>
                    <a:pt x="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0" name="Oval 62"/>
            <p:cNvSpPr>
              <a:spLocks noChangeArrowheads="1"/>
            </p:cNvSpPr>
            <p:nvPr/>
          </p:nvSpPr>
          <p:spPr bwMode="auto">
            <a:xfrm>
              <a:off x="1084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1" name="Oval 63"/>
            <p:cNvSpPr>
              <a:spLocks noChangeArrowheads="1"/>
            </p:cNvSpPr>
            <p:nvPr/>
          </p:nvSpPr>
          <p:spPr bwMode="auto">
            <a:xfrm>
              <a:off x="1117" y="1096"/>
              <a:ext cx="17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2" name="Oval 64"/>
            <p:cNvSpPr>
              <a:spLocks noChangeArrowheads="1"/>
            </p:cNvSpPr>
            <p:nvPr/>
          </p:nvSpPr>
          <p:spPr bwMode="auto">
            <a:xfrm>
              <a:off x="1148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98" name="Group 90"/>
          <p:cNvGrpSpPr/>
          <p:nvPr/>
        </p:nvGrpSpPr>
        <p:grpSpPr bwMode="auto">
          <a:xfrm>
            <a:off x="3306763" y="1635125"/>
            <a:ext cx="349250" cy="295275"/>
            <a:chOff x="2083" y="1030"/>
            <a:chExt cx="220" cy="186"/>
          </a:xfrm>
        </p:grpSpPr>
        <p:sp>
          <p:nvSpPr>
            <p:cNvPr id="17474" name="Freeform 66"/>
            <p:cNvSpPr/>
            <p:nvPr/>
          </p:nvSpPr>
          <p:spPr bwMode="auto">
            <a:xfrm>
              <a:off x="2083" y="1030"/>
              <a:ext cx="220" cy="186"/>
            </a:xfrm>
            <a:custGeom>
              <a:avLst/>
              <a:gdLst>
                <a:gd name="T0" fmla="*/ 12 w 93"/>
                <a:gd name="T1" fmla="*/ 0 h 79"/>
                <a:gd name="T2" fmla="*/ 82 w 93"/>
                <a:gd name="T3" fmla="*/ 0 h 79"/>
                <a:gd name="T4" fmla="*/ 93 w 93"/>
                <a:gd name="T5" fmla="*/ 11 h 79"/>
                <a:gd name="T6" fmla="*/ 93 w 93"/>
                <a:gd name="T7" fmla="*/ 55 h 79"/>
                <a:gd name="T8" fmla="*/ 82 w 93"/>
                <a:gd name="T9" fmla="*/ 67 h 79"/>
                <a:gd name="T10" fmla="*/ 26 w 93"/>
                <a:gd name="T11" fmla="*/ 67 h 79"/>
                <a:gd name="T12" fmla="*/ 10 w 93"/>
                <a:gd name="T13" fmla="*/ 79 h 79"/>
                <a:gd name="T14" fmla="*/ 8 w 93"/>
                <a:gd name="T15" fmla="*/ 66 h 79"/>
                <a:gd name="T16" fmla="*/ 0 w 93"/>
                <a:gd name="T17" fmla="*/ 55 h 79"/>
                <a:gd name="T18" fmla="*/ 0 w 93"/>
                <a:gd name="T19" fmla="*/ 11 h 79"/>
                <a:gd name="T20" fmla="*/ 12 w 93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79">
                  <a:moveTo>
                    <a:pt x="1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88" y="0"/>
                    <a:pt x="93" y="5"/>
                    <a:pt x="93" y="11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93" y="62"/>
                    <a:pt x="88" y="67"/>
                    <a:pt x="82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4" y="65"/>
                    <a:pt x="0" y="60"/>
                    <a:pt x="0" y="5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5" name="Oval 67"/>
            <p:cNvSpPr>
              <a:spLocks noChangeArrowheads="1"/>
            </p:cNvSpPr>
            <p:nvPr/>
          </p:nvSpPr>
          <p:spPr bwMode="auto">
            <a:xfrm>
              <a:off x="2220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6" name="Oval 68"/>
            <p:cNvSpPr>
              <a:spLocks noChangeArrowheads="1"/>
            </p:cNvSpPr>
            <p:nvPr/>
          </p:nvSpPr>
          <p:spPr bwMode="auto">
            <a:xfrm>
              <a:off x="2187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7" name="Oval 69"/>
            <p:cNvSpPr>
              <a:spLocks noChangeArrowheads="1"/>
            </p:cNvSpPr>
            <p:nvPr/>
          </p:nvSpPr>
          <p:spPr bwMode="auto">
            <a:xfrm>
              <a:off x="2157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99" name="Group 91"/>
          <p:cNvGrpSpPr/>
          <p:nvPr/>
        </p:nvGrpSpPr>
        <p:grpSpPr bwMode="auto">
          <a:xfrm>
            <a:off x="2700338" y="1635125"/>
            <a:ext cx="344487" cy="295275"/>
            <a:chOff x="1701" y="1030"/>
            <a:chExt cx="217" cy="186"/>
          </a:xfrm>
        </p:grpSpPr>
        <p:sp>
          <p:nvSpPr>
            <p:cNvPr id="17479" name="Freeform 71"/>
            <p:cNvSpPr/>
            <p:nvPr/>
          </p:nvSpPr>
          <p:spPr bwMode="auto">
            <a:xfrm>
              <a:off x="1701" y="1030"/>
              <a:ext cx="217" cy="186"/>
            </a:xfrm>
            <a:custGeom>
              <a:avLst/>
              <a:gdLst>
                <a:gd name="T0" fmla="*/ 11 w 92"/>
                <a:gd name="T1" fmla="*/ 0 h 79"/>
                <a:gd name="T2" fmla="*/ 81 w 92"/>
                <a:gd name="T3" fmla="*/ 0 h 79"/>
                <a:gd name="T4" fmla="*/ 92 w 92"/>
                <a:gd name="T5" fmla="*/ 11 h 79"/>
                <a:gd name="T6" fmla="*/ 92 w 92"/>
                <a:gd name="T7" fmla="*/ 55 h 79"/>
                <a:gd name="T8" fmla="*/ 81 w 92"/>
                <a:gd name="T9" fmla="*/ 67 h 79"/>
                <a:gd name="T10" fmla="*/ 26 w 92"/>
                <a:gd name="T11" fmla="*/ 67 h 79"/>
                <a:gd name="T12" fmla="*/ 9 w 92"/>
                <a:gd name="T13" fmla="*/ 79 h 79"/>
                <a:gd name="T14" fmla="*/ 8 w 92"/>
                <a:gd name="T15" fmla="*/ 66 h 79"/>
                <a:gd name="T16" fmla="*/ 0 w 92"/>
                <a:gd name="T17" fmla="*/ 55 h 79"/>
                <a:gd name="T18" fmla="*/ 0 w 92"/>
                <a:gd name="T19" fmla="*/ 11 h 79"/>
                <a:gd name="T20" fmla="*/ 11 w 92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79">
                  <a:moveTo>
                    <a:pt x="11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87" y="0"/>
                    <a:pt x="92" y="5"/>
                    <a:pt x="92" y="11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62"/>
                    <a:pt x="87" y="67"/>
                    <a:pt x="81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3" y="65"/>
                    <a:pt x="0" y="60"/>
                    <a:pt x="0" y="5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80" name="Oval 72"/>
            <p:cNvSpPr>
              <a:spLocks noChangeArrowheads="1"/>
            </p:cNvSpPr>
            <p:nvPr/>
          </p:nvSpPr>
          <p:spPr bwMode="auto">
            <a:xfrm>
              <a:off x="1835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81" name="Oval 73"/>
            <p:cNvSpPr>
              <a:spLocks noChangeArrowheads="1"/>
            </p:cNvSpPr>
            <p:nvPr/>
          </p:nvSpPr>
          <p:spPr bwMode="auto">
            <a:xfrm>
              <a:off x="1802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82" name="Oval 74"/>
            <p:cNvSpPr>
              <a:spLocks noChangeArrowheads="1"/>
            </p:cNvSpPr>
            <p:nvPr/>
          </p:nvSpPr>
          <p:spPr bwMode="auto">
            <a:xfrm>
              <a:off x="1772" y="1096"/>
              <a:ext cx="18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483" name="Line 75"/>
          <p:cNvSpPr>
            <a:spLocks noChangeShapeType="1"/>
          </p:cNvSpPr>
          <p:nvPr/>
        </p:nvSpPr>
        <p:spPr bwMode="auto">
          <a:xfrm>
            <a:off x="3976688" y="2498725"/>
            <a:ext cx="1189037" cy="0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84" name="Oval 76"/>
          <p:cNvSpPr>
            <a:spLocks noChangeArrowheads="1"/>
          </p:cNvSpPr>
          <p:nvPr/>
        </p:nvSpPr>
        <p:spPr bwMode="auto">
          <a:xfrm>
            <a:off x="4287838" y="2214563"/>
            <a:ext cx="566737" cy="56991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85" name="Text Box 77"/>
          <p:cNvSpPr txBox="1">
            <a:spLocks noChangeArrowheads="1"/>
          </p:cNvSpPr>
          <p:nvPr/>
        </p:nvSpPr>
        <p:spPr bwMode="auto">
          <a:xfrm>
            <a:off x="4359449" y="2322513"/>
            <a:ext cx="4235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</a:rPr>
              <a:t>VS</a:t>
            </a:r>
            <a:endParaRPr lang="en-US" altLang="zh-CN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7486" name="Text Box 78"/>
          <p:cNvSpPr txBox="1">
            <a:spLocks noChangeArrowheads="1"/>
          </p:cNvSpPr>
          <p:nvPr/>
        </p:nvSpPr>
        <p:spPr bwMode="auto">
          <a:xfrm>
            <a:off x="1705982" y="3454400"/>
            <a:ext cx="12362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35,216,840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7487" name="Rectangle 79"/>
          <p:cNvSpPr>
            <a:spLocks noChangeArrowheads="1"/>
          </p:cNvSpPr>
          <p:nvPr/>
        </p:nvSpPr>
        <p:spPr bwMode="auto">
          <a:xfrm>
            <a:off x="1352550" y="3932238"/>
            <a:ext cx="19431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488" name="Text Box 80"/>
          <p:cNvSpPr txBox="1">
            <a:spLocks noChangeArrowheads="1"/>
          </p:cNvSpPr>
          <p:nvPr/>
        </p:nvSpPr>
        <p:spPr bwMode="auto">
          <a:xfrm>
            <a:off x="6221623" y="3454400"/>
            <a:ext cx="11711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61,478,900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7489" name="Rectangle 81"/>
          <p:cNvSpPr>
            <a:spLocks noChangeArrowheads="1"/>
          </p:cNvSpPr>
          <p:nvPr/>
        </p:nvSpPr>
        <p:spPr bwMode="auto">
          <a:xfrm>
            <a:off x="5835650" y="3932238"/>
            <a:ext cx="19431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490" name="Line 82"/>
          <p:cNvSpPr>
            <a:spLocks noChangeShapeType="1"/>
          </p:cNvSpPr>
          <p:nvPr/>
        </p:nvSpPr>
        <p:spPr bwMode="auto">
          <a:xfrm>
            <a:off x="1363663" y="3846513"/>
            <a:ext cx="1944687" cy="0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91" name="Line 83"/>
          <p:cNvSpPr>
            <a:spLocks noChangeShapeType="1"/>
          </p:cNvSpPr>
          <p:nvPr/>
        </p:nvSpPr>
        <p:spPr bwMode="auto">
          <a:xfrm>
            <a:off x="5827713" y="3846513"/>
            <a:ext cx="1944687" cy="0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7502" name="Group 94"/>
          <p:cNvGrpSpPr/>
          <p:nvPr/>
        </p:nvGrpSpPr>
        <p:grpSpPr bwMode="auto">
          <a:xfrm>
            <a:off x="5457825" y="1635125"/>
            <a:ext cx="349250" cy="295275"/>
            <a:chOff x="635" y="1030"/>
            <a:chExt cx="220" cy="186"/>
          </a:xfrm>
        </p:grpSpPr>
        <p:sp>
          <p:nvSpPr>
            <p:cNvPr id="17503" name="Freeform 95"/>
            <p:cNvSpPr/>
            <p:nvPr/>
          </p:nvSpPr>
          <p:spPr bwMode="auto">
            <a:xfrm>
              <a:off x="635" y="1030"/>
              <a:ext cx="220" cy="186"/>
            </a:xfrm>
            <a:custGeom>
              <a:avLst/>
              <a:gdLst>
                <a:gd name="T0" fmla="*/ 81 w 93"/>
                <a:gd name="T1" fmla="*/ 0 h 79"/>
                <a:gd name="T2" fmla="*/ 11 w 93"/>
                <a:gd name="T3" fmla="*/ 0 h 79"/>
                <a:gd name="T4" fmla="*/ 0 w 93"/>
                <a:gd name="T5" fmla="*/ 11 h 79"/>
                <a:gd name="T6" fmla="*/ 0 w 93"/>
                <a:gd name="T7" fmla="*/ 55 h 79"/>
                <a:gd name="T8" fmla="*/ 11 w 93"/>
                <a:gd name="T9" fmla="*/ 67 h 79"/>
                <a:gd name="T10" fmla="*/ 67 w 93"/>
                <a:gd name="T11" fmla="*/ 67 h 79"/>
                <a:gd name="T12" fmla="*/ 83 w 93"/>
                <a:gd name="T13" fmla="*/ 79 h 79"/>
                <a:gd name="T14" fmla="*/ 85 w 93"/>
                <a:gd name="T15" fmla="*/ 66 h 79"/>
                <a:gd name="T16" fmla="*/ 93 w 93"/>
                <a:gd name="T17" fmla="*/ 55 h 79"/>
                <a:gd name="T18" fmla="*/ 93 w 93"/>
                <a:gd name="T19" fmla="*/ 11 h 79"/>
                <a:gd name="T20" fmla="*/ 81 w 93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79">
                  <a:moveTo>
                    <a:pt x="8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2"/>
                    <a:pt x="5" y="67"/>
                    <a:pt x="11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5" y="66"/>
                    <a:pt x="85" y="66"/>
                    <a:pt x="85" y="66"/>
                  </a:cubicBezTo>
                  <a:cubicBezTo>
                    <a:pt x="89" y="65"/>
                    <a:pt x="93" y="60"/>
                    <a:pt x="93" y="55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3" y="5"/>
                    <a:pt x="87" y="0"/>
                    <a:pt x="81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4" name="Oval 96"/>
            <p:cNvSpPr>
              <a:spLocks noChangeArrowheads="1"/>
            </p:cNvSpPr>
            <p:nvPr/>
          </p:nvSpPr>
          <p:spPr bwMode="auto">
            <a:xfrm>
              <a:off x="699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5" name="Oval 97"/>
            <p:cNvSpPr>
              <a:spLocks noChangeArrowheads="1"/>
            </p:cNvSpPr>
            <p:nvPr/>
          </p:nvSpPr>
          <p:spPr bwMode="auto">
            <a:xfrm>
              <a:off x="732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6" name="Oval 98"/>
            <p:cNvSpPr>
              <a:spLocks noChangeArrowheads="1"/>
            </p:cNvSpPr>
            <p:nvPr/>
          </p:nvSpPr>
          <p:spPr bwMode="auto">
            <a:xfrm>
              <a:off x="763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507" name="Group 99"/>
          <p:cNvGrpSpPr/>
          <p:nvPr/>
        </p:nvGrpSpPr>
        <p:grpSpPr bwMode="auto">
          <a:xfrm>
            <a:off x="6069013" y="1635125"/>
            <a:ext cx="346075" cy="295275"/>
            <a:chOff x="1020" y="1030"/>
            <a:chExt cx="218" cy="186"/>
          </a:xfrm>
        </p:grpSpPr>
        <p:sp>
          <p:nvSpPr>
            <p:cNvPr id="17508" name="Freeform 100"/>
            <p:cNvSpPr/>
            <p:nvPr/>
          </p:nvSpPr>
          <p:spPr bwMode="auto">
            <a:xfrm>
              <a:off x="1020" y="1030"/>
              <a:ext cx="218" cy="186"/>
            </a:xfrm>
            <a:custGeom>
              <a:avLst/>
              <a:gdLst>
                <a:gd name="T0" fmla="*/ 81 w 92"/>
                <a:gd name="T1" fmla="*/ 0 h 79"/>
                <a:gd name="T2" fmla="*/ 11 w 92"/>
                <a:gd name="T3" fmla="*/ 0 h 79"/>
                <a:gd name="T4" fmla="*/ 0 w 92"/>
                <a:gd name="T5" fmla="*/ 11 h 79"/>
                <a:gd name="T6" fmla="*/ 0 w 92"/>
                <a:gd name="T7" fmla="*/ 55 h 79"/>
                <a:gd name="T8" fmla="*/ 11 w 92"/>
                <a:gd name="T9" fmla="*/ 67 h 79"/>
                <a:gd name="T10" fmla="*/ 66 w 92"/>
                <a:gd name="T11" fmla="*/ 67 h 79"/>
                <a:gd name="T12" fmla="*/ 83 w 92"/>
                <a:gd name="T13" fmla="*/ 79 h 79"/>
                <a:gd name="T14" fmla="*/ 84 w 92"/>
                <a:gd name="T15" fmla="*/ 66 h 79"/>
                <a:gd name="T16" fmla="*/ 92 w 92"/>
                <a:gd name="T17" fmla="*/ 55 h 79"/>
                <a:gd name="T18" fmla="*/ 92 w 92"/>
                <a:gd name="T19" fmla="*/ 11 h 79"/>
                <a:gd name="T20" fmla="*/ 81 w 92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79">
                  <a:moveTo>
                    <a:pt x="8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2"/>
                    <a:pt x="5" y="67"/>
                    <a:pt x="11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9" y="65"/>
                    <a:pt x="92" y="60"/>
                    <a:pt x="92" y="55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2" y="5"/>
                    <a:pt x="87" y="0"/>
                    <a:pt x="81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9" name="Oval 101"/>
            <p:cNvSpPr>
              <a:spLocks noChangeArrowheads="1"/>
            </p:cNvSpPr>
            <p:nvPr/>
          </p:nvSpPr>
          <p:spPr bwMode="auto">
            <a:xfrm>
              <a:off x="1084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10" name="Oval 102"/>
            <p:cNvSpPr>
              <a:spLocks noChangeArrowheads="1"/>
            </p:cNvSpPr>
            <p:nvPr/>
          </p:nvSpPr>
          <p:spPr bwMode="auto">
            <a:xfrm>
              <a:off x="1117" y="1096"/>
              <a:ext cx="17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11" name="Oval 103"/>
            <p:cNvSpPr>
              <a:spLocks noChangeArrowheads="1"/>
            </p:cNvSpPr>
            <p:nvPr/>
          </p:nvSpPr>
          <p:spPr bwMode="auto">
            <a:xfrm>
              <a:off x="1148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512" name="Group 104"/>
          <p:cNvGrpSpPr/>
          <p:nvPr/>
        </p:nvGrpSpPr>
        <p:grpSpPr bwMode="auto">
          <a:xfrm>
            <a:off x="7756525" y="1635125"/>
            <a:ext cx="349250" cy="295275"/>
            <a:chOff x="2083" y="1030"/>
            <a:chExt cx="220" cy="186"/>
          </a:xfrm>
        </p:grpSpPr>
        <p:sp>
          <p:nvSpPr>
            <p:cNvPr id="17513" name="Freeform 105"/>
            <p:cNvSpPr/>
            <p:nvPr/>
          </p:nvSpPr>
          <p:spPr bwMode="auto">
            <a:xfrm>
              <a:off x="2083" y="1030"/>
              <a:ext cx="220" cy="186"/>
            </a:xfrm>
            <a:custGeom>
              <a:avLst/>
              <a:gdLst>
                <a:gd name="T0" fmla="*/ 12 w 93"/>
                <a:gd name="T1" fmla="*/ 0 h 79"/>
                <a:gd name="T2" fmla="*/ 82 w 93"/>
                <a:gd name="T3" fmla="*/ 0 h 79"/>
                <a:gd name="T4" fmla="*/ 93 w 93"/>
                <a:gd name="T5" fmla="*/ 11 h 79"/>
                <a:gd name="T6" fmla="*/ 93 w 93"/>
                <a:gd name="T7" fmla="*/ 55 h 79"/>
                <a:gd name="T8" fmla="*/ 82 w 93"/>
                <a:gd name="T9" fmla="*/ 67 h 79"/>
                <a:gd name="T10" fmla="*/ 26 w 93"/>
                <a:gd name="T11" fmla="*/ 67 h 79"/>
                <a:gd name="T12" fmla="*/ 10 w 93"/>
                <a:gd name="T13" fmla="*/ 79 h 79"/>
                <a:gd name="T14" fmla="*/ 8 w 93"/>
                <a:gd name="T15" fmla="*/ 66 h 79"/>
                <a:gd name="T16" fmla="*/ 0 w 93"/>
                <a:gd name="T17" fmla="*/ 55 h 79"/>
                <a:gd name="T18" fmla="*/ 0 w 93"/>
                <a:gd name="T19" fmla="*/ 11 h 79"/>
                <a:gd name="T20" fmla="*/ 12 w 93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79">
                  <a:moveTo>
                    <a:pt x="1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88" y="0"/>
                    <a:pt x="93" y="5"/>
                    <a:pt x="93" y="11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93" y="62"/>
                    <a:pt x="88" y="67"/>
                    <a:pt x="82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4" y="65"/>
                    <a:pt x="0" y="60"/>
                    <a:pt x="0" y="5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14" name="Oval 106"/>
            <p:cNvSpPr>
              <a:spLocks noChangeArrowheads="1"/>
            </p:cNvSpPr>
            <p:nvPr/>
          </p:nvSpPr>
          <p:spPr bwMode="auto">
            <a:xfrm>
              <a:off x="2220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15" name="Oval 107"/>
            <p:cNvSpPr>
              <a:spLocks noChangeArrowheads="1"/>
            </p:cNvSpPr>
            <p:nvPr/>
          </p:nvSpPr>
          <p:spPr bwMode="auto">
            <a:xfrm>
              <a:off x="2187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16" name="Oval 108"/>
            <p:cNvSpPr>
              <a:spLocks noChangeArrowheads="1"/>
            </p:cNvSpPr>
            <p:nvPr/>
          </p:nvSpPr>
          <p:spPr bwMode="auto">
            <a:xfrm>
              <a:off x="2157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517" name="Group 109"/>
          <p:cNvGrpSpPr/>
          <p:nvPr/>
        </p:nvGrpSpPr>
        <p:grpSpPr bwMode="auto">
          <a:xfrm>
            <a:off x="7150100" y="1635125"/>
            <a:ext cx="344488" cy="295275"/>
            <a:chOff x="1701" y="1030"/>
            <a:chExt cx="217" cy="186"/>
          </a:xfrm>
        </p:grpSpPr>
        <p:sp>
          <p:nvSpPr>
            <p:cNvPr id="17518" name="Freeform 110"/>
            <p:cNvSpPr/>
            <p:nvPr/>
          </p:nvSpPr>
          <p:spPr bwMode="auto">
            <a:xfrm>
              <a:off x="1701" y="1030"/>
              <a:ext cx="217" cy="186"/>
            </a:xfrm>
            <a:custGeom>
              <a:avLst/>
              <a:gdLst>
                <a:gd name="T0" fmla="*/ 11 w 92"/>
                <a:gd name="T1" fmla="*/ 0 h 79"/>
                <a:gd name="T2" fmla="*/ 81 w 92"/>
                <a:gd name="T3" fmla="*/ 0 h 79"/>
                <a:gd name="T4" fmla="*/ 92 w 92"/>
                <a:gd name="T5" fmla="*/ 11 h 79"/>
                <a:gd name="T6" fmla="*/ 92 w 92"/>
                <a:gd name="T7" fmla="*/ 55 h 79"/>
                <a:gd name="T8" fmla="*/ 81 w 92"/>
                <a:gd name="T9" fmla="*/ 67 h 79"/>
                <a:gd name="T10" fmla="*/ 26 w 92"/>
                <a:gd name="T11" fmla="*/ 67 h 79"/>
                <a:gd name="T12" fmla="*/ 9 w 92"/>
                <a:gd name="T13" fmla="*/ 79 h 79"/>
                <a:gd name="T14" fmla="*/ 8 w 92"/>
                <a:gd name="T15" fmla="*/ 66 h 79"/>
                <a:gd name="T16" fmla="*/ 0 w 92"/>
                <a:gd name="T17" fmla="*/ 55 h 79"/>
                <a:gd name="T18" fmla="*/ 0 w 92"/>
                <a:gd name="T19" fmla="*/ 11 h 79"/>
                <a:gd name="T20" fmla="*/ 11 w 92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79">
                  <a:moveTo>
                    <a:pt x="11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87" y="0"/>
                    <a:pt x="92" y="5"/>
                    <a:pt x="92" y="11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62"/>
                    <a:pt x="87" y="67"/>
                    <a:pt x="81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3" y="65"/>
                    <a:pt x="0" y="60"/>
                    <a:pt x="0" y="5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19" name="Oval 111"/>
            <p:cNvSpPr>
              <a:spLocks noChangeArrowheads="1"/>
            </p:cNvSpPr>
            <p:nvPr/>
          </p:nvSpPr>
          <p:spPr bwMode="auto">
            <a:xfrm>
              <a:off x="1835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20" name="Oval 112"/>
            <p:cNvSpPr>
              <a:spLocks noChangeArrowheads="1"/>
            </p:cNvSpPr>
            <p:nvPr/>
          </p:nvSpPr>
          <p:spPr bwMode="auto">
            <a:xfrm>
              <a:off x="1802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21" name="Oval 113"/>
            <p:cNvSpPr>
              <a:spLocks noChangeArrowheads="1"/>
            </p:cNvSpPr>
            <p:nvPr/>
          </p:nvSpPr>
          <p:spPr bwMode="auto">
            <a:xfrm>
              <a:off x="1772" y="1096"/>
              <a:ext cx="18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3458817" y="358586"/>
            <a:ext cx="222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" name="Rectangle 20"/>
          <p:cNvSpPr>
            <a:spLocks noChangeArrowheads="1"/>
          </p:cNvSpPr>
          <p:nvPr/>
        </p:nvSpPr>
        <p:spPr bwMode="auto">
          <a:xfrm>
            <a:off x="3671697" y="685492"/>
            <a:ext cx="180060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subtitle for your presentation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576263" y="1565275"/>
            <a:ext cx="3694112" cy="1098550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100" name="Freeform 20" descr="001e90bc453a118d6b4237"/>
          <p:cNvSpPr/>
          <p:nvPr/>
        </p:nvSpPr>
        <p:spPr bwMode="auto">
          <a:xfrm>
            <a:off x="576263" y="1565275"/>
            <a:ext cx="1522412" cy="1098550"/>
          </a:xfrm>
          <a:custGeom>
            <a:avLst/>
            <a:gdLst>
              <a:gd name="T0" fmla="*/ 898 w 959"/>
              <a:gd name="T1" fmla="*/ 284 h 692"/>
              <a:gd name="T2" fmla="*/ 898 w 959"/>
              <a:gd name="T3" fmla="*/ 0 h 692"/>
              <a:gd name="T4" fmla="*/ 0 w 959"/>
              <a:gd name="T5" fmla="*/ 0 h 692"/>
              <a:gd name="T6" fmla="*/ 0 w 959"/>
              <a:gd name="T7" fmla="*/ 692 h 692"/>
              <a:gd name="T8" fmla="*/ 898 w 959"/>
              <a:gd name="T9" fmla="*/ 692 h 692"/>
              <a:gd name="T10" fmla="*/ 898 w 959"/>
              <a:gd name="T11" fmla="*/ 407 h 692"/>
              <a:gd name="T12" fmla="*/ 959 w 959"/>
              <a:gd name="T13" fmla="*/ 346 h 692"/>
              <a:gd name="T14" fmla="*/ 898 w 959"/>
              <a:gd name="T15" fmla="*/ 284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9" h="692">
                <a:moveTo>
                  <a:pt x="898" y="284"/>
                </a:moveTo>
                <a:lnTo>
                  <a:pt x="898" y="0"/>
                </a:lnTo>
                <a:lnTo>
                  <a:pt x="0" y="0"/>
                </a:lnTo>
                <a:lnTo>
                  <a:pt x="0" y="692"/>
                </a:lnTo>
                <a:lnTo>
                  <a:pt x="898" y="692"/>
                </a:lnTo>
                <a:lnTo>
                  <a:pt x="898" y="407"/>
                </a:lnTo>
                <a:lnTo>
                  <a:pt x="959" y="346"/>
                </a:lnTo>
                <a:lnTo>
                  <a:pt x="898" y="284"/>
                </a:lnTo>
                <a:close/>
              </a:path>
            </a:pathLst>
          </a:custGeom>
          <a:blipFill dpi="0" rotWithShape="1">
            <a:blip r:embed="rId1"/>
            <a:srcRect/>
            <a:stretch>
              <a:fillRect b="-39047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01" name="Freeform 21"/>
          <p:cNvSpPr/>
          <p:nvPr/>
        </p:nvSpPr>
        <p:spPr bwMode="auto">
          <a:xfrm>
            <a:off x="576263" y="1565275"/>
            <a:ext cx="631825" cy="631825"/>
          </a:xfrm>
          <a:custGeom>
            <a:avLst/>
            <a:gdLst>
              <a:gd name="T0" fmla="*/ 0 w 398"/>
              <a:gd name="T1" fmla="*/ 398 h 398"/>
              <a:gd name="T2" fmla="*/ 0 w 398"/>
              <a:gd name="T3" fmla="*/ 0 h 398"/>
              <a:gd name="T4" fmla="*/ 398 w 398"/>
              <a:gd name="T5" fmla="*/ 0 h 398"/>
              <a:gd name="T6" fmla="*/ 0 w 398"/>
              <a:gd name="T7" fmla="*/ 398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8" h="398">
                <a:moveTo>
                  <a:pt x="0" y="398"/>
                </a:moveTo>
                <a:lnTo>
                  <a:pt x="0" y="0"/>
                </a:lnTo>
                <a:lnTo>
                  <a:pt x="398" y="0"/>
                </a:lnTo>
                <a:lnTo>
                  <a:pt x="0" y="3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4875213" y="1565275"/>
            <a:ext cx="3694112" cy="1098550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103" name="Freeform 23" descr="160621-20121008052951-1"/>
          <p:cNvSpPr/>
          <p:nvPr/>
        </p:nvSpPr>
        <p:spPr bwMode="auto">
          <a:xfrm>
            <a:off x="4875213" y="1565275"/>
            <a:ext cx="1522412" cy="1098550"/>
          </a:xfrm>
          <a:custGeom>
            <a:avLst/>
            <a:gdLst>
              <a:gd name="T0" fmla="*/ 898 w 959"/>
              <a:gd name="T1" fmla="*/ 284 h 692"/>
              <a:gd name="T2" fmla="*/ 898 w 959"/>
              <a:gd name="T3" fmla="*/ 0 h 692"/>
              <a:gd name="T4" fmla="*/ 0 w 959"/>
              <a:gd name="T5" fmla="*/ 0 h 692"/>
              <a:gd name="T6" fmla="*/ 0 w 959"/>
              <a:gd name="T7" fmla="*/ 692 h 692"/>
              <a:gd name="T8" fmla="*/ 898 w 959"/>
              <a:gd name="T9" fmla="*/ 692 h 692"/>
              <a:gd name="T10" fmla="*/ 898 w 959"/>
              <a:gd name="T11" fmla="*/ 407 h 692"/>
              <a:gd name="T12" fmla="*/ 959 w 959"/>
              <a:gd name="T13" fmla="*/ 346 h 692"/>
              <a:gd name="T14" fmla="*/ 898 w 959"/>
              <a:gd name="T15" fmla="*/ 284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9" h="692">
                <a:moveTo>
                  <a:pt x="898" y="284"/>
                </a:moveTo>
                <a:lnTo>
                  <a:pt x="898" y="0"/>
                </a:lnTo>
                <a:lnTo>
                  <a:pt x="0" y="0"/>
                </a:lnTo>
                <a:lnTo>
                  <a:pt x="0" y="692"/>
                </a:lnTo>
                <a:lnTo>
                  <a:pt x="898" y="692"/>
                </a:lnTo>
                <a:lnTo>
                  <a:pt x="898" y="407"/>
                </a:lnTo>
                <a:lnTo>
                  <a:pt x="959" y="346"/>
                </a:lnTo>
                <a:lnTo>
                  <a:pt x="898" y="284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b="-37891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04" name="Freeform 24"/>
          <p:cNvSpPr/>
          <p:nvPr/>
        </p:nvSpPr>
        <p:spPr bwMode="auto">
          <a:xfrm>
            <a:off x="4875213" y="1565275"/>
            <a:ext cx="631825" cy="631825"/>
          </a:xfrm>
          <a:custGeom>
            <a:avLst/>
            <a:gdLst>
              <a:gd name="T0" fmla="*/ 0 w 398"/>
              <a:gd name="T1" fmla="*/ 398 h 398"/>
              <a:gd name="T2" fmla="*/ 0 w 398"/>
              <a:gd name="T3" fmla="*/ 0 h 398"/>
              <a:gd name="T4" fmla="*/ 398 w 398"/>
              <a:gd name="T5" fmla="*/ 0 h 398"/>
              <a:gd name="T6" fmla="*/ 0 w 398"/>
              <a:gd name="T7" fmla="*/ 398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8" h="398">
                <a:moveTo>
                  <a:pt x="0" y="398"/>
                </a:moveTo>
                <a:lnTo>
                  <a:pt x="0" y="0"/>
                </a:lnTo>
                <a:lnTo>
                  <a:pt x="398" y="0"/>
                </a:lnTo>
                <a:lnTo>
                  <a:pt x="0" y="3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105" name="Rectangle 25"/>
          <p:cNvSpPr>
            <a:spLocks noChangeArrowheads="1"/>
          </p:cNvSpPr>
          <p:nvPr/>
        </p:nvSpPr>
        <p:spPr bwMode="auto">
          <a:xfrm>
            <a:off x="576263" y="3219450"/>
            <a:ext cx="3694112" cy="1098550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106" name="Freeform 26" descr="160621-20121008053042-5"/>
          <p:cNvSpPr/>
          <p:nvPr/>
        </p:nvSpPr>
        <p:spPr bwMode="auto">
          <a:xfrm>
            <a:off x="576263" y="3219450"/>
            <a:ext cx="1522412" cy="1098550"/>
          </a:xfrm>
          <a:custGeom>
            <a:avLst/>
            <a:gdLst>
              <a:gd name="T0" fmla="*/ 898 w 959"/>
              <a:gd name="T1" fmla="*/ 283 h 692"/>
              <a:gd name="T2" fmla="*/ 898 w 959"/>
              <a:gd name="T3" fmla="*/ 0 h 692"/>
              <a:gd name="T4" fmla="*/ 0 w 959"/>
              <a:gd name="T5" fmla="*/ 0 h 692"/>
              <a:gd name="T6" fmla="*/ 0 w 959"/>
              <a:gd name="T7" fmla="*/ 692 h 692"/>
              <a:gd name="T8" fmla="*/ 898 w 959"/>
              <a:gd name="T9" fmla="*/ 692 h 692"/>
              <a:gd name="T10" fmla="*/ 898 w 959"/>
              <a:gd name="T11" fmla="*/ 407 h 692"/>
              <a:gd name="T12" fmla="*/ 959 w 959"/>
              <a:gd name="T13" fmla="*/ 346 h 692"/>
              <a:gd name="T14" fmla="*/ 898 w 959"/>
              <a:gd name="T15" fmla="*/ 283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9" h="692">
                <a:moveTo>
                  <a:pt x="898" y="283"/>
                </a:moveTo>
                <a:lnTo>
                  <a:pt x="898" y="0"/>
                </a:lnTo>
                <a:lnTo>
                  <a:pt x="0" y="0"/>
                </a:lnTo>
                <a:lnTo>
                  <a:pt x="0" y="692"/>
                </a:lnTo>
                <a:lnTo>
                  <a:pt x="898" y="692"/>
                </a:lnTo>
                <a:lnTo>
                  <a:pt x="898" y="407"/>
                </a:lnTo>
                <a:lnTo>
                  <a:pt x="959" y="346"/>
                </a:lnTo>
                <a:lnTo>
                  <a:pt x="898" y="283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b="-37429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07" name="Freeform 27"/>
          <p:cNvSpPr/>
          <p:nvPr/>
        </p:nvSpPr>
        <p:spPr bwMode="auto">
          <a:xfrm>
            <a:off x="576263" y="3219450"/>
            <a:ext cx="631825" cy="630238"/>
          </a:xfrm>
          <a:custGeom>
            <a:avLst/>
            <a:gdLst>
              <a:gd name="T0" fmla="*/ 0 w 398"/>
              <a:gd name="T1" fmla="*/ 397 h 397"/>
              <a:gd name="T2" fmla="*/ 0 w 398"/>
              <a:gd name="T3" fmla="*/ 0 h 397"/>
              <a:gd name="T4" fmla="*/ 398 w 398"/>
              <a:gd name="T5" fmla="*/ 0 h 397"/>
              <a:gd name="T6" fmla="*/ 0 w 398"/>
              <a:gd name="T7" fmla="*/ 397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8" h="397">
                <a:moveTo>
                  <a:pt x="0" y="397"/>
                </a:moveTo>
                <a:lnTo>
                  <a:pt x="0" y="0"/>
                </a:lnTo>
                <a:lnTo>
                  <a:pt x="398" y="0"/>
                </a:lnTo>
                <a:lnTo>
                  <a:pt x="0" y="39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4875213" y="3219450"/>
            <a:ext cx="3694112" cy="1098550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109" name="Freeform 29" descr="160621-20121008053110-8"/>
          <p:cNvSpPr/>
          <p:nvPr/>
        </p:nvSpPr>
        <p:spPr bwMode="auto">
          <a:xfrm>
            <a:off x="4875213" y="3219450"/>
            <a:ext cx="1522412" cy="1098550"/>
          </a:xfrm>
          <a:custGeom>
            <a:avLst/>
            <a:gdLst>
              <a:gd name="T0" fmla="*/ 898 w 959"/>
              <a:gd name="T1" fmla="*/ 283 h 692"/>
              <a:gd name="T2" fmla="*/ 898 w 959"/>
              <a:gd name="T3" fmla="*/ 0 h 692"/>
              <a:gd name="T4" fmla="*/ 0 w 959"/>
              <a:gd name="T5" fmla="*/ 0 h 692"/>
              <a:gd name="T6" fmla="*/ 0 w 959"/>
              <a:gd name="T7" fmla="*/ 692 h 692"/>
              <a:gd name="T8" fmla="*/ 898 w 959"/>
              <a:gd name="T9" fmla="*/ 692 h 692"/>
              <a:gd name="T10" fmla="*/ 898 w 959"/>
              <a:gd name="T11" fmla="*/ 407 h 692"/>
              <a:gd name="T12" fmla="*/ 959 w 959"/>
              <a:gd name="T13" fmla="*/ 346 h 692"/>
              <a:gd name="T14" fmla="*/ 898 w 959"/>
              <a:gd name="T15" fmla="*/ 283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9" h="692">
                <a:moveTo>
                  <a:pt x="898" y="283"/>
                </a:moveTo>
                <a:lnTo>
                  <a:pt x="898" y="0"/>
                </a:lnTo>
                <a:lnTo>
                  <a:pt x="0" y="0"/>
                </a:lnTo>
                <a:lnTo>
                  <a:pt x="0" y="692"/>
                </a:lnTo>
                <a:lnTo>
                  <a:pt x="898" y="692"/>
                </a:lnTo>
                <a:lnTo>
                  <a:pt x="898" y="407"/>
                </a:lnTo>
                <a:lnTo>
                  <a:pt x="959" y="346"/>
                </a:lnTo>
                <a:lnTo>
                  <a:pt x="898" y="283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 b="-38353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10" name="Freeform 30"/>
          <p:cNvSpPr/>
          <p:nvPr/>
        </p:nvSpPr>
        <p:spPr bwMode="auto">
          <a:xfrm>
            <a:off x="4875213" y="3219450"/>
            <a:ext cx="631825" cy="630238"/>
          </a:xfrm>
          <a:custGeom>
            <a:avLst/>
            <a:gdLst>
              <a:gd name="T0" fmla="*/ 0 w 398"/>
              <a:gd name="T1" fmla="*/ 397 h 397"/>
              <a:gd name="T2" fmla="*/ 0 w 398"/>
              <a:gd name="T3" fmla="*/ 0 h 397"/>
              <a:gd name="T4" fmla="*/ 398 w 398"/>
              <a:gd name="T5" fmla="*/ 0 h 397"/>
              <a:gd name="T6" fmla="*/ 0 w 398"/>
              <a:gd name="T7" fmla="*/ 397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8" h="397">
                <a:moveTo>
                  <a:pt x="0" y="397"/>
                </a:moveTo>
                <a:lnTo>
                  <a:pt x="0" y="0"/>
                </a:lnTo>
                <a:lnTo>
                  <a:pt x="398" y="0"/>
                </a:lnTo>
                <a:lnTo>
                  <a:pt x="0" y="39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111" name="Line 31"/>
          <p:cNvSpPr>
            <a:spLocks noChangeShapeType="1"/>
          </p:cNvSpPr>
          <p:nvPr/>
        </p:nvSpPr>
        <p:spPr bwMode="auto">
          <a:xfrm>
            <a:off x="576263" y="2947988"/>
            <a:ext cx="7967662" cy="0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12" name="Line 32"/>
          <p:cNvSpPr>
            <a:spLocks noChangeShapeType="1"/>
          </p:cNvSpPr>
          <p:nvPr/>
        </p:nvSpPr>
        <p:spPr bwMode="auto">
          <a:xfrm>
            <a:off x="4567238" y="1565275"/>
            <a:ext cx="0" cy="2752725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6113" name="Group 33"/>
          <p:cNvGrpSpPr/>
          <p:nvPr/>
        </p:nvGrpSpPr>
        <p:grpSpPr bwMode="auto">
          <a:xfrm>
            <a:off x="4979988" y="3311525"/>
            <a:ext cx="171450" cy="222250"/>
            <a:chOff x="0" y="0"/>
            <a:chExt cx="108" cy="140"/>
          </a:xfrm>
        </p:grpSpPr>
        <p:sp>
          <p:nvSpPr>
            <p:cNvPr id="46114" name="Freeform 34"/>
            <p:cNvSpPr/>
            <p:nvPr/>
          </p:nvSpPr>
          <p:spPr bwMode="auto">
            <a:xfrm>
              <a:off x="0" y="0"/>
              <a:ext cx="108" cy="140"/>
            </a:xfrm>
            <a:custGeom>
              <a:avLst/>
              <a:gdLst>
                <a:gd name="T0" fmla="*/ 16 w 73"/>
                <a:gd name="T1" fmla="*/ 86 h 94"/>
                <a:gd name="T2" fmla="*/ 8 w 73"/>
                <a:gd name="T3" fmla="*/ 86 h 94"/>
                <a:gd name="T4" fmla="*/ 8 w 73"/>
                <a:gd name="T5" fmla="*/ 8 h 94"/>
                <a:gd name="T6" fmla="*/ 69 w 73"/>
                <a:gd name="T7" fmla="*/ 8 h 94"/>
                <a:gd name="T8" fmla="*/ 73 w 73"/>
                <a:gd name="T9" fmla="*/ 4 h 94"/>
                <a:gd name="T10" fmla="*/ 69 w 73"/>
                <a:gd name="T11" fmla="*/ 0 h 94"/>
                <a:gd name="T12" fmla="*/ 4 w 73"/>
                <a:gd name="T13" fmla="*/ 0 h 94"/>
                <a:gd name="T14" fmla="*/ 0 w 73"/>
                <a:gd name="T15" fmla="*/ 4 h 94"/>
                <a:gd name="T16" fmla="*/ 0 w 73"/>
                <a:gd name="T17" fmla="*/ 90 h 94"/>
                <a:gd name="T18" fmla="*/ 4 w 73"/>
                <a:gd name="T19" fmla="*/ 94 h 94"/>
                <a:gd name="T20" fmla="*/ 16 w 73"/>
                <a:gd name="T21" fmla="*/ 94 h 94"/>
                <a:gd name="T22" fmla="*/ 20 w 73"/>
                <a:gd name="T23" fmla="*/ 90 h 94"/>
                <a:gd name="T24" fmla="*/ 16 w 73"/>
                <a:gd name="T25" fmla="*/ 8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94">
                  <a:moveTo>
                    <a:pt x="16" y="86"/>
                  </a:moveTo>
                  <a:cubicBezTo>
                    <a:pt x="8" y="86"/>
                    <a:pt x="8" y="86"/>
                    <a:pt x="8" y="8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1" y="8"/>
                    <a:pt x="73" y="6"/>
                    <a:pt x="73" y="4"/>
                  </a:cubicBezTo>
                  <a:cubicBezTo>
                    <a:pt x="73" y="1"/>
                    <a:pt x="71" y="0"/>
                    <a:pt x="6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2"/>
                    <a:pt x="2" y="94"/>
                    <a:pt x="4" y="94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8" y="94"/>
                    <a:pt x="20" y="92"/>
                    <a:pt x="20" y="90"/>
                  </a:cubicBezTo>
                  <a:cubicBezTo>
                    <a:pt x="20" y="88"/>
                    <a:pt x="18" y="86"/>
                    <a:pt x="16" y="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15" name="Freeform 35"/>
            <p:cNvSpPr/>
            <p:nvPr/>
          </p:nvSpPr>
          <p:spPr bwMode="auto">
            <a:xfrm>
              <a:off x="68" y="82"/>
              <a:ext cx="40" cy="58"/>
            </a:xfrm>
            <a:custGeom>
              <a:avLst/>
              <a:gdLst>
                <a:gd name="T0" fmla="*/ 23 w 27"/>
                <a:gd name="T1" fmla="*/ 0 h 39"/>
                <a:gd name="T2" fmla="*/ 19 w 27"/>
                <a:gd name="T3" fmla="*/ 4 h 39"/>
                <a:gd name="T4" fmla="*/ 19 w 27"/>
                <a:gd name="T5" fmla="*/ 31 h 39"/>
                <a:gd name="T6" fmla="*/ 4 w 27"/>
                <a:gd name="T7" fmla="*/ 31 h 39"/>
                <a:gd name="T8" fmla="*/ 0 w 27"/>
                <a:gd name="T9" fmla="*/ 35 h 39"/>
                <a:gd name="T10" fmla="*/ 4 w 27"/>
                <a:gd name="T11" fmla="*/ 39 h 39"/>
                <a:gd name="T12" fmla="*/ 23 w 27"/>
                <a:gd name="T13" fmla="*/ 39 h 39"/>
                <a:gd name="T14" fmla="*/ 26 w 27"/>
                <a:gd name="T15" fmla="*/ 38 h 39"/>
                <a:gd name="T16" fmla="*/ 27 w 27"/>
                <a:gd name="T17" fmla="*/ 35 h 39"/>
                <a:gd name="T18" fmla="*/ 27 w 27"/>
                <a:gd name="T19" fmla="*/ 4 h 39"/>
                <a:gd name="T20" fmla="*/ 23 w 27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39">
                  <a:moveTo>
                    <a:pt x="23" y="0"/>
                  </a:moveTo>
                  <a:cubicBezTo>
                    <a:pt x="21" y="0"/>
                    <a:pt x="19" y="2"/>
                    <a:pt x="19" y="4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2" y="31"/>
                    <a:pt x="0" y="33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4" y="39"/>
                    <a:pt x="25" y="39"/>
                    <a:pt x="26" y="38"/>
                  </a:cubicBezTo>
                  <a:cubicBezTo>
                    <a:pt x="27" y="37"/>
                    <a:pt x="27" y="36"/>
                    <a:pt x="27" y="35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16" name="Freeform 36"/>
            <p:cNvSpPr>
              <a:spLocks noEditPoints="1"/>
            </p:cNvSpPr>
            <p:nvPr/>
          </p:nvSpPr>
          <p:spPr bwMode="auto">
            <a:xfrm>
              <a:off x="38" y="29"/>
              <a:ext cx="69" cy="99"/>
            </a:xfrm>
            <a:custGeom>
              <a:avLst/>
              <a:gdLst>
                <a:gd name="T0" fmla="*/ 40 w 46"/>
                <a:gd name="T1" fmla="*/ 1 h 67"/>
                <a:gd name="T2" fmla="*/ 35 w 46"/>
                <a:gd name="T3" fmla="*/ 0 h 67"/>
                <a:gd name="T4" fmla="*/ 27 w 46"/>
                <a:gd name="T5" fmla="*/ 5 h 67"/>
                <a:gd name="T6" fmla="*/ 0 w 46"/>
                <a:gd name="T7" fmla="*/ 50 h 67"/>
                <a:gd name="T8" fmla="*/ 0 w 46"/>
                <a:gd name="T9" fmla="*/ 53 h 67"/>
                <a:gd name="T10" fmla="*/ 0 w 46"/>
                <a:gd name="T11" fmla="*/ 63 h 67"/>
                <a:gd name="T12" fmla="*/ 2 w 46"/>
                <a:gd name="T13" fmla="*/ 66 h 67"/>
                <a:gd name="T14" fmla="*/ 4 w 46"/>
                <a:gd name="T15" fmla="*/ 67 h 67"/>
                <a:gd name="T16" fmla="*/ 6 w 46"/>
                <a:gd name="T17" fmla="*/ 66 h 67"/>
                <a:gd name="T18" fmla="*/ 15 w 46"/>
                <a:gd name="T19" fmla="*/ 61 h 67"/>
                <a:gd name="T20" fmla="*/ 17 w 46"/>
                <a:gd name="T21" fmla="*/ 60 h 67"/>
                <a:gd name="T22" fmla="*/ 43 w 46"/>
                <a:gd name="T23" fmla="*/ 15 h 67"/>
                <a:gd name="T24" fmla="*/ 40 w 46"/>
                <a:gd name="T25" fmla="*/ 1 h 67"/>
                <a:gd name="T26" fmla="*/ 36 w 46"/>
                <a:gd name="T27" fmla="*/ 10 h 67"/>
                <a:gd name="T28" fmla="*/ 11 w 46"/>
                <a:gd name="T29" fmla="*/ 55 h 67"/>
                <a:gd name="T30" fmla="*/ 8 w 46"/>
                <a:gd name="T31" fmla="*/ 56 h 67"/>
                <a:gd name="T32" fmla="*/ 8 w 46"/>
                <a:gd name="T33" fmla="*/ 53 h 67"/>
                <a:gd name="T34" fmla="*/ 34 w 46"/>
                <a:gd name="T35" fmla="*/ 9 h 67"/>
                <a:gd name="T36" fmla="*/ 36 w 46"/>
                <a:gd name="T37" fmla="*/ 8 h 67"/>
                <a:gd name="T38" fmla="*/ 36 w 46"/>
                <a:gd name="T39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" h="67">
                  <a:moveTo>
                    <a:pt x="40" y="1"/>
                  </a:moveTo>
                  <a:cubicBezTo>
                    <a:pt x="38" y="1"/>
                    <a:pt x="37" y="0"/>
                    <a:pt x="35" y="0"/>
                  </a:cubicBezTo>
                  <a:cubicBezTo>
                    <a:pt x="32" y="0"/>
                    <a:pt x="28" y="2"/>
                    <a:pt x="27" y="5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1"/>
                    <a:pt x="0" y="52"/>
                    <a:pt x="0" y="5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1" y="66"/>
                    <a:pt x="2" y="66"/>
                  </a:cubicBezTo>
                  <a:cubicBezTo>
                    <a:pt x="3" y="67"/>
                    <a:pt x="4" y="67"/>
                    <a:pt x="4" y="67"/>
                  </a:cubicBezTo>
                  <a:cubicBezTo>
                    <a:pt x="5" y="67"/>
                    <a:pt x="6" y="67"/>
                    <a:pt x="6" y="66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6" y="61"/>
                    <a:pt x="17" y="61"/>
                    <a:pt x="17" y="60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6" y="10"/>
                    <a:pt x="44" y="4"/>
                    <a:pt x="40" y="1"/>
                  </a:cubicBezTo>
                  <a:close/>
                  <a:moveTo>
                    <a:pt x="36" y="10"/>
                  </a:moveTo>
                  <a:cubicBezTo>
                    <a:pt x="11" y="55"/>
                    <a:pt x="11" y="55"/>
                    <a:pt x="11" y="55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8"/>
                    <a:pt x="35" y="8"/>
                    <a:pt x="36" y="8"/>
                  </a:cubicBezTo>
                  <a:cubicBezTo>
                    <a:pt x="36" y="9"/>
                    <a:pt x="37" y="10"/>
                    <a:pt x="36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17" name="Freeform 37"/>
            <p:cNvSpPr/>
            <p:nvPr/>
          </p:nvSpPr>
          <p:spPr bwMode="auto">
            <a:xfrm>
              <a:off x="19" y="39"/>
              <a:ext cx="43" cy="13"/>
            </a:xfrm>
            <a:custGeom>
              <a:avLst/>
              <a:gdLst>
                <a:gd name="T0" fmla="*/ 29 w 29"/>
                <a:gd name="T1" fmla="*/ 4 h 9"/>
                <a:gd name="T2" fmla="*/ 25 w 29"/>
                <a:gd name="T3" fmla="*/ 0 h 9"/>
                <a:gd name="T4" fmla="*/ 4 w 29"/>
                <a:gd name="T5" fmla="*/ 0 h 9"/>
                <a:gd name="T6" fmla="*/ 0 w 29"/>
                <a:gd name="T7" fmla="*/ 4 h 9"/>
                <a:gd name="T8" fmla="*/ 4 w 29"/>
                <a:gd name="T9" fmla="*/ 9 h 9"/>
                <a:gd name="T10" fmla="*/ 25 w 29"/>
                <a:gd name="T11" fmla="*/ 9 h 9"/>
                <a:gd name="T12" fmla="*/ 29 w 29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9" y="4"/>
                  </a:moveTo>
                  <a:cubicBezTo>
                    <a:pt x="29" y="2"/>
                    <a:pt x="27" y="0"/>
                    <a:pt x="2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18" name="Freeform 38"/>
            <p:cNvSpPr/>
            <p:nvPr/>
          </p:nvSpPr>
          <p:spPr bwMode="auto">
            <a:xfrm>
              <a:off x="19" y="63"/>
              <a:ext cx="28" cy="12"/>
            </a:xfrm>
            <a:custGeom>
              <a:avLst/>
              <a:gdLst>
                <a:gd name="T0" fmla="*/ 4 w 19"/>
                <a:gd name="T1" fmla="*/ 0 h 8"/>
                <a:gd name="T2" fmla="*/ 0 w 19"/>
                <a:gd name="T3" fmla="*/ 4 h 8"/>
                <a:gd name="T4" fmla="*/ 4 w 19"/>
                <a:gd name="T5" fmla="*/ 8 h 8"/>
                <a:gd name="T6" fmla="*/ 15 w 19"/>
                <a:gd name="T7" fmla="*/ 8 h 8"/>
                <a:gd name="T8" fmla="*/ 19 w 19"/>
                <a:gd name="T9" fmla="*/ 4 h 8"/>
                <a:gd name="T10" fmla="*/ 15 w 19"/>
                <a:gd name="T11" fmla="*/ 0 h 8"/>
                <a:gd name="T12" fmla="*/ 4 w 1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8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8"/>
                    <a:pt x="4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7" y="8"/>
                    <a:pt x="19" y="7"/>
                    <a:pt x="19" y="4"/>
                  </a:cubicBezTo>
                  <a:cubicBezTo>
                    <a:pt x="19" y="2"/>
                    <a:pt x="17" y="0"/>
                    <a:pt x="15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6119" name="Group 39"/>
          <p:cNvGrpSpPr/>
          <p:nvPr/>
        </p:nvGrpSpPr>
        <p:grpSpPr bwMode="auto">
          <a:xfrm>
            <a:off x="668338" y="3309938"/>
            <a:ext cx="223837" cy="223837"/>
            <a:chOff x="0" y="0"/>
            <a:chExt cx="141" cy="141"/>
          </a:xfrm>
        </p:grpSpPr>
        <p:sp>
          <p:nvSpPr>
            <p:cNvPr id="46120" name="Freeform 40"/>
            <p:cNvSpPr>
              <a:spLocks noEditPoints="1"/>
            </p:cNvSpPr>
            <p:nvPr/>
          </p:nvSpPr>
          <p:spPr bwMode="auto">
            <a:xfrm>
              <a:off x="0" y="0"/>
              <a:ext cx="141" cy="141"/>
            </a:xfrm>
            <a:custGeom>
              <a:avLst/>
              <a:gdLst>
                <a:gd name="T0" fmla="*/ 91 w 95"/>
                <a:gd name="T1" fmla="*/ 37 h 95"/>
                <a:gd name="T2" fmla="*/ 82 w 95"/>
                <a:gd name="T3" fmla="*/ 31 h 95"/>
                <a:gd name="T4" fmla="*/ 85 w 95"/>
                <a:gd name="T5" fmla="*/ 20 h 95"/>
                <a:gd name="T6" fmla="*/ 71 w 95"/>
                <a:gd name="T7" fmla="*/ 9 h 95"/>
                <a:gd name="T8" fmla="*/ 60 w 95"/>
                <a:gd name="T9" fmla="*/ 11 h 95"/>
                <a:gd name="T10" fmla="*/ 55 w 95"/>
                <a:gd name="T11" fmla="*/ 1 h 95"/>
                <a:gd name="T12" fmla="*/ 37 w 95"/>
                <a:gd name="T13" fmla="*/ 4 h 95"/>
                <a:gd name="T14" fmla="*/ 31 w 95"/>
                <a:gd name="T15" fmla="*/ 13 h 95"/>
                <a:gd name="T16" fmla="*/ 20 w 95"/>
                <a:gd name="T17" fmla="*/ 10 h 95"/>
                <a:gd name="T18" fmla="*/ 9 w 95"/>
                <a:gd name="T19" fmla="*/ 24 h 95"/>
                <a:gd name="T20" fmla="*/ 11 w 95"/>
                <a:gd name="T21" fmla="*/ 35 h 95"/>
                <a:gd name="T22" fmla="*/ 1 w 95"/>
                <a:gd name="T23" fmla="*/ 41 h 95"/>
                <a:gd name="T24" fmla="*/ 1 w 95"/>
                <a:gd name="T25" fmla="*/ 55 h 95"/>
                <a:gd name="T26" fmla="*/ 11 w 95"/>
                <a:gd name="T27" fmla="*/ 61 h 95"/>
                <a:gd name="T28" fmla="*/ 9 w 95"/>
                <a:gd name="T29" fmla="*/ 72 h 95"/>
                <a:gd name="T30" fmla="*/ 20 w 95"/>
                <a:gd name="T31" fmla="*/ 86 h 95"/>
                <a:gd name="T32" fmla="*/ 31 w 95"/>
                <a:gd name="T33" fmla="*/ 83 h 95"/>
                <a:gd name="T34" fmla="*/ 37 w 95"/>
                <a:gd name="T35" fmla="*/ 92 h 95"/>
                <a:gd name="T36" fmla="*/ 47 w 95"/>
                <a:gd name="T37" fmla="*/ 95 h 95"/>
                <a:gd name="T38" fmla="*/ 58 w 95"/>
                <a:gd name="T39" fmla="*/ 92 h 95"/>
                <a:gd name="T40" fmla="*/ 64 w 95"/>
                <a:gd name="T41" fmla="*/ 83 h 95"/>
                <a:gd name="T42" fmla="*/ 75 w 95"/>
                <a:gd name="T43" fmla="*/ 86 h 95"/>
                <a:gd name="T44" fmla="*/ 86 w 95"/>
                <a:gd name="T45" fmla="*/ 72 h 95"/>
                <a:gd name="T46" fmla="*/ 84 w 95"/>
                <a:gd name="T47" fmla="*/ 61 h 95"/>
                <a:gd name="T48" fmla="*/ 94 w 95"/>
                <a:gd name="T49" fmla="*/ 55 h 95"/>
                <a:gd name="T50" fmla="*/ 94 w 95"/>
                <a:gd name="T51" fmla="*/ 41 h 95"/>
                <a:gd name="T52" fmla="*/ 79 w 95"/>
                <a:gd name="T53" fmla="*/ 54 h 95"/>
                <a:gd name="T54" fmla="*/ 74 w 95"/>
                <a:gd name="T55" fmla="*/ 62 h 95"/>
                <a:gd name="T56" fmla="*/ 77 w 95"/>
                <a:gd name="T57" fmla="*/ 73 h 95"/>
                <a:gd name="T58" fmla="*/ 66 w 95"/>
                <a:gd name="T59" fmla="*/ 75 h 95"/>
                <a:gd name="T60" fmla="*/ 56 w 95"/>
                <a:gd name="T61" fmla="*/ 77 h 95"/>
                <a:gd name="T62" fmla="*/ 51 w 95"/>
                <a:gd name="T63" fmla="*/ 87 h 95"/>
                <a:gd name="T64" fmla="*/ 41 w 95"/>
                <a:gd name="T65" fmla="*/ 80 h 95"/>
                <a:gd name="T66" fmla="*/ 33 w 95"/>
                <a:gd name="T67" fmla="*/ 75 h 95"/>
                <a:gd name="T68" fmla="*/ 22 w 95"/>
                <a:gd name="T69" fmla="*/ 78 h 95"/>
                <a:gd name="T70" fmla="*/ 21 w 95"/>
                <a:gd name="T71" fmla="*/ 66 h 95"/>
                <a:gd name="T72" fmla="*/ 18 w 95"/>
                <a:gd name="T73" fmla="*/ 56 h 95"/>
                <a:gd name="T74" fmla="*/ 8 w 95"/>
                <a:gd name="T75" fmla="*/ 51 h 95"/>
                <a:gd name="T76" fmla="*/ 8 w 95"/>
                <a:gd name="T77" fmla="*/ 44 h 95"/>
                <a:gd name="T78" fmla="*/ 18 w 95"/>
                <a:gd name="T79" fmla="*/ 39 h 95"/>
                <a:gd name="T80" fmla="*/ 21 w 95"/>
                <a:gd name="T81" fmla="*/ 29 h 95"/>
                <a:gd name="T82" fmla="*/ 22 w 95"/>
                <a:gd name="T83" fmla="*/ 18 h 95"/>
                <a:gd name="T84" fmla="*/ 33 w 95"/>
                <a:gd name="T85" fmla="*/ 21 h 95"/>
                <a:gd name="T86" fmla="*/ 41 w 95"/>
                <a:gd name="T87" fmla="*/ 16 h 95"/>
                <a:gd name="T88" fmla="*/ 51 w 95"/>
                <a:gd name="T89" fmla="*/ 9 h 95"/>
                <a:gd name="T90" fmla="*/ 56 w 95"/>
                <a:gd name="T91" fmla="*/ 18 h 95"/>
                <a:gd name="T92" fmla="*/ 66 w 95"/>
                <a:gd name="T93" fmla="*/ 21 h 95"/>
                <a:gd name="T94" fmla="*/ 77 w 95"/>
                <a:gd name="T95" fmla="*/ 23 h 95"/>
                <a:gd name="T96" fmla="*/ 74 w 95"/>
                <a:gd name="T97" fmla="*/ 33 h 95"/>
                <a:gd name="T98" fmla="*/ 79 w 95"/>
                <a:gd name="T99" fmla="*/ 42 h 95"/>
                <a:gd name="T100" fmla="*/ 87 w 95"/>
                <a:gd name="T101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95">
                  <a:moveTo>
                    <a:pt x="94" y="41"/>
                  </a:moveTo>
                  <a:cubicBezTo>
                    <a:pt x="94" y="39"/>
                    <a:pt x="93" y="38"/>
                    <a:pt x="91" y="37"/>
                  </a:cubicBezTo>
                  <a:cubicBezTo>
                    <a:pt x="84" y="35"/>
                    <a:pt x="84" y="35"/>
                    <a:pt x="84" y="35"/>
                  </a:cubicBezTo>
                  <a:cubicBezTo>
                    <a:pt x="84" y="33"/>
                    <a:pt x="83" y="32"/>
                    <a:pt x="82" y="31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7" y="23"/>
                    <a:pt x="86" y="21"/>
                    <a:pt x="85" y="20"/>
                  </a:cubicBezTo>
                  <a:cubicBezTo>
                    <a:pt x="83" y="16"/>
                    <a:pt x="79" y="13"/>
                    <a:pt x="75" y="10"/>
                  </a:cubicBezTo>
                  <a:cubicBezTo>
                    <a:pt x="74" y="9"/>
                    <a:pt x="73" y="9"/>
                    <a:pt x="71" y="9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3" y="12"/>
                    <a:pt x="62" y="12"/>
                    <a:pt x="60" y="11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2"/>
                    <a:pt x="56" y="1"/>
                    <a:pt x="55" y="1"/>
                  </a:cubicBezTo>
                  <a:cubicBezTo>
                    <a:pt x="49" y="0"/>
                    <a:pt x="45" y="0"/>
                    <a:pt x="40" y="1"/>
                  </a:cubicBezTo>
                  <a:cubicBezTo>
                    <a:pt x="39" y="1"/>
                    <a:pt x="38" y="2"/>
                    <a:pt x="37" y="4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12"/>
                    <a:pt x="32" y="12"/>
                    <a:pt x="31" y="13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2" y="9"/>
                    <a:pt x="21" y="9"/>
                    <a:pt x="20" y="10"/>
                  </a:cubicBezTo>
                  <a:cubicBezTo>
                    <a:pt x="16" y="13"/>
                    <a:pt x="12" y="16"/>
                    <a:pt x="9" y="20"/>
                  </a:cubicBezTo>
                  <a:cubicBezTo>
                    <a:pt x="8" y="21"/>
                    <a:pt x="8" y="23"/>
                    <a:pt x="9" y="24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2"/>
                    <a:pt x="11" y="33"/>
                    <a:pt x="11" y="35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2" y="38"/>
                    <a:pt x="1" y="39"/>
                    <a:pt x="1" y="41"/>
                  </a:cubicBezTo>
                  <a:cubicBezTo>
                    <a:pt x="0" y="43"/>
                    <a:pt x="0" y="46"/>
                    <a:pt x="0" y="48"/>
                  </a:cubicBezTo>
                  <a:cubicBezTo>
                    <a:pt x="0" y="50"/>
                    <a:pt x="0" y="52"/>
                    <a:pt x="1" y="55"/>
                  </a:cubicBezTo>
                  <a:cubicBezTo>
                    <a:pt x="1" y="56"/>
                    <a:pt x="2" y="58"/>
                    <a:pt x="3" y="58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1" y="62"/>
                    <a:pt x="12" y="63"/>
                    <a:pt x="12" y="64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8" y="73"/>
                    <a:pt x="8" y="74"/>
                    <a:pt x="9" y="76"/>
                  </a:cubicBezTo>
                  <a:cubicBezTo>
                    <a:pt x="12" y="80"/>
                    <a:pt x="16" y="83"/>
                    <a:pt x="20" y="86"/>
                  </a:cubicBezTo>
                  <a:cubicBezTo>
                    <a:pt x="21" y="87"/>
                    <a:pt x="22" y="87"/>
                    <a:pt x="24" y="86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2" y="83"/>
                    <a:pt x="33" y="84"/>
                    <a:pt x="34" y="84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8" y="93"/>
                    <a:pt x="39" y="94"/>
                    <a:pt x="40" y="94"/>
                  </a:cubicBezTo>
                  <a:cubicBezTo>
                    <a:pt x="43" y="95"/>
                    <a:pt x="45" y="95"/>
                    <a:pt x="47" y="95"/>
                  </a:cubicBezTo>
                  <a:cubicBezTo>
                    <a:pt x="50" y="95"/>
                    <a:pt x="52" y="95"/>
                    <a:pt x="55" y="94"/>
                  </a:cubicBezTo>
                  <a:cubicBezTo>
                    <a:pt x="56" y="94"/>
                    <a:pt x="57" y="93"/>
                    <a:pt x="58" y="9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2" y="84"/>
                    <a:pt x="63" y="83"/>
                    <a:pt x="64" y="83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73" y="87"/>
                    <a:pt x="74" y="87"/>
                    <a:pt x="75" y="86"/>
                  </a:cubicBezTo>
                  <a:cubicBezTo>
                    <a:pt x="79" y="83"/>
                    <a:pt x="83" y="80"/>
                    <a:pt x="85" y="76"/>
                  </a:cubicBezTo>
                  <a:cubicBezTo>
                    <a:pt x="86" y="74"/>
                    <a:pt x="87" y="73"/>
                    <a:pt x="86" y="72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4" y="62"/>
                    <a:pt x="84" y="61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93" y="58"/>
                    <a:pt x="94" y="56"/>
                    <a:pt x="94" y="55"/>
                  </a:cubicBezTo>
                  <a:cubicBezTo>
                    <a:pt x="94" y="52"/>
                    <a:pt x="95" y="50"/>
                    <a:pt x="95" y="48"/>
                  </a:cubicBezTo>
                  <a:cubicBezTo>
                    <a:pt x="95" y="46"/>
                    <a:pt x="94" y="43"/>
                    <a:pt x="94" y="41"/>
                  </a:cubicBezTo>
                  <a:close/>
                  <a:moveTo>
                    <a:pt x="86" y="51"/>
                  </a:moveTo>
                  <a:cubicBezTo>
                    <a:pt x="79" y="54"/>
                    <a:pt x="79" y="54"/>
                    <a:pt x="79" y="54"/>
                  </a:cubicBezTo>
                  <a:cubicBezTo>
                    <a:pt x="78" y="54"/>
                    <a:pt x="77" y="55"/>
                    <a:pt x="77" y="56"/>
                  </a:cubicBezTo>
                  <a:cubicBezTo>
                    <a:pt x="76" y="59"/>
                    <a:pt x="75" y="61"/>
                    <a:pt x="74" y="62"/>
                  </a:cubicBezTo>
                  <a:cubicBezTo>
                    <a:pt x="74" y="64"/>
                    <a:pt x="74" y="65"/>
                    <a:pt x="74" y="66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6" y="75"/>
                    <a:pt x="74" y="76"/>
                    <a:pt x="72" y="78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5" y="74"/>
                    <a:pt x="63" y="74"/>
                    <a:pt x="62" y="75"/>
                  </a:cubicBezTo>
                  <a:cubicBezTo>
                    <a:pt x="60" y="76"/>
                    <a:pt x="58" y="77"/>
                    <a:pt x="56" y="77"/>
                  </a:cubicBezTo>
                  <a:cubicBezTo>
                    <a:pt x="55" y="78"/>
                    <a:pt x="54" y="78"/>
                    <a:pt x="53" y="80"/>
                  </a:cubicBezTo>
                  <a:cubicBezTo>
                    <a:pt x="51" y="87"/>
                    <a:pt x="51" y="87"/>
                    <a:pt x="51" y="87"/>
                  </a:cubicBezTo>
                  <a:cubicBezTo>
                    <a:pt x="48" y="87"/>
                    <a:pt x="46" y="87"/>
                    <a:pt x="44" y="87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1" y="79"/>
                    <a:pt x="40" y="78"/>
                    <a:pt x="39" y="77"/>
                  </a:cubicBezTo>
                  <a:cubicBezTo>
                    <a:pt x="37" y="77"/>
                    <a:pt x="35" y="76"/>
                    <a:pt x="33" y="75"/>
                  </a:cubicBezTo>
                  <a:cubicBezTo>
                    <a:pt x="32" y="74"/>
                    <a:pt x="30" y="74"/>
                    <a:pt x="29" y="75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1" y="76"/>
                    <a:pt x="19" y="75"/>
                    <a:pt x="17" y="73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65"/>
                    <a:pt x="21" y="64"/>
                    <a:pt x="20" y="62"/>
                  </a:cubicBezTo>
                  <a:cubicBezTo>
                    <a:pt x="19" y="61"/>
                    <a:pt x="19" y="59"/>
                    <a:pt x="18" y="56"/>
                  </a:cubicBezTo>
                  <a:cubicBezTo>
                    <a:pt x="18" y="55"/>
                    <a:pt x="17" y="54"/>
                    <a:pt x="15" y="54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50"/>
                    <a:pt x="8" y="49"/>
                    <a:pt x="8" y="48"/>
                  </a:cubicBezTo>
                  <a:cubicBezTo>
                    <a:pt x="8" y="47"/>
                    <a:pt x="8" y="45"/>
                    <a:pt x="8" y="44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7" y="41"/>
                    <a:pt x="18" y="40"/>
                    <a:pt x="18" y="39"/>
                  </a:cubicBezTo>
                  <a:cubicBezTo>
                    <a:pt x="19" y="37"/>
                    <a:pt x="19" y="35"/>
                    <a:pt x="20" y="33"/>
                  </a:cubicBezTo>
                  <a:cubicBezTo>
                    <a:pt x="21" y="32"/>
                    <a:pt x="21" y="31"/>
                    <a:pt x="21" y="29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9" y="21"/>
                    <a:pt x="21" y="19"/>
                    <a:pt x="22" y="18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1"/>
                    <a:pt x="32" y="21"/>
                    <a:pt x="33" y="21"/>
                  </a:cubicBezTo>
                  <a:cubicBezTo>
                    <a:pt x="35" y="20"/>
                    <a:pt x="37" y="19"/>
                    <a:pt x="39" y="18"/>
                  </a:cubicBezTo>
                  <a:cubicBezTo>
                    <a:pt x="40" y="18"/>
                    <a:pt x="41" y="17"/>
                    <a:pt x="41" y="16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6" y="9"/>
                    <a:pt x="48" y="9"/>
                    <a:pt x="51" y="9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4" y="17"/>
                    <a:pt x="55" y="18"/>
                    <a:pt x="56" y="18"/>
                  </a:cubicBezTo>
                  <a:cubicBezTo>
                    <a:pt x="58" y="19"/>
                    <a:pt x="60" y="20"/>
                    <a:pt x="62" y="21"/>
                  </a:cubicBezTo>
                  <a:cubicBezTo>
                    <a:pt x="63" y="21"/>
                    <a:pt x="65" y="21"/>
                    <a:pt x="66" y="21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4" y="19"/>
                    <a:pt x="76" y="21"/>
                    <a:pt x="77" y="23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4" y="31"/>
                    <a:pt x="74" y="32"/>
                    <a:pt x="74" y="33"/>
                  </a:cubicBezTo>
                  <a:cubicBezTo>
                    <a:pt x="75" y="35"/>
                    <a:pt x="76" y="37"/>
                    <a:pt x="77" y="39"/>
                  </a:cubicBezTo>
                  <a:cubicBezTo>
                    <a:pt x="77" y="40"/>
                    <a:pt x="78" y="41"/>
                    <a:pt x="79" y="42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5"/>
                    <a:pt x="87" y="47"/>
                    <a:pt x="87" y="48"/>
                  </a:cubicBezTo>
                  <a:cubicBezTo>
                    <a:pt x="87" y="49"/>
                    <a:pt x="87" y="50"/>
                    <a:pt x="86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21" name="Freeform 41"/>
            <p:cNvSpPr>
              <a:spLocks noEditPoints="1"/>
            </p:cNvSpPr>
            <p:nvPr/>
          </p:nvSpPr>
          <p:spPr bwMode="auto">
            <a:xfrm>
              <a:off x="43" y="41"/>
              <a:ext cx="55" cy="57"/>
            </a:xfrm>
            <a:custGeom>
              <a:avLst/>
              <a:gdLst>
                <a:gd name="T0" fmla="*/ 18 w 37"/>
                <a:gd name="T1" fmla="*/ 0 h 38"/>
                <a:gd name="T2" fmla="*/ 0 w 37"/>
                <a:gd name="T3" fmla="*/ 19 h 38"/>
                <a:gd name="T4" fmla="*/ 18 w 37"/>
                <a:gd name="T5" fmla="*/ 38 h 38"/>
                <a:gd name="T6" fmla="*/ 37 w 37"/>
                <a:gd name="T7" fmla="*/ 19 h 38"/>
                <a:gd name="T8" fmla="*/ 18 w 37"/>
                <a:gd name="T9" fmla="*/ 0 h 38"/>
                <a:gd name="T10" fmla="*/ 18 w 37"/>
                <a:gd name="T11" fmla="*/ 29 h 38"/>
                <a:gd name="T12" fmla="*/ 8 w 37"/>
                <a:gd name="T13" fmla="*/ 19 h 38"/>
                <a:gd name="T14" fmla="*/ 18 w 37"/>
                <a:gd name="T15" fmla="*/ 8 h 38"/>
                <a:gd name="T16" fmla="*/ 29 w 37"/>
                <a:gd name="T17" fmla="*/ 19 h 38"/>
                <a:gd name="T18" fmla="*/ 18 w 37"/>
                <a:gd name="T1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8">
                  <a:moveTo>
                    <a:pt x="18" y="0"/>
                  </a:move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8"/>
                    <a:pt x="18" y="38"/>
                  </a:cubicBezTo>
                  <a:cubicBezTo>
                    <a:pt x="29" y="38"/>
                    <a:pt x="37" y="29"/>
                    <a:pt x="37" y="19"/>
                  </a:cubicBezTo>
                  <a:cubicBezTo>
                    <a:pt x="37" y="8"/>
                    <a:pt x="29" y="0"/>
                    <a:pt x="18" y="0"/>
                  </a:cubicBezTo>
                  <a:close/>
                  <a:moveTo>
                    <a:pt x="18" y="29"/>
                  </a:moveTo>
                  <a:cubicBezTo>
                    <a:pt x="13" y="29"/>
                    <a:pt x="8" y="25"/>
                    <a:pt x="8" y="19"/>
                  </a:cubicBezTo>
                  <a:cubicBezTo>
                    <a:pt x="8" y="13"/>
                    <a:pt x="13" y="8"/>
                    <a:pt x="18" y="8"/>
                  </a:cubicBezTo>
                  <a:cubicBezTo>
                    <a:pt x="24" y="8"/>
                    <a:pt x="29" y="13"/>
                    <a:pt x="29" y="19"/>
                  </a:cubicBezTo>
                  <a:cubicBezTo>
                    <a:pt x="29" y="25"/>
                    <a:pt x="24" y="29"/>
                    <a:pt x="18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6122" name="Group 42"/>
          <p:cNvGrpSpPr/>
          <p:nvPr/>
        </p:nvGrpSpPr>
        <p:grpSpPr bwMode="auto">
          <a:xfrm>
            <a:off x="4956175" y="1652588"/>
            <a:ext cx="219075" cy="222250"/>
            <a:chOff x="0" y="0"/>
            <a:chExt cx="138" cy="140"/>
          </a:xfrm>
        </p:grpSpPr>
        <p:sp>
          <p:nvSpPr>
            <p:cNvPr id="46123" name="Freeform 43"/>
            <p:cNvSpPr/>
            <p:nvPr/>
          </p:nvSpPr>
          <p:spPr bwMode="auto">
            <a:xfrm>
              <a:off x="0" y="0"/>
              <a:ext cx="138" cy="101"/>
            </a:xfrm>
            <a:custGeom>
              <a:avLst/>
              <a:gdLst>
                <a:gd name="T0" fmla="*/ 72 w 93"/>
                <a:gd name="T1" fmla="*/ 25 h 68"/>
                <a:gd name="T2" fmla="*/ 67 w 93"/>
                <a:gd name="T3" fmla="*/ 25 h 68"/>
                <a:gd name="T4" fmla="*/ 67 w 93"/>
                <a:gd name="T5" fmla="*/ 23 h 68"/>
                <a:gd name="T6" fmla="*/ 44 w 93"/>
                <a:gd name="T7" fmla="*/ 0 h 68"/>
                <a:gd name="T8" fmla="*/ 21 w 93"/>
                <a:gd name="T9" fmla="*/ 19 h 68"/>
                <a:gd name="T10" fmla="*/ 15 w 93"/>
                <a:gd name="T11" fmla="*/ 20 h 68"/>
                <a:gd name="T12" fmla="*/ 15 w 93"/>
                <a:gd name="T13" fmla="*/ 20 h 68"/>
                <a:gd name="T14" fmla="*/ 5 w 93"/>
                <a:gd name="T15" fmla="*/ 34 h 68"/>
                <a:gd name="T16" fmla="*/ 7 w 93"/>
                <a:gd name="T17" fmla="*/ 40 h 68"/>
                <a:gd name="T18" fmla="*/ 0 w 93"/>
                <a:gd name="T19" fmla="*/ 53 h 68"/>
                <a:gd name="T20" fmla="*/ 15 w 93"/>
                <a:gd name="T21" fmla="*/ 68 h 68"/>
                <a:gd name="T22" fmla="*/ 30 w 93"/>
                <a:gd name="T23" fmla="*/ 68 h 68"/>
                <a:gd name="T24" fmla="*/ 34 w 93"/>
                <a:gd name="T25" fmla="*/ 64 h 68"/>
                <a:gd name="T26" fmla="*/ 30 w 93"/>
                <a:gd name="T27" fmla="*/ 60 h 68"/>
                <a:gd name="T28" fmla="*/ 15 w 93"/>
                <a:gd name="T29" fmla="*/ 60 h 68"/>
                <a:gd name="T30" fmla="*/ 8 w 93"/>
                <a:gd name="T31" fmla="*/ 53 h 68"/>
                <a:gd name="T32" fmla="*/ 14 w 93"/>
                <a:gd name="T33" fmla="*/ 46 h 68"/>
                <a:gd name="T34" fmla="*/ 17 w 93"/>
                <a:gd name="T35" fmla="*/ 43 h 68"/>
                <a:gd name="T36" fmla="*/ 16 w 93"/>
                <a:gd name="T37" fmla="*/ 39 h 68"/>
                <a:gd name="T38" fmla="*/ 13 w 93"/>
                <a:gd name="T39" fmla="*/ 34 h 68"/>
                <a:gd name="T40" fmla="*/ 18 w 93"/>
                <a:gd name="T41" fmla="*/ 27 h 68"/>
                <a:gd name="T42" fmla="*/ 18 w 93"/>
                <a:gd name="T43" fmla="*/ 27 h 68"/>
                <a:gd name="T44" fmla="*/ 23 w 93"/>
                <a:gd name="T45" fmla="*/ 28 h 68"/>
                <a:gd name="T46" fmla="*/ 27 w 93"/>
                <a:gd name="T47" fmla="*/ 28 h 68"/>
                <a:gd name="T48" fmla="*/ 29 w 93"/>
                <a:gd name="T49" fmla="*/ 24 h 68"/>
                <a:gd name="T50" fmla="*/ 29 w 93"/>
                <a:gd name="T51" fmla="*/ 23 h 68"/>
                <a:gd name="T52" fmla="*/ 29 w 93"/>
                <a:gd name="T53" fmla="*/ 23 h 68"/>
                <a:gd name="T54" fmla="*/ 44 w 93"/>
                <a:gd name="T55" fmla="*/ 8 h 68"/>
                <a:gd name="T56" fmla="*/ 59 w 93"/>
                <a:gd name="T57" fmla="*/ 23 h 68"/>
                <a:gd name="T58" fmla="*/ 57 w 93"/>
                <a:gd name="T59" fmla="*/ 31 h 68"/>
                <a:gd name="T60" fmla="*/ 58 w 93"/>
                <a:gd name="T61" fmla="*/ 36 h 68"/>
                <a:gd name="T62" fmla="*/ 63 w 93"/>
                <a:gd name="T63" fmla="*/ 36 h 68"/>
                <a:gd name="T64" fmla="*/ 72 w 93"/>
                <a:gd name="T65" fmla="*/ 33 h 68"/>
                <a:gd name="T66" fmla="*/ 85 w 93"/>
                <a:gd name="T67" fmla="*/ 46 h 68"/>
                <a:gd name="T68" fmla="*/ 72 w 93"/>
                <a:gd name="T69" fmla="*/ 60 h 68"/>
                <a:gd name="T70" fmla="*/ 63 w 93"/>
                <a:gd name="T71" fmla="*/ 60 h 68"/>
                <a:gd name="T72" fmla="*/ 59 w 93"/>
                <a:gd name="T73" fmla="*/ 64 h 68"/>
                <a:gd name="T74" fmla="*/ 63 w 93"/>
                <a:gd name="T75" fmla="*/ 68 h 68"/>
                <a:gd name="T76" fmla="*/ 72 w 93"/>
                <a:gd name="T77" fmla="*/ 68 h 68"/>
                <a:gd name="T78" fmla="*/ 93 w 93"/>
                <a:gd name="T79" fmla="*/ 46 h 68"/>
                <a:gd name="T80" fmla="*/ 72 w 93"/>
                <a:gd name="T81" fmla="*/ 2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" h="68">
                  <a:moveTo>
                    <a:pt x="72" y="25"/>
                  </a:moveTo>
                  <a:cubicBezTo>
                    <a:pt x="70" y="25"/>
                    <a:pt x="69" y="25"/>
                    <a:pt x="67" y="25"/>
                  </a:cubicBezTo>
                  <a:cubicBezTo>
                    <a:pt x="67" y="24"/>
                    <a:pt x="67" y="24"/>
                    <a:pt x="67" y="23"/>
                  </a:cubicBezTo>
                  <a:cubicBezTo>
                    <a:pt x="67" y="10"/>
                    <a:pt x="57" y="0"/>
                    <a:pt x="44" y="0"/>
                  </a:cubicBezTo>
                  <a:cubicBezTo>
                    <a:pt x="33" y="0"/>
                    <a:pt x="23" y="8"/>
                    <a:pt x="21" y="19"/>
                  </a:cubicBezTo>
                  <a:cubicBezTo>
                    <a:pt x="19" y="19"/>
                    <a:pt x="17" y="19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9" y="22"/>
                    <a:pt x="5" y="28"/>
                    <a:pt x="5" y="34"/>
                  </a:cubicBezTo>
                  <a:cubicBezTo>
                    <a:pt x="5" y="36"/>
                    <a:pt x="6" y="38"/>
                    <a:pt x="7" y="40"/>
                  </a:cubicBezTo>
                  <a:cubicBezTo>
                    <a:pt x="3" y="43"/>
                    <a:pt x="0" y="48"/>
                    <a:pt x="0" y="53"/>
                  </a:cubicBezTo>
                  <a:cubicBezTo>
                    <a:pt x="0" y="61"/>
                    <a:pt x="6" y="68"/>
                    <a:pt x="15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3" y="68"/>
                    <a:pt x="34" y="66"/>
                    <a:pt x="34" y="64"/>
                  </a:cubicBezTo>
                  <a:cubicBezTo>
                    <a:pt x="34" y="61"/>
                    <a:pt x="33" y="60"/>
                    <a:pt x="30" y="60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1" y="60"/>
                    <a:pt x="8" y="57"/>
                    <a:pt x="8" y="53"/>
                  </a:cubicBezTo>
                  <a:cubicBezTo>
                    <a:pt x="8" y="50"/>
                    <a:pt x="10" y="47"/>
                    <a:pt x="14" y="46"/>
                  </a:cubicBezTo>
                  <a:cubicBezTo>
                    <a:pt x="15" y="46"/>
                    <a:pt x="17" y="45"/>
                    <a:pt x="17" y="43"/>
                  </a:cubicBezTo>
                  <a:cubicBezTo>
                    <a:pt x="18" y="42"/>
                    <a:pt x="17" y="40"/>
                    <a:pt x="16" y="39"/>
                  </a:cubicBezTo>
                  <a:cubicBezTo>
                    <a:pt x="14" y="38"/>
                    <a:pt x="13" y="36"/>
                    <a:pt x="13" y="34"/>
                  </a:cubicBezTo>
                  <a:cubicBezTo>
                    <a:pt x="13" y="31"/>
                    <a:pt x="15" y="28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21" y="27"/>
                    <a:pt x="23" y="28"/>
                  </a:cubicBezTo>
                  <a:cubicBezTo>
                    <a:pt x="25" y="29"/>
                    <a:pt x="26" y="29"/>
                    <a:pt x="27" y="28"/>
                  </a:cubicBezTo>
                  <a:cubicBezTo>
                    <a:pt x="29" y="27"/>
                    <a:pt x="29" y="26"/>
                    <a:pt x="29" y="24"/>
                  </a:cubicBezTo>
                  <a:cubicBezTo>
                    <a:pt x="29" y="24"/>
                    <a:pt x="29" y="24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15"/>
                    <a:pt x="36" y="8"/>
                    <a:pt x="44" y="8"/>
                  </a:cubicBezTo>
                  <a:cubicBezTo>
                    <a:pt x="52" y="8"/>
                    <a:pt x="59" y="15"/>
                    <a:pt x="59" y="23"/>
                  </a:cubicBezTo>
                  <a:cubicBezTo>
                    <a:pt x="59" y="26"/>
                    <a:pt x="58" y="28"/>
                    <a:pt x="57" y="31"/>
                  </a:cubicBezTo>
                  <a:cubicBezTo>
                    <a:pt x="56" y="32"/>
                    <a:pt x="56" y="35"/>
                    <a:pt x="58" y="36"/>
                  </a:cubicBezTo>
                  <a:cubicBezTo>
                    <a:pt x="59" y="37"/>
                    <a:pt x="62" y="37"/>
                    <a:pt x="63" y="36"/>
                  </a:cubicBezTo>
                  <a:cubicBezTo>
                    <a:pt x="65" y="35"/>
                    <a:pt x="68" y="33"/>
                    <a:pt x="72" y="33"/>
                  </a:cubicBezTo>
                  <a:cubicBezTo>
                    <a:pt x="79" y="33"/>
                    <a:pt x="85" y="39"/>
                    <a:pt x="85" y="46"/>
                  </a:cubicBezTo>
                  <a:cubicBezTo>
                    <a:pt x="85" y="54"/>
                    <a:pt x="79" y="60"/>
                    <a:pt x="72" y="60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0" y="60"/>
                    <a:pt x="59" y="61"/>
                    <a:pt x="59" y="64"/>
                  </a:cubicBezTo>
                  <a:cubicBezTo>
                    <a:pt x="59" y="66"/>
                    <a:pt x="60" y="68"/>
                    <a:pt x="63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83" y="68"/>
                    <a:pt x="93" y="58"/>
                    <a:pt x="93" y="46"/>
                  </a:cubicBezTo>
                  <a:cubicBezTo>
                    <a:pt x="93" y="34"/>
                    <a:pt x="83" y="25"/>
                    <a:pt x="72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24" name="Freeform 44"/>
            <p:cNvSpPr/>
            <p:nvPr/>
          </p:nvSpPr>
          <p:spPr bwMode="auto">
            <a:xfrm>
              <a:off x="42" y="56"/>
              <a:ext cx="55" cy="84"/>
            </a:xfrm>
            <a:custGeom>
              <a:avLst/>
              <a:gdLst>
                <a:gd name="T0" fmla="*/ 29 w 37"/>
                <a:gd name="T1" fmla="*/ 36 h 56"/>
                <a:gd name="T2" fmla="*/ 23 w 37"/>
                <a:gd name="T3" fmla="*/ 43 h 56"/>
                <a:gd name="T4" fmla="*/ 23 w 37"/>
                <a:gd name="T5" fmla="*/ 4 h 56"/>
                <a:gd name="T6" fmla="*/ 18 w 37"/>
                <a:gd name="T7" fmla="*/ 0 h 56"/>
                <a:gd name="T8" fmla="*/ 14 w 37"/>
                <a:gd name="T9" fmla="*/ 4 h 56"/>
                <a:gd name="T10" fmla="*/ 14 w 37"/>
                <a:gd name="T11" fmla="*/ 43 h 56"/>
                <a:gd name="T12" fmla="*/ 8 w 37"/>
                <a:gd name="T13" fmla="*/ 36 h 56"/>
                <a:gd name="T14" fmla="*/ 2 w 37"/>
                <a:gd name="T15" fmla="*/ 36 h 56"/>
                <a:gd name="T16" fmla="*/ 2 w 37"/>
                <a:gd name="T17" fmla="*/ 41 h 56"/>
                <a:gd name="T18" fmla="*/ 16 w 37"/>
                <a:gd name="T19" fmla="*/ 55 h 56"/>
                <a:gd name="T20" fmla="*/ 18 w 37"/>
                <a:gd name="T21" fmla="*/ 56 h 56"/>
                <a:gd name="T22" fmla="*/ 21 w 37"/>
                <a:gd name="T23" fmla="*/ 55 h 56"/>
                <a:gd name="T24" fmla="*/ 35 w 37"/>
                <a:gd name="T25" fmla="*/ 41 h 56"/>
                <a:gd name="T26" fmla="*/ 35 w 37"/>
                <a:gd name="T27" fmla="*/ 36 h 56"/>
                <a:gd name="T28" fmla="*/ 29 w 37"/>
                <a:gd name="T29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56">
                  <a:moveTo>
                    <a:pt x="29" y="36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2"/>
                    <a:pt x="21" y="0"/>
                    <a:pt x="18" y="0"/>
                  </a:cubicBezTo>
                  <a:cubicBezTo>
                    <a:pt x="16" y="0"/>
                    <a:pt x="14" y="2"/>
                    <a:pt x="14" y="4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34"/>
                    <a:pt x="3" y="34"/>
                    <a:pt x="2" y="36"/>
                  </a:cubicBezTo>
                  <a:cubicBezTo>
                    <a:pt x="0" y="37"/>
                    <a:pt x="0" y="40"/>
                    <a:pt x="2" y="41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6"/>
                    <a:pt x="17" y="56"/>
                    <a:pt x="18" y="56"/>
                  </a:cubicBezTo>
                  <a:cubicBezTo>
                    <a:pt x="20" y="56"/>
                    <a:pt x="21" y="56"/>
                    <a:pt x="21" y="55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7" y="40"/>
                    <a:pt x="37" y="37"/>
                    <a:pt x="35" y="36"/>
                  </a:cubicBezTo>
                  <a:cubicBezTo>
                    <a:pt x="34" y="34"/>
                    <a:pt x="31" y="34"/>
                    <a:pt x="29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6125" name="Freeform 45"/>
          <p:cNvSpPr>
            <a:spLocks noEditPoints="1"/>
          </p:cNvSpPr>
          <p:nvPr/>
        </p:nvSpPr>
        <p:spPr bwMode="auto">
          <a:xfrm>
            <a:off x="668338" y="1687513"/>
            <a:ext cx="223837" cy="153987"/>
          </a:xfrm>
          <a:custGeom>
            <a:avLst/>
            <a:gdLst>
              <a:gd name="T0" fmla="*/ 91 w 95"/>
              <a:gd name="T1" fmla="*/ 7 h 65"/>
              <a:gd name="T2" fmla="*/ 82 w 95"/>
              <a:gd name="T3" fmla="*/ 3 h 65"/>
              <a:gd name="T4" fmla="*/ 73 w 95"/>
              <a:gd name="T5" fmla="*/ 7 h 65"/>
              <a:gd name="T6" fmla="*/ 69 w 95"/>
              <a:gd name="T7" fmla="*/ 16 h 65"/>
              <a:gd name="T8" fmla="*/ 71 w 95"/>
              <a:gd name="T9" fmla="*/ 21 h 65"/>
              <a:gd name="T10" fmla="*/ 55 w 95"/>
              <a:gd name="T11" fmla="*/ 35 h 65"/>
              <a:gd name="T12" fmla="*/ 47 w 95"/>
              <a:gd name="T13" fmla="*/ 33 h 65"/>
              <a:gd name="T14" fmla="*/ 39 w 95"/>
              <a:gd name="T15" fmla="*/ 35 h 65"/>
              <a:gd name="T16" fmla="*/ 28 w 95"/>
              <a:gd name="T17" fmla="*/ 22 h 65"/>
              <a:gd name="T18" fmla="*/ 25 w 95"/>
              <a:gd name="T19" fmla="*/ 4 h 65"/>
              <a:gd name="T20" fmla="*/ 15 w 95"/>
              <a:gd name="T21" fmla="*/ 0 h 65"/>
              <a:gd name="T22" fmla="*/ 4 w 95"/>
              <a:gd name="T23" fmla="*/ 4 h 65"/>
              <a:gd name="T24" fmla="*/ 0 w 95"/>
              <a:gd name="T25" fmla="*/ 14 h 65"/>
              <a:gd name="T26" fmla="*/ 4 w 95"/>
              <a:gd name="T27" fmla="*/ 25 h 65"/>
              <a:gd name="T28" fmla="*/ 15 w 95"/>
              <a:gd name="T29" fmla="*/ 29 h 65"/>
              <a:gd name="T30" fmla="*/ 22 w 95"/>
              <a:gd name="T31" fmla="*/ 27 h 65"/>
              <a:gd name="T32" fmla="*/ 33 w 95"/>
              <a:gd name="T33" fmla="*/ 40 h 65"/>
              <a:gd name="T34" fmla="*/ 35 w 95"/>
              <a:gd name="T35" fmla="*/ 60 h 65"/>
              <a:gd name="T36" fmla="*/ 47 w 95"/>
              <a:gd name="T37" fmla="*/ 65 h 65"/>
              <a:gd name="T38" fmla="*/ 58 w 95"/>
              <a:gd name="T39" fmla="*/ 60 h 65"/>
              <a:gd name="T40" fmla="*/ 60 w 95"/>
              <a:gd name="T41" fmla="*/ 41 h 65"/>
              <a:gd name="T42" fmla="*/ 76 w 95"/>
              <a:gd name="T43" fmla="*/ 27 h 65"/>
              <a:gd name="T44" fmla="*/ 82 w 95"/>
              <a:gd name="T45" fmla="*/ 29 h 65"/>
              <a:gd name="T46" fmla="*/ 91 w 95"/>
              <a:gd name="T47" fmla="*/ 25 h 65"/>
              <a:gd name="T48" fmla="*/ 95 w 95"/>
              <a:gd name="T49" fmla="*/ 16 h 65"/>
              <a:gd name="T50" fmla="*/ 91 w 95"/>
              <a:gd name="T51" fmla="*/ 7 h 65"/>
              <a:gd name="T52" fmla="*/ 10 w 95"/>
              <a:gd name="T53" fmla="*/ 19 h 65"/>
              <a:gd name="T54" fmla="*/ 8 w 95"/>
              <a:gd name="T55" fmla="*/ 14 h 65"/>
              <a:gd name="T56" fmla="*/ 10 w 95"/>
              <a:gd name="T57" fmla="*/ 10 h 65"/>
              <a:gd name="T58" fmla="*/ 15 w 95"/>
              <a:gd name="T59" fmla="*/ 8 h 65"/>
              <a:gd name="T60" fmla="*/ 20 w 95"/>
              <a:gd name="T61" fmla="*/ 10 h 65"/>
              <a:gd name="T62" fmla="*/ 20 w 95"/>
              <a:gd name="T63" fmla="*/ 19 h 65"/>
              <a:gd name="T64" fmla="*/ 10 w 95"/>
              <a:gd name="T65" fmla="*/ 19 h 65"/>
              <a:gd name="T66" fmla="*/ 85 w 95"/>
              <a:gd name="T67" fmla="*/ 19 h 65"/>
              <a:gd name="T68" fmla="*/ 79 w 95"/>
              <a:gd name="T69" fmla="*/ 19 h 65"/>
              <a:gd name="T70" fmla="*/ 77 w 95"/>
              <a:gd name="T71" fmla="*/ 16 h 65"/>
              <a:gd name="T72" fmla="*/ 79 w 95"/>
              <a:gd name="T73" fmla="*/ 13 h 65"/>
              <a:gd name="T74" fmla="*/ 82 w 95"/>
              <a:gd name="T75" fmla="*/ 11 h 65"/>
              <a:gd name="T76" fmla="*/ 85 w 95"/>
              <a:gd name="T77" fmla="*/ 13 h 65"/>
              <a:gd name="T78" fmla="*/ 87 w 95"/>
              <a:gd name="T79" fmla="*/ 16 h 65"/>
              <a:gd name="T80" fmla="*/ 85 w 95"/>
              <a:gd name="T81" fmla="*/ 19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5" h="65">
                <a:moveTo>
                  <a:pt x="91" y="7"/>
                </a:moveTo>
                <a:cubicBezTo>
                  <a:pt x="89" y="5"/>
                  <a:pt x="85" y="3"/>
                  <a:pt x="82" y="3"/>
                </a:cubicBezTo>
                <a:cubicBezTo>
                  <a:pt x="79" y="3"/>
                  <a:pt x="75" y="5"/>
                  <a:pt x="73" y="7"/>
                </a:cubicBezTo>
                <a:cubicBezTo>
                  <a:pt x="71" y="9"/>
                  <a:pt x="69" y="13"/>
                  <a:pt x="69" y="16"/>
                </a:cubicBezTo>
                <a:cubicBezTo>
                  <a:pt x="69" y="18"/>
                  <a:pt x="70" y="20"/>
                  <a:pt x="71" y="21"/>
                </a:cubicBezTo>
                <a:cubicBezTo>
                  <a:pt x="55" y="35"/>
                  <a:pt x="55" y="35"/>
                  <a:pt x="55" y="35"/>
                </a:cubicBezTo>
                <a:cubicBezTo>
                  <a:pt x="52" y="34"/>
                  <a:pt x="50" y="33"/>
                  <a:pt x="47" y="33"/>
                </a:cubicBezTo>
                <a:cubicBezTo>
                  <a:pt x="44" y="33"/>
                  <a:pt x="41" y="33"/>
                  <a:pt x="39" y="35"/>
                </a:cubicBezTo>
                <a:cubicBezTo>
                  <a:pt x="28" y="22"/>
                  <a:pt x="28" y="22"/>
                  <a:pt x="28" y="22"/>
                </a:cubicBezTo>
                <a:cubicBezTo>
                  <a:pt x="31" y="16"/>
                  <a:pt x="30" y="9"/>
                  <a:pt x="25" y="4"/>
                </a:cubicBezTo>
                <a:cubicBezTo>
                  <a:pt x="23" y="1"/>
                  <a:pt x="19" y="0"/>
                  <a:pt x="15" y="0"/>
                </a:cubicBezTo>
                <a:cubicBezTo>
                  <a:pt x="11" y="0"/>
                  <a:pt x="7" y="1"/>
                  <a:pt x="4" y="4"/>
                </a:cubicBezTo>
                <a:cubicBezTo>
                  <a:pt x="2" y="7"/>
                  <a:pt x="0" y="10"/>
                  <a:pt x="0" y="14"/>
                </a:cubicBezTo>
                <a:cubicBezTo>
                  <a:pt x="0" y="18"/>
                  <a:pt x="2" y="22"/>
                  <a:pt x="4" y="25"/>
                </a:cubicBezTo>
                <a:cubicBezTo>
                  <a:pt x="7" y="28"/>
                  <a:pt x="11" y="29"/>
                  <a:pt x="15" y="29"/>
                </a:cubicBezTo>
                <a:cubicBezTo>
                  <a:pt x="17" y="29"/>
                  <a:pt x="20" y="28"/>
                  <a:pt x="22" y="27"/>
                </a:cubicBezTo>
                <a:cubicBezTo>
                  <a:pt x="33" y="40"/>
                  <a:pt x="33" y="40"/>
                  <a:pt x="33" y="40"/>
                </a:cubicBezTo>
                <a:cubicBezTo>
                  <a:pt x="29" y="47"/>
                  <a:pt x="30" y="55"/>
                  <a:pt x="35" y="60"/>
                </a:cubicBezTo>
                <a:cubicBezTo>
                  <a:pt x="38" y="63"/>
                  <a:pt x="42" y="65"/>
                  <a:pt x="47" y="65"/>
                </a:cubicBezTo>
                <a:cubicBezTo>
                  <a:pt x="51" y="65"/>
                  <a:pt x="55" y="63"/>
                  <a:pt x="58" y="60"/>
                </a:cubicBezTo>
                <a:cubicBezTo>
                  <a:pt x="63" y="55"/>
                  <a:pt x="64" y="47"/>
                  <a:pt x="60" y="41"/>
                </a:cubicBezTo>
                <a:cubicBezTo>
                  <a:pt x="76" y="27"/>
                  <a:pt x="76" y="27"/>
                  <a:pt x="76" y="27"/>
                </a:cubicBezTo>
                <a:cubicBezTo>
                  <a:pt x="78" y="28"/>
                  <a:pt x="80" y="29"/>
                  <a:pt x="82" y="29"/>
                </a:cubicBezTo>
                <a:cubicBezTo>
                  <a:pt x="85" y="29"/>
                  <a:pt x="89" y="27"/>
                  <a:pt x="91" y="25"/>
                </a:cubicBezTo>
                <a:cubicBezTo>
                  <a:pt x="93" y="23"/>
                  <a:pt x="95" y="19"/>
                  <a:pt x="95" y="16"/>
                </a:cubicBezTo>
                <a:cubicBezTo>
                  <a:pt x="95" y="13"/>
                  <a:pt x="93" y="9"/>
                  <a:pt x="91" y="7"/>
                </a:cubicBezTo>
                <a:close/>
                <a:moveTo>
                  <a:pt x="10" y="19"/>
                </a:moveTo>
                <a:cubicBezTo>
                  <a:pt x="9" y="18"/>
                  <a:pt x="8" y="16"/>
                  <a:pt x="8" y="14"/>
                </a:cubicBezTo>
                <a:cubicBezTo>
                  <a:pt x="8" y="13"/>
                  <a:pt x="9" y="11"/>
                  <a:pt x="10" y="10"/>
                </a:cubicBezTo>
                <a:cubicBezTo>
                  <a:pt x="11" y="8"/>
                  <a:pt x="13" y="8"/>
                  <a:pt x="15" y="8"/>
                </a:cubicBezTo>
                <a:cubicBezTo>
                  <a:pt x="17" y="8"/>
                  <a:pt x="18" y="8"/>
                  <a:pt x="20" y="10"/>
                </a:cubicBezTo>
                <a:cubicBezTo>
                  <a:pt x="22" y="12"/>
                  <a:pt x="22" y="16"/>
                  <a:pt x="20" y="19"/>
                </a:cubicBezTo>
                <a:cubicBezTo>
                  <a:pt x="17" y="22"/>
                  <a:pt x="13" y="22"/>
                  <a:pt x="10" y="19"/>
                </a:cubicBezTo>
                <a:close/>
                <a:moveTo>
                  <a:pt x="85" y="19"/>
                </a:moveTo>
                <a:cubicBezTo>
                  <a:pt x="83" y="21"/>
                  <a:pt x="80" y="21"/>
                  <a:pt x="79" y="19"/>
                </a:cubicBezTo>
                <a:cubicBezTo>
                  <a:pt x="78" y="18"/>
                  <a:pt x="77" y="17"/>
                  <a:pt x="77" y="16"/>
                </a:cubicBezTo>
                <a:cubicBezTo>
                  <a:pt x="77" y="15"/>
                  <a:pt x="78" y="14"/>
                  <a:pt x="79" y="13"/>
                </a:cubicBezTo>
                <a:cubicBezTo>
                  <a:pt x="80" y="12"/>
                  <a:pt x="81" y="11"/>
                  <a:pt x="82" y="11"/>
                </a:cubicBezTo>
                <a:cubicBezTo>
                  <a:pt x="83" y="11"/>
                  <a:pt x="84" y="12"/>
                  <a:pt x="85" y="13"/>
                </a:cubicBezTo>
                <a:cubicBezTo>
                  <a:pt x="86" y="14"/>
                  <a:pt x="87" y="15"/>
                  <a:pt x="87" y="16"/>
                </a:cubicBezTo>
                <a:cubicBezTo>
                  <a:pt x="87" y="17"/>
                  <a:pt x="86" y="18"/>
                  <a:pt x="85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26" name="Rectangle 46"/>
          <p:cNvSpPr>
            <a:spLocks noChangeArrowheads="1"/>
          </p:cNvSpPr>
          <p:nvPr/>
        </p:nvSpPr>
        <p:spPr bwMode="auto">
          <a:xfrm>
            <a:off x="2201863" y="1982830"/>
            <a:ext cx="19431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 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127" name="Line 47"/>
          <p:cNvSpPr>
            <a:spLocks noChangeShapeType="1"/>
          </p:cNvSpPr>
          <p:nvPr/>
        </p:nvSpPr>
        <p:spPr bwMode="auto">
          <a:xfrm>
            <a:off x="2214563" y="1909763"/>
            <a:ext cx="1871662" cy="0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28" name="Rectangle 48"/>
          <p:cNvSpPr>
            <a:spLocks noChangeArrowheads="1"/>
          </p:cNvSpPr>
          <p:nvPr/>
        </p:nvSpPr>
        <p:spPr bwMode="auto">
          <a:xfrm>
            <a:off x="2214563" y="1673225"/>
            <a:ext cx="1943100" cy="13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TOPIC HEADER </a:t>
            </a:r>
            <a:r>
              <a:rPr lang="zh-CN" altLang="en-U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TWO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129" name="Line 49"/>
          <p:cNvSpPr>
            <a:spLocks noChangeShapeType="1"/>
          </p:cNvSpPr>
          <p:nvPr/>
        </p:nvSpPr>
        <p:spPr bwMode="auto">
          <a:xfrm>
            <a:off x="6491288" y="1909763"/>
            <a:ext cx="1871662" cy="0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31" name="Line 51"/>
          <p:cNvSpPr>
            <a:spLocks noChangeShapeType="1"/>
          </p:cNvSpPr>
          <p:nvPr/>
        </p:nvSpPr>
        <p:spPr bwMode="auto">
          <a:xfrm>
            <a:off x="2214563" y="3565525"/>
            <a:ext cx="1871662" cy="0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33" name="Line 53"/>
          <p:cNvSpPr>
            <a:spLocks noChangeShapeType="1"/>
          </p:cNvSpPr>
          <p:nvPr/>
        </p:nvSpPr>
        <p:spPr bwMode="auto">
          <a:xfrm>
            <a:off x="6491288" y="3565525"/>
            <a:ext cx="1871662" cy="0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9" name="TextBox 78"/>
          <p:cNvSpPr txBox="1"/>
          <p:nvPr/>
        </p:nvSpPr>
        <p:spPr>
          <a:xfrm>
            <a:off x="3458817" y="358586"/>
            <a:ext cx="222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Rectangle 20"/>
          <p:cNvSpPr>
            <a:spLocks noChangeArrowheads="1"/>
          </p:cNvSpPr>
          <p:nvPr/>
        </p:nvSpPr>
        <p:spPr bwMode="auto">
          <a:xfrm>
            <a:off x="3671697" y="685492"/>
            <a:ext cx="180060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subtitle for your presentation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46"/>
          <p:cNvSpPr>
            <a:spLocks noChangeArrowheads="1"/>
          </p:cNvSpPr>
          <p:nvPr/>
        </p:nvSpPr>
        <p:spPr bwMode="auto">
          <a:xfrm>
            <a:off x="6479223" y="1982830"/>
            <a:ext cx="19431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 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9" name="Rectangle 48"/>
          <p:cNvSpPr>
            <a:spLocks noChangeArrowheads="1"/>
          </p:cNvSpPr>
          <p:nvPr/>
        </p:nvSpPr>
        <p:spPr bwMode="auto">
          <a:xfrm>
            <a:off x="6491923" y="1673225"/>
            <a:ext cx="1943100" cy="13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TOPIC HEADER </a:t>
            </a:r>
            <a:r>
              <a:rPr lang="zh-CN" altLang="en-U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TWO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1" name="Rectangle 46"/>
          <p:cNvSpPr>
            <a:spLocks noChangeArrowheads="1"/>
          </p:cNvSpPr>
          <p:nvPr/>
        </p:nvSpPr>
        <p:spPr bwMode="auto">
          <a:xfrm>
            <a:off x="2201863" y="3655844"/>
            <a:ext cx="19431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 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2" name="Rectangle 48"/>
          <p:cNvSpPr>
            <a:spLocks noChangeArrowheads="1"/>
          </p:cNvSpPr>
          <p:nvPr/>
        </p:nvSpPr>
        <p:spPr bwMode="auto">
          <a:xfrm>
            <a:off x="2214563" y="3346239"/>
            <a:ext cx="1943100" cy="13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TOPIC HEADER </a:t>
            </a:r>
            <a:r>
              <a:rPr lang="zh-CN" altLang="en-U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TWO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3" name="Rectangle 46"/>
          <p:cNvSpPr>
            <a:spLocks noChangeArrowheads="1"/>
          </p:cNvSpPr>
          <p:nvPr/>
        </p:nvSpPr>
        <p:spPr bwMode="auto">
          <a:xfrm>
            <a:off x="6479223" y="3655844"/>
            <a:ext cx="19431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 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4" name="Rectangle 48"/>
          <p:cNvSpPr>
            <a:spLocks noChangeArrowheads="1"/>
          </p:cNvSpPr>
          <p:nvPr/>
        </p:nvSpPr>
        <p:spPr bwMode="auto">
          <a:xfrm>
            <a:off x="6491923" y="3346239"/>
            <a:ext cx="1943100" cy="13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TOPIC HEADER </a:t>
            </a:r>
            <a:r>
              <a:rPr lang="zh-CN" altLang="en-U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TWO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 descr="Money副本"/>
          <p:cNvSpPr>
            <a:spLocks noChangeArrowheads="1"/>
          </p:cNvSpPr>
          <p:nvPr/>
        </p:nvSpPr>
        <p:spPr bwMode="auto">
          <a:xfrm>
            <a:off x="0" y="1203325"/>
            <a:ext cx="9144000" cy="2159000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1116013" y="1201738"/>
            <a:ext cx="2087562" cy="3170237"/>
          </a:xfrm>
          <a:prstGeom prst="rect">
            <a:avLst/>
          </a:prstGeom>
          <a:solidFill>
            <a:schemeClr val="accent1">
              <a:alpha val="89999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293813" y="2047875"/>
            <a:ext cx="1727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en-US" altLang="zh-CN" sz="20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What</a:t>
            </a:r>
            <a:endParaRPr lang="en-US" altLang="zh-CN" sz="2000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Makes us</a:t>
            </a:r>
            <a:endParaRPr lang="en-US" altLang="zh-CN" sz="2000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Different</a:t>
            </a:r>
            <a:endParaRPr lang="en-US" altLang="zh-CN" sz="2000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ea typeface="微软雅黑" panose="020B0503020204020204" pitchFamily="34" charset="-122"/>
              </a:rPr>
              <a:t>？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en-US" sz="20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4427538" y="3795713"/>
            <a:ext cx="4103687" cy="96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WRITE YOUR GREAT TITLE HERE</a:t>
            </a:r>
            <a:endParaRPr lang="zh-CN" alt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85" name="Freeform 13"/>
          <p:cNvSpPr>
            <a:spLocks noEditPoints="1"/>
          </p:cNvSpPr>
          <p:nvPr/>
        </p:nvSpPr>
        <p:spPr bwMode="auto">
          <a:xfrm>
            <a:off x="3990975" y="3821113"/>
            <a:ext cx="285750" cy="187325"/>
          </a:xfrm>
          <a:custGeom>
            <a:avLst/>
            <a:gdLst>
              <a:gd name="T0" fmla="*/ 532 w 532"/>
              <a:gd name="T1" fmla="*/ 327 h 355"/>
              <a:gd name="T2" fmla="*/ 532 w 532"/>
              <a:gd name="T3" fmla="*/ 73 h 355"/>
              <a:gd name="T4" fmla="*/ 519 w 532"/>
              <a:gd name="T5" fmla="*/ 61 h 355"/>
              <a:gd name="T6" fmla="*/ 511 w 532"/>
              <a:gd name="T7" fmla="*/ 61 h 355"/>
              <a:gd name="T8" fmla="*/ 500 w 532"/>
              <a:gd name="T9" fmla="*/ 50 h 355"/>
              <a:gd name="T10" fmla="*/ 500 w 532"/>
              <a:gd name="T11" fmla="*/ 28 h 355"/>
              <a:gd name="T12" fmla="*/ 490 w 532"/>
              <a:gd name="T13" fmla="*/ 16 h 355"/>
              <a:gd name="T14" fmla="*/ 276 w 532"/>
              <a:gd name="T15" fmla="*/ 41 h 355"/>
              <a:gd name="T16" fmla="*/ 255 w 532"/>
              <a:gd name="T17" fmla="*/ 41 h 355"/>
              <a:gd name="T18" fmla="*/ 41 w 532"/>
              <a:gd name="T19" fmla="*/ 16 h 355"/>
              <a:gd name="T20" fmla="*/ 31 w 532"/>
              <a:gd name="T21" fmla="*/ 28 h 355"/>
              <a:gd name="T22" fmla="*/ 31 w 532"/>
              <a:gd name="T23" fmla="*/ 50 h 355"/>
              <a:gd name="T24" fmla="*/ 20 w 532"/>
              <a:gd name="T25" fmla="*/ 61 h 355"/>
              <a:gd name="T26" fmla="*/ 12 w 532"/>
              <a:gd name="T27" fmla="*/ 61 h 355"/>
              <a:gd name="T28" fmla="*/ 0 w 532"/>
              <a:gd name="T29" fmla="*/ 73 h 355"/>
              <a:gd name="T30" fmla="*/ 0 w 532"/>
              <a:gd name="T31" fmla="*/ 327 h 355"/>
              <a:gd name="T32" fmla="*/ 12 w 532"/>
              <a:gd name="T33" fmla="*/ 340 h 355"/>
              <a:gd name="T34" fmla="*/ 227 w 532"/>
              <a:gd name="T35" fmla="*/ 340 h 355"/>
              <a:gd name="T36" fmla="*/ 234 w 532"/>
              <a:gd name="T37" fmla="*/ 347 h 355"/>
              <a:gd name="T38" fmla="*/ 241 w 532"/>
              <a:gd name="T39" fmla="*/ 355 h 355"/>
              <a:gd name="T40" fmla="*/ 290 w 532"/>
              <a:gd name="T41" fmla="*/ 355 h 355"/>
              <a:gd name="T42" fmla="*/ 297 w 532"/>
              <a:gd name="T43" fmla="*/ 347 h 355"/>
              <a:gd name="T44" fmla="*/ 304 w 532"/>
              <a:gd name="T45" fmla="*/ 340 h 355"/>
              <a:gd name="T46" fmla="*/ 519 w 532"/>
              <a:gd name="T47" fmla="*/ 340 h 355"/>
              <a:gd name="T48" fmla="*/ 532 w 532"/>
              <a:gd name="T49" fmla="*/ 327 h 355"/>
              <a:gd name="T50" fmla="*/ 248 w 532"/>
              <a:gd name="T51" fmla="*/ 315 h 355"/>
              <a:gd name="T52" fmla="*/ 61 w 532"/>
              <a:gd name="T53" fmla="*/ 292 h 355"/>
              <a:gd name="T54" fmla="*/ 47 w 532"/>
              <a:gd name="T55" fmla="*/ 280 h 355"/>
              <a:gd name="T56" fmla="*/ 47 w 532"/>
              <a:gd name="T57" fmla="*/ 40 h 355"/>
              <a:gd name="T58" fmla="*/ 58 w 532"/>
              <a:gd name="T59" fmla="*/ 28 h 355"/>
              <a:gd name="T60" fmla="*/ 248 w 532"/>
              <a:gd name="T61" fmla="*/ 57 h 355"/>
              <a:gd name="T62" fmla="*/ 258 w 532"/>
              <a:gd name="T63" fmla="*/ 77 h 355"/>
              <a:gd name="T64" fmla="*/ 258 w 532"/>
              <a:gd name="T65" fmla="*/ 310 h 355"/>
              <a:gd name="T66" fmla="*/ 248 w 532"/>
              <a:gd name="T67" fmla="*/ 315 h 355"/>
              <a:gd name="T68" fmla="*/ 283 w 532"/>
              <a:gd name="T69" fmla="*/ 315 h 355"/>
              <a:gd name="T70" fmla="*/ 470 w 532"/>
              <a:gd name="T71" fmla="*/ 292 h 355"/>
              <a:gd name="T72" fmla="*/ 484 w 532"/>
              <a:gd name="T73" fmla="*/ 280 h 355"/>
              <a:gd name="T74" fmla="*/ 484 w 532"/>
              <a:gd name="T75" fmla="*/ 40 h 355"/>
              <a:gd name="T76" fmla="*/ 474 w 532"/>
              <a:gd name="T77" fmla="*/ 28 h 355"/>
              <a:gd name="T78" fmla="*/ 284 w 532"/>
              <a:gd name="T79" fmla="*/ 57 h 355"/>
              <a:gd name="T80" fmla="*/ 274 w 532"/>
              <a:gd name="T81" fmla="*/ 77 h 355"/>
              <a:gd name="T82" fmla="*/ 274 w 532"/>
              <a:gd name="T83" fmla="*/ 310 h 355"/>
              <a:gd name="T84" fmla="*/ 283 w 532"/>
              <a:gd name="T85" fmla="*/ 315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32" h="355">
                <a:moveTo>
                  <a:pt x="532" y="327"/>
                </a:moveTo>
                <a:cubicBezTo>
                  <a:pt x="532" y="73"/>
                  <a:pt x="532" y="73"/>
                  <a:pt x="532" y="73"/>
                </a:cubicBezTo>
                <a:cubicBezTo>
                  <a:pt x="532" y="66"/>
                  <a:pt x="526" y="61"/>
                  <a:pt x="519" y="61"/>
                </a:cubicBezTo>
                <a:cubicBezTo>
                  <a:pt x="511" y="61"/>
                  <a:pt x="511" y="61"/>
                  <a:pt x="511" y="61"/>
                </a:cubicBezTo>
                <a:cubicBezTo>
                  <a:pt x="505" y="61"/>
                  <a:pt x="500" y="56"/>
                  <a:pt x="500" y="50"/>
                </a:cubicBezTo>
                <a:cubicBezTo>
                  <a:pt x="500" y="28"/>
                  <a:pt x="500" y="28"/>
                  <a:pt x="500" y="28"/>
                </a:cubicBezTo>
                <a:cubicBezTo>
                  <a:pt x="500" y="22"/>
                  <a:pt x="496" y="17"/>
                  <a:pt x="490" y="16"/>
                </a:cubicBezTo>
                <a:cubicBezTo>
                  <a:pt x="408" y="0"/>
                  <a:pt x="333" y="1"/>
                  <a:pt x="276" y="41"/>
                </a:cubicBezTo>
                <a:cubicBezTo>
                  <a:pt x="266" y="48"/>
                  <a:pt x="265" y="48"/>
                  <a:pt x="255" y="41"/>
                </a:cubicBezTo>
                <a:cubicBezTo>
                  <a:pt x="198" y="1"/>
                  <a:pt x="124" y="0"/>
                  <a:pt x="41" y="16"/>
                </a:cubicBezTo>
                <a:cubicBezTo>
                  <a:pt x="35" y="17"/>
                  <a:pt x="31" y="22"/>
                  <a:pt x="31" y="28"/>
                </a:cubicBezTo>
                <a:cubicBezTo>
                  <a:pt x="31" y="50"/>
                  <a:pt x="31" y="50"/>
                  <a:pt x="31" y="50"/>
                </a:cubicBezTo>
                <a:cubicBezTo>
                  <a:pt x="31" y="56"/>
                  <a:pt x="26" y="61"/>
                  <a:pt x="20" y="61"/>
                </a:cubicBezTo>
                <a:cubicBezTo>
                  <a:pt x="12" y="61"/>
                  <a:pt x="12" y="61"/>
                  <a:pt x="12" y="61"/>
                </a:cubicBezTo>
                <a:cubicBezTo>
                  <a:pt x="5" y="61"/>
                  <a:pt x="0" y="66"/>
                  <a:pt x="0" y="73"/>
                </a:cubicBezTo>
                <a:cubicBezTo>
                  <a:pt x="0" y="327"/>
                  <a:pt x="0" y="327"/>
                  <a:pt x="0" y="327"/>
                </a:cubicBezTo>
                <a:cubicBezTo>
                  <a:pt x="0" y="334"/>
                  <a:pt x="6" y="340"/>
                  <a:pt x="12" y="340"/>
                </a:cubicBezTo>
                <a:cubicBezTo>
                  <a:pt x="227" y="340"/>
                  <a:pt x="227" y="340"/>
                  <a:pt x="227" y="340"/>
                </a:cubicBezTo>
                <a:cubicBezTo>
                  <a:pt x="231" y="340"/>
                  <a:pt x="234" y="343"/>
                  <a:pt x="234" y="347"/>
                </a:cubicBezTo>
                <a:cubicBezTo>
                  <a:pt x="234" y="351"/>
                  <a:pt x="237" y="355"/>
                  <a:pt x="241" y="355"/>
                </a:cubicBezTo>
                <a:cubicBezTo>
                  <a:pt x="290" y="355"/>
                  <a:pt x="290" y="355"/>
                  <a:pt x="290" y="355"/>
                </a:cubicBezTo>
                <a:cubicBezTo>
                  <a:pt x="294" y="355"/>
                  <a:pt x="297" y="351"/>
                  <a:pt x="297" y="347"/>
                </a:cubicBezTo>
                <a:cubicBezTo>
                  <a:pt x="297" y="343"/>
                  <a:pt x="300" y="340"/>
                  <a:pt x="304" y="340"/>
                </a:cubicBezTo>
                <a:cubicBezTo>
                  <a:pt x="519" y="340"/>
                  <a:pt x="519" y="340"/>
                  <a:pt x="519" y="340"/>
                </a:cubicBezTo>
                <a:cubicBezTo>
                  <a:pt x="526" y="340"/>
                  <a:pt x="532" y="334"/>
                  <a:pt x="532" y="327"/>
                </a:cubicBezTo>
                <a:close/>
                <a:moveTo>
                  <a:pt x="248" y="315"/>
                </a:moveTo>
                <a:cubicBezTo>
                  <a:pt x="197" y="283"/>
                  <a:pt x="131" y="280"/>
                  <a:pt x="61" y="292"/>
                </a:cubicBezTo>
                <a:cubicBezTo>
                  <a:pt x="54" y="293"/>
                  <a:pt x="47" y="287"/>
                  <a:pt x="47" y="28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34"/>
                  <a:pt x="52" y="29"/>
                  <a:pt x="58" y="28"/>
                </a:cubicBezTo>
                <a:cubicBezTo>
                  <a:pt x="131" y="15"/>
                  <a:pt x="199" y="20"/>
                  <a:pt x="248" y="57"/>
                </a:cubicBezTo>
                <a:cubicBezTo>
                  <a:pt x="254" y="62"/>
                  <a:pt x="258" y="69"/>
                  <a:pt x="258" y="77"/>
                </a:cubicBezTo>
                <a:cubicBezTo>
                  <a:pt x="258" y="310"/>
                  <a:pt x="258" y="310"/>
                  <a:pt x="258" y="310"/>
                </a:cubicBezTo>
                <a:cubicBezTo>
                  <a:pt x="258" y="315"/>
                  <a:pt x="252" y="318"/>
                  <a:pt x="248" y="315"/>
                </a:cubicBezTo>
                <a:close/>
                <a:moveTo>
                  <a:pt x="283" y="315"/>
                </a:moveTo>
                <a:cubicBezTo>
                  <a:pt x="334" y="283"/>
                  <a:pt x="400" y="280"/>
                  <a:pt x="470" y="292"/>
                </a:cubicBezTo>
                <a:cubicBezTo>
                  <a:pt x="478" y="293"/>
                  <a:pt x="484" y="287"/>
                  <a:pt x="484" y="280"/>
                </a:cubicBezTo>
                <a:cubicBezTo>
                  <a:pt x="484" y="40"/>
                  <a:pt x="484" y="40"/>
                  <a:pt x="484" y="40"/>
                </a:cubicBezTo>
                <a:cubicBezTo>
                  <a:pt x="484" y="34"/>
                  <a:pt x="480" y="29"/>
                  <a:pt x="474" y="28"/>
                </a:cubicBezTo>
                <a:cubicBezTo>
                  <a:pt x="400" y="15"/>
                  <a:pt x="333" y="20"/>
                  <a:pt x="284" y="57"/>
                </a:cubicBezTo>
                <a:cubicBezTo>
                  <a:pt x="277" y="62"/>
                  <a:pt x="274" y="69"/>
                  <a:pt x="274" y="77"/>
                </a:cubicBezTo>
                <a:cubicBezTo>
                  <a:pt x="274" y="310"/>
                  <a:pt x="274" y="310"/>
                  <a:pt x="274" y="310"/>
                </a:cubicBezTo>
                <a:cubicBezTo>
                  <a:pt x="274" y="315"/>
                  <a:pt x="279" y="318"/>
                  <a:pt x="283" y="3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3458817" y="358586"/>
            <a:ext cx="222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Rectangle 20"/>
          <p:cNvSpPr>
            <a:spLocks noChangeArrowheads="1"/>
          </p:cNvSpPr>
          <p:nvPr/>
        </p:nvSpPr>
        <p:spPr bwMode="auto">
          <a:xfrm>
            <a:off x="3671697" y="685492"/>
            <a:ext cx="180060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subtitle for your presentation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椭圆 117"/>
          <p:cNvSpPr/>
          <p:nvPr/>
        </p:nvSpPr>
        <p:spPr>
          <a:xfrm>
            <a:off x="7513349" y="2714972"/>
            <a:ext cx="716648" cy="716648"/>
          </a:xfrm>
          <a:prstGeom prst="ellips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椭圆 116"/>
          <p:cNvSpPr/>
          <p:nvPr/>
        </p:nvSpPr>
        <p:spPr>
          <a:xfrm>
            <a:off x="5849649" y="2714972"/>
            <a:ext cx="716648" cy="716648"/>
          </a:xfrm>
          <a:prstGeom prst="ellips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椭圆 115"/>
          <p:cNvSpPr/>
          <p:nvPr/>
        </p:nvSpPr>
        <p:spPr>
          <a:xfrm>
            <a:off x="4213675" y="2714972"/>
            <a:ext cx="716648" cy="716648"/>
          </a:xfrm>
          <a:prstGeom prst="ellips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椭圆 114"/>
          <p:cNvSpPr/>
          <p:nvPr/>
        </p:nvSpPr>
        <p:spPr>
          <a:xfrm>
            <a:off x="2585150" y="2714972"/>
            <a:ext cx="716648" cy="716648"/>
          </a:xfrm>
          <a:prstGeom prst="ellips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908288" y="2714972"/>
            <a:ext cx="716648" cy="716648"/>
          </a:xfrm>
          <a:prstGeom prst="ellips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TextBox 82"/>
          <p:cNvSpPr txBox="1"/>
          <p:nvPr/>
        </p:nvSpPr>
        <p:spPr>
          <a:xfrm>
            <a:off x="3832860" y="410716"/>
            <a:ext cx="1478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ln w="6350">
                  <a:noFill/>
                </a:ln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目  录</a:t>
            </a:r>
            <a:endParaRPr lang="en-US" altLang="zh-CN" sz="2800" b="1" dirty="0">
              <a:ln w="6350">
                <a:noFill/>
              </a:ln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en-US" altLang="zh-CN" sz="1600" dirty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CONTENTS</a:t>
            </a:r>
            <a:endParaRPr lang="zh-CN" altLang="en-US" sz="1600" dirty="0">
              <a:ln w="6350"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7" name="Freeform 9"/>
          <p:cNvSpPr>
            <a:spLocks noEditPoints="1"/>
          </p:cNvSpPr>
          <p:nvPr/>
        </p:nvSpPr>
        <p:spPr bwMode="auto">
          <a:xfrm>
            <a:off x="7681431" y="2950133"/>
            <a:ext cx="380484" cy="247914"/>
          </a:xfrm>
          <a:custGeom>
            <a:avLst/>
            <a:gdLst>
              <a:gd name="T0" fmla="*/ 58 w 215"/>
              <a:gd name="T1" fmla="*/ 83 h 140"/>
              <a:gd name="T2" fmla="*/ 58 w 215"/>
              <a:gd name="T3" fmla="*/ 91 h 140"/>
              <a:gd name="T4" fmla="*/ 161 w 215"/>
              <a:gd name="T5" fmla="*/ 87 h 140"/>
              <a:gd name="T6" fmla="*/ 58 w 215"/>
              <a:gd name="T7" fmla="*/ 73 h 140"/>
              <a:gd name="T8" fmla="*/ 98 w 215"/>
              <a:gd name="T9" fmla="*/ 73 h 140"/>
              <a:gd name="T10" fmla="*/ 102 w 215"/>
              <a:gd name="T11" fmla="*/ 34 h 140"/>
              <a:gd name="T12" fmla="*/ 58 w 215"/>
              <a:gd name="T13" fmla="*/ 30 h 140"/>
              <a:gd name="T14" fmla="*/ 54 w 215"/>
              <a:gd name="T15" fmla="*/ 69 h 140"/>
              <a:gd name="T16" fmla="*/ 63 w 215"/>
              <a:gd name="T17" fmla="*/ 38 h 140"/>
              <a:gd name="T18" fmla="*/ 94 w 215"/>
              <a:gd name="T19" fmla="*/ 38 h 140"/>
              <a:gd name="T20" fmla="*/ 63 w 215"/>
              <a:gd name="T21" fmla="*/ 65 h 140"/>
              <a:gd name="T22" fmla="*/ 27 w 215"/>
              <a:gd name="T23" fmla="*/ 121 h 140"/>
              <a:gd name="T24" fmla="*/ 189 w 215"/>
              <a:gd name="T25" fmla="*/ 121 h 140"/>
              <a:gd name="T26" fmla="*/ 196 w 215"/>
              <a:gd name="T27" fmla="*/ 7 h 140"/>
              <a:gd name="T28" fmla="*/ 27 w 215"/>
              <a:gd name="T29" fmla="*/ 0 h 140"/>
              <a:gd name="T30" fmla="*/ 20 w 215"/>
              <a:gd name="T31" fmla="*/ 114 h 140"/>
              <a:gd name="T32" fmla="*/ 33 w 215"/>
              <a:gd name="T33" fmla="*/ 13 h 140"/>
              <a:gd name="T34" fmla="*/ 182 w 215"/>
              <a:gd name="T35" fmla="*/ 13 h 140"/>
              <a:gd name="T36" fmla="*/ 33 w 215"/>
              <a:gd name="T37" fmla="*/ 107 h 140"/>
              <a:gd name="T38" fmla="*/ 157 w 215"/>
              <a:gd name="T39" fmla="*/ 48 h 140"/>
              <a:gd name="T40" fmla="*/ 111 w 215"/>
              <a:gd name="T41" fmla="*/ 48 h 140"/>
              <a:gd name="T42" fmla="*/ 111 w 215"/>
              <a:gd name="T43" fmla="*/ 56 h 140"/>
              <a:gd name="T44" fmla="*/ 161 w 215"/>
              <a:gd name="T45" fmla="*/ 52 h 140"/>
              <a:gd name="T46" fmla="*/ 157 w 215"/>
              <a:gd name="T47" fmla="*/ 65 h 140"/>
              <a:gd name="T48" fmla="*/ 111 w 215"/>
              <a:gd name="T49" fmla="*/ 65 h 140"/>
              <a:gd name="T50" fmla="*/ 111 w 215"/>
              <a:gd name="T51" fmla="*/ 73 h 140"/>
              <a:gd name="T52" fmla="*/ 161 w 215"/>
              <a:gd name="T53" fmla="*/ 69 h 140"/>
              <a:gd name="T54" fmla="*/ 157 w 215"/>
              <a:gd name="T55" fmla="*/ 30 h 140"/>
              <a:gd name="T56" fmla="*/ 111 w 215"/>
              <a:gd name="T57" fmla="*/ 30 h 140"/>
              <a:gd name="T58" fmla="*/ 111 w 215"/>
              <a:gd name="T59" fmla="*/ 38 h 140"/>
              <a:gd name="T60" fmla="*/ 161 w 215"/>
              <a:gd name="T61" fmla="*/ 34 h 140"/>
              <a:gd name="T62" fmla="*/ 209 w 215"/>
              <a:gd name="T63" fmla="*/ 127 h 140"/>
              <a:gd name="T64" fmla="*/ 7 w 215"/>
              <a:gd name="T65" fmla="*/ 127 h 140"/>
              <a:gd name="T66" fmla="*/ 7 w 215"/>
              <a:gd name="T67" fmla="*/ 140 h 140"/>
              <a:gd name="T68" fmla="*/ 215 w 215"/>
              <a:gd name="T69" fmla="*/ 134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5" h="140">
                <a:moveTo>
                  <a:pt x="157" y="83"/>
                </a:moveTo>
                <a:cubicBezTo>
                  <a:pt x="58" y="83"/>
                  <a:pt x="58" y="83"/>
                  <a:pt x="58" y="83"/>
                </a:cubicBezTo>
                <a:cubicBezTo>
                  <a:pt x="56" y="83"/>
                  <a:pt x="54" y="84"/>
                  <a:pt x="54" y="87"/>
                </a:cubicBezTo>
                <a:cubicBezTo>
                  <a:pt x="54" y="89"/>
                  <a:pt x="56" y="91"/>
                  <a:pt x="58" y="91"/>
                </a:cubicBezTo>
                <a:cubicBezTo>
                  <a:pt x="157" y="91"/>
                  <a:pt x="157" y="91"/>
                  <a:pt x="157" y="91"/>
                </a:cubicBezTo>
                <a:cubicBezTo>
                  <a:pt x="159" y="91"/>
                  <a:pt x="161" y="89"/>
                  <a:pt x="161" y="87"/>
                </a:cubicBezTo>
                <a:cubicBezTo>
                  <a:pt x="161" y="84"/>
                  <a:pt x="159" y="83"/>
                  <a:pt x="157" y="83"/>
                </a:cubicBezTo>
                <a:close/>
                <a:moveTo>
                  <a:pt x="58" y="73"/>
                </a:moveTo>
                <a:cubicBezTo>
                  <a:pt x="58" y="73"/>
                  <a:pt x="58" y="73"/>
                  <a:pt x="58" y="73"/>
                </a:cubicBezTo>
                <a:cubicBezTo>
                  <a:pt x="98" y="73"/>
                  <a:pt x="98" y="73"/>
                  <a:pt x="98" y="73"/>
                </a:cubicBezTo>
                <a:cubicBezTo>
                  <a:pt x="100" y="73"/>
                  <a:pt x="102" y="71"/>
                  <a:pt x="102" y="69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2" y="32"/>
                  <a:pt x="100" y="30"/>
                  <a:pt x="98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6" y="30"/>
                  <a:pt x="54" y="32"/>
                  <a:pt x="54" y="34"/>
                </a:cubicBezTo>
                <a:cubicBezTo>
                  <a:pt x="54" y="69"/>
                  <a:pt x="54" y="69"/>
                  <a:pt x="54" y="69"/>
                </a:cubicBezTo>
                <a:cubicBezTo>
                  <a:pt x="54" y="71"/>
                  <a:pt x="56" y="73"/>
                  <a:pt x="58" y="73"/>
                </a:cubicBezTo>
                <a:close/>
                <a:moveTo>
                  <a:pt x="63" y="38"/>
                </a:moveTo>
                <a:cubicBezTo>
                  <a:pt x="63" y="38"/>
                  <a:pt x="63" y="38"/>
                  <a:pt x="63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4" y="65"/>
                  <a:pt x="94" y="65"/>
                  <a:pt x="94" y="65"/>
                </a:cubicBezTo>
                <a:cubicBezTo>
                  <a:pt x="63" y="65"/>
                  <a:pt x="63" y="65"/>
                  <a:pt x="63" y="65"/>
                </a:cubicBezTo>
                <a:cubicBezTo>
                  <a:pt x="63" y="38"/>
                  <a:pt x="63" y="38"/>
                  <a:pt x="63" y="38"/>
                </a:cubicBezTo>
                <a:close/>
                <a:moveTo>
                  <a:pt x="27" y="121"/>
                </a:moveTo>
                <a:cubicBezTo>
                  <a:pt x="27" y="121"/>
                  <a:pt x="27" y="121"/>
                  <a:pt x="27" y="121"/>
                </a:cubicBezTo>
                <a:cubicBezTo>
                  <a:pt x="189" y="121"/>
                  <a:pt x="189" y="121"/>
                  <a:pt x="189" y="121"/>
                </a:cubicBezTo>
                <a:cubicBezTo>
                  <a:pt x="193" y="121"/>
                  <a:pt x="196" y="118"/>
                  <a:pt x="196" y="114"/>
                </a:cubicBezTo>
                <a:cubicBezTo>
                  <a:pt x="196" y="7"/>
                  <a:pt x="196" y="7"/>
                  <a:pt x="196" y="7"/>
                </a:cubicBezTo>
                <a:cubicBezTo>
                  <a:pt x="196" y="3"/>
                  <a:pt x="193" y="0"/>
                  <a:pt x="189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3" y="0"/>
                  <a:pt x="20" y="3"/>
                  <a:pt x="20" y="7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18"/>
                  <a:pt x="23" y="121"/>
                  <a:pt x="27" y="121"/>
                </a:cubicBezTo>
                <a:close/>
                <a:moveTo>
                  <a:pt x="33" y="13"/>
                </a:moveTo>
                <a:cubicBezTo>
                  <a:pt x="33" y="13"/>
                  <a:pt x="33" y="13"/>
                  <a:pt x="33" y="13"/>
                </a:cubicBezTo>
                <a:cubicBezTo>
                  <a:pt x="182" y="13"/>
                  <a:pt x="182" y="13"/>
                  <a:pt x="182" y="13"/>
                </a:cubicBezTo>
                <a:cubicBezTo>
                  <a:pt x="182" y="107"/>
                  <a:pt x="182" y="107"/>
                  <a:pt x="182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3" y="13"/>
                  <a:pt x="33" y="13"/>
                  <a:pt x="33" y="13"/>
                </a:cubicBezTo>
                <a:close/>
                <a:moveTo>
                  <a:pt x="157" y="48"/>
                </a:moveTo>
                <a:cubicBezTo>
                  <a:pt x="157" y="48"/>
                  <a:pt x="157" y="48"/>
                  <a:pt x="157" y="48"/>
                </a:cubicBezTo>
                <a:cubicBezTo>
                  <a:pt x="111" y="48"/>
                  <a:pt x="111" y="48"/>
                  <a:pt x="111" y="48"/>
                </a:cubicBezTo>
                <a:cubicBezTo>
                  <a:pt x="108" y="48"/>
                  <a:pt x="107" y="49"/>
                  <a:pt x="107" y="52"/>
                </a:cubicBezTo>
                <a:cubicBezTo>
                  <a:pt x="107" y="54"/>
                  <a:pt x="108" y="56"/>
                  <a:pt x="111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59" y="56"/>
                  <a:pt x="161" y="54"/>
                  <a:pt x="161" y="52"/>
                </a:cubicBezTo>
                <a:cubicBezTo>
                  <a:pt x="161" y="49"/>
                  <a:pt x="159" y="48"/>
                  <a:pt x="157" y="48"/>
                </a:cubicBezTo>
                <a:close/>
                <a:moveTo>
                  <a:pt x="157" y="65"/>
                </a:moveTo>
                <a:cubicBezTo>
                  <a:pt x="157" y="65"/>
                  <a:pt x="157" y="65"/>
                  <a:pt x="157" y="65"/>
                </a:cubicBezTo>
                <a:cubicBezTo>
                  <a:pt x="111" y="65"/>
                  <a:pt x="111" y="65"/>
                  <a:pt x="111" y="65"/>
                </a:cubicBezTo>
                <a:cubicBezTo>
                  <a:pt x="108" y="65"/>
                  <a:pt x="107" y="67"/>
                  <a:pt x="107" y="69"/>
                </a:cubicBezTo>
                <a:cubicBezTo>
                  <a:pt x="107" y="71"/>
                  <a:pt x="108" y="73"/>
                  <a:pt x="111" y="73"/>
                </a:cubicBezTo>
                <a:cubicBezTo>
                  <a:pt x="157" y="73"/>
                  <a:pt x="157" y="73"/>
                  <a:pt x="157" y="73"/>
                </a:cubicBezTo>
                <a:cubicBezTo>
                  <a:pt x="159" y="73"/>
                  <a:pt x="161" y="71"/>
                  <a:pt x="161" y="69"/>
                </a:cubicBezTo>
                <a:cubicBezTo>
                  <a:pt x="161" y="67"/>
                  <a:pt x="159" y="65"/>
                  <a:pt x="157" y="65"/>
                </a:cubicBezTo>
                <a:close/>
                <a:moveTo>
                  <a:pt x="157" y="30"/>
                </a:moveTo>
                <a:cubicBezTo>
                  <a:pt x="157" y="30"/>
                  <a:pt x="157" y="30"/>
                  <a:pt x="157" y="30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08" y="30"/>
                  <a:pt x="107" y="32"/>
                  <a:pt x="107" y="34"/>
                </a:cubicBezTo>
                <a:cubicBezTo>
                  <a:pt x="107" y="37"/>
                  <a:pt x="108" y="38"/>
                  <a:pt x="111" y="38"/>
                </a:cubicBezTo>
                <a:cubicBezTo>
                  <a:pt x="157" y="38"/>
                  <a:pt x="157" y="38"/>
                  <a:pt x="157" y="38"/>
                </a:cubicBezTo>
                <a:cubicBezTo>
                  <a:pt x="159" y="38"/>
                  <a:pt x="161" y="37"/>
                  <a:pt x="161" y="34"/>
                </a:cubicBezTo>
                <a:cubicBezTo>
                  <a:pt x="161" y="32"/>
                  <a:pt x="159" y="30"/>
                  <a:pt x="157" y="30"/>
                </a:cubicBezTo>
                <a:close/>
                <a:moveTo>
                  <a:pt x="209" y="127"/>
                </a:moveTo>
                <a:cubicBezTo>
                  <a:pt x="209" y="127"/>
                  <a:pt x="209" y="127"/>
                  <a:pt x="209" y="127"/>
                </a:cubicBezTo>
                <a:cubicBezTo>
                  <a:pt x="7" y="127"/>
                  <a:pt x="7" y="127"/>
                  <a:pt x="7" y="127"/>
                </a:cubicBezTo>
                <a:cubicBezTo>
                  <a:pt x="3" y="127"/>
                  <a:pt x="0" y="130"/>
                  <a:pt x="0" y="134"/>
                </a:cubicBezTo>
                <a:cubicBezTo>
                  <a:pt x="0" y="137"/>
                  <a:pt x="3" y="140"/>
                  <a:pt x="7" y="140"/>
                </a:cubicBezTo>
                <a:cubicBezTo>
                  <a:pt x="209" y="140"/>
                  <a:pt x="209" y="140"/>
                  <a:pt x="209" y="140"/>
                </a:cubicBezTo>
                <a:cubicBezTo>
                  <a:pt x="212" y="140"/>
                  <a:pt x="215" y="137"/>
                  <a:pt x="215" y="134"/>
                </a:cubicBezTo>
                <a:cubicBezTo>
                  <a:pt x="215" y="130"/>
                  <a:pt x="212" y="127"/>
                  <a:pt x="209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Freeform 10"/>
          <p:cNvSpPr>
            <a:spLocks noEditPoints="1"/>
          </p:cNvSpPr>
          <p:nvPr/>
        </p:nvSpPr>
        <p:spPr bwMode="auto">
          <a:xfrm>
            <a:off x="2800042" y="2932664"/>
            <a:ext cx="286864" cy="287612"/>
          </a:xfrm>
          <a:custGeom>
            <a:avLst/>
            <a:gdLst>
              <a:gd name="T0" fmla="*/ 47 w 162"/>
              <a:gd name="T1" fmla="*/ 34 h 163"/>
              <a:gd name="T2" fmla="*/ 34 w 162"/>
              <a:gd name="T3" fmla="*/ 47 h 163"/>
              <a:gd name="T4" fmla="*/ 32 w 162"/>
              <a:gd name="T5" fmla="*/ 61 h 163"/>
              <a:gd name="T6" fmla="*/ 41 w 162"/>
              <a:gd name="T7" fmla="*/ 52 h 163"/>
              <a:gd name="T8" fmla="*/ 52 w 162"/>
              <a:gd name="T9" fmla="*/ 41 h 163"/>
              <a:gd name="T10" fmla="*/ 60 w 162"/>
              <a:gd name="T11" fmla="*/ 32 h 163"/>
              <a:gd name="T12" fmla="*/ 160 w 162"/>
              <a:gd name="T13" fmla="*/ 150 h 163"/>
              <a:gd name="T14" fmla="*/ 130 w 162"/>
              <a:gd name="T15" fmla="*/ 121 h 163"/>
              <a:gd name="T16" fmla="*/ 147 w 162"/>
              <a:gd name="T17" fmla="*/ 74 h 163"/>
              <a:gd name="T18" fmla="*/ 142 w 162"/>
              <a:gd name="T19" fmla="*/ 46 h 163"/>
              <a:gd name="T20" fmla="*/ 126 w 162"/>
              <a:gd name="T21" fmla="*/ 22 h 163"/>
              <a:gd name="T22" fmla="*/ 74 w 162"/>
              <a:gd name="T23" fmla="*/ 0 h 163"/>
              <a:gd name="T24" fmla="*/ 6 w 162"/>
              <a:gd name="T25" fmla="*/ 46 h 163"/>
              <a:gd name="T26" fmla="*/ 5 w 162"/>
              <a:gd name="T27" fmla="*/ 102 h 163"/>
              <a:gd name="T28" fmla="*/ 21 w 162"/>
              <a:gd name="T29" fmla="*/ 126 h 163"/>
              <a:gd name="T30" fmla="*/ 45 w 162"/>
              <a:gd name="T31" fmla="*/ 142 h 163"/>
              <a:gd name="T32" fmla="*/ 45 w 162"/>
              <a:gd name="T33" fmla="*/ 142 h 163"/>
              <a:gd name="T34" fmla="*/ 102 w 162"/>
              <a:gd name="T35" fmla="*/ 142 h 163"/>
              <a:gd name="T36" fmla="*/ 150 w 162"/>
              <a:gd name="T37" fmla="*/ 160 h 163"/>
              <a:gd name="T38" fmla="*/ 160 w 162"/>
              <a:gd name="T39" fmla="*/ 150 h 163"/>
              <a:gd name="T40" fmla="*/ 116 w 162"/>
              <a:gd name="T41" fmla="*/ 117 h 163"/>
              <a:gd name="T42" fmla="*/ 97 w 162"/>
              <a:gd name="T43" fmla="*/ 130 h 163"/>
              <a:gd name="T44" fmla="*/ 51 w 162"/>
              <a:gd name="T45" fmla="*/ 130 h 163"/>
              <a:gd name="T46" fmla="*/ 31 w 162"/>
              <a:gd name="T47" fmla="*/ 117 h 163"/>
              <a:gd name="T48" fmla="*/ 31 w 162"/>
              <a:gd name="T49" fmla="*/ 117 h 163"/>
              <a:gd name="T50" fmla="*/ 18 w 162"/>
              <a:gd name="T51" fmla="*/ 97 h 163"/>
              <a:gd name="T52" fmla="*/ 18 w 162"/>
              <a:gd name="T53" fmla="*/ 51 h 163"/>
              <a:gd name="T54" fmla="*/ 74 w 162"/>
              <a:gd name="T55" fmla="*/ 14 h 163"/>
              <a:gd name="T56" fmla="*/ 116 w 162"/>
              <a:gd name="T57" fmla="*/ 31 h 163"/>
              <a:gd name="T58" fmla="*/ 129 w 162"/>
              <a:gd name="T59" fmla="*/ 51 h 163"/>
              <a:gd name="T60" fmla="*/ 134 w 162"/>
              <a:gd name="T61" fmla="*/ 74 h 163"/>
              <a:gd name="T62" fmla="*/ 116 w 162"/>
              <a:gd name="T63" fmla="*/ 117 h 163"/>
              <a:gd name="T64" fmla="*/ 117 w 162"/>
              <a:gd name="T65" fmla="*/ 70 h 163"/>
              <a:gd name="T66" fmla="*/ 110 w 162"/>
              <a:gd name="T67" fmla="*/ 89 h 163"/>
              <a:gd name="T68" fmla="*/ 102 w 162"/>
              <a:gd name="T69" fmla="*/ 102 h 163"/>
              <a:gd name="T70" fmla="*/ 74 w 162"/>
              <a:gd name="T71" fmla="*/ 114 h 163"/>
              <a:gd name="T72" fmla="*/ 74 w 162"/>
              <a:gd name="T73" fmla="*/ 122 h 163"/>
              <a:gd name="T74" fmla="*/ 107 w 162"/>
              <a:gd name="T75" fmla="*/ 108 h 163"/>
              <a:gd name="T76" fmla="*/ 118 w 162"/>
              <a:gd name="T77" fmla="*/ 92 h 163"/>
              <a:gd name="T78" fmla="*/ 117 w 162"/>
              <a:gd name="T79" fmla="*/ 7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2" h="163">
                <a:moveTo>
                  <a:pt x="55" y="30"/>
                </a:moveTo>
                <a:cubicBezTo>
                  <a:pt x="52" y="31"/>
                  <a:pt x="50" y="33"/>
                  <a:pt x="47" y="34"/>
                </a:cubicBezTo>
                <a:cubicBezTo>
                  <a:pt x="44" y="36"/>
                  <a:pt x="42" y="38"/>
                  <a:pt x="40" y="40"/>
                </a:cubicBezTo>
                <a:cubicBezTo>
                  <a:pt x="38" y="42"/>
                  <a:pt x="36" y="45"/>
                  <a:pt x="34" y="47"/>
                </a:cubicBezTo>
                <a:cubicBezTo>
                  <a:pt x="32" y="50"/>
                  <a:pt x="31" y="53"/>
                  <a:pt x="30" y="55"/>
                </a:cubicBezTo>
                <a:cubicBezTo>
                  <a:pt x="29" y="57"/>
                  <a:pt x="30" y="60"/>
                  <a:pt x="32" y="61"/>
                </a:cubicBezTo>
                <a:cubicBezTo>
                  <a:pt x="34" y="62"/>
                  <a:pt x="36" y="61"/>
                  <a:pt x="37" y="59"/>
                </a:cubicBezTo>
                <a:cubicBezTo>
                  <a:pt x="38" y="56"/>
                  <a:pt x="39" y="54"/>
                  <a:pt x="41" y="52"/>
                </a:cubicBezTo>
                <a:cubicBezTo>
                  <a:pt x="42" y="50"/>
                  <a:pt x="44" y="48"/>
                  <a:pt x="46" y="46"/>
                </a:cubicBezTo>
                <a:cubicBezTo>
                  <a:pt x="48" y="44"/>
                  <a:pt x="49" y="43"/>
                  <a:pt x="52" y="41"/>
                </a:cubicBezTo>
                <a:cubicBezTo>
                  <a:pt x="54" y="40"/>
                  <a:pt x="56" y="38"/>
                  <a:pt x="58" y="37"/>
                </a:cubicBezTo>
                <a:cubicBezTo>
                  <a:pt x="60" y="37"/>
                  <a:pt x="61" y="34"/>
                  <a:pt x="60" y="32"/>
                </a:cubicBezTo>
                <a:cubicBezTo>
                  <a:pt x="59" y="30"/>
                  <a:pt x="57" y="29"/>
                  <a:pt x="55" y="30"/>
                </a:cubicBezTo>
                <a:close/>
                <a:moveTo>
                  <a:pt x="160" y="150"/>
                </a:moveTo>
                <a:cubicBezTo>
                  <a:pt x="160" y="150"/>
                  <a:pt x="160" y="150"/>
                  <a:pt x="160" y="150"/>
                </a:cubicBezTo>
                <a:cubicBezTo>
                  <a:pt x="130" y="121"/>
                  <a:pt x="130" y="121"/>
                  <a:pt x="130" y="121"/>
                </a:cubicBezTo>
                <a:cubicBezTo>
                  <a:pt x="135" y="115"/>
                  <a:pt x="139" y="109"/>
                  <a:pt x="142" y="102"/>
                </a:cubicBezTo>
                <a:cubicBezTo>
                  <a:pt x="145" y="93"/>
                  <a:pt x="147" y="84"/>
                  <a:pt x="147" y="74"/>
                </a:cubicBezTo>
                <a:cubicBezTo>
                  <a:pt x="147" y="64"/>
                  <a:pt x="145" y="55"/>
                  <a:pt x="142" y="46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38" y="37"/>
                  <a:pt x="133" y="29"/>
                  <a:pt x="126" y="22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19" y="15"/>
                  <a:pt x="111" y="10"/>
                  <a:pt x="102" y="6"/>
                </a:cubicBezTo>
                <a:cubicBezTo>
                  <a:pt x="93" y="2"/>
                  <a:pt x="84" y="0"/>
                  <a:pt x="74" y="0"/>
                </a:cubicBezTo>
                <a:cubicBezTo>
                  <a:pt x="53" y="0"/>
                  <a:pt x="35" y="8"/>
                  <a:pt x="21" y="22"/>
                </a:cubicBezTo>
                <a:cubicBezTo>
                  <a:pt x="15" y="29"/>
                  <a:pt x="9" y="37"/>
                  <a:pt x="6" y="46"/>
                </a:cubicBezTo>
                <a:cubicBezTo>
                  <a:pt x="2" y="55"/>
                  <a:pt x="0" y="64"/>
                  <a:pt x="0" y="74"/>
                </a:cubicBezTo>
                <a:cubicBezTo>
                  <a:pt x="0" y="84"/>
                  <a:pt x="2" y="93"/>
                  <a:pt x="5" y="102"/>
                </a:cubicBezTo>
                <a:cubicBezTo>
                  <a:pt x="6" y="102"/>
                  <a:pt x="6" y="102"/>
                  <a:pt x="6" y="102"/>
                </a:cubicBezTo>
                <a:cubicBezTo>
                  <a:pt x="9" y="111"/>
                  <a:pt x="15" y="119"/>
                  <a:pt x="21" y="126"/>
                </a:cubicBezTo>
                <a:cubicBezTo>
                  <a:pt x="22" y="126"/>
                  <a:pt x="22" y="126"/>
                  <a:pt x="22" y="126"/>
                </a:cubicBezTo>
                <a:cubicBezTo>
                  <a:pt x="28" y="133"/>
                  <a:pt x="36" y="138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54" y="146"/>
                  <a:pt x="64" y="148"/>
                  <a:pt x="74" y="148"/>
                </a:cubicBezTo>
                <a:cubicBezTo>
                  <a:pt x="84" y="148"/>
                  <a:pt x="93" y="146"/>
                  <a:pt x="102" y="142"/>
                </a:cubicBezTo>
                <a:cubicBezTo>
                  <a:pt x="109" y="139"/>
                  <a:pt x="115" y="135"/>
                  <a:pt x="121" y="131"/>
                </a:cubicBezTo>
                <a:cubicBezTo>
                  <a:pt x="150" y="160"/>
                  <a:pt x="150" y="160"/>
                  <a:pt x="150" y="160"/>
                </a:cubicBezTo>
                <a:cubicBezTo>
                  <a:pt x="153" y="163"/>
                  <a:pt x="157" y="163"/>
                  <a:pt x="160" y="160"/>
                </a:cubicBezTo>
                <a:cubicBezTo>
                  <a:pt x="162" y="157"/>
                  <a:pt x="162" y="153"/>
                  <a:pt x="160" y="150"/>
                </a:cubicBezTo>
                <a:close/>
                <a:moveTo>
                  <a:pt x="116" y="117"/>
                </a:moveTo>
                <a:cubicBezTo>
                  <a:pt x="116" y="117"/>
                  <a:pt x="116" y="117"/>
                  <a:pt x="116" y="117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1" y="122"/>
                  <a:pt x="104" y="127"/>
                  <a:pt x="97" y="130"/>
                </a:cubicBezTo>
                <a:cubicBezTo>
                  <a:pt x="90" y="133"/>
                  <a:pt x="82" y="134"/>
                  <a:pt x="74" y="134"/>
                </a:cubicBezTo>
                <a:cubicBezTo>
                  <a:pt x="65" y="134"/>
                  <a:pt x="58" y="133"/>
                  <a:pt x="51" y="130"/>
                </a:cubicBezTo>
                <a:cubicBezTo>
                  <a:pt x="51" y="130"/>
                  <a:pt x="51" y="130"/>
                  <a:pt x="51" y="130"/>
                </a:cubicBezTo>
                <a:cubicBezTo>
                  <a:pt x="43" y="127"/>
                  <a:pt x="37" y="122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26" y="111"/>
                  <a:pt x="21" y="104"/>
                  <a:pt x="18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15" y="90"/>
                  <a:pt x="13" y="82"/>
                  <a:pt x="13" y="74"/>
                </a:cubicBezTo>
                <a:cubicBezTo>
                  <a:pt x="13" y="66"/>
                  <a:pt x="15" y="58"/>
                  <a:pt x="18" y="51"/>
                </a:cubicBezTo>
                <a:cubicBezTo>
                  <a:pt x="21" y="44"/>
                  <a:pt x="26" y="37"/>
                  <a:pt x="31" y="31"/>
                </a:cubicBezTo>
                <a:cubicBezTo>
                  <a:pt x="42" y="21"/>
                  <a:pt x="57" y="14"/>
                  <a:pt x="74" y="14"/>
                </a:cubicBezTo>
                <a:cubicBezTo>
                  <a:pt x="82" y="14"/>
                  <a:pt x="90" y="15"/>
                  <a:pt x="97" y="18"/>
                </a:cubicBezTo>
                <a:cubicBezTo>
                  <a:pt x="104" y="21"/>
                  <a:pt x="111" y="26"/>
                  <a:pt x="116" y="31"/>
                </a:cubicBezTo>
                <a:cubicBezTo>
                  <a:pt x="117" y="32"/>
                  <a:pt x="117" y="32"/>
                  <a:pt x="117" y="32"/>
                </a:cubicBezTo>
                <a:cubicBezTo>
                  <a:pt x="122" y="37"/>
                  <a:pt x="126" y="44"/>
                  <a:pt x="129" y="51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32" y="58"/>
                  <a:pt x="134" y="66"/>
                  <a:pt x="134" y="74"/>
                </a:cubicBezTo>
                <a:cubicBezTo>
                  <a:pt x="134" y="82"/>
                  <a:pt x="132" y="90"/>
                  <a:pt x="129" y="97"/>
                </a:cubicBezTo>
                <a:cubicBezTo>
                  <a:pt x="126" y="104"/>
                  <a:pt x="122" y="111"/>
                  <a:pt x="116" y="117"/>
                </a:cubicBezTo>
                <a:close/>
                <a:moveTo>
                  <a:pt x="117" y="70"/>
                </a:moveTo>
                <a:cubicBezTo>
                  <a:pt x="117" y="70"/>
                  <a:pt x="117" y="70"/>
                  <a:pt x="117" y="70"/>
                </a:cubicBezTo>
                <a:cubicBezTo>
                  <a:pt x="115" y="70"/>
                  <a:pt x="113" y="72"/>
                  <a:pt x="113" y="74"/>
                </a:cubicBezTo>
                <a:cubicBezTo>
                  <a:pt x="113" y="79"/>
                  <a:pt x="112" y="84"/>
                  <a:pt x="110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08" y="94"/>
                  <a:pt x="105" y="98"/>
                  <a:pt x="102" y="102"/>
                </a:cubicBezTo>
                <a:cubicBezTo>
                  <a:pt x="98" y="106"/>
                  <a:pt x="94" y="109"/>
                  <a:pt x="89" y="111"/>
                </a:cubicBezTo>
                <a:cubicBezTo>
                  <a:pt x="84" y="113"/>
                  <a:pt x="79" y="114"/>
                  <a:pt x="74" y="114"/>
                </a:cubicBezTo>
                <a:cubicBezTo>
                  <a:pt x="71" y="114"/>
                  <a:pt x="70" y="115"/>
                  <a:pt x="70" y="118"/>
                </a:cubicBezTo>
                <a:cubicBezTo>
                  <a:pt x="70" y="120"/>
                  <a:pt x="71" y="122"/>
                  <a:pt x="74" y="122"/>
                </a:cubicBezTo>
                <a:cubicBezTo>
                  <a:pt x="80" y="122"/>
                  <a:pt x="86" y="120"/>
                  <a:pt x="92" y="118"/>
                </a:cubicBezTo>
                <a:cubicBezTo>
                  <a:pt x="98" y="116"/>
                  <a:pt x="103" y="112"/>
                  <a:pt x="107" y="108"/>
                </a:cubicBezTo>
                <a:cubicBezTo>
                  <a:pt x="112" y="103"/>
                  <a:pt x="115" y="98"/>
                  <a:pt x="118" y="92"/>
                </a:cubicBezTo>
                <a:cubicBezTo>
                  <a:pt x="118" y="92"/>
                  <a:pt x="118" y="92"/>
                  <a:pt x="118" y="92"/>
                </a:cubicBezTo>
                <a:cubicBezTo>
                  <a:pt x="120" y="86"/>
                  <a:pt x="121" y="80"/>
                  <a:pt x="121" y="74"/>
                </a:cubicBezTo>
                <a:cubicBezTo>
                  <a:pt x="121" y="72"/>
                  <a:pt x="120" y="70"/>
                  <a:pt x="117" y="7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Freeform 11"/>
          <p:cNvSpPr>
            <a:spLocks noEditPoints="1"/>
          </p:cNvSpPr>
          <p:nvPr/>
        </p:nvSpPr>
        <p:spPr bwMode="auto">
          <a:xfrm>
            <a:off x="6084764" y="2916758"/>
            <a:ext cx="246418" cy="313076"/>
          </a:xfrm>
          <a:custGeom>
            <a:avLst/>
            <a:gdLst>
              <a:gd name="T0" fmla="*/ 104 w 139"/>
              <a:gd name="T1" fmla="*/ 99 h 177"/>
              <a:gd name="T2" fmla="*/ 91 w 139"/>
              <a:gd name="T3" fmla="*/ 160 h 177"/>
              <a:gd name="T4" fmla="*/ 133 w 139"/>
              <a:gd name="T5" fmla="*/ 164 h 177"/>
              <a:gd name="T6" fmla="*/ 133 w 139"/>
              <a:gd name="T7" fmla="*/ 177 h 177"/>
              <a:gd name="T8" fmla="*/ 0 w 139"/>
              <a:gd name="T9" fmla="*/ 170 h 177"/>
              <a:gd name="T10" fmla="*/ 51 w 139"/>
              <a:gd name="T11" fmla="*/ 164 h 177"/>
              <a:gd name="T12" fmla="*/ 81 w 139"/>
              <a:gd name="T13" fmla="*/ 151 h 177"/>
              <a:gd name="T14" fmla="*/ 10 w 139"/>
              <a:gd name="T15" fmla="*/ 147 h 177"/>
              <a:gd name="T16" fmla="*/ 10 w 139"/>
              <a:gd name="T17" fmla="*/ 139 h 177"/>
              <a:gd name="T18" fmla="*/ 94 w 139"/>
              <a:gd name="T19" fmla="*/ 120 h 177"/>
              <a:gd name="T20" fmla="*/ 84 w 139"/>
              <a:gd name="T21" fmla="*/ 92 h 177"/>
              <a:gd name="T22" fmla="*/ 69 w 139"/>
              <a:gd name="T23" fmla="*/ 94 h 177"/>
              <a:gd name="T24" fmla="*/ 53 w 139"/>
              <a:gd name="T25" fmla="*/ 113 h 177"/>
              <a:gd name="T26" fmla="*/ 46 w 139"/>
              <a:gd name="T27" fmla="*/ 117 h 177"/>
              <a:gd name="T28" fmla="*/ 24 w 139"/>
              <a:gd name="T29" fmla="*/ 109 h 177"/>
              <a:gd name="T30" fmla="*/ 26 w 139"/>
              <a:gd name="T31" fmla="*/ 97 h 177"/>
              <a:gd name="T32" fmla="*/ 21 w 139"/>
              <a:gd name="T33" fmla="*/ 89 h 177"/>
              <a:gd name="T34" fmla="*/ 63 w 139"/>
              <a:gd name="T35" fmla="*/ 24 h 177"/>
              <a:gd name="T36" fmla="*/ 67 w 139"/>
              <a:gd name="T37" fmla="*/ 26 h 177"/>
              <a:gd name="T38" fmla="*/ 69 w 139"/>
              <a:gd name="T39" fmla="*/ 14 h 177"/>
              <a:gd name="T40" fmla="*/ 76 w 139"/>
              <a:gd name="T41" fmla="*/ 2 h 177"/>
              <a:gd name="T42" fmla="*/ 109 w 139"/>
              <a:gd name="T43" fmla="*/ 29 h 177"/>
              <a:gd name="T44" fmla="*/ 96 w 139"/>
              <a:gd name="T45" fmla="*/ 30 h 177"/>
              <a:gd name="T46" fmla="*/ 94 w 139"/>
              <a:gd name="T47" fmla="*/ 42 h 177"/>
              <a:gd name="T48" fmla="*/ 87 w 139"/>
              <a:gd name="T49" fmla="*/ 63 h 177"/>
              <a:gd name="T50" fmla="*/ 92 w 139"/>
              <a:gd name="T51" fmla="*/ 81 h 177"/>
              <a:gd name="T52" fmla="*/ 89 w 139"/>
              <a:gd name="T53" fmla="*/ 26 h 177"/>
              <a:gd name="T54" fmla="*/ 74 w 139"/>
              <a:gd name="T55" fmla="*/ 30 h 177"/>
              <a:gd name="T56" fmla="*/ 89 w 139"/>
              <a:gd name="T57" fmla="*/ 26 h 177"/>
              <a:gd name="T58" fmla="*/ 80 w 139"/>
              <a:gd name="T59" fmla="*/ 59 h 177"/>
              <a:gd name="T60" fmla="*/ 62 w 139"/>
              <a:gd name="T61" fmla="*/ 33 h 177"/>
              <a:gd name="T62" fmla="*/ 54 w 139"/>
              <a:gd name="T63" fmla="*/ 104 h 177"/>
              <a:gd name="T64" fmla="*/ 56 w 139"/>
              <a:gd name="T65" fmla="*/ 76 h 177"/>
              <a:gd name="T66" fmla="*/ 62 w 139"/>
              <a:gd name="T67" fmla="*/ 63 h 177"/>
              <a:gd name="T68" fmla="*/ 82 w 139"/>
              <a:gd name="T69" fmla="*/ 69 h 177"/>
              <a:gd name="T70" fmla="*/ 67 w 139"/>
              <a:gd name="T71" fmla="*/ 69 h 177"/>
              <a:gd name="T72" fmla="*/ 67 w 139"/>
              <a:gd name="T73" fmla="*/ 69 h 177"/>
              <a:gd name="T74" fmla="*/ 75 w 139"/>
              <a:gd name="T75" fmla="*/ 86 h 177"/>
              <a:gd name="T76" fmla="*/ 82 w 139"/>
              <a:gd name="T77" fmla="*/ 83 h 177"/>
              <a:gd name="T78" fmla="*/ 82 w 139"/>
              <a:gd name="T79" fmla="*/ 69 h 177"/>
              <a:gd name="T80" fmla="*/ 33 w 139"/>
              <a:gd name="T81" fmla="*/ 101 h 177"/>
              <a:gd name="T82" fmla="*/ 31 w 139"/>
              <a:gd name="T83" fmla="*/ 104 h 177"/>
              <a:gd name="T84" fmla="*/ 42 w 139"/>
              <a:gd name="T85" fmla="*/ 10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9" h="177">
                <a:moveTo>
                  <a:pt x="92" y="81"/>
                </a:moveTo>
                <a:cubicBezTo>
                  <a:pt x="97" y="87"/>
                  <a:pt x="101" y="92"/>
                  <a:pt x="104" y="99"/>
                </a:cubicBezTo>
                <a:cubicBezTo>
                  <a:pt x="106" y="106"/>
                  <a:pt x="108" y="113"/>
                  <a:pt x="108" y="120"/>
                </a:cubicBezTo>
                <a:cubicBezTo>
                  <a:pt x="108" y="136"/>
                  <a:pt x="101" y="150"/>
                  <a:pt x="91" y="160"/>
                </a:cubicBezTo>
                <a:cubicBezTo>
                  <a:pt x="90" y="162"/>
                  <a:pt x="89" y="163"/>
                  <a:pt x="88" y="164"/>
                </a:cubicBezTo>
                <a:cubicBezTo>
                  <a:pt x="133" y="164"/>
                  <a:pt x="133" y="164"/>
                  <a:pt x="133" y="164"/>
                </a:cubicBezTo>
                <a:cubicBezTo>
                  <a:pt x="136" y="164"/>
                  <a:pt x="139" y="167"/>
                  <a:pt x="139" y="170"/>
                </a:cubicBezTo>
                <a:cubicBezTo>
                  <a:pt x="139" y="174"/>
                  <a:pt x="136" y="177"/>
                  <a:pt x="133" y="177"/>
                </a:cubicBezTo>
                <a:cubicBezTo>
                  <a:pt x="91" y="177"/>
                  <a:pt x="49" y="177"/>
                  <a:pt x="7" y="177"/>
                </a:cubicBezTo>
                <a:cubicBezTo>
                  <a:pt x="3" y="177"/>
                  <a:pt x="0" y="174"/>
                  <a:pt x="0" y="170"/>
                </a:cubicBezTo>
                <a:cubicBezTo>
                  <a:pt x="0" y="167"/>
                  <a:pt x="3" y="164"/>
                  <a:pt x="7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63" y="164"/>
                  <a:pt x="74" y="159"/>
                  <a:pt x="81" y="151"/>
                </a:cubicBezTo>
                <a:cubicBezTo>
                  <a:pt x="83" y="150"/>
                  <a:pt x="84" y="148"/>
                  <a:pt x="85" y="147"/>
                </a:cubicBezTo>
                <a:cubicBezTo>
                  <a:pt x="10" y="147"/>
                  <a:pt x="10" y="147"/>
                  <a:pt x="10" y="147"/>
                </a:cubicBezTo>
                <a:cubicBezTo>
                  <a:pt x="8" y="147"/>
                  <a:pt x="6" y="145"/>
                  <a:pt x="6" y="143"/>
                </a:cubicBezTo>
                <a:cubicBezTo>
                  <a:pt x="6" y="141"/>
                  <a:pt x="8" y="139"/>
                  <a:pt x="10" y="139"/>
                </a:cubicBezTo>
                <a:cubicBezTo>
                  <a:pt x="90" y="139"/>
                  <a:pt x="90" y="139"/>
                  <a:pt x="90" y="139"/>
                </a:cubicBezTo>
                <a:cubicBezTo>
                  <a:pt x="93" y="133"/>
                  <a:pt x="94" y="127"/>
                  <a:pt x="94" y="120"/>
                </a:cubicBezTo>
                <a:cubicBezTo>
                  <a:pt x="94" y="114"/>
                  <a:pt x="93" y="109"/>
                  <a:pt x="91" y="104"/>
                </a:cubicBezTo>
                <a:cubicBezTo>
                  <a:pt x="89" y="100"/>
                  <a:pt x="87" y="96"/>
                  <a:pt x="84" y="92"/>
                </a:cubicBezTo>
                <a:cubicBezTo>
                  <a:pt x="81" y="94"/>
                  <a:pt x="78" y="94"/>
                  <a:pt x="75" y="94"/>
                </a:cubicBezTo>
                <a:cubicBezTo>
                  <a:pt x="73" y="94"/>
                  <a:pt x="71" y="94"/>
                  <a:pt x="69" y="94"/>
                </a:cubicBezTo>
                <a:cubicBezTo>
                  <a:pt x="59" y="111"/>
                  <a:pt x="59" y="111"/>
                  <a:pt x="59" y="111"/>
                </a:cubicBezTo>
                <a:cubicBezTo>
                  <a:pt x="58" y="113"/>
                  <a:pt x="55" y="114"/>
                  <a:pt x="53" y="113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45" y="119"/>
                  <a:pt x="42" y="119"/>
                  <a:pt x="40" y="118"/>
                </a:cubicBezTo>
                <a:cubicBezTo>
                  <a:pt x="24" y="109"/>
                  <a:pt x="24" y="109"/>
                  <a:pt x="24" y="109"/>
                </a:cubicBezTo>
                <a:cubicBezTo>
                  <a:pt x="22" y="108"/>
                  <a:pt x="21" y="105"/>
                  <a:pt x="22" y="103"/>
                </a:cubicBezTo>
                <a:cubicBezTo>
                  <a:pt x="26" y="97"/>
                  <a:pt x="26" y="97"/>
                  <a:pt x="26" y="97"/>
                </a:cubicBezTo>
                <a:cubicBezTo>
                  <a:pt x="22" y="95"/>
                  <a:pt x="22" y="95"/>
                  <a:pt x="22" y="95"/>
                </a:cubicBezTo>
                <a:cubicBezTo>
                  <a:pt x="20" y="94"/>
                  <a:pt x="20" y="91"/>
                  <a:pt x="21" y="89"/>
                </a:cubicBezTo>
                <a:cubicBezTo>
                  <a:pt x="57" y="26"/>
                  <a:pt x="57" y="26"/>
                  <a:pt x="57" y="26"/>
                </a:cubicBezTo>
                <a:cubicBezTo>
                  <a:pt x="58" y="24"/>
                  <a:pt x="61" y="23"/>
                  <a:pt x="63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67" y="26"/>
                  <a:pt x="67" y="26"/>
                  <a:pt x="67" y="26"/>
                </a:cubicBezTo>
                <a:cubicBezTo>
                  <a:pt x="73" y="16"/>
                  <a:pt x="73" y="16"/>
                  <a:pt x="73" y="16"/>
                </a:cubicBezTo>
                <a:cubicBezTo>
                  <a:pt x="69" y="14"/>
                  <a:pt x="69" y="14"/>
                  <a:pt x="69" y="14"/>
                </a:cubicBezTo>
                <a:cubicBezTo>
                  <a:pt x="66" y="12"/>
                  <a:pt x="65" y="8"/>
                  <a:pt x="66" y="5"/>
                </a:cubicBezTo>
                <a:cubicBezTo>
                  <a:pt x="68" y="1"/>
                  <a:pt x="72" y="0"/>
                  <a:pt x="76" y="2"/>
                </a:cubicBezTo>
                <a:cubicBezTo>
                  <a:pt x="86" y="8"/>
                  <a:pt x="96" y="14"/>
                  <a:pt x="107" y="20"/>
                </a:cubicBezTo>
                <a:cubicBezTo>
                  <a:pt x="110" y="22"/>
                  <a:pt x="111" y="26"/>
                  <a:pt x="109" y="29"/>
                </a:cubicBezTo>
                <a:cubicBezTo>
                  <a:pt x="107" y="33"/>
                  <a:pt x="103" y="34"/>
                  <a:pt x="100" y="32"/>
                </a:cubicBezTo>
                <a:cubicBezTo>
                  <a:pt x="96" y="30"/>
                  <a:pt x="96" y="30"/>
                  <a:pt x="96" y="30"/>
                </a:cubicBezTo>
                <a:cubicBezTo>
                  <a:pt x="90" y="40"/>
                  <a:pt x="90" y="40"/>
                  <a:pt x="90" y="40"/>
                </a:cubicBezTo>
                <a:cubicBezTo>
                  <a:pt x="94" y="42"/>
                  <a:pt x="94" y="42"/>
                  <a:pt x="94" y="42"/>
                </a:cubicBezTo>
                <a:cubicBezTo>
                  <a:pt x="96" y="43"/>
                  <a:pt x="97" y="46"/>
                  <a:pt x="96" y="48"/>
                </a:cubicBezTo>
                <a:cubicBezTo>
                  <a:pt x="87" y="63"/>
                  <a:pt x="87" y="63"/>
                  <a:pt x="87" y="63"/>
                </a:cubicBezTo>
                <a:cubicBezTo>
                  <a:pt x="91" y="66"/>
                  <a:pt x="93" y="71"/>
                  <a:pt x="93" y="76"/>
                </a:cubicBezTo>
                <a:cubicBezTo>
                  <a:pt x="93" y="78"/>
                  <a:pt x="93" y="80"/>
                  <a:pt x="92" y="81"/>
                </a:cubicBezTo>
                <a:close/>
                <a:moveTo>
                  <a:pt x="89" y="26"/>
                </a:moveTo>
                <a:cubicBezTo>
                  <a:pt x="89" y="26"/>
                  <a:pt x="89" y="26"/>
                  <a:pt x="89" y="26"/>
                </a:cubicBezTo>
                <a:cubicBezTo>
                  <a:pt x="86" y="24"/>
                  <a:pt x="83" y="22"/>
                  <a:pt x="80" y="20"/>
                </a:cubicBezTo>
                <a:cubicBezTo>
                  <a:pt x="74" y="30"/>
                  <a:pt x="74" y="30"/>
                  <a:pt x="74" y="30"/>
                </a:cubicBezTo>
                <a:cubicBezTo>
                  <a:pt x="83" y="36"/>
                  <a:pt x="83" y="36"/>
                  <a:pt x="83" y="36"/>
                </a:cubicBezTo>
                <a:cubicBezTo>
                  <a:pt x="89" y="26"/>
                  <a:pt x="89" y="26"/>
                  <a:pt x="89" y="26"/>
                </a:cubicBezTo>
                <a:close/>
                <a:moveTo>
                  <a:pt x="80" y="59"/>
                </a:moveTo>
                <a:cubicBezTo>
                  <a:pt x="80" y="59"/>
                  <a:pt x="80" y="59"/>
                  <a:pt x="80" y="59"/>
                </a:cubicBezTo>
                <a:cubicBezTo>
                  <a:pt x="87" y="47"/>
                  <a:pt x="87" y="47"/>
                  <a:pt x="87" y="47"/>
                </a:cubicBezTo>
                <a:cubicBezTo>
                  <a:pt x="78" y="43"/>
                  <a:pt x="70" y="38"/>
                  <a:pt x="62" y="33"/>
                </a:cubicBezTo>
                <a:cubicBezTo>
                  <a:pt x="30" y="90"/>
                  <a:pt x="30" y="90"/>
                  <a:pt x="30" y="90"/>
                </a:cubicBezTo>
                <a:cubicBezTo>
                  <a:pt x="38" y="94"/>
                  <a:pt x="46" y="99"/>
                  <a:pt x="54" y="104"/>
                </a:cubicBezTo>
                <a:cubicBezTo>
                  <a:pt x="62" y="90"/>
                  <a:pt x="62" y="90"/>
                  <a:pt x="62" y="90"/>
                </a:cubicBezTo>
                <a:cubicBezTo>
                  <a:pt x="58" y="86"/>
                  <a:pt x="56" y="81"/>
                  <a:pt x="56" y="76"/>
                </a:cubicBezTo>
                <a:cubicBezTo>
                  <a:pt x="56" y="71"/>
                  <a:pt x="58" y="66"/>
                  <a:pt x="62" y="63"/>
                </a:cubicBezTo>
                <a:cubicBezTo>
                  <a:pt x="62" y="63"/>
                  <a:pt x="62" y="63"/>
                  <a:pt x="62" y="63"/>
                </a:cubicBezTo>
                <a:cubicBezTo>
                  <a:pt x="67" y="58"/>
                  <a:pt x="73" y="57"/>
                  <a:pt x="80" y="59"/>
                </a:cubicBezTo>
                <a:close/>
                <a:moveTo>
                  <a:pt x="82" y="69"/>
                </a:moveTo>
                <a:cubicBezTo>
                  <a:pt x="82" y="69"/>
                  <a:pt x="82" y="69"/>
                  <a:pt x="82" y="69"/>
                </a:cubicBezTo>
                <a:cubicBezTo>
                  <a:pt x="78" y="65"/>
                  <a:pt x="71" y="65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5" y="71"/>
                  <a:pt x="64" y="73"/>
                  <a:pt x="64" y="76"/>
                </a:cubicBezTo>
                <a:cubicBezTo>
                  <a:pt x="64" y="82"/>
                  <a:pt x="69" y="86"/>
                  <a:pt x="75" y="86"/>
                </a:cubicBezTo>
                <a:cubicBezTo>
                  <a:pt x="77" y="86"/>
                  <a:pt x="80" y="85"/>
                  <a:pt x="82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4" y="81"/>
                  <a:pt x="85" y="79"/>
                  <a:pt x="85" y="76"/>
                </a:cubicBezTo>
                <a:cubicBezTo>
                  <a:pt x="85" y="73"/>
                  <a:pt x="84" y="71"/>
                  <a:pt x="82" y="69"/>
                </a:cubicBezTo>
                <a:cubicBezTo>
                  <a:pt x="82" y="69"/>
                  <a:pt x="82" y="69"/>
                  <a:pt x="82" y="69"/>
                </a:cubicBezTo>
                <a:close/>
                <a:moveTo>
                  <a:pt x="33" y="101"/>
                </a:moveTo>
                <a:cubicBezTo>
                  <a:pt x="33" y="101"/>
                  <a:pt x="33" y="101"/>
                  <a:pt x="33" y="101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33" y="101"/>
                  <a:pt x="33" y="101"/>
                  <a:pt x="33" y="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Freeform 12"/>
          <p:cNvSpPr>
            <a:spLocks noEditPoints="1"/>
          </p:cNvSpPr>
          <p:nvPr/>
        </p:nvSpPr>
        <p:spPr bwMode="auto">
          <a:xfrm>
            <a:off x="4464895" y="2920173"/>
            <a:ext cx="214210" cy="307834"/>
          </a:xfrm>
          <a:custGeom>
            <a:avLst/>
            <a:gdLst>
              <a:gd name="T0" fmla="*/ 3 w 121"/>
              <a:gd name="T1" fmla="*/ 119 h 174"/>
              <a:gd name="T2" fmla="*/ 23 w 121"/>
              <a:gd name="T3" fmla="*/ 115 h 174"/>
              <a:gd name="T4" fmla="*/ 38 w 121"/>
              <a:gd name="T5" fmla="*/ 74 h 174"/>
              <a:gd name="T6" fmla="*/ 38 w 121"/>
              <a:gd name="T7" fmla="*/ 74 h 174"/>
              <a:gd name="T8" fmla="*/ 38 w 121"/>
              <a:gd name="T9" fmla="*/ 29 h 174"/>
              <a:gd name="T10" fmla="*/ 54 w 121"/>
              <a:gd name="T11" fmla="*/ 21 h 174"/>
              <a:gd name="T12" fmla="*/ 60 w 121"/>
              <a:gd name="T13" fmla="*/ 0 h 174"/>
              <a:gd name="T14" fmla="*/ 67 w 121"/>
              <a:gd name="T15" fmla="*/ 21 h 174"/>
              <a:gd name="T16" fmla="*/ 92 w 121"/>
              <a:gd name="T17" fmla="*/ 51 h 174"/>
              <a:gd name="T18" fmla="*/ 82 w 121"/>
              <a:gd name="T19" fmla="*/ 74 h 174"/>
              <a:gd name="T20" fmla="*/ 98 w 121"/>
              <a:gd name="T21" fmla="*/ 115 h 174"/>
              <a:gd name="T22" fmla="*/ 117 w 121"/>
              <a:gd name="T23" fmla="*/ 119 h 174"/>
              <a:gd name="T24" fmla="*/ 102 w 121"/>
              <a:gd name="T25" fmla="*/ 124 h 174"/>
              <a:gd name="T26" fmla="*/ 116 w 121"/>
              <a:gd name="T27" fmla="*/ 159 h 174"/>
              <a:gd name="T28" fmla="*/ 120 w 121"/>
              <a:gd name="T29" fmla="*/ 168 h 174"/>
              <a:gd name="T30" fmla="*/ 113 w 121"/>
              <a:gd name="T31" fmla="*/ 171 h 174"/>
              <a:gd name="T32" fmla="*/ 108 w 121"/>
              <a:gd name="T33" fmla="*/ 162 h 174"/>
              <a:gd name="T34" fmla="*/ 87 w 121"/>
              <a:gd name="T35" fmla="*/ 124 h 174"/>
              <a:gd name="T36" fmla="*/ 67 w 121"/>
              <a:gd name="T37" fmla="*/ 129 h 174"/>
              <a:gd name="T38" fmla="*/ 54 w 121"/>
              <a:gd name="T39" fmla="*/ 129 h 174"/>
              <a:gd name="T40" fmla="*/ 34 w 121"/>
              <a:gd name="T41" fmla="*/ 124 h 174"/>
              <a:gd name="T42" fmla="*/ 13 w 121"/>
              <a:gd name="T43" fmla="*/ 162 h 174"/>
              <a:gd name="T44" fmla="*/ 8 w 121"/>
              <a:gd name="T45" fmla="*/ 171 h 174"/>
              <a:gd name="T46" fmla="*/ 1 w 121"/>
              <a:gd name="T47" fmla="*/ 168 h 174"/>
              <a:gd name="T48" fmla="*/ 5 w 121"/>
              <a:gd name="T49" fmla="*/ 159 h 174"/>
              <a:gd name="T50" fmla="*/ 19 w 121"/>
              <a:gd name="T51" fmla="*/ 124 h 174"/>
              <a:gd name="T52" fmla="*/ 54 w 121"/>
              <a:gd name="T53" fmla="*/ 115 h 174"/>
              <a:gd name="T54" fmla="*/ 54 w 121"/>
              <a:gd name="T55" fmla="*/ 110 h 174"/>
              <a:gd name="T56" fmla="*/ 67 w 121"/>
              <a:gd name="T57" fmla="*/ 110 h 174"/>
              <a:gd name="T58" fmla="*/ 83 w 121"/>
              <a:gd name="T59" fmla="*/ 115 h 174"/>
              <a:gd name="T60" fmla="*/ 54 w 121"/>
              <a:gd name="T61" fmla="*/ 82 h 174"/>
              <a:gd name="T62" fmla="*/ 54 w 121"/>
              <a:gd name="T63" fmla="*/ 115 h 174"/>
              <a:gd name="T64" fmla="*/ 73 w 121"/>
              <a:gd name="T65" fmla="*/ 39 h 174"/>
              <a:gd name="T66" fmla="*/ 48 w 121"/>
              <a:gd name="T67" fmla="*/ 39 h 174"/>
              <a:gd name="T68" fmla="*/ 48 w 121"/>
              <a:gd name="T69" fmla="*/ 64 h 174"/>
              <a:gd name="T70" fmla="*/ 68 w 121"/>
              <a:gd name="T71" fmla="*/ 68 h 174"/>
              <a:gd name="T72" fmla="*/ 73 w 121"/>
              <a:gd name="T73" fmla="*/ 64 h 174"/>
              <a:gd name="T74" fmla="*/ 73 w 121"/>
              <a:gd name="T75" fmla="*/ 3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1" h="174">
                <a:moveTo>
                  <a:pt x="8" y="124"/>
                </a:moveTo>
                <a:cubicBezTo>
                  <a:pt x="5" y="124"/>
                  <a:pt x="3" y="122"/>
                  <a:pt x="3" y="119"/>
                </a:cubicBezTo>
                <a:cubicBezTo>
                  <a:pt x="3" y="117"/>
                  <a:pt x="5" y="115"/>
                  <a:pt x="8" y="115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42" y="77"/>
                  <a:pt x="42" y="77"/>
                  <a:pt x="42" y="77"/>
                </a:cubicBezTo>
                <a:cubicBezTo>
                  <a:pt x="41" y="76"/>
                  <a:pt x="40" y="75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3" y="68"/>
                  <a:pt x="29" y="60"/>
                  <a:pt x="29" y="51"/>
                </a:cubicBezTo>
                <a:cubicBezTo>
                  <a:pt x="29" y="43"/>
                  <a:pt x="33" y="35"/>
                  <a:pt x="38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43" y="25"/>
                  <a:pt x="48" y="22"/>
                  <a:pt x="54" y="21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3"/>
                  <a:pt x="57" y="0"/>
                  <a:pt x="60" y="0"/>
                </a:cubicBezTo>
                <a:cubicBezTo>
                  <a:pt x="64" y="0"/>
                  <a:pt x="67" y="3"/>
                  <a:pt x="67" y="7"/>
                </a:cubicBezTo>
                <a:cubicBezTo>
                  <a:pt x="67" y="21"/>
                  <a:pt x="67" y="21"/>
                  <a:pt x="67" y="21"/>
                </a:cubicBezTo>
                <a:cubicBezTo>
                  <a:pt x="73" y="22"/>
                  <a:pt x="78" y="25"/>
                  <a:pt x="82" y="29"/>
                </a:cubicBezTo>
                <a:cubicBezTo>
                  <a:pt x="88" y="35"/>
                  <a:pt x="92" y="43"/>
                  <a:pt x="92" y="51"/>
                </a:cubicBezTo>
                <a:cubicBezTo>
                  <a:pt x="92" y="60"/>
                  <a:pt x="88" y="68"/>
                  <a:pt x="82" y="74"/>
                </a:cubicBezTo>
                <a:cubicBezTo>
                  <a:pt x="82" y="74"/>
                  <a:pt x="82" y="74"/>
                  <a:pt x="82" y="74"/>
                </a:cubicBezTo>
                <a:cubicBezTo>
                  <a:pt x="81" y="75"/>
                  <a:pt x="80" y="76"/>
                  <a:pt x="79" y="77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13" y="115"/>
                  <a:pt x="113" y="115"/>
                  <a:pt x="113" y="115"/>
                </a:cubicBezTo>
                <a:cubicBezTo>
                  <a:pt x="116" y="115"/>
                  <a:pt x="117" y="117"/>
                  <a:pt x="117" y="119"/>
                </a:cubicBezTo>
                <a:cubicBezTo>
                  <a:pt x="117" y="122"/>
                  <a:pt x="116" y="124"/>
                  <a:pt x="113" y="124"/>
                </a:cubicBezTo>
                <a:cubicBezTo>
                  <a:pt x="102" y="124"/>
                  <a:pt x="102" y="124"/>
                  <a:pt x="102" y="124"/>
                </a:cubicBezTo>
                <a:cubicBezTo>
                  <a:pt x="116" y="153"/>
                  <a:pt x="116" y="153"/>
                  <a:pt x="116" y="153"/>
                </a:cubicBezTo>
                <a:cubicBezTo>
                  <a:pt x="117" y="155"/>
                  <a:pt x="117" y="157"/>
                  <a:pt x="116" y="159"/>
                </a:cubicBezTo>
                <a:cubicBezTo>
                  <a:pt x="117" y="162"/>
                  <a:pt x="117" y="162"/>
                  <a:pt x="117" y="162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121" y="170"/>
                  <a:pt x="120" y="172"/>
                  <a:pt x="118" y="173"/>
                </a:cubicBezTo>
                <a:cubicBezTo>
                  <a:pt x="116" y="174"/>
                  <a:pt x="114" y="173"/>
                  <a:pt x="113" y="171"/>
                </a:cubicBezTo>
                <a:cubicBezTo>
                  <a:pt x="110" y="165"/>
                  <a:pt x="110" y="165"/>
                  <a:pt x="110" y="165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06" y="162"/>
                  <a:pt x="104" y="160"/>
                  <a:pt x="103" y="158"/>
                </a:cubicBezTo>
                <a:cubicBezTo>
                  <a:pt x="87" y="124"/>
                  <a:pt x="87" y="124"/>
                  <a:pt x="87" y="124"/>
                </a:cubicBezTo>
                <a:cubicBezTo>
                  <a:pt x="67" y="124"/>
                  <a:pt x="67" y="124"/>
                  <a:pt x="67" y="124"/>
                </a:cubicBezTo>
                <a:cubicBezTo>
                  <a:pt x="67" y="129"/>
                  <a:pt x="67" y="129"/>
                  <a:pt x="67" y="129"/>
                </a:cubicBezTo>
                <a:cubicBezTo>
                  <a:pt x="67" y="132"/>
                  <a:pt x="64" y="136"/>
                  <a:pt x="60" y="136"/>
                </a:cubicBezTo>
                <a:cubicBezTo>
                  <a:pt x="57" y="136"/>
                  <a:pt x="54" y="132"/>
                  <a:pt x="54" y="129"/>
                </a:cubicBezTo>
                <a:cubicBezTo>
                  <a:pt x="54" y="124"/>
                  <a:pt x="54" y="124"/>
                  <a:pt x="54" y="124"/>
                </a:cubicBezTo>
                <a:cubicBezTo>
                  <a:pt x="34" y="124"/>
                  <a:pt x="34" y="124"/>
                  <a:pt x="34" y="124"/>
                </a:cubicBezTo>
                <a:cubicBezTo>
                  <a:pt x="17" y="158"/>
                  <a:pt x="17" y="158"/>
                  <a:pt x="17" y="158"/>
                </a:cubicBezTo>
                <a:cubicBezTo>
                  <a:pt x="16" y="160"/>
                  <a:pt x="15" y="162"/>
                  <a:pt x="13" y="162"/>
                </a:cubicBezTo>
                <a:cubicBezTo>
                  <a:pt x="11" y="165"/>
                  <a:pt x="11" y="165"/>
                  <a:pt x="11" y="165"/>
                </a:cubicBezTo>
                <a:cubicBezTo>
                  <a:pt x="8" y="171"/>
                  <a:pt x="8" y="171"/>
                  <a:pt x="8" y="171"/>
                </a:cubicBezTo>
                <a:cubicBezTo>
                  <a:pt x="7" y="173"/>
                  <a:pt x="5" y="174"/>
                  <a:pt x="3" y="173"/>
                </a:cubicBezTo>
                <a:cubicBezTo>
                  <a:pt x="1" y="172"/>
                  <a:pt x="0" y="170"/>
                  <a:pt x="1" y="168"/>
                </a:cubicBezTo>
                <a:cubicBezTo>
                  <a:pt x="4" y="162"/>
                  <a:pt x="4" y="162"/>
                  <a:pt x="4" y="162"/>
                </a:cubicBezTo>
                <a:cubicBezTo>
                  <a:pt x="5" y="159"/>
                  <a:pt x="5" y="159"/>
                  <a:pt x="5" y="159"/>
                </a:cubicBezTo>
                <a:cubicBezTo>
                  <a:pt x="4" y="157"/>
                  <a:pt x="4" y="155"/>
                  <a:pt x="5" y="153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8" y="124"/>
                  <a:pt x="8" y="124"/>
                  <a:pt x="8" y="124"/>
                </a:cubicBezTo>
                <a:close/>
                <a:moveTo>
                  <a:pt x="54" y="115"/>
                </a:moveTo>
                <a:cubicBezTo>
                  <a:pt x="54" y="115"/>
                  <a:pt x="54" y="115"/>
                  <a:pt x="54" y="115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07"/>
                  <a:pt x="57" y="103"/>
                  <a:pt x="60" y="103"/>
                </a:cubicBezTo>
                <a:cubicBezTo>
                  <a:pt x="64" y="103"/>
                  <a:pt x="67" y="107"/>
                  <a:pt x="67" y="110"/>
                </a:cubicBezTo>
                <a:cubicBezTo>
                  <a:pt x="67" y="115"/>
                  <a:pt x="67" y="115"/>
                  <a:pt x="67" y="115"/>
                </a:cubicBezTo>
                <a:cubicBezTo>
                  <a:pt x="83" y="115"/>
                  <a:pt x="83" y="115"/>
                  <a:pt x="83" y="115"/>
                </a:cubicBezTo>
                <a:cubicBezTo>
                  <a:pt x="67" y="82"/>
                  <a:pt x="67" y="82"/>
                  <a:pt x="67" y="82"/>
                </a:cubicBezTo>
                <a:cubicBezTo>
                  <a:pt x="63" y="83"/>
                  <a:pt x="58" y="83"/>
                  <a:pt x="54" y="82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54" y="115"/>
                  <a:pt x="54" y="115"/>
                  <a:pt x="54" y="115"/>
                </a:cubicBezTo>
                <a:close/>
                <a:moveTo>
                  <a:pt x="73" y="39"/>
                </a:moveTo>
                <a:cubicBezTo>
                  <a:pt x="73" y="39"/>
                  <a:pt x="73" y="39"/>
                  <a:pt x="73" y="39"/>
                </a:cubicBezTo>
                <a:cubicBezTo>
                  <a:pt x="66" y="32"/>
                  <a:pt x="55" y="32"/>
                  <a:pt x="48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5" y="42"/>
                  <a:pt x="43" y="47"/>
                  <a:pt x="43" y="51"/>
                </a:cubicBezTo>
                <a:cubicBezTo>
                  <a:pt x="43" y="56"/>
                  <a:pt x="45" y="61"/>
                  <a:pt x="48" y="64"/>
                </a:cubicBezTo>
                <a:cubicBezTo>
                  <a:pt x="53" y="69"/>
                  <a:pt x="61" y="71"/>
                  <a:pt x="67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9" y="67"/>
                  <a:pt x="71" y="66"/>
                  <a:pt x="73" y="64"/>
                </a:cubicBezTo>
                <a:cubicBezTo>
                  <a:pt x="73" y="64"/>
                  <a:pt x="73" y="64"/>
                  <a:pt x="73" y="64"/>
                </a:cubicBezTo>
                <a:cubicBezTo>
                  <a:pt x="76" y="61"/>
                  <a:pt x="78" y="56"/>
                  <a:pt x="78" y="51"/>
                </a:cubicBezTo>
                <a:cubicBezTo>
                  <a:pt x="78" y="47"/>
                  <a:pt x="76" y="42"/>
                  <a:pt x="73" y="39"/>
                </a:cubicBezTo>
                <a:cubicBezTo>
                  <a:pt x="73" y="39"/>
                  <a:pt x="73" y="39"/>
                  <a:pt x="73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Freeform 13"/>
          <p:cNvSpPr>
            <a:spLocks noEditPoints="1"/>
          </p:cNvSpPr>
          <p:nvPr/>
        </p:nvSpPr>
        <p:spPr bwMode="auto">
          <a:xfrm>
            <a:off x="1100223" y="2929161"/>
            <a:ext cx="349030" cy="289858"/>
          </a:xfrm>
          <a:custGeom>
            <a:avLst/>
            <a:gdLst>
              <a:gd name="T0" fmla="*/ 111 w 197"/>
              <a:gd name="T1" fmla="*/ 11 h 164"/>
              <a:gd name="T2" fmla="*/ 0 w 197"/>
              <a:gd name="T3" fmla="*/ 15 h 164"/>
              <a:gd name="T4" fmla="*/ 105 w 197"/>
              <a:gd name="T5" fmla="*/ 164 h 164"/>
              <a:gd name="T6" fmla="*/ 136 w 197"/>
              <a:gd name="T7" fmla="*/ 159 h 164"/>
              <a:gd name="T8" fmla="*/ 196 w 197"/>
              <a:gd name="T9" fmla="*/ 142 h 164"/>
              <a:gd name="T10" fmla="*/ 52 w 197"/>
              <a:gd name="T11" fmla="*/ 150 h 164"/>
              <a:gd name="T12" fmla="*/ 52 w 197"/>
              <a:gd name="T13" fmla="*/ 22 h 164"/>
              <a:gd name="T14" fmla="*/ 99 w 197"/>
              <a:gd name="T15" fmla="*/ 150 h 164"/>
              <a:gd name="T16" fmla="*/ 99 w 197"/>
              <a:gd name="T17" fmla="*/ 22 h 164"/>
              <a:gd name="T18" fmla="*/ 147 w 197"/>
              <a:gd name="T19" fmla="*/ 149 h 164"/>
              <a:gd name="T20" fmla="*/ 181 w 197"/>
              <a:gd name="T21" fmla="*/ 139 h 164"/>
              <a:gd name="T22" fmla="*/ 23 w 197"/>
              <a:gd name="T23" fmla="*/ 133 h 164"/>
              <a:gd name="T24" fmla="*/ 42 w 197"/>
              <a:gd name="T25" fmla="*/ 134 h 164"/>
              <a:gd name="T26" fmla="*/ 43 w 197"/>
              <a:gd name="T27" fmla="*/ 114 h 164"/>
              <a:gd name="T28" fmla="*/ 23 w 197"/>
              <a:gd name="T29" fmla="*/ 114 h 164"/>
              <a:gd name="T30" fmla="*/ 29 w 197"/>
              <a:gd name="T31" fmla="*/ 120 h 164"/>
              <a:gd name="T32" fmla="*/ 37 w 197"/>
              <a:gd name="T33" fmla="*/ 120 h 164"/>
              <a:gd name="T34" fmla="*/ 37 w 197"/>
              <a:gd name="T35" fmla="*/ 128 h 164"/>
              <a:gd name="T36" fmla="*/ 29 w 197"/>
              <a:gd name="T37" fmla="*/ 127 h 164"/>
              <a:gd name="T38" fmla="*/ 32 w 197"/>
              <a:gd name="T39" fmla="*/ 91 h 164"/>
              <a:gd name="T40" fmla="*/ 36 w 197"/>
              <a:gd name="T41" fmla="*/ 38 h 164"/>
              <a:gd name="T42" fmla="*/ 28 w 197"/>
              <a:gd name="T43" fmla="*/ 87 h 164"/>
              <a:gd name="T44" fmla="*/ 134 w 197"/>
              <a:gd name="T45" fmla="*/ 31 h 164"/>
              <a:gd name="T46" fmla="*/ 149 w 197"/>
              <a:gd name="T47" fmla="*/ 86 h 164"/>
              <a:gd name="T48" fmla="*/ 134 w 197"/>
              <a:gd name="T49" fmla="*/ 31 h 164"/>
              <a:gd name="T50" fmla="*/ 69 w 197"/>
              <a:gd name="T51" fmla="*/ 133 h 164"/>
              <a:gd name="T52" fmla="*/ 88 w 197"/>
              <a:gd name="T53" fmla="*/ 133 h 164"/>
              <a:gd name="T54" fmla="*/ 79 w 197"/>
              <a:gd name="T55" fmla="*/ 110 h 164"/>
              <a:gd name="T56" fmla="*/ 65 w 197"/>
              <a:gd name="T57" fmla="*/ 124 h 164"/>
              <a:gd name="T58" fmla="*/ 75 w 197"/>
              <a:gd name="T59" fmla="*/ 120 h 164"/>
              <a:gd name="T60" fmla="*/ 82 w 197"/>
              <a:gd name="T61" fmla="*/ 120 h 164"/>
              <a:gd name="T62" fmla="*/ 82 w 197"/>
              <a:gd name="T63" fmla="*/ 128 h 164"/>
              <a:gd name="T64" fmla="*/ 74 w 197"/>
              <a:gd name="T65" fmla="*/ 127 h 164"/>
              <a:gd name="T66" fmla="*/ 81 w 197"/>
              <a:gd name="T67" fmla="*/ 91 h 164"/>
              <a:gd name="T68" fmla="*/ 85 w 197"/>
              <a:gd name="T69" fmla="*/ 38 h 164"/>
              <a:gd name="T70" fmla="*/ 77 w 197"/>
              <a:gd name="T71" fmla="*/ 87 h 164"/>
              <a:gd name="T72" fmla="*/ 148 w 197"/>
              <a:gd name="T73" fmla="*/ 109 h 164"/>
              <a:gd name="T74" fmla="*/ 148 w 197"/>
              <a:gd name="T75" fmla="*/ 128 h 164"/>
              <a:gd name="T76" fmla="*/ 167 w 197"/>
              <a:gd name="T77" fmla="*/ 128 h 164"/>
              <a:gd name="T78" fmla="*/ 168 w 197"/>
              <a:gd name="T79" fmla="*/ 109 h 164"/>
              <a:gd name="T80" fmla="*/ 158 w 197"/>
              <a:gd name="T81" fmla="*/ 105 h 164"/>
              <a:gd name="T82" fmla="*/ 154 w 197"/>
              <a:gd name="T83" fmla="*/ 114 h 164"/>
              <a:gd name="T84" fmla="*/ 163 w 197"/>
              <a:gd name="T85" fmla="*/ 118 h 164"/>
              <a:gd name="T86" fmla="*/ 154 w 197"/>
              <a:gd name="T87" fmla="*/ 122 h 164"/>
              <a:gd name="T88" fmla="*/ 154 w 197"/>
              <a:gd name="T89" fmla="*/ 11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7" h="164">
                <a:moveTo>
                  <a:pt x="159" y="6"/>
                </a:moveTo>
                <a:cubicBezTo>
                  <a:pt x="158" y="2"/>
                  <a:pt x="155" y="0"/>
                  <a:pt x="151" y="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0"/>
                  <a:pt x="108" y="8"/>
                  <a:pt x="105" y="8"/>
                </a:cubicBezTo>
                <a:cubicBezTo>
                  <a:pt x="7" y="8"/>
                  <a:pt x="7" y="8"/>
                  <a:pt x="7" y="8"/>
                </a:cubicBezTo>
                <a:cubicBezTo>
                  <a:pt x="3" y="8"/>
                  <a:pt x="0" y="11"/>
                  <a:pt x="0" y="15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61"/>
                  <a:pt x="3" y="164"/>
                  <a:pt x="7" y="164"/>
                </a:cubicBezTo>
                <a:cubicBezTo>
                  <a:pt x="105" y="164"/>
                  <a:pt x="105" y="164"/>
                  <a:pt x="105" y="164"/>
                </a:cubicBezTo>
                <a:cubicBezTo>
                  <a:pt x="109" y="164"/>
                  <a:pt x="112" y="161"/>
                  <a:pt x="112" y="157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136" y="159"/>
                  <a:pt x="136" y="159"/>
                  <a:pt x="136" y="159"/>
                </a:cubicBezTo>
                <a:cubicBezTo>
                  <a:pt x="136" y="162"/>
                  <a:pt x="140" y="164"/>
                  <a:pt x="144" y="163"/>
                </a:cubicBezTo>
                <a:cubicBezTo>
                  <a:pt x="191" y="151"/>
                  <a:pt x="191" y="151"/>
                  <a:pt x="191" y="151"/>
                </a:cubicBezTo>
                <a:cubicBezTo>
                  <a:pt x="195" y="150"/>
                  <a:pt x="197" y="146"/>
                  <a:pt x="196" y="142"/>
                </a:cubicBezTo>
                <a:cubicBezTo>
                  <a:pt x="159" y="6"/>
                  <a:pt x="159" y="6"/>
                  <a:pt x="159" y="6"/>
                </a:cubicBezTo>
                <a:close/>
                <a:moveTo>
                  <a:pt x="52" y="150"/>
                </a:moveTo>
                <a:cubicBezTo>
                  <a:pt x="52" y="150"/>
                  <a:pt x="52" y="150"/>
                  <a:pt x="52" y="150"/>
                </a:cubicBezTo>
                <a:cubicBezTo>
                  <a:pt x="14" y="150"/>
                  <a:pt x="14" y="150"/>
                  <a:pt x="14" y="150"/>
                </a:cubicBezTo>
                <a:cubicBezTo>
                  <a:pt x="14" y="22"/>
                  <a:pt x="14" y="22"/>
                  <a:pt x="14" y="22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150"/>
                  <a:pt x="52" y="150"/>
                  <a:pt x="52" y="150"/>
                </a:cubicBezTo>
                <a:close/>
                <a:moveTo>
                  <a:pt x="99" y="150"/>
                </a:moveTo>
                <a:cubicBezTo>
                  <a:pt x="99" y="150"/>
                  <a:pt x="99" y="150"/>
                  <a:pt x="99" y="150"/>
                </a:cubicBezTo>
                <a:cubicBezTo>
                  <a:pt x="60" y="150"/>
                  <a:pt x="60" y="150"/>
                  <a:pt x="60" y="150"/>
                </a:cubicBezTo>
                <a:cubicBezTo>
                  <a:pt x="60" y="22"/>
                  <a:pt x="60" y="22"/>
                  <a:pt x="60" y="22"/>
                </a:cubicBezTo>
                <a:cubicBezTo>
                  <a:pt x="99" y="22"/>
                  <a:pt x="99" y="22"/>
                  <a:pt x="99" y="22"/>
                </a:cubicBezTo>
                <a:cubicBezTo>
                  <a:pt x="99" y="150"/>
                  <a:pt x="99" y="150"/>
                  <a:pt x="99" y="150"/>
                </a:cubicBezTo>
                <a:close/>
                <a:moveTo>
                  <a:pt x="147" y="149"/>
                </a:moveTo>
                <a:cubicBezTo>
                  <a:pt x="147" y="149"/>
                  <a:pt x="147" y="149"/>
                  <a:pt x="147" y="149"/>
                </a:cubicBezTo>
                <a:cubicBezTo>
                  <a:pt x="114" y="25"/>
                  <a:pt x="114" y="25"/>
                  <a:pt x="114" y="25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181" y="139"/>
                  <a:pt x="181" y="139"/>
                  <a:pt x="181" y="139"/>
                </a:cubicBezTo>
                <a:cubicBezTo>
                  <a:pt x="147" y="149"/>
                  <a:pt x="147" y="149"/>
                  <a:pt x="147" y="149"/>
                </a:cubicBezTo>
                <a:close/>
                <a:moveTo>
                  <a:pt x="23" y="133"/>
                </a:moveTo>
                <a:cubicBezTo>
                  <a:pt x="23" y="133"/>
                  <a:pt x="23" y="133"/>
                  <a:pt x="23" y="133"/>
                </a:cubicBezTo>
                <a:cubicBezTo>
                  <a:pt x="23" y="133"/>
                  <a:pt x="23" y="133"/>
                  <a:pt x="23" y="133"/>
                </a:cubicBezTo>
                <a:cubicBezTo>
                  <a:pt x="26" y="136"/>
                  <a:pt x="29" y="137"/>
                  <a:pt x="33" y="137"/>
                </a:cubicBezTo>
                <a:cubicBezTo>
                  <a:pt x="37" y="137"/>
                  <a:pt x="40" y="136"/>
                  <a:pt x="42" y="134"/>
                </a:cubicBezTo>
                <a:cubicBezTo>
                  <a:pt x="43" y="133"/>
                  <a:pt x="43" y="133"/>
                  <a:pt x="43" y="133"/>
                </a:cubicBezTo>
                <a:cubicBezTo>
                  <a:pt x="45" y="131"/>
                  <a:pt x="47" y="127"/>
                  <a:pt x="47" y="124"/>
                </a:cubicBezTo>
                <a:cubicBezTo>
                  <a:pt x="47" y="120"/>
                  <a:pt x="45" y="116"/>
                  <a:pt x="43" y="114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0" y="112"/>
                  <a:pt x="37" y="110"/>
                  <a:pt x="33" y="110"/>
                </a:cubicBezTo>
                <a:cubicBezTo>
                  <a:pt x="29" y="110"/>
                  <a:pt x="26" y="112"/>
                  <a:pt x="23" y="114"/>
                </a:cubicBezTo>
                <a:cubicBezTo>
                  <a:pt x="21" y="116"/>
                  <a:pt x="19" y="120"/>
                  <a:pt x="19" y="124"/>
                </a:cubicBezTo>
                <a:cubicBezTo>
                  <a:pt x="19" y="127"/>
                  <a:pt x="21" y="131"/>
                  <a:pt x="23" y="133"/>
                </a:cubicBezTo>
                <a:close/>
                <a:moveTo>
                  <a:pt x="29" y="120"/>
                </a:moveTo>
                <a:cubicBezTo>
                  <a:pt x="29" y="120"/>
                  <a:pt x="29" y="120"/>
                  <a:pt x="29" y="120"/>
                </a:cubicBezTo>
                <a:cubicBezTo>
                  <a:pt x="30" y="119"/>
                  <a:pt x="31" y="118"/>
                  <a:pt x="33" y="118"/>
                </a:cubicBezTo>
                <a:cubicBezTo>
                  <a:pt x="34" y="118"/>
                  <a:pt x="36" y="119"/>
                  <a:pt x="37" y="120"/>
                </a:cubicBezTo>
                <a:cubicBezTo>
                  <a:pt x="37" y="120"/>
                  <a:pt x="37" y="120"/>
                  <a:pt x="37" y="120"/>
                </a:cubicBezTo>
                <a:cubicBezTo>
                  <a:pt x="38" y="121"/>
                  <a:pt x="38" y="122"/>
                  <a:pt x="38" y="124"/>
                </a:cubicBezTo>
                <a:cubicBezTo>
                  <a:pt x="38" y="125"/>
                  <a:pt x="38" y="127"/>
                  <a:pt x="37" y="128"/>
                </a:cubicBezTo>
                <a:cubicBezTo>
                  <a:pt x="36" y="129"/>
                  <a:pt x="34" y="129"/>
                  <a:pt x="33" y="129"/>
                </a:cubicBezTo>
                <a:cubicBezTo>
                  <a:pt x="31" y="129"/>
                  <a:pt x="30" y="129"/>
                  <a:pt x="29" y="128"/>
                </a:cubicBezTo>
                <a:cubicBezTo>
                  <a:pt x="29" y="127"/>
                  <a:pt x="29" y="127"/>
                  <a:pt x="29" y="127"/>
                </a:cubicBezTo>
                <a:cubicBezTo>
                  <a:pt x="28" y="126"/>
                  <a:pt x="27" y="125"/>
                  <a:pt x="27" y="124"/>
                </a:cubicBezTo>
                <a:cubicBezTo>
                  <a:pt x="27" y="122"/>
                  <a:pt x="28" y="121"/>
                  <a:pt x="29" y="120"/>
                </a:cubicBezTo>
                <a:close/>
                <a:moveTo>
                  <a:pt x="32" y="91"/>
                </a:moveTo>
                <a:cubicBezTo>
                  <a:pt x="32" y="91"/>
                  <a:pt x="32" y="91"/>
                  <a:pt x="32" y="91"/>
                </a:cubicBezTo>
                <a:cubicBezTo>
                  <a:pt x="34" y="91"/>
                  <a:pt x="36" y="89"/>
                  <a:pt x="36" y="87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5"/>
                  <a:pt x="34" y="34"/>
                  <a:pt x="32" y="34"/>
                </a:cubicBezTo>
                <a:cubicBezTo>
                  <a:pt x="29" y="34"/>
                  <a:pt x="28" y="35"/>
                  <a:pt x="28" y="38"/>
                </a:cubicBezTo>
                <a:cubicBezTo>
                  <a:pt x="28" y="87"/>
                  <a:pt x="28" y="87"/>
                  <a:pt x="28" y="87"/>
                </a:cubicBezTo>
                <a:cubicBezTo>
                  <a:pt x="28" y="89"/>
                  <a:pt x="29" y="91"/>
                  <a:pt x="32" y="91"/>
                </a:cubicBezTo>
                <a:close/>
                <a:moveTo>
                  <a:pt x="134" y="31"/>
                </a:moveTo>
                <a:cubicBezTo>
                  <a:pt x="134" y="31"/>
                  <a:pt x="134" y="31"/>
                  <a:pt x="134" y="31"/>
                </a:cubicBezTo>
                <a:cubicBezTo>
                  <a:pt x="132" y="32"/>
                  <a:pt x="131" y="34"/>
                  <a:pt x="131" y="36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4" y="86"/>
                  <a:pt x="146" y="87"/>
                  <a:pt x="149" y="86"/>
                </a:cubicBezTo>
                <a:cubicBezTo>
                  <a:pt x="151" y="86"/>
                  <a:pt x="152" y="84"/>
                  <a:pt x="152" y="82"/>
                </a:cubicBezTo>
                <a:cubicBezTo>
                  <a:pt x="139" y="34"/>
                  <a:pt x="139" y="34"/>
                  <a:pt x="139" y="34"/>
                </a:cubicBezTo>
                <a:cubicBezTo>
                  <a:pt x="138" y="32"/>
                  <a:pt x="136" y="31"/>
                  <a:pt x="134" y="31"/>
                </a:cubicBezTo>
                <a:close/>
                <a:moveTo>
                  <a:pt x="69" y="133"/>
                </a:moveTo>
                <a:cubicBezTo>
                  <a:pt x="69" y="133"/>
                  <a:pt x="69" y="133"/>
                  <a:pt x="69" y="133"/>
                </a:cubicBezTo>
                <a:cubicBezTo>
                  <a:pt x="69" y="133"/>
                  <a:pt x="69" y="133"/>
                  <a:pt x="69" y="133"/>
                </a:cubicBezTo>
                <a:cubicBezTo>
                  <a:pt x="71" y="136"/>
                  <a:pt x="75" y="137"/>
                  <a:pt x="79" y="137"/>
                </a:cubicBezTo>
                <a:cubicBezTo>
                  <a:pt x="82" y="137"/>
                  <a:pt x="86" y="136"/>
                  <a:pt x="88" y="134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91" y="131"/>
                  <a:pt x="92" y="127"/>
                  <a:pt x="92" y="124"/>
                </a:cubicBezTo>
                <a:cubicBezTo>
                  <a:pt x="92" y="120"/>
                  <a:pt x="91" y="116"/>
                  <a:pt x="88" y="114"/>
                </a:cubicBezTo>
                <a:cubicBezTo>
                  <a:pt x="86" y="112"/>
                  <a:pt x="82" y="110"/>
                  <a:pt x="79" y="110"/>
                </a:cubicBezTo>
                <a:cubicBezTo>
                  <a:pt x="75" y="110"/>
                  <a:pt x="71" y="112"/>
                  <a:pt x="69" y="114"/>
                </a:cubicBezTo>
                <a:cubicBezTo>
                  <a:pt x="69" y="114"/>
                  <a:pt x="69" y="114"/>
                  <a:pt x="69" y="114"/>
                </a:cubicBezTo>
                <a:cubicBezTo>
                  <a:pt x="66" y="116"/>
                  <a:pt x="65" y="120"/>
                  <a:pt x="65" y="124"/>
                </a:cubicBezTo>
                <a:cubicBezTo>
                  <a:pt x="65" y="127"/>
                  <a:pt x="66" y="131"/>
                  <a:pt x="69" y="133"/>
                </a:cubicBezTo>
                <a:close/>
                <a:moveTo>
                  <a:pt x="75" y="120"/>
                </a:moveTo>
                <a:cubicBezTo>
                  <a:pt x="75" y="120"/>
                  <a:pt x="75" y="120"/>
                  <a:pt x="75" y="120"/>
                </a:cubicBezTo>
                <a:cubicBezTo>
                  <a:pt x="76" y="119"/>
                  <a:pt x="77" y="118"/>
                  <a:pt x="79" y="118"/>
                </a:cubicBezTo>
                <a:cubicBezTo>
                  <a:pt x="80" y="118"/>
                  <a:pt x="81" y="119"/>
                  <a:pt x="82" y="120"/>
                </a:cubicBezTo>
                <a:cubicBezTo>
                  <a:pt x="82" y="120"/>
                  <a:pt x="82" y="120"/>
                  <a:pt x="82" y="120"/>
                </a:cubicBezTo>
                <a:cubicBezTo>
                  <a:pt x="84" y="121"/>
                  <a:pt x="84" y="122"/>
                  <a:pt x="84" y="124"/>
                </a:cubicBezTo>
                <a:cubicBezTo>
                  <a:pt x="84" y="125"/>
                  <a:pt x="84" y="127"/>
                  <a:pt x="83" y="128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81" y="129"/>
                  <a:pt x="80" y="129"/>
                  <a:pt x="79" y="129"/>
                </a:cubicBezTo>
                <a:cubicBezTo>
                  <a:pt x="77" y="129"/>
                  <a:pt x="76" y="129"/>
                  <a:pt x="75" y="128"/>
                </a:cubicBezTo>
                <a:cubicBezTo>
                  <a:pt x="74" y="127"/>
                  <a:pt x="74" y="127"/>
                  <a:pt x="74" y="127"/>
                </a:cubicBezTo>
                <a:cubicBezTo>
                  <a:pt x="74" y="126"/>
                  <a:pt x="73" y="125"/>
                  <a:pt x="73" y="124"/>
                </a:cubicBezTo>
                <a:cubicBezTo>
                  <a:pt x="73" y="122"/>
                  <a:pt x="74" y="121"/>
                  <a:pt x="75" y="120"/>
                </a:cubicBezTo>
                <a:close/>
                <a:moveTo>
                  <a:pt x="81" y="91"/>
                </a:moveTo>
                <a:cubicBezTo>
                  <a:pt x="81" y="91"/>
                  <a:pt x="81" y="91"/>
                  <a:pt x="81" y="91"/>
                </a:cubicBezTo>
                <a:cubicBezTo>
                  <a:pt x="83" y="91"/>
                  <a:pt x="85" y="89"/>
                  <a:pt x="85" y="87"/>
                </a:cubicBezTo>
                <a:cubicBezTo>
                  <a:pt x="85" y="38"/>
                  <a:pt x="85" y="38"/>
                  <a:pt x="85" y="38"/>
                </a:cubicBezTo>
                <a:cubicBezTo>
                  <a:pt x="85" y="35"/>
                  <a:pt x="83" y="34"/>
                  <a:pt x="81" y="34"/>
                </a:cubicBezTo>
                <a:cubicBezTo>
                  <a:pt x="79" y="34"/>
                  <a:pt x="77" y="35"/>
                  <a:pt x="77" y="38"/>
                </a:cubicBezTo>
                <a:cubicBezTo>
                  <a:pt x="77" y="87"/>
                  <a:pt x="77" y="87"/>
                  <a:pt x="77" y="87"/>
                </a:cubicBezTo>
                <a:cubicBezTo>
                  <a:pt x="77" y="89"/>
                  <a:pt x="79" y="91"/>
                  <a:pt x="81" y="91"/>
                </a:cubicBezTo>
                <a:close/>
                <a:moveTo>
                  <a:pt x="148" y="109"/>
                </a:moveTo>
                <a:cubicBezTo>
                  <a:pt x="148" y="109"/>
                  <a:pt x="148" y="109"/>
                  <a:pt x="148" y="109"/>
                </a:cubicBezTo>
                <a:cubicBezTo>
                  <a:pt x="146" y="111"/>
                  <a:pt x="144" y="114"/>
                  <a:pt x="144" y="118"/>
                </a:cubicBezTo>
                <a:cubicBezTo>
                  <a:pt x="144" y="122"/>
                  <a:pt x="146" y="125"/>
                  <a:pt x="148" y="128"/>
                </a:cubicBezTo>
                <a:cubicBezTo>
                  <a:pt x="148" y="128"/>
                  <a:pt x="148" y="128"/>
                  <a:pt x="148" y="128"/>
                </a:cubicBezTo>
                <a:cubicBezTo>
                  <a:pt x="151" y="130"/>
                  <a:pt x="154" y="132"/>
                  <a:pt x="158" y="132"/>
                </a:cubicBezTo>
                <a:cubicBezTo>
                  <a:pt x="161" y="132"/>
                  <a:pt x="165" y="131"/>
                  <a:pt x="167" y="128"/>
                </a:cubicBezTo>
                <a:cubicBezTo>
                  <a:pt x="167" y="128"/>
                  <a:pt x="167" y="128"/>
                  <a:pt x="167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0" y="126"/>
                  <a:pt x="171" y="122"/>
                  <a:pt x="171" y="118"/>
                </a:cubicBezTo>
                <a:cubicBezTo>
                  <a:pt x="171" y="114"/>
                  <a:pt x="170" y="111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5" y="106"/>
                  <a:pt x="162" y="105"/>
                  <a:pt x="158" y="105"/>
                </a:cubicBezTo>
                <a:cubicBezTo>
                  <a:pt x="154" y="105"/>
                  <a:pt x="151" y="106"/>
                  <a:pt x="148" y="109"/>
                </a:cubicBezTo>
                <a:close/>
                <a:moveTo>
                  <a:pt x="154" y="114"/>
                </a:moveTo>
                <a:cubicBezTo>
                  <a:pt x="154" y="114"/>
                  <a:pt x="154" y="114"/>
                  <a:pt x="154" y="114"/>
                </a:cubicBezTo>
                <a:cubicBezTo>
                  <a:pt x="155" y="113"/>
                  <a:pt x="156" y="113"/>
                  <a:pt x="158" y="113"/>
                </a:cubicBezTo>
                <a:cubicBezTo>
                  <a:pt x="159" y="113"/>
                  <a:pt x="161" y="113"/>
                  <a:pt x="162" y="114"/>
                </a:cubicBezTo>
                <a:cubicBezTo>
                  <a:pt x="163" y="115"/>
                  <a:pt x="163" y="117"/>
                  <a:pt x="163" y="118"/>
                </a:cubicBezTo>
                <a:cubicBezTo>
                  <a:pt x="163" y="120"/>
                  <a:pt x="163" y="121"/>
                  <a:pt x="162" y="122"/>
                </a:cubicBezTo>
                <a:cubicBezTo>
                  <a:pt x="161" y="123"/>
                  <a:pt x="159" y="124"/>
                  <a:pt x="158" y="124"/>
                </a:cubicBezTo>
                <a:cubicBezTo>
                  <a:pt x="156" y="124"/>
                  <a:pt x="155" y="123"/>
                  <a:pt x="154" y="122"/>
                </a:cubicBezTo>
                <a:cubicBezTo>
                  <a:pt x="154" y="122"/>
                  <a:pt x="154" y="122"/>
                  <a:pt x="154" y="122"/>
                </a:cubicBezTo>
                <a:cubicBezTo>
                  <a:pt x="153" y="121"/>
                  <a:pt x="152" y="120"/>
                  <a:pt x="152" y="118"/>
                </a:cubicBezTo>
                <a:cubicBezTo>
                  <a:pt x="152" y="117"/>
                  <a:pt x="153" y="115"/>
                  <a:pt x="154" y="1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" name="矩形 108"/>
          <p:cNvSpPr/>
          <p:nvPr/>
        </p:nvSpPr>
        <p:spPr>
          <a:xfrm>
            <a:off x="3787169" y="3815509"/>
            <a:ext cx="1569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关键技术与实践难点</a:t>
            </a:r>
            <a:endParaRPr lang="zh-CN" altLang="en-US" sz="12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2288363" y="2017332"/>
            <a:ext cx="12618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研究思路与方法</a:t>
            </a:r>
            <a:endParaRPr lang="zh-CN" altLang="en-US" sz="12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697527" y="3815509"/>
            <a:ext cx="11381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绪论</a:t>
            </a:r>
            <a:endParaRPr lang="zh-CN" altLang="en-US" sz="12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7099328" y="3815509"/>
            <a:ext cx="1569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相关建议与论文总结</a:t>
            </a:r>
            <a:endParaRPr lang="zh-CN" altLang="en-US" sz="12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5600522" y="2017332"/>
            <a:ext cx="12618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研究成果与应用</a:t>
            </a:r>
            <a:endParaRPr lang="zh-CN" altLang="en-US" sz="12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Line 4"/>
          <p:cNvSpPr>
            <a:spLocks noChangeShapeType="1"/>
          </p:cNvSpPr>
          <p:nvPr/>
        </p:nvSpPr>
        <p:spPr bwMode="auto">
          <a:xfrm flipV="1">
            <a:off x="1220788" y="1575594"/>
            <a:ext cx="0" cy="382588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V="1">
            <a:off x="4565650" y="1575594"/>
            <a:ext cx="0" cy="382588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 flipV="1">
            <a:off x="7216775" y="1575594"/>
            <a:ext cx="0" cy="382588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V="1">
            <a:off x="2203450" y="1861344"/>
            <a:ext cx="0" cy="355600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V="1">
            <a:off x="2889250" y="2778919"/>
            <a:ext cx="0" cy="360363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V="1">
            <a:off x="3602038" y="1861344"/>
            <a:ext cx="0" cy="355600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V="1">
            <a:off x="5529263" y="1861344"/>
            <a:ext cx="0" cy="355600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V="1">
            <a:off x="6219825" y="2778919"/>
            <a:ext cx="0" cy="360363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V="1">
            <a:off x="8196263" y="2778919"/>
            <a:ext cx="0" cy="360363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3" name="Oval 13"/>
          <p:cNvSpPr>
            <a:spLocks noChangeArrowheads="1"/>
          </p:cNvSpPr>
          <p:nvPr/>
        </p:nvSpPr>
        <p:spPr bwMode="auto">
          <a:xfrm>
            <a:off x="635000" y="1891507"/>
            <a:ext cx="1174750" cy="11731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1898650" y="2175669"/>
            <a:ext cx="604838" cy="60325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5" name="Oval 15"/>
          <p:cNvSpPr>
            <a:spLocks noChangeArrowheads="1"/>
          </p:cNvSpPr>
          <p:nvPr/>
        </p:nvSpPr>
        <p:spPr bwMode="auto">
          <a:xfrm>
            <a:off x="2589213" y="2175669"/>
            <a:ext cx="604837" cy="6032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6" name="Oval 16"/>
          <p:cNvSpPr>
            <a:spLocks noChangeArrowheads="1"/>
          </p:cNvSpPr>
          <p:nvPr/>
        </p:nvSpPr>
        <p:spPr bwMode="auto">
          <a:xfrm>
            <a:off x="3298825" y="2175669"/>
            <a:ext cx="603250" cy="60325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7" name="Oval 17"/>
          <p:cNvSpPr>
            <a:spLocks noChangeArrowheads="1"/>
          </p:cNvSpPr>
          <p:nvPr/>
        </p:nvSpPr>
        <p:spPr bwMode="auto">
          <a:xfrm>
            <a:off x="5237163" y="2175669"/>
            <a:ext cx="603250" cy="60325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>
            <a:off x="5927725" y="2175669"/>
            <a:ext cx="606425" cy="6032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9" name="Oval 19"/>
          <p:cNvSpPr>
            <a:spLocks noChangeArrowheads="1"/>
          </p:cNvSpPr>
          <p:nvPr/>
        </p:nvSpPr>
        <p:spPr bwMode="auto">
          <a:xfrm>
            <a:off x="7893050" y="2175669"/>
            <a:ext cx="606425" cy="6032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40" name="Oval 20"/>
          <p:cNvSpPr>
            <a:spLocks noChangeArrowheads="1"/>
          </p:cNvSpPr>
          <p:nvPr/>
        </p:nvSpPr>
        <p:spPr bwMode="auto">
          <a:xfrm>
            <a:off x="3992563" y="1902619"/>
            <a:ext cx="1147762" cy="11509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41" name="Oval 21"/>
          <p:cNvSpPr>
            <a:spLocks noChangeArrowheads="1"/>
          </p:cNvSpPr>
          <p:nvPr/>
        </p:nvSpPr>
        <p:spPr bwMode="auto">
          <a:xfrm>
            <a:off x="6640513" y="1902619"/>
            <a:ext cx="1150937" cy="115093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5142" name="Group 22"/>
          <p:cNvGrpSpPr/>
          <p:nvPr/>
        </p:nvGrpSpPr>
        <p:grpSpPr bwMode="auto">
          <a:xfrm>
            <a:off x="2093913" y="2337594"/>
            <a:ext cx="222250" cy="280988"/>
            <a:chOff x="0" y="0"/>
            <a:chExt cx="140" cy="177"/>
          </a:xfrm>
        </p:grpSpPr>
        <p:sp>
          <p:nvSpPr>
            <p:cNvPr id="5143" name="Freeform 23"/>
            <p:cNvSpPr>
              <a:spLocks noEditPoints="1"/>
            </p:cNvSpPr>
            <p:nvPr/>
          </p:nvSpPr>
          <p:spPr bwMode="auto">
            <a:xfrm>
              <a:off x="0" y="0"/>
              <a:ext cx="135" cy="134"/>
            </a:xfrm>
            <a:custGeom>
              <a:avLst/>
              <a:gdLst>
                <a:gd name="T0" fmla="*/ 9 w 57"/>
                <a:gd name="T1" fmla="*/ 50 h 57"/>
                <a:gd name="T2" fmla="*/ 7 w 57"/>
                <a:gd name="T3" fmla="*/ 56 h 57"/>
                <a:gd name="T4" fmla="*/ 6 w 57"/>
                <a:gd name="T5" fmla="*/ 49 h 57"/>
                <a:gd name="T6" fmla="*/ 10 w 57"/>
                <a:gd name="T7" fmla="*/ 45 h 57"/>
                <a:gd name="T8" fmla="*/ 46 w 57"/>
                <a:gd name="T9" fmla="*/ 10 h 57"/>
                <a:gd name="T10" fmla="*/ 50 w 57"/>
                <a:gd name="T11" fmla="*/ 1 h 57"/>
                <a:gd name="T12" fmla="*/ 51 w 57"/>
                <a:gd name="T13" fmla="*/ 8 h 57"/>
                <a:gd name="T14" fmla="*/ 50 w 57"/>
                <a:gd name="T15" fmla="*/ 10 h 57"/>
                <a:gd name="T16" fmla="*/ 48 w 57"/>
                <a:gd name="T17" fmla="*/ 11 h 57"/>
                <a:gd name="T18" fmla="*/ 47 w 57"/>
                <a:gd name="T19" fmla="*/ 11 h 57"/>
                <a:gd name="T20" fmla="*/ 49 w 57"/>
                <a:gd name="T21" fmla="*/ 18 h 57"/>
                <a:gd name="T22" fmla="*/ 46 w 57"/>
                <a:gd name="T23" fmla="*/ 14 h 57"/>
                <a:gd name="T24" fmla="*/ 37 w 57"/>
                <a:gd name="T25" fmla="*/ 21 h 57"/>
                <a:gd name="T26" fmla="*/ 40 w 57"/>
                <a:gd name="T27" fmla="*/ 26 h 57"/>
                <a:gd name="T28" fmla="*/ 30 w 57"/>
                <a:gd name="T29" fmla="*/ 28 h 57"/>
                <a:gd name="T30" fmla="*/ 33 w 57"/>
                <a:gd name="T31" fmla="*/ 34 h 57"/>
                <a:gd name="T32" fmla="*/ 23 w 57"/>
                <a:gd name="T33" fmla="*/ 35 h 57"/>
                <a:gd name="T34" fmla="*/ 25 w 57"/>
                <a:gd name="T35" fmla="*/ 41 h 57"/>
                <a:gd name="T36" fmla="*/ 14 w 57"/>
                <a:gd name="T37" fmla="*/ 45 h 57"/>
                <a:gd name="T38" fmla="*/ 18 w 57"/>
                <a:gd name="T39" fmla="*/ 48 h 57"/>
                <a:gd name="T40" fmla="*/ 12 w 57"/>
                <a:gd name="T41" fmla="*/ 47 h 57"/>
                <a:gd name="T42" fmla="*/ 11 w 57"/>
                <a:gd name="T43" fmla="*/ 48 h 57"/>
                <a:gd name="T44" fmla="*/ 14 w 57"/>
                <a:gd name="T45" fmla="*/ 53 h 57"/>
                <a:gd name="T46" fmla="*/ 28 w 57"/>
                <a:gd name="T47" fmla="*/ 15 h 57"/>
                <a:gd name="T48" fmla="*/ 22 w 57"/>
                <a:gd name="T49" fmla="*/ 20 h 57"/>
                <a:gd name="T50" fmla="*/ 34 w 57"/>
                <a:gd name="T51" fmla="*/ 22 h 57"/>
                <a:gd name="T52" fmla="*/ 25 w 57"/>
                <a:gd name="T53" fmla="*/ 7 h 57"/>
                <a:gd name="T54" fmla="*/ 14 w 57"/>
                <a:gd name="T55" fmla="*/ 12 h 57"/>
                <a:gd name="T56" fmla="*/ 27 w 57"/>
                <a:gd name="T57" fmla="*/ 13 h 57"/>
                <a:gd name="T58" fmla="*/ 29 w 57"/>
                <a:gd name="T59" fmla="*/ 11 h 57"/>
                <a:gd name="T60" fmla="*/ 39 w 57"/>
                <a:gd name="T61" fmla="*/ 8 h 57"/>
                <a:gd name="T62" fmla="*/ 31 w 57"/>
                <a:gd name="T63" fmla="*/ 14 h 57"/>
                <a:gd name="T64" fmla="*/ 43 w 57"/>
                <a:gd name="T65" fmla="*/ 12 h 57"/>
                <a:gd name="T66" fmla="*/ 31 w 57"/>
                <a:gd name="T67" fmla="*/ 13 h 57"/>
                <a:gd name="T68" fmla="*/ 12 w 57"/>
                <a:gd name="T69" fmla="*/ 27 h 57"/>
                <a:gd name="T70" fmla="*/ 18 w 57"/>
                <a:gd name="T71" fmla="*/ 19 h 57"/>
                <a:gd name="T72" fmla="*/ 6 w 57"/>
                <a:gd name="T73" fmla="*/ 24 h 57"/>
                <a:gd name="T74" fmla="*/ 8 w 57"/>
                <a:gd name="T75" fmla="*/ 39 h 57"/>
                <a:gd name="T76" fmla="*/ 11 w 57"/>
                <a:gd name="T77" fmla="*/ 29 h 57"/>
                <a:gd name="T78" fmla="*/ 15 w 57"/>
                <a:gd name="T79" fmla="*/ 29 h 57"/>
                <a:gd name="T80" fmla="*/ 27 w 57"/>
                <a:gd name="T81" fmla="*/ 29 h 57"/>
                <a:gd name="T82" fmla="*/ 19 w 57"/>
                <a:gd name="T83" fmla="*/ 22 h 57"/>
                <a:gd name="T84" fmla="*/ 20 w 57"/>
                <a:gd name="T85" fmla="*/ 35 h 57"/>
                <a:gd name="T86" fmla="*/ 11 w 57"/>
                <a:gd name="T87" fmla="*/ 43 h 57"/>
                <a:gd name="T88" fmla="*/ 20 w 57"/>
                <a:gd name="T89" fmla="*/ 3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" h="57">
                  <a:moveTo>
                    <a:pt x="14" y="53"/>
                  </a:moveTo>
                  <a:cubicBezTo>
                    <a:pt x="12" y="52"/>
                    <a:pt x="11" y="51"/>
                    <a:pt x="10" y="50"/>
                  </a:cubicBezTo>
                  <a:cubicBezTo>
                    <a:pt x="9" y="49"/>
                    <a:pt x="9" y="49"/>
                    <a:pt x="9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1"/>
                    <a:pt x="8" y="51"/>
                  </a:cubicBezTo>
                  <a:cubicBezTo>
                    <a:pt x="9" y="53"/>
                    <a:pt x="8" y="55"/>
                    <a:pt x="7" y="56"/>
                  </a:cubicBezTo>
                  <a:cubicBezTo>
                    <a:pt x="6" y="57"/>
                    <a:pt x="3" y="57"/>
                    <a:pt x="1" y="56"/>
                  </a:cubicBezTo>
                  <a:cubicBezTo>
                    <a:pt x="0" y="54"/>
                    <a:pt x="0" y="52"/>
                    <a:pt x="1" y="50"/>
                  </a:cubicBezTo>
                  <a:cubicBezTo>
                    <a:pt x="3" y="49"/>
                    <a:pt x="5" y="48"/>
                    <a:pt x="6" y="49"/>
                  </a:cubicBezTo>
                  <a:cubicBezTo>
                    <a:pt x="6" y="49"/>
                    <a:pt x="7" y="49"/>
                    <a:pt x="7" y="49"/>
                  </a:cubicBezTo>
                  <a:cubicBezTo>
                    <a:pt x="8" y="48"/>
                    <a:pt x="9" y="47"/>
                    <a:pt x="10" y="46"/>
                  </a:cubicBezTo>
                  <a:cubicBezTo>
                    <a:pt x="10" y="46"/>
                    <a:pt x="10" y="45"/>
                    <a:pt x="10" y="45"/>
                  </a:cubicBezTo>
                  <a:cubicBezTo>
                    <a:pt x="2" y="35"/>
                    <a:pt x="2" y="20"/>
                    <a:pt x="11" y="11"/>
                  </a:cubicBezTo>
                  <a:cubicBezTo>
                    <a:pt x="21" y="2"/>
                    <a:pt x="36" y="2"/>
                    <a:pt x="45" y="10"/>
                  </a:cubicBezTo>
                  <a:cubicBezTo>
                    <a:pt x="45" y="10"/>
                    <a:pt x="46" y="10"/>
                    <a:pt x="46" y="10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7"/>
                    <a:pt x="49" y="6"/>
                    <a:pt x="49" y="6"/>
                  </a:cubicBezTo>
                  <a:cubicBezTo>
                    <a:pt x="48" y="5"/>
                    <a:pt x="49" y="3"/>
                    <a:pt x="50" y="1"/>
                  </a:cubicBezTo>
                  <a:cubicBezTo>
                    <a:pt x="52" y="0"/>
                    <a:pt x="54" y="0"/>
                    <a:pt x="56" y="1"/>
                  </a:cubicBezTo>
                  <a:cubicBezTo>
                    <a:pt x="57" y="3"/>
                    <a:pt x="57" y="6"/>
                    <a:pt x="56" y="7"/>
                  </a:cubicBezTo>
                  <a:cubicBezTo>
                    <a:pt x="55" y="8"/>
                    <a:pt x="53" y="9"/>
                    <a:pt x="51" y="8"/>
                  </a:cubicBezTo>
                  <a:cubicBezTo>
                    <a:pt x="51" y="8"/>
                    <a:pt x="50" y="8"/>
                    <a:pt x="50" y="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49" y="9"/>
                    <a:pt x="49" y="9"/>
                    <a:pt x="50" y="10"/>
                  </a:cubicBezTo>
                  <a:cubicBezTo>
                    <a:pt x="51" y="11"/>
                    <a:pt x="52" y="12"/>
                    <a:pt x="53" y="14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4"/>
                    <a:pt x="50" y="12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1"/>
                    <a:pt x="48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8" y="14"/>
                    <a:pt x="49" y="15"/>
                    <a:pt x="50" y="16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8"/>
                    <a:pt x="48" y="18"/>
                    <a:pt x="48" y="18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7" y="18"/>
                    <a:pt x="47" y="16"/>
                    <a:pt x="46" y="14"/>
                  </a:cubicBezTo>
                  <a:cubicBezTo>
                    <a:pt x="46" y="14"/>
                    <a:pt x="46" y="14"/>
                    <a:pt x="45" y="13"/>
                  </a:cubicBezTo>
                  <a:cubicBezTo>
                    <a:pt x="45" y="13"/>
                    <a:pt x="45" y="14"/>
                    <a:pt x="45" y="14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2"/>
                  </a:cubicBezTo>
                  <a:cubicBezTo>
                    <a:pt x="37" y="22"/>
                    <a:pt x="39" y="24"/>
                    <a:pt x="41" y="25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9" y="25"/>
                    <a:pt x="37" y="24"/>
                    <a:pt x="36" y="23"/>
                  </a:cubicBezTo>
                  <a:cubicBezTo>
                    <a:pt x="36" y="23"/>
                    <a:pt x="35" y="23"/>
                    <a:pt x="35" y="23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9"/>
                    <a:pt x="30" y="29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8" y="30"/>
                    <a:pt x="28" y="30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6"/>
                    <a:pt x="23" y="36"/>
                  </a:cubicBezTo>
                  <a:cubicBezTo>
                    <a:pt x="24" y="37"/>
                    <a:pt x="26" y="39"/>
                    <a:pt x="26" y="40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0"/>
                    <a:pt x="23" y="39"/>
                    <a:pt x="22" y="37"/>
                  </a:cubicBezTo>
                  <a:cubicBezTo>
                    <a:pt x="22" y="37"/>
                    <a:pt x="21" y="37"/>
                    <a:pt x="21" y="37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6" y="47"/>
                    <a:pt x="18" y="47"/>
                    <a:pt x="20" y="46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8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5" y="49"/>
                    <a:pt x="14" y="48"/>
                    <a:pt x="12" y="47"/>
                  </a:cubicBezTo>
                  <a:cubicBezTo>
                    <a:pt x="12" y="47"/>
                    <a:pt x="12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2" y="50"/>
                    <a:pt x="14" y="51"/>
                    <a:pt x="15" y="51"/>
                  </a:cubicBezTo>
                  <a:lnTo>
                    <a:pt x="14" y="53"/>
                  </a:lnTo>
                  <a:close/>
                  <a:moveTo>
                    <a:pt x="34" y="21"/>
                  </a:moveTo>
                  <a:cubicBezTo>
                    <a:pt x="32" y="19"/>
                    <a:pt x="30" y="17"/>
                    <a:pt x="29" y="15"/>
                  </a:cubicBezTo>
                  <a:cubicBezTo>
                    <a:pt x="29" y="14"/>
                    <a:pt x="28" y="14"/>
                    <a:pt x="28" y="15"/>
                  </a:cubicBezTo>
                  <a:cubicBezTo>
                    <a:pt x="26" y="16"/>
                    <a:pt x="24" y="17"/>
                    <a:pt x="22" y="19"/>
                  </a:cubicBezTo>
                  <a:cubicBezTo>
                    <a:pt x="22" y="20"/>
                    <a:pt x="21" y="20"/>
                    <a:pt x="21" y="20"/>
                  </a:cubicBezTo>
                  <a:cubicBezTo>
                    <a:pt x="21" y="20"/>
                    <a:pt x="22" y="20"/>
                    <a:pt x="22" y="20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9" y="27"/>
                    <a:pt x="29" y="27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1"/>
                    <a:pt x="34" y="21"/>
                  </a:cubicBezTo>
                  <a:close/>
                  <a:moveTo>
                    <a:pt x="27" y="12"/>
                  </a:moveTo>
                  <a:cubicBezTo>
                    <a:pt x="26" y="10"/>
                    <a:pt x="26" y="8"/>
                    <a:pt x="25" y="7"/>
                  </a:cubicBezTo>
                  <a:cubicBezTo>
                    <a:pt x="25" y="6"/>
                    <a:pt x="25" y="6"/>
                    <a:pt x="24" y="6"/>
                  </a:cubicBezTo>
                  <a:cubicBezTo>
                    <a:pt x="20" y="7"/>
                    <a:pt x="17" y="8"/>
                    <a:pt x="14" y="11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3" y="16"/>
                    <a:pt x="25" y="14"/>
                    <a:pt x="27" y="13"/>
                  </a:cubicBezTo>
                  <a:cubicBezTo>
                    <a:pt x="27" y="13"/>
                    <a:pt x="28" y="12"/>
                    <a:pt x="27" y="12"/>
                  </a:cubicBezTo>
                  <a:close/>
                  <a:moveTo>
                    <a:pt x="27" y="7"/>
                  </a:moveTo>
                  <a:cubicBezTo>
                    <a:pt x="27" y="8"/>
                    <a:pt x="28" y="10"/>
                    <a:pt x="29" y="11"/>
                  </a:cubicBezTo>
                  <a:cubicBezTo>
                    <a:pt x="29" y="12"/>
                    <a:pt x="30" y="12"/>
                    <a:pt x="30" y="11"/>
                  </a:cubicBezTo>
                  <a:cubicBezTo>
                    <a:pt x="33" y="10"/>
                    <a:pt x="36" y="9"/>
                    <a:pt x="39" y="9"/>
                  </a:cubicBezTo>
                  <a:cubicBezTo>
                    <a:pt x="39" y="9"/>
                    <a:pt x="40" y="8"/>
                    <a:pt x="39" y="8"/>
                  </a:cubicBezTo>
                  <a:cubicBezTo>
                    <a:pt x="36" y="6"/>
                    <a:pt x="32" y="5"/>
                    <a:pt x="28" y="6"/>
                  </a:cubicBezTo>
                  <a:cubicBezTo>
                    <a:pt x="27" y="6"/>
                    <a:pt x="27" y="6"/>
                    <a:pt x="27" y="7"/>
                  </a:cubicBezTo>
                  <a:close/>
                  <a:moveTo>
                    <a:pt x="31" y="14"/>
                  </a:moveTo>
                  <a:cubicBezTo>
                    <a:pt x="32" y="16"/>
                    <a:pt x="33" y="18"/>
                    <a:pt x="35" y="20"/>
                  </a:cubicBezTo>
                  <a:cubicBezTo>
                    <a:pt x="35" y="20"/>
                    <a:pt x="36" y="20"/>
                    <a:pt x="36" y="20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1"/>
                    <a:pt x="43" y="11"/>
                  </a:cubicBezTo>
                  <a:cubicBezTo>
                    <a:pt x="40" y="9"/>
                    <a:pt x="34" y="11"/>
                    <a:pt x="31" y="13"/>
                  </a:cubicBezTo>
                  <a:cubicBezTo>
                    <a:pt x="30" y="13"/>
                    <a:pt x="30" y="14"/>
                    <a:pt x="31" y="14"/>
                  </a:cubicBezTo>
                  <a:close/>
                  <a:moveTo>
                    <a:pt x="7" y="25"/>
                  </a:moveTo>
                  <a:cubicBezTo>
                    <a:pt x="8" y="26"/>
                    <a:pt x="10" y="26"/>
                    <a:pt x="12" y="27"/>
                  </a:cubicBezTo>
                  <a:cubicBezTo>
                    <a:pt x="12" y="28"/>
                    <a:pt x="13" y="27"/>
                    <a:pt x="13" y="27"/>
                  </a:cubicBezTo>
                  <a:cubicBezTo>
                    <a:pt x="14" y="25"/>
                    <a:pt x="16" y="23"/>
                    <a:pt x="18" y="20"/>
                  </a:cubicBezTo>
                  <a:cubicBezTo>
                    <a:pt x="18" y="20"/>
                    <a:pt x="18" y="20"/>
                    <a:pt x="18" y="19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3"/>
                    <a:pt x="12" y="13"/>
                    <a:pt x="11" y="14"/>
                  </a:cubicBezTo>
                  <a:cubicBezTo>
                    <a:pt x="9" y="17"/>
                    <a:pt x="7" y="20"/>
                    <a:pt x="6" y="24"/>
                  </a:cubicBezTo>
                  <a:cubicBezTo>
                    <a:pt x="6" y="25"/>
                    <a:pt x="6" y="25"/>
                    <a:pt x="7" y="25"/>
                  </a:cubicBezTo>
                  <a:close/>
                  <a:moveTo>
                    <a:pt x="6" y="28"/>
                  </a:moveTo>
                  <a:cubicBezTo>
                    <a:pt x="6" y="32"/>
                    <a:pt x="6" y="36"/>
                    <a:pt x="8" y="39"/>
                  </a:cubicBezTo>
                  <a:cubicBezTo>
                    <a:pt x="8" y="40"/>
                    <a:pt x="9" y="39"/>
                    <a:pt x="9" y="39"/>
                  </a:cubicBezTo>
                  <a:cubicBezTo>
                    <a:pt x="9" y="36"/>
                    <a:pt x="10" y="33"/>
                    <a:pt x="11" y="30"/>
                  </a:cubicBezTo>
                  <a:cubicBezTo>
                    <a:pt x="12" y="29"/>
                    <a:pt x="12" y="29"/>
                    <a:pt x="11" y="29"/>
                  </a:cubicBezTo>
                  <a:cubicBezTo>
                    <a:pt x="10" y="28"/>
                    <a:pt x="8" y="27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lose/>
                  <a:moveTo>
                    <a:pt x="15" y="29"/>
                  </a:moveTo>
                  <a:cubicBezTo>
                    <a:pt x="17" y="30"/>
                    <a:pt x="19" y="32"/>
                    <a:pt x="21" y="34"/>
                  </a:cubicBezTo>
                  <a:cubicBezTo>
                    <a:pt x="21" y="34"/>
                    <a:pt x="22" y="34"/>
                    <a:pt x="22" y="34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7" y="28"/>
                    <a:pt x="27" y="28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1"/>
                    <a:pt x="20" y="21"/>
                    <a:pt x="19" y="22"/>
                  </a:cubicBezTo>
                  <a:cubicBezTo>
                    <a:pt x="17" y="24"/>
                    <a:pt x="16" y="26"/>
                    <a:pt x="15" y="28"/>
                  </a:cubicBezTo>
                  <a:cubicBezTo>
                    <a:pt x="14" y="28"/>
                    <a:pt x="14" y="29"/>
                    <a:pt x="15" y="29"/>
                  </a:cubicBezTo>
                  <a:close/>
                  <a:moveTo>
                    <a:pt x="20" y="35"/>
                  </a:moveTo>
                  <a:cubicBezTo>
                    <a:pt x="18" y="33"/>
                    <a:pt x="16" y="32"/>
                    <a:pt x="14" y="31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1" y="34"/>
                    <a:pt x="9" y="40"/>
                    <a:pt x="11" y="43"/>
                  </a:cubicBezTo>
                  <a:cubicBezTo>
                    <a:pt x="12" y="44"/>
                    <a:pt x="12" y="44"/>
                    <a:pt x="12" y="43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5"/>
                    <a:pt x="20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4" name="Freeform 24"/>
            <p:cNvSpPr>
              <a:spLocks noEditPoints="1"/>
            </p:cNvSpPr>
            <p:nvPr/>
          </p:nvSpPr>
          <p:spPr bwMode="auto">
            <a:xfrm>
              <a:off x="19" y="33"/>
              <a:ext cx="121" cy="144"/>
            </a:xfrm>
            <a:custGeom>
              <a:avLst/>
              <a:gdLst>
                <a:gd name="T0" fmla="*/ 30 w 51"/>
                <a:gd name="T1" fmla="*/ 25 h 61"/>
                <a:gd name="T2" fmla="*/ 22 w 51"/>
                <a:gd name="T3" fmla="*/ 30 h 61"/>
                <a:gd name="T4" fmla="*/ 24 w 51"/>
                <a:gd name="T5" fmla="*/ 37 h 61"/>
                <a:gd name="T6" fmla="*/ 36 w 51"/>
                <a:gd name="T7" fmla="*/ 32 h 61"/>
                <a:gd name="T8" fmla="*/ 6 w 51"/>
                <a:gd name="T9" fmla="*/ 39 h 61"/>
                <a:gd name="T10" fmla="*/ 39 w 51"/>
                <a:gd name="T11" fmla="*/ 33 h 61"/>
                <a:gd name="T12" fmla="*/ 45 w 51"/>
                <a:gd name="T13" fmla="*/ 0 h 61"/>
                <a:gd name="T14" fmla="*/ 23 w 51"/>
                <a:gd name="T15" fmla="*/ 43 h 61"/>
                <a:gd name="T16" fmla="*/ 22 w 51"/>
                <a:gd name="T17" fmla="*/ 45 h 61"/>
                <a:gd name="T18" fmla="*/ 22 w 51"/>
                <a:gd name="T19" fmla="*/ 53 h 61"/>
                <a:gd name="T20" fmla="*/ 22 w 51"/>
                <a:gd name="T21" fmla="*/ 54 h 61"/>
                <a:gd name="T22" fmla="*/ 40 w 51"/>
                <a:gd name="T23" fmla="*/ 60 h 61"/>
                <a:gd name="T24" fmla="*/ 1 w 51"/>
                <a:gd name="T25" fmla="*/ 61 h 61"/>
                <a:gd name="T26" fmla="*/ 18 w 51"/>
                <a:gd name="T27" fmla="*/ 55 h 61"/>
                <a:gd name="T28" fmla="*/ 19 w 51"/>
                <a:gd name="T29" fmla="*/ 53 h 61"/>
                <a:gd name="T30" fmla="*/ 19 w 51"/>
                <a:gd name="T31" fmla="*/ 45 h 61"/>
                <a:gd name="T32" fmla="*/ 19 w 51"/>
                <a:gd name="T33" fmla="*/ 44 h 61"/>
                <a:gd name="T34" fmla="*/ 6 w 51"/>
                <a:gd name="T35" fmla="*/ 39 h 61"/>
                <a:gd name="T36" fmla="*/ 10 w 51"/>
                <a:gd name="T37" fmla="*/ 35 h 61"/>
                <a:gd name="T38" fmla="*/ 22 w 51"/>
                <a:gd name="T39" fmla="*/ 37 h 61"/>
                <a:gd name="T40" fmla="*/ 20 w 51"/>
                <a:gd name="T41" fmla="*/ 32 h 61"/>
                <a:gd name="T42" fmla="*/ 10 w 51"/>
                <a:gd name="T43" fmla="*/ 34 h 61"/>
                <a:gd name="T44" fmla="*/ 12 w 51"/>
                <a:gd name="T45" fmla="*/ 32 h 61"/>
                <a:gd name="T46" fmla="*/ 19 w 51"/>
                <a:gd name="T47" fmla="*/ 29 h 61"/>
                <a:gd name="T48" fmla="*/ 18 w 51"/>
                <a:gd name="T49" fmla="*/ 26 h 61"/>
                <a:gd name="T50" fmla="*/ 21 w 51"/>
                <a:gd name="T51" fmla="*/ 29 h 61"/>
                <a:gd name="T52" fmla="*/ 28 w 51"/>
                <a:gd name="T53" fmla="*/ 23 h 61"/>
                <a:gd name="T54" fmla="*/ 26 w 51"/>
                <a:gd name="T55" fmla="*/ 19 h 61"/>
                <a:gd name="T56" fmla="*/ 29 w 51"/>
                <a:gd name="T57" fmla="*/ 22 h 61"/>
                <a:gd name="T58" fmla="*/ 35 w 51"/>
                <a:gd name="T59" fmla="*/ 15 h 61"/>
                <a:gd name="T60" fmla="*/ 32 w 51"/>
                <a:gd name="T61" fmla="*/ 12 h 61"/>
                <a:gd name="T62" fmla="*/ 35 w 51"/>
                <a:gd name="T63" fmla="*/ 13 h 61"/>
                <a:gd name="T64" fmla="*/ 38 w 51"/>
                <a:gd name="T65" fmla="*/ 6 h 61"/>
                <a:gd name="T66" fmla="*/ 40 w 51"/>
                <a:gd name="T67" fmla="*/ 4 h 61"/>
                <a:gd name="T68" fmla="*/ 38 w 51"/>
                <a:gd name="T69" fmla="*/ 14 h 61"/>
                <a:gd name="T70" fmla="*/ 44 w 51"/>
                <a:gd name="T71" fmla="*/ 15 h 61"/>
                <a:gd name="T72" fmla="*/ 41 w 51"/>
                <a:gd name="T73" fmla="*/ 4 h 61"/>
                <a:gd name="T74" fmla="*/ 38 w 51"/>
                <a:gd name="T75" fmla="*/ 32 h 61"/>
                <a:gd name="T76" fmla="*/ 43 w 51"/>
                <a:gd name="T77" fmla="*/ 18 h 61"/>
                <a:gd name="T78" fmla="*/ 36 w 51"/>
                <a:gd name="T79" fmla="*/ 16 h 61"/>
                <a:gd name="T80" fmla="*/ 31 w 51"/>
                <a:gd name="T81" fmla="*/ 24 h 61"/>
                <a:gd name="T82" fmla="*/ 37 w 51"/>
                <a:gd name="T83" fmla="*/ 30 h 61"/>
                <a:gd name="T84" fmla="*/ 43 w 51"/>
                <a:gd name="T85" fmla="*/ 1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1" h="61">
                  <a:moveTo>
                    <a:pt x="36" y="31"/>
                  </a:move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27" y="27"/>
                    <a:pt x="24" y="29"/>
                    <a:pt x="22" y="30"/>
                  </a:cubicBezTo>
                  <a:cubicBezTo>
                    <a:pt x="22" y="30"/>
                    <a:pt x="22" y="31"/>
                    <a:pt x="22" y="31"/>
                  </a:cubicBezTo>
                  <a:cubicBezTo>
                    <a:pt x="23" y="33"/>
                    <a:pt x="24" y="35"/>
                    <a:pt x="24" y="37"/>
                  </a:cubicBezTo>
                  <a:cubicBezTo>
                    <a:pt x="24" y="37"/>
                    <a:pt x="24" y="37"/>
                    <a:pt x="25" y="37"/>
                  </a:cubicBezTo>
                  <a:cubicBezTo>
                    <a:pt x="29" y="36"/>
                    <a:pt x="32" y="35"/>
                    <a:pt x="36" y="32"/>
                  </a:cubicBezTo>
                  <a:cubicBezTo>
                    <a:pt x="36" y="32"/>
                    <a:pt x="36" y="31"/>
                    <a:pt x="36" y="31"/>
                  </a:cubicBezTo>
                  <a:close/>
                  <a:moveTo>
                    <a:pt x="6" y="39"/>
                  </a:moveTo>
                  <a:cubicBezTo>
                    <a:pt x="7" y="37"/>
                    <a:pt x="7" y="37"/>
                    <a:pt x="7" y="37"/>
                  </a:cubicBezTo>
                  <a:cubicBezTo>
                    <a:pt x="17" y="43"/>
                    <a:pt x="31" y="42"/>
                    <a:pt x="39" y="33"/>
                  </a:cubicBezTo>
                  <a:cubicBezTo>
                    <a:pt x="48" y="25"/>
                    <a:pt x="49" y="11"/>
                    <a:pt x="43" y="1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11"/>
                    <a:pt x="50" y="25"/>
                    <a:pt x="41" y="35"/>
                  </a:cubicBezTo>
                  <a:cubicBezTo>
                    <a:pt x="36" y="40"/>
                    <a:pt x="29" y="42"/>
                    <a:pt x="23" y="43"/>
                  </a:cubicBezTo>
                  <a:cubicBezTo>
                    <a:pt x="22" y="43"/>
                    <a:pt x="22" y="43"/>
                    <a:pt x="22" y="44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5" y="47"/>
                    <a:pt x="25" y="51"/>
                    <a:pt x="22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5"/>
                    <a:pt x="22" y="55"/>
                    <a:pt x="23" y="55"/>
                  </a:cubicBezTo>
                  <a:cubicBezTo>
                    <a:pt x="29" y="55"/>
                    <a:pt x="35" y="57"/>
                    <a:pt x="40" y="60"/>
                  </a:cubicBezTo>
                  <a:cubicBezTo>
                    <a:pt x="41" y="60"/>
                    <a:pt x="40" y="61"/>
                    <a:pt x="40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0" y="60"/>
                    <a:pt x="1" y="60"/>
                  </a:cubicBezTo>
                  <a:cubicBezTo>
                    <a:pt x="6" y="57"/>
                    <a:pt x="13" y="55"/>
                    <a:pt x="18" y="55"/>
                  </a:cubicBezTo>
                  <a:cubicBezTo>
                    <a:pt x="19" y="55"/>
                    <a:pt x="19" y="55"/>
                    <a:pt x="19" y="54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6" y="51"/>
                    <a:pt x="16" y="47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3"/>
                    <a:pt x="19" y="43"/>
                    <a:pt x="18" y="43"/>
                  </a:cubicBezTo>
                  <a:cubicBezTo>
                    <a:pt x="14" y="42"/>
                    <a:pt x="10" y="41"/>
                    <a:pt x="6" y="39"/>
                  </a:cubicBezTo>
                  <a:close/>
                  <a:moveTo>
                    <a:pt x="8" y="36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3" y="37"/>
                    <a:pt x="17" y="38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5"/>
                    <a:pt x="21" y="34"/>
                    <a:pt x="20" y="32"/>
                  </a:cubicBezTo>
                  <a:cubicBezTo>
                    <a:pt x="20" y="32"/>
                    <a:pt x="20" y="31"/>
                    <a:pt x="19" y="32"/>
                  </a:cubicBezTo>
                  <a:cubicBezTo>
                    <a:pt x="16" y="33"/>
                    <a:pt x="13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4" y="32"/>
                    <a:pt x="17" y="31"/>
                    <a:pt x="18" y="30"/>
                  </a:cubicBezTo>
                  <a:cubicBezTo>
                    <a:pt x="19" y="30"/>
                    <a:pt x="19" y="30"/>
                    <a:pt x="19" y="29"/>
                  </a:cubicBezTo>
                  <a:cubicBezTo>
                    <a:pt x="18" y="28"/>
                    <a:pt x="18" y="28"/>
                    <a:pt x="17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7"/>
                    <a:pt x="20" y="28"/>
                    <a:pt x="20" y="28"/>
                  </a:cubicBezTo>
                  <a:cubicBezTo>
                    <a:pt x="20" y="29"/>
                    <a:pt x="21" y="29"/>
                    <a:pt x="21" y="29"/>
                  </a:cubicBezTo>
                  <a:cubicBezTo>
                    <a:pt x="23" y="27"/>
                    <a:pt x="25" y="26"/>
                    <a:pt x="27" y="24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30" y="22"/>
                    <a:pt x="30" y="21"/>
                  </a:cubicBezTo>
                  <a:cubicBezTo>
                    <a:pt x="32" y="19"/>
                    <a:pt x="33" y="17"/>
                    <a:pt x="35" y="15"/>
                  </a:cubicBezTo>
                  <a:cubicBezTo>
                    <a:pt x="35" y="15"/>
                    <a:pt x="35" y="14"/>
                    <a:pt x="34" y="14"/>
                  </a:cubicBezTo>
                  <a:cubicBezTo>
                    <a:pt x="34" y="14"/>
                    <a:pt x="33" y="13"/>
                    <a:pt x="32" y="1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4" y="12"/>
                    <a:pt x="35" y="12"/>
                    <a:pt x="35" y="13"/>
                  </a:cubicBezTo>
                  <a:cubicBezTo>
                    <a:pt x="36" y="13"/>
                    <a:pt x="36" y="13"/>
                    <a:pt x="36" y="12"/>
                  </a:cubicBezTo>
                  <a:cubicBezTo>
                    <a:pt x="37" y="10"/>
                    <a:pt x="38" y="8"/>
                    <a:pt x="38" y="6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7"/>
                    <a:pt x="39" y="10"/>
                    <a:pt x="38" y="13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40" y="15"/>
                    <a:pt x="41" y="16"/>
                    <a:pt x="43" y="16"/>
                  </a:cubicBezTo>
                  <a:cubicBezTo>
                    <a:pt x="43" y="16"/>
                    <a:pt x="43" y="16"/>
                    <a:pt x="44" y="15"/>
                  </a:cubicBezTo>
                  <a:cubicBezTo>
                    <a:pt x="44" y="11"/>
                    <a:pt x="43" y="7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7" y="12"/>
                    <a:pt x="46" y="24"/>
                    <a:pt x="38" y="32"/>
                  </a:cubicBezTo>
                  <a:cubicBezTo>
                    <a:pt x="30" y="40"/>
                    <a:pt x="18" y="41"/>
                    <a:pt x="8" y="36"/>
                  </a:cubicBezTo>
                  <a:close/>
                  <a:moveTo>
                    <a:pt x="43" y="18"/>
                  </a:moveTo>
                  <a:cubicBezTo>
                    <a:pt x="41" y="17"/>
                    <a:pt x="39" y="17"/>
                    <a:pt x="37" y="16"/>
                  </a:cubicBezTo>
                  <a:cubicBezTo>
                    <a:pt x="37" y="16"/>
                    <a:pt x="36" y="16"/>
                    <a:pt x="36" y="16"/>
                  </a:cubicBezTo>
                  <a:cubicBezTo>
                    <a:pt x="35" y="18"/>
                    <a:pt x="33" y="21"/>
                    <a:pt x="31" y="23"/>
                  </a:cubicBezTo>
                  <a:cubicBezTo>
                    <a:pt x="31" y="23"/>
                    <a:pt x="31" y="23"/>
                    <a:pt x="31" y="24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41" y="26"/>
                    <a:pt x="42" y="23"/>
                    <a:pt x="43" y="19"/>
                  </a:cubicBezTo>
                  <a:cubicBezTo>
                    <a:pt x="43" y="18"/>
                    <a:pt x="43" y="18"/>
                    <a:pt x="43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45" name="Freeform 25"/>
          <p:cNvSpPr/>
          <p:nvPr/>
        </p:nvSpPr>
        <p:spPr bwMode="auto">
          <a:xfrm>
            <a:off x="2792413" y="2351882"/>
            <a:ext cx="209550" cy="250825"/>
          </a:xfrm>
          <a:custGeom>
            <a:avLst/>
            <a:gdLst>
              <a:gd name="T0" fmla="*/ 54 w 56"/>
              <a:gd name="T1" fmla="*/ 67 h 67"/>
              <a:gd name="T2" fmla="*/ 8 w 56"/>
              <a:gd name="T3" fmla="*/ 67 h 67"/>
              <a:gd name="T4" fmla="*/ 0 w 56"/>
              <a:gd name="T5" fmla="*/ 59 h 67"/>
              <a:gd name="T6" fmla="*/ 0 w 56"/>
              <a:gd name="T7" fmla="*/ 8 h 67"/>
              <a:gd name="T8" fmla="*/ 8 w 56"/>
              <a:gd name="T9" fmla="*/ 0 h 67"/>
              <a:gd name="T10" fmla="*/ 54 w 56"/>
              <a:gd name="T11" fmla="*/ 0 h 67"/>
              <a:gd name="T12" fmla="*/ 56 w 56"/>
              <a:gd name="T13" fmla="*/ 2 h 67"/>
              <a:gd name="T14" fmla="*/ 56 w 56"/>
              <a:gd name="T15" fmla="*/ 11 h 67"/>
              <a:gd name="T16" fmla="*/ 55 w 56"/>
              <a:gd name="T17" fmla="*/ 12 h 67"/>
              <a:gd name="T18" fmla="*/ 54 w 56"/>
              <a:gd name="T19" fmla="*/ 12 h 67"/>
              <a:gd name="T20" fmla="*/ 53 w 56"/>
              <a:gd name="T21" fmla="*/ 11 h 67"/>
              <a:gd name="T22" fmla="*/ 53 w 56"/>
              <a:gd name="T23" fmla="*/ 5 h 67"/>
              <a:gd name="T24" fmla="*/ 51 w 56"/>
              <a:gd name="T25" fmla="*/ 3 h 67"/>
              <a:gd name="T26" fmla="*/ 8 w 56"/>
              <a:gd name="T27" fmla="*/ 3 h 67"/>
              <a:gd name="T28" fmla="*/ 8 w 56"/>
              <a:gd name="T29" fmla="*/ 14 h 67"/>
              <a:gd name="T30" fmla="*/ 54 w 56"/>
              <a:gd name="T31" fmla="*/ 14 h 67"/>
              <a:gd name="T32" fmla="*/ 56 w 56"/>
              <a:gd name="T33" fmla="*/ 16 h 67"/>
              <a:gd name="T34" fmla="*/ 56 w 56"/>
              <a:gd name="T35" fmla="*/ 65 h 67"/>
              <a:gd name="T36" fmla="*/ 54 w 56"/>
              <a:gd name="T3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6" h="67">
                <a:moveTo>
                  <a:pt x="54" y="67"/>
                </a:moveTo>
                <a:cubicBezTo>
                  <a:pt x="8" y="67"/>
                  <a:pt x="8" y="67"/>
                  <a:pt x="8" y="67"/>
                </a:cubicBezTo>
                <a:cubicBezTo>
                  <a:pt x="4" y="67"/>
                  <a:pt x="0" y="64"/>
                  <a:pt x="0" y="59"/>
                </a:cubicBezTo>
                <a:cubicBezTo>
                  <a:pt x="0" y="42"/>
                  <a:pt x="0" y="25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4" y="0"/>
                  <a:pt x="38" y="0"/>
                  <a:pt x="54" y="0"/>
                </a:cubicBezTo>
                <a:cubicBezTo>
                  <a:pt x="55" y="0"/>
                  <a:pt x="56" y="1"/>
                  <a:pt x="56" y="2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2"/>
                  <a:pt x="55" y="12"/>
                  <a:pt x="55" y="12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2"/>
                  <a:pt x="53" y="12"/>
                  <a:pt x="53" y="11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4"/>
                  <a:pt x="52" y="3"/>
                  <a:pt x="51" y="3"/>
                </a:cubicBezTo>
                <a:cubicBezTo>
                  <a:pt x="8" y="3"/>
                  <a:pt x="8" y="3"/>
                  <a:pt x="8" y="3"/>
                </a:cubicBezTo>
                <a:cubicBezTo>
                  <a:pt x="2" y="3"/>
                  <a:pt x="2" y="14"/>
                  <a:pt x="8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5" y="14"/>
                  <a:pt x="56" y="15"/>
                  <a:pt x="56" y="16"/>
                </a:cubicBezTo>
                <a:cubicBezTo>
                  <a:pt x="56" y="32"/>
                  <a:pt x="56" y="49"/>
                  <a:pt x="56" y="65"/>
                </a:cubicBezTo>
                <a:cubicBezTo>
                  <a:pt x="56" y="66"/>
                  <a:pt x="55" y="67"/>
                  <a:pt x="54" y="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46" name="Freeform 26"/>
          <p:cNvSpPr>
            <a:spLocks noEditPoints="1"/>
          </p:cNvSpPr>
          <p:nvPr/>
        </p:nvSpPr>
        <p:spPr bwMode="auto">
          <a:xfrm>
            <a:off x="3463925" y="2307432"/>
            <a:ext cx="261938" cy="314325"/>
          </a:xfrm>
          <a:custGeom>
            <a:avLst/>
            <a:gdLst>
              <a:gd name="T0" fmla="*/ 23 w 70"/>
              <a:gd name="T1" fmla="*/ 70 h 84"/>
              <a:gd name="T2" fmla="*/ 29 w 70"/>
              <a:gd name="T3" fmla="*/ 72 h 84"/>
              <a:gd name="T4" fmla="*/ 17 w 70"/>
              <a:gd name="T5" fmla="*/ 29 h 84"/>
              <a:gd name="T6" fmla="*/ 17 w 70"/>
              <a:gd name="T7" fmla="*/ 31 h 84"/>
              <a:gd name="T8" fmla="*/ 4 w 70"/>
              <a:gd name="T9" fmla="*/ 54 h 84"/>
              <a:gd name="T10" fmla="*/ 2 w 70"/>
              <a:gd name="T11" fmla="*/ 54 h 84"/>
              <a:gd name="T12" fmla="*/ 16 w 70"/>
              <a:gd name="T13" fmla="*/ 29 h 84"/>
              <a:gd name="T14" fmla="*/ 17 w 70"/>
              <a:gd name="T15" fmla="*/ 29 h 84"/>
              <a:gd name="T16" fmla="*/ 66 w 70"/>
              <a:gd name="T17" fmla="*/ 58 h 84"/>
              <a:gd name="T18" fmla="*/ 53 w 70"/>
              <a:gd name="T19" fmla="*/ 81 h 84"/>
              <a:gd name="T20" fmla="*/ 52 w 70"/>
              <a:gd name="T21" fmla="*/ 83 h 84"/>
              <a:gd name="T22" fmla="*/ 54 w 70"/>
              <a:gd name="T23" fmla="*/ 84 h 84"/>
              <a:gd name="T24" fmla="*/ 67 w 70"/>
              <a:gd name="T25" fmla="*/ 58 h 84"/>
              <a:gd name="T26" fmla="*/ 59 w 70"/>
              <a:gd name="T27" fmla="*/ 58 h 84"/>
              <a:gd name="T28" fmla="*/ 58 w 70"/>
              <a:gd name="T29" fmla="*/ 59 h 84"/>
              <a:gd name="T30" fmla="*/ 49 w 70"/>
              <a:gd name="T31" fmla="*/ 74 h 84"/>
              <a:gd name="T32" fmla="*/ 48 w 70"/>
              <a:gd name="T33" fmla="*/ 75 h 84"/>
              <a:gd name="T34" fmla="*/ 50 w 70"/>
              <a:gd name="T35" fmla="*/ 77 h 84"/>
              <a:gd name="T36" fmla="*/ 59 w 70"/>
              <a:gd name="T37" fmla="*/ 58 h 84"/>
              <a:gd name="T38" fmla="*/ 21 w 70"/>
              <a:gd name="T39" fmla="*/ 37 h 84"/>
              <a:gd name="T40" fmla="*/ 21 w 70"/>
              <a:gd name="T41" fmla="*/ 38 h 84"/>
              <a:gd name="T42" fmla="*/ 12 w 70"/>
              <a:gd name="T43" fmla="*/ 54 h 84"/>
              <a:gd name="T44" fmla="*/ 11 w 70"/>
              <a:gd name="T45" fmla="*/ 54 h 84"/>
              <a:gd name="T46" fmla="*/ 20 w 70"/>
              <a:gd name="T47" fmla="*/ 36 h 84"/>
              <a:gd name="T48" fmla="*/ 50 w 70"/>
              <a:gd name="T49" fmla="*/ 57 h 84"/>
              <a:gd name="T50" fmla="*/ 45 w 70"/>
              <a:gd name="T51" fmla="*/ 75 h 84"/>
              <a:gd name="T52" fmla="*/ 13 w 70"/>
              <a:gd name="T53" fmla="*/ 62 h 84"/>
              <a:gd name="T54" fmla="*/ 21 w 70"/>
              <a:gd name="T55" fmla="*/ 53 h 84"/>
              <a:gd name="T56" fmla="*/ 40 w 70"/>
              <a:gd name="T57" fmla="*/ 37 h 84"/>
              <a:gd name="T58" fmla="*/ 44 w 70"/>
              <a:gd name="T59" fmla="*/ 32 h 84"/>
              <a:gd name="T60" fmla="*/ 51 w 70"/>
              <a:gd name="T61" fmla="*/ 35 h 84"/>
              <a:gd name="T62" fmla="*/ 50 w 70"/>
              <a:gd name="T63" fmla="*/ 37 h 84"/>
              <a:gd name="T64" fmla="*/ 50 w 70"/>
              <a:gd name="T65" fmla="*/ 57 h 84"/>
              <a:gd name="T66" fmla="*/ 58 w 70"/>
              <a:gd name="T67" fmla="*/ 7 h 84"/>
              <a:gd name="T68" fmla="*/ 66 w 70"/>
              <a:gd name="T69" fmla="*/ 11 h 84"/>
              <a:gd name="T70" fmla="*/ 53 w 70"/>
              <a:gd name="T71" fmla="*/ 34 h 84"/>
              <a:gd name="T72" fmla="*/ 45 w 70"/>
              <a:gd name="T73" fmla="*/ 30 h 84"/>
              <a:gd name="T74" fmla="*/ 60 w 70"/>
              <a:gd name="T75" fmla="*/ 5 h 84"/>
              <a:gd name="T76" fmla="*/ 67 w 70"/>
              <a:gd name="T77" fmla="*/ 9 h 84"/>
              <a:gd name="T78" fmla="*/ 60 w 70"/>
              <a:gd name="T79" fmla="*/ 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0" h="84">
                <a:moveTo>
                  <a:pt x="29" y="74"/>
                </a:moveTo>
                <a:cubicBezTo>
                  <a:pt x="26" y="77"/>
                  <a:pt x="22" y="74"/>
                  <a:pt x="23" y="70"/>
                </a:cubicBezTo>
                <a:cubicBezTo>
                  <a:pt x="23" y="69"/>
                  <a:pt x="23" y="69"/>
                  <a:pt x="24" y="69"/>
                </a:cubicBezTo>
                <a:cubicBezTo>
                  <a:pt x="29" y="72"/>
                  <a:pt x="29" y="72"/>
                  <a:pt x="29" y="72"/>
                </a:cubicBezTo>
                <a:cubicBezTo>
                  <a:pt x="29" y="72"/>
                  <a:pt x="30" y="73"/>
                  <a:pt x="29" y="74"/>
                </a:cubicBezTo>
                <a:close/>
                <a:moveTo>
                  <a:pt x="17" y="29"/>
                </a:moveTo>
                <a:cubicBezTo>
                  <a:pt x="18" y="30"/>
                  <a:pt x="18" y="30"/>
                  <a:pt x="18" y="30"/>
                </a:cubicBezTo>
                <a:cubicBezTo>
                  <a:pt x="18" y="31"/>
                  <a:pt x="17" y="31"/>
                  <a:pt x="17" y="31"/>
                </a:cubicBezTo>
                <a:cubicBezTo>
                  <a:pt x="8" y="34"/>
                  <a:pt x="2" y="44"/>
                  <a:pt x="4" y="53"/>
                </a:cubicBezTo>
                <a:cubicBezTo>
                  <a:pt x="4" y="54"/>
                  <a:pt x="4" y="54"/>
                  <a:pt x="4" y="54"/>
                </a:cubicBezTo>
                <a:cubicBezTo>
                  <a:pt x="3" y="54"/>
                  <a:pt x="3" y="54"/>
                  <a:pt x="3" y="54"/>
                </a:cubicBezTo>
                <a:cubicBezTo>
                  <a:pt x="3" y="55"/>
                  <a:pt x="3" y="54"/>
                  <a:pt x="2" y="54"/>
                </a:cubicBezTo>
                <a:cubicBezTo>
                  <a:pt x="2" y="54"/>
                  <a:pt x="2" y="54"/>
                  <a:pt x="2" y="54"/>
                </a:cubicBezTo>
                <a:cubicBezTo>
                  <a:pt x="0" y="43"/>
                  <a:pt x="6" y="32"/>
                  <a:pt x="16" y="29"/>
                </a:cubicBezTo>
                <a:cubicBezTo>
                  <a:pt x="16" y="29"/>
                  <a:pt x="17" y="29"/>
                  <a:pt x="17" y="29"/>
                </a:cubicBezTo>
                <a:cubicBezTo>
                  <a:pt x="17" y="29"/>
                  <a:pt x="17" y="29"/>
                  <a:pt x="17" y="29"/>
                </a:cubicBezTo>
                <a:close/>
                <a:moveTo>
                  <a:pt x="67" y="58"/>
                </a:moveTo>
                <a:cubicBezTo>
                  <a:pt x="66" y="58"/>
                  <a:pt x="66" y="58"/>
                  <a:pt x="66" y="58"/>
                </a:cubicBezTo>
                <a:cubicBezTo>
                  <a:pt x="66" y="58"/>
                  <a:pt x="65" y="59"/>
                  <a:pt x="65" y="59"/>
                </a:cubicBezTo>
                <a:cubicBezTo>
                  <a:pt x="67" y="69"/>
                  <a:pt x="62" y="78"/>
                  <a:pt x="53" y="81"/>
                </a:cubicBezTo>
                <a:cubicBezTo>
                  <a:pt x="52" y="81"/>
                  <a:pt x="52" y="82"/>
                  <a:pt x="52" y="82"/>
                </a:cubicBezTo>
                <a:cubicBezTo>
                  <a:pt x="52" y="83"/>
                  <a:pt x="52" y="83"/>
                  <a:pt x="52" y="83"/>
                </a:cubicBezTo>
                <a:cubicBezTo>
                  <a:pt x="52" y="83"/>
                  <a:pt x="53" y="83"/>
                  <a:pt x="53" y="83"/>
                </a:cubicBezTo>
                <a:cubicBezTo>
                  <a:pt x="53" y="84"/>
                  <a:pt x="53" y="84"/>
                  <a:pt x="54" y="84"/>
                </a:cubicBezTo>
                <a:cubicBezTo>
                  <a:pt x="64" y="80"/>
                  <a:pt x="70" y="69"/>
                  <a:pt x="68" y="59"/>
                </a:cubicBezTo>
                <a:cubicBezTo>
                  <a:pt x="68" y="58"/>
                  <a:pt x="68" y="58"/>
                  <a:pt x="67" y="58"/>
                </a:cubicBezTo>
                <a:cubicBezTo>
                  <a:pt x="67" y="58"/>
                  <a:pt x="67" y="58"/>
                  <a:pt x="67" y="58"/>
                </a:cubicBezTo>
                <a:close/>
                <a:moveTo>
                  <a:pt x="59" y="58"/>
                </a:move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8" y="58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60" y="66"/>
                  <a:pt x="56" y="73"/>
                  <a:pt x="49" y="74"/>
                </a:cubicBezTo>
                <a:cubicBezTo>
                  <a:pt x="49" y="74"/>
                  <a:pt x="49" y="74"/>
                  <a:pt x="48" y="75"/>
                </a:cubicBezTo>
                <a:cubicBezTo>
                  <a:pt x="48" y="75"/>
                  <a:pt x="48" y="75"/>
                  <a:pt x="48" y="75"/>
                </a:cubicBezTo>
                <a:cubicBezTo>
                  <a:pt x="48" y="76"/>
                  <a:pt x="48" y="76"/>
                  <a:pt x="48" y="76"/>
                </a:cubicBezTo>
                <a:cubicBezTo>
                  <a:pt x="49" y="77"/>
                  <a:pt x="49" y="77"/>
                  <a:pt x="50" y="77"/>
                </a:cubicBezTo>
                <a:cubicBezTo>
                  <a:pt x="58" y="75"/>
                  <a:pt x="63" y="67"/>
                  <a:pt x="60" y="59"/>
                </a:cubicBezTo>
                <a:cubicBezTo>
                  <a:pt x="60" y="58"/>
                  <a:pt x="59" y="58"/>
                  <a:pt x="59" y="58"/>
                </a:cubicBezTo>
                <a:close/>
                <a:moveTo>
                  <a:pt x="21" y="36"/>
                </a:moveTo>
                <a:cubicBezTo>
                  <a:pt x="21" y="37"/>
                  <a:pt x="21" y="37"/>
                  <a:pt x="21" y="37"/>
                </a:cubicBezTo>
                <a:cubicBezTo>
                  <a:pt x="22" y="37"/>
                  <a:pt x="21" y="37"/>
                  <a:pt x="21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14" y="39"/>
                  <a:pt x="10" y="46"/>
                  <a:pt x="12" y="53"/>
                </a:cubicBezTo>
                <a:cubicBezTo>
                  <a:pt x="12" y="53"/>
                  <a:pt x="12" y="53"/>
                  <a:pt x="12" y="54"/>
                </a:cubicBezTo>
                <a:cubicBezTo>
                  <a:pt x="12" y="54"/>
                  <a:pt x="12" y="54"/>
                  <a:pt x="11" y="54"/>
                </a:cubicBezTo>
                <a:cubicBezTo>
                  <a:pt x="11" y="54"/>
                  <a:pt x="11" y="54"/>
                  <a:pt x="11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7" y="46"/>
                  <a:pt x="12" y="37"/>
                  <a:pt x="20" y="36"/>
                </a:cubicBezTo>
                <a:cubicBezTo>
                  <a:pt x="21" y="35"/>
                  <a:pt x="21" y="36"/>
                  <a:pt x="21" y="36"/>
                </a:cubicBezTo>
                <a:close/>
                <a:moveTo>
                  <a:pt x="50" y="57"/>
                </a:moveTo>
                <a:cubicBezTo>
                  <a:pt x="47" y="61"/>
                  <a:pt x="46" y="64"/>
                  <a:pt x="45" y="67"/>
                </a:cubicBezTo>
                <a:cubicBezTo>
                  <a:pt x="44" y="69"/>
                  <a:pt x="44" y="72"/>
                  <a:pt x="45" y="75"/>
                </a:cubicBezTo>
                <a:cubicBezTo>
                  <a:pt x="45" y="78"/>
                  <a:pt x="43" y="79"/>
                  <a:pt x="41" y="78"/>
                </a:cubicBezTo>
                <a:cubicBezTo>
                  <a:pt x="32" y="73"/>
                  <a:pt x="22" y="67"/>
                  <a:pt x="13" y="62"/>
                </a:cubicBezTo>
                <a:cubicBezTo>
                  <a:pt x="11" y="60"/>
                  <a:pt x="11" y="58"/>
                  <a:pt x="13" y="57"/>
                </a:cubicBezTo>
                <a:cubicBezTo>
                  <a:pt x="17" y="56"/>
                  <a:pt x="19" y="54"/>
                  <a:pt x="21" y="53"/>
                </a:cubicBezTo>
                <a:cubicBezTo>
                  <a:pt x="23" y="51"/>
                  <a:pt x="24" y="48"/>
                  <a:pt x="27" y="43"/>
                </a:cubicBezTo>
                <a:cubicBezTo>
                  <a:pt x="30" y="38"/>
                  <a:pt x="35" y="36"/>
                  <a:pt x="40" y="37"/>
                </a:cubicBezTo>
                <a:cubicBezTo>
                  <a:pt x="42" y="38"/>
                  <a:pt x="43" y="37"/>
                  <a:pt x="44" y="33"/>
                </a:cubicBezTo>
                <a:cubicBezTo>
                  <a:pt x="44" y="33"/>
                  <a:pt x="44" y="33"/>
                  <a:pt x="44" y="32"/>
                </a:cubicBezTo>
                <a:cubicBezTo>
                  <a:pt x="44" y="32"/>
                  <a:pt x="45" y="31"/>
                  <a:pt x="45" y="32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6"/>
                  <a:pt x="51" y="36"/>
                </a:cubicBezTo>
                <a:cubicBezTo>
                  <a:pt x="51" y="36"/>
                  <a:pt x="50" y="37"/>
                  <a:pt x="50" y="37"/>
                </a:cubicBezTo>
                <a:cubicBezTo>
                  <a:pt x="47" y="40"/>
                  <a:pt x="47" y="40"/>
                  <a:pt x="49" y="42"/>
                </a:cubicBezTo>
                <a:cubicBezTo>
                  <a:pt x="52" y="46"/>
                  <a:pt x="53" y="51"/>
                  <a:pt x="50" y="57"/>
                </a:cubicBezTo>
                <a:close/>
                <a:moveTo>
                  <a:pt x="45" y="29"/>
                </a:moveTo>
                <a:cubicBezTo>
                  <a:pt x="48" y="22"/>
                  <a:pt x="53" y="13"/>
                  <a:pt x="58" y="7"/>
                </a:cubicBezTo>
                <a:cubicBezTo>
                  <a:pt x="58" y="7"/>
                  <a:pt x="59" y="6"/>
                  <a:pt x="59" y="7"/>
                </a:cubicBezTo>
                <a:cubicBezTo>
                  <a:pt x="66" y="11"/>
                  <a:pt x="66" y="11"/>
                  <a:pt x="66" y="11"/>
                </a:cubicBezTo>
                <a:cubicBezTo>
                  <a:pt x="66" y="11"/>
                  <a:pt x="66" y="11"/>
                  <a:pt x="66" y="12"/>
                </a:cubicBezTo>
                <a:cubicBezTo>
                  <a:pt x="63" y="19"/>
                  <a:pt x="58" y="28"/>
                  <a:pt x="53" y="34"/>
                </a:cubicBezTo>
                <a:cubicBezTo>
                  <a:pt x="53" y="34"/>
                  <a:pt x="52" y="34"/>
                  <a:pt x="52" y="34"/>
                </a:cubicBezTo>
                <a:cubicBezTo>
                  <a:pt x="45" y="30"/>
                  <a:pt x="45" y="30"/>
                  <a:pt x="45" y="30"/>
                </a:cubicBezTo>
                <a:cubicBezTo>
                  <a:pt x="45" y="30"/>
                  <a:pt x="45" y="30"/>
                  <a:pt x="45" y="29"/>
                </a:cubicBezTo>
                <a:close/>
                <a:moveTo>
                  <a:pt x="60" y="5"/>
                </a:moveTo>
                <a:cubicBezTo>
                  <a:pt x="63" y="2"/>
                  <a:pt x="65" y="0"/>
                  <a:pt x="67" y="1"/>
                </a:cubicBezTo>
                <a:cubicBezTo>
                  <a:pt x="68" y="2"/>
                  <a:pt x="68" y="5"/>
                  <a:pt x="67" y="9"/>
                </a:cubicBezTo>
                <a:cubicBezTo>
                  <a:pt x="67" y="9"/>
                  <a:pt x="66" y="10"/>
                  <a:pt x="66" y="9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6"/>
                  <a:pt x="59" y="5"/>
                  <a:pt x="60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47" name="Freeform 27"/>
          <p:cNvSpPr>
            <a:spLocks noEditPoints="1"/>
          </p:cNvSpPr>
          <p:nvPr/>
        </p:nvSpPr>
        <p:spPr bwMode="auto">
          <a:xfrm>
            <a:off x="7051675" y="2247107"/>
            <a:ext cx="327025" cy="461962"/>
          </a:xfrm>
          <a:custGeom>
            <a:avLst/>
            <a:gdLst>
              <a:gd name="T0" fmla="*/ 11 w 87"/>
              <a:gd name="T1" fmla="*/ 109 h 123"/>
              <a:gd name="T2" fmla="*/ 5 w 87"/>
              <a:gd name="T3" fmla="*/ 82 h 123"/>
              <a:gd name="T4" fmla="*/ 0 w 87"/>
              <a:gd name="T5" fmla="*/ 70 h 123"/>
              <a:gd name="T6" fmla="*/ 8 w 87"/>
              <a:gd name="T7" fmla="*/ 57 h 123"/>
              <a:gd name="T8" fmla="*/ 34 w 87"/>
              <a:gd name="T9" fmla="*/ 25 h 123"/>
              <a:gd name="T10" fmla="*/ 28 w 87"/>
              <a:gd name="T11" fmla="*/ 14 h 123"/>
              <a:gd name="T12" fmla="*/ 25 w 87"/>
              <a:gd name="T13" fmla="*/ 13 h 123"/>
              <a:gd name="T14" fmla="*/ 24 w 87"/>
              <a:gd name="T15" fmla="*/ 8 h 123"/>
              <a:gd name="T16" fmla="*/ 42 w 87"/>
              <a:gd name="T17" fmla="*/ 1 h 123"/>
              <a:gd name="T18" fmla="*/ 46 w 87"/>
              <a:gd name="T19" fmla="*/ 1 h 123"/>
              <a:gd name="T20" fmla="*/ 46 w 87"/>
              <a:gd name="T21" fmla="*/ 6 h 123"/>
              <a:gd name="T22" fmla="*/ 44 w 87"/>
              <a:gd name="T23" fmla="*/ 8 h 123"/>
              <a:gd name="T24" fmla="*/ 66 w 87"/>
              <a:gd name="T25" fmla="*/ 67 h 123"/>
              <a:gd name="T26" fmla="*/ 65 w 87"/>
              <a:gd name="T27" fmla="*/ 68 h 123"/>
              <a:gd name="T28" fmla="*/ 64 w 87"/>
              <a:gd name="T29" fmla="*/ 74 h 123"/>
              <a:gd name="T30" fmla="*/ 56 w 87"/>
              <a:gd name="T31" fmla="*/ 74 h 123"/>
              <a:gd name="T32" fmla="*/ 54 w 87"/>
              <a:gd name="T33" fmla="*/ 72 h 123"/>
              <a:gd name="T34" fmla="*/ 52 w 87"/>
              <a:gd name="T35" fmla="*/ 71 h 123"/>
              <a:gd name="T36" fmla="*/ 38 w 87"/>
              <a:gd name="T37" fmla="*/ 43 h 123"/>
              <a:gd name="T38" fmla="*/ 24 w 87"/>
              <a:gd name="T39" fmla="*/ 65 h 123"/>
              <a:gd name="T40" fmla="*/ 22 w 87"/>
              <a:gd name="T41" fmla="*/ 78 h 123"/>
              <a:gd name="T42" fmla="*/ 37 w 87"/>
              <a:gd name="T43" fmla="*/ 108 h 123"/>
              <a:gd name="T44" fmla="*/ 81 w 87"/>
              <a:gd name="T45" fmla="*/ 109 h 123"/>
              <a:gd name="T46" fmla="*/ 86 w 87"/>
              <a:gd name="T47" fmla="*/ 118 h 123"/>
              <a:gd name="T48" fmla="*/ 10 w 87"/>
              <a:gd name="T49" fmla="*/ 123 h 123"/>
              <a:gd name="T50" fmla="*/ 5 w 87"/>
              <a:gd name="T51" fmla="*/ 114 h 123"/>
              <a:gd name="T52" fmla="*/ 13 w 87"/>
              <a:gd name="T53" fmla="*/ 65 h 123"/>
              <a:gd name="T54" fmla="*/ 13 w 87"/>
              <a:gd name="T55" fmla="*/ 76 h 123"/>
              <a:gd name="T56" fmla="*/ 13 w 87"/>
              <a:gd name="T57" fmla="*/ 65 h 123"/>
              <a:gd name="T58" fmla="*/ 82 w 87"/>
              <a:gd name="T59" fmla="*/ 72 h 123"/>
              <a:gd name="T60" fmla="*/ 87 w 87"/>
              <a:gd name="T61" fmla="*/ 76 h 123"/>
              <a:gd name="T62" fmla="*/ 49 w 87"/>
              <a:gd name="T63" fmla="*/ 94 h 123"/>
              <a:gd name="T64" fmla="*/ 44 w 87"/>
              <a:gd name="T65" fmla="*/ 9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7" h="123">
                <a:moveTo>
                  <a:pt x="10" y="109"/>
                </a:moveTo>
                <a:cubicBezTo>
                  <a:pt x="11" y="109"/>
                  <a:pt x="11" y="109"/>
                  <a:pt x="11" y="109"/>
                </a:cubicBezTo>
                <a:cubicBezTo>
                  <a:pt x="13" y="109"/>
                  <a:pt x="14" y="106"/>
                  <a:pt x="13" y="105"/>
                </a:cubicBezTo>
                <a:cubicBezTo>
                  <a:pt x="8" y="98"/>
                  <a:pt x="6" y="90"/>
                  <a:pt x="5" y="82"/>
                </a:cubicBezTo>
                <a:cubicBezTo>
                  <a:pt x="5" y="80"/>
                  <a:pt x="4" y="79"/>
                  <a:pt x="4" y="79"/>
                </a:cubicBezTo>
                <a:cubicBezTo>
                  <a:pt x="2" y="76"/>
                  <a:pt x="0" y="73"/>
                  <a:pt x="0" y="70"/>
                </a:cubicBezTo>
                <a:cubicBezTo>
                  <a:pt x="0" y="66"/>
                  <a:pt x="2" y="62"/>
                  <a:pt x="6" y="60"/>
                </a:cubicBezTo>
                <a:cubicBezTo>
                  <a:pt x="7" y="59"/>
                  <a:pt x="8" y="58"/>
                  <a:pt x="8" y="57"/>
                </a:cubicBezTo>
                <a:cubicBezTo>
                  <a:pt x="12" y="45"/>
                  <a:pt x="21" y="35"/>
                  <a:pt x="33" y="29"/>
                </a:cubicBezTo>
                <a:cubicBezTo>
                  <a:pt x="34" y="28"/>
                  <a:pt x="34" y="27"/>
                  <a:pt x="34" y="2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4"/>
                  <a:pt x="28" y="13"/>
                  <a:pt x="28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5" y="14"/>
                  <a:pt x="25" y="13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9"/>
                  <a:pt x="24" y="9"/>
                  <a:pt x="24" y="8"/>
                </a:cubicBezTo>
                <a:cubicBezTo>
                  <a:pt x="27" y="7"/>
                  <a:pt x="27" y="7"/>
                  <a:pt x="27" y="7"/>
                </a:cubicBezTo>
                <a:cubicBezTo>
                  <a:pt x="42" y="1"/>
                  <a:pt x="42" y="1"/>
                  <a:pt x="42" y="1"/>
                </a:cubicBezTo>
                <a:cubicBezTo>
                  <a:pt x="44" y="0"/>
                  <a:pt x="44" y="0"/>
                  <a:pt x="44" y="0"/>
                </a:cubicBezTo>
                <a:cubicBezTo>
                  <a:pt x="45" y="0"/>
                  <a:pt x="46" y="1"/>
                  <a:pt x="46" y="1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7" y="6"/>
                  <a:pt x="46" y="6"/>
                </a:cubicBezTo>
                <a:cubicBezTo>
                  <a:pt x="45" y="7"/>
                  <a:pt x="45" y="7"/>
                  <a:pt x="45" y="7"/>
                </a:cubicBezTo>
                <a:cubicBezTo>
                  <a:pt x="44" y="7"/>
                  <a:pt x="44" y="8"/>
                  <a:pt x="44" y="8"/>
                </a:cubicBezTo>
                <a:cubicBezTo>
                  <a:pt x="67" y="65"/>
                  <a:pt x="67" y="65"/>
                  <a:pt x="67" y="65"/>
                </a:cubicBezTo>
                <a:cubicBezTo>
                  <a:pt x="67" y="66"/>
                  <a:pt x="67" y="66"/>
                  <a:pt x="66" y="67"/>
                </a:cubicBezTo>
                <a:cubicBezTo>
                  <a:pt x="66" y="67"/>
                  <a:pt x="66" y="67"/>
                  <a:pt x="66" y="67"/>
                </a:cubicBezTo>
                <a:cubicBezTo>
                  <a:pt x="65" y="67"/>
                  <a:pt x="65" y="68"/>
                  <a:pt x="65" y="68"/>
                </a:cubicBezTo>
                <a:cubicBezTo>
                  <a:pt x="66" y="70"/>
                  <a:pt x="66" y="70"/>
                  <a:pt x="66" y="70"/>
                </a:cubicBezTo>
                <a:cubicBezTo>
                  <a:pt x="67" y="72"/>
                  <a:pt x="66" y="73"/>
                  <a:pt x="64" y="74"/>
                </a:cubicBezTo>
                <a:cubicBezTo>
                  <a:pt x="60" y="76"/>
                  <a:pt x="60" y="76"/>
                  <a:pt x="60" y="76"/>
                </a:cubicBezTo>
                <a:cubicBezTo>
                  <a:pt x="58" y="76"/>
                  <a:pt x="57" y="75"/>
                  <a:pt x="56" y="74"/>
                </a:cubicBezTo>
                <a:cubicBezTo>
                  <a:pt x="55" y="72"/>
                  <a:pt x="55" y="72"/>
                  <a:pt x="55" y="72"/>
                </a:cubicBezTo>
                <a:cubicBezTo>
                  <a:pt x="55" y="72"/>
                  <a:pt x="54" y="71"/>
                  <a:pt x="54" y="72"/>
                </a:cubicBezTo>
                <a:cubicBezTo>
                  <a:pt x="53" y="72"/>
                  <a:pt x="53" y="72"/>
                  <a:pt x="53" y="72"/>
                </a:cubicBezTo>
                <a:cubicBezTo>
                  <a:pt x="53" y="72"/>
                  <a:pt x="52" y="72"/>
                  <a:pt x="52" y="71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3"/>
                  <a:pt x="39" y="43"/>
                  <a:pt x="38" y="43"/>
                </a:cubicBezTo>
                <a:cubicBezTo>
                  <a:pt x="31" y="48"/>
                  <a:pt x="26" y="54"/>
                  <a:pt x="23" y="60"/>
                </a:cubicBezTo>
                <a:cubicBezTo>
                  <a:pt x="23" y="62"/>
                  <a:pt x="23" y="63"/>
                  <a:pt x="24" y="65"/>
                </a:cubicBezTo>
                <a:cubicBezTo>
                  <a:pt x="24" y="66"/>
                  <a:pt x="25" y="68"/>
                  <a:pt x="25" y="70"/>
                </a:cubicBezTo>
                <a:cubicBezTo>
                  <a:pt x="25" y="73"/>
                  <a:pt x="24" y="76"/>
                  <a:pt x="22" y="78"/>
                </a:cubicBezTo>
                <a:cubicBezTo>
                  <a:pt x="21" y="79"/>
                  <a:pt x="21" y="81"/>
                  <a:pt x="21" y="82"/>
                </a:cubicBezTo>
                <a:cubicBezTo>
                  <a:pt x="22" y="92"/>
                  <a:pt x="28" y="102"/>
                  <a:pt x="37" y="108"/>
                </a:cubicBezTo>
                <a:cubicBezTo>
                  <a:pt x="38" y="108"/>
                  <a:pt x="39" y="109"/>
                  <a:pt x="40" y="109"/>
                </a:cubicBezTo>
                <a:cubicBezTo>
                  <a:pt x="81" y="109"/>
                  <a:pt x="81" y="109"/>
                  <a:pt x="81" y="109"/>
                </a:cubicBezTo>
                <a:cubicBezTo>
                  <a:pt x="83" y="109"/>
                  <a:pt x="86" y="111"/>
                  <a:pt x="86" y="114"/>
                </a:cubicBezTo>
                <a:cubicBezTo>
                  <a:pt x="86" y="118"/>
                  <a:pt x="86" y="118"/>
                  <a:pt x="86" y="118"/>
                </a:cubicBezTo>
                <a:cubicBezTo>
                  <a:pt x="86" y="121"/>
                  <a:pt x="83" y="123"/>
                  <a:pt x="81" y="123"/>
                </a:cubicBezTo>
                <a:cubicBezTo>
                  <a:pt x="10" y="123"/>
                  <a:pt x="10" y="123"/>
                  <a:pt x="10" y="123"/>
                </a:cubicBezTo>
                <a:cubicBezTo>
                  <a:pt x="7" y="123"/>
                  <a:pt x="5" y="121"/>
                  <a:pt x="5" y="118"/>
                </a:cubicBezTo>
                <a:cubicBezTo>
                  <a:pt x="5" y="114"/>
                  <a:pt x="5" y="114"/>
                  <a:pt x="5" y="114"/>
                </a:cubicBezTo>
                <a:cubicBezTo>
                  <a:pt x="5" y="111"/>
                  <a:pt x="7" y="109"/>
                  <a:pt x="10" y="109"/>
                </a:cubicBezTo>
                <a:close/>
                <a:moveTo>
                  <a:pt x="13" y="65"/>
                </a:moveTo>
                <a:cubicBezTo>
                  <a:pt x="16" y="65"/>
                  <a:pt x="18" y="67"/>
                  <a:pt x="18" y="70"/>
                </a:cubicBezTo>
                <a:cubicBezTo>
                  <a:pt x="18" y="73"/>
                  <a:pt x="16" y="76"/>
                  <a:pt x="13" y="76"/>
                </a:cubicBezTo>
                <a:cubicBezTo>
                  <a:pt x="9" y="76"/>
                  <a:pt x="7" y="73"/>
                  <a:pt x="7" y="70"/>
                </a:cubicBezTo>
                <a:cubicBezTo>
                  <a:pt x="7" y="67"/>
                  <a:pt x="9" y="65"/>
                  <a:pt x="13" y="65"/>
                </a:cubicBezTo>
                <a:close/>
                <a:moveTo>
                  <a:pt x="46" y="86"/>
                </a:moveTo>
                <a:cubicBezTo>
                  <a:pt x="82" y="72"/>
                  <a:pt x="82" y="72"/>
                  <a:pt x="82" y="72"/>
                </a:cubicBezTo>
                <a:cubicBezTo>
                  <a:pt x="83" y="71"/>
                  <a:pt x="85" y="72"/>
                  <a:pt x="86" y="73"/>
                </a:cubicBezTo>
                <a:cubicBezTo>
                  <a:pt x="87" y="76"/>
                  <a:pt x="87" y="76"/>
                  <a:pt x="87" y="76"/>
                </a:cubicBezTo>
                <a:cubicBezTo>
                  <a:pt x="87" y="78"/>
                  <a:pt x="87" y="80"/>
                  <a:pt x="85" y="80"/>
                </a:cubicBezTo>
                <a:cubicBezTo>
                  <a:pt x="49" y="94"/>
                  <a:pt x="49" y="94"/>
                  <a:pt x="49" y="94"/>
                </a:cubicBezTo>
                <a:cubicBezTo>
                  <a:pt x="48" y="95"/>
                  <a:pt x="46" y="94"/>
                  <a:pt x="45" y="93"/>
                </a:cubicBezTo>
                <a:cubicBezTo>
                  <a:pt x="44" y="90"/>
                  <a:pt x="44" y="90"/>
                  <a:pt x="44" y="90"/>
                </a:cubicBezTo>
                <a:cubicBezTo>
                  <a:pt x="44" y="88"/>
                  <a:pt x="44" y="87"/>
                  <a:pt x="46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48" name="Freeform 28"/>
          <p:cNvSpPr>
            <a:spLocks noEditPoints="1"/>
          </p:cNvSpPr>
          <p:nvPr/>
        </p:nvSpPr>
        <p:spPr bwMode="auto">
          <a:xfrm>
            <a:off x="6073775" y="2307432"/>
            <a:ext cx="314325" cy="322262"/>
          </a:xfrm>
          <a:custGeom>
            <a:avLst/>
            <a:gdLst>
              <a:gd name="T0" fmla="*/ 58 w 84"/>
              <a:gd name="T1" fmla="*/ 29 h 86"/>
              <a:gd name="T2" fmla="*/ 35 w 84"/>
              <a:gd name="T3" fmla="*/ 15 h 86"/>
              <a:gd name="T4" fmla="*/ 20 w 84"/>
              <a:gd name="T5" fmla="*/ 35 h 86"/>
              <a:gd name="T6" fmla="*/ 33 w 84"/>
              <a:gd name="T7" fmla="*/ 16 h 86"/>
              <a:gd name="T8" fmla="*/ 34 w 84"/>
              <a:gd name="T9" fmla="*/ 17 h 86"/>
              <a:gd name="T10" fmla="*/ 22 w 84"/>
              <a:gd name="T11" fmla="*/ 42 h 86"/>
              <a:gd name="T12" fmla="*/ 35 w 84"/>
              <a:gd name="T13" fmla="*/ 57 h 86"/>
              <a:gd name="T14" fmla="*/ 23 w 84"/>
              <a:gd name="T15" fmla="*/ 56 h 86"/>
              <a:gd name="T16" fmla="*/ 19 w 84"/>
              <a:gd name="T17" fmla="*/ 54 h 86"/>
              <a:gd name="T18" fmla="*/ 44 w 84"/>
              <a:gd name="T19" fmla="*/ 65 h 86"/>
              <a:gd name="T20" fmla="*/ 22 w 84"/>
              <a:gd name="T21" fmla="*/ 64 h 86"/>
              <a:gd name="T22" fmla="*/ 22 w 84"/>
              <a:gd name="T23" fmla="*/ 58 h 86"/>
              <a:gd name="T24" fmla="*/ 67 w 84"/>
              <a:gd name="T25" fmla="*/ 42 h 86"/>
              <a:gd name="T26" fmla="*/ 65 w 84"/>
              <a:gd name="T27" fmla="*/ 47 h 86"/>
              <a:gd name="T28" fmla="*/ 54 w 84"/>
              <a:gd name="T29" fmla="*/ 51 h 86"/>
              <a:gd name="T30" fmla="*/ 40 w 84"/>
              <a:gd name="T31" fmla="*/ 12 h 86"/>
              <a:gd name="T32" fmla="*/ 57 w 84"/>
              <a:gd name="T33" fmla="*/ 25 h 86"/>
              <a:gd name="T34" fmla="*/ 52 w 84"/>
              <a:gd name="T35" fmla="*/ 41 h 86"/>
              <a:gd name="T36" fmla="*/ 52 w 84"/>
              <a:gd name="T37" fmla="*/ 41 h 86"/>
              <a:gd name="T38" fmla="*/ 34 w 84"/>
              <a:gd name="T39" fmla="*/ 45 h 86"/>
              <a:gd name="T40" fmla="*/ 58 w 84"/>
              <a:gd name="T41" fmla="*/ 62 h 86"/>
              <a:gd name="T42" fmla="*/ 9 w 84"/>
              <a:gd name="T43" fmla="*/ 35 h 86"/>
              <a:gd name="T44" fmla="*/ 33 w 84"/>
              <a:gd name="T45" fmla="*/ 11 h 86"/>
              <a:gd name="T46" fmla="*/ 66 w 84"/>
              <a:gd name="T47" fmla="*/ 19 h 86"/>
              <a:gd name="T48" fmla="*/ 76 w 84"/>
              <a:gd name="T49" fmla="*/ 48 h 86"/>
              <a:gd name="T50" fmla="*/ 75 w 84"/>
              <a:gd name="T51" fmla="*/ 48 h 86"/>
              <a:gd name="T52" fmla="*/ 73 w 84"/>
              <a:gd name="T53" fmla="*/ 40 h 86"/>
              <a:gd name="T54" fmla="*/ 68 w 84"/>
              <a:gd name="T55" fmla="*/ 26 h 86"/>
              <a:gd name="T56" fmla="*/ 68 w 84"/>
              <a:gd name="T57" fmla="*/ 38 h 86"/>
              <a:gd name="T58" fmla="*/ 52 w 84"/>
              <a:gd name="T59" fmla="*/ 73 h 86"/>
              <a:gd name="T60" fmla="*/ 58 w 84"/>
              <a:gd name="T61" fmla="*/ 67 h 86"/>
              <a:gd name="T62" fmla="*/ 70 w 84"/>
              <a:gd name="T63" fmla="*/ 55 h 86"/>
              <a:gd name="T64" fmla="*/ 58 w 84"/>
              <a:gd name="T65" fmla="*/ 62 h 86"/>
              <a:gd name="T66" fmla="*/ 16 w 84"/>
              <a:gd name="T67" fmla="*/ 50 h 86"/>
              <a:gd name="T68" fmla="*/ 12 w 84"/>
              <a:gd name="T69" fmla="*/ 39 h 86"/>
              <a:gd name="T70" fmla="*/ 15 w 84"/>
              <a:gd name="T71" fmla="*/ 55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4" h="86">
                <a:moveTo>
                  <a:pt x="58" y="28"/>
                </a:moveTo>
                <a:cubicBezTo>
                  <a:pt x="58" y="28"/>
                  <a:pt x="58" y="29"/>
                  <a:pt x="58" y="29"/>
                </a:cubicBezTo>
                <a:cubicBezTo>
                  <a:pt x="58" y="30"/>
                  <a:pt x="58" y="30"/>
                  <a:pt x="57" y="30"/>
                </a:cubicBezTo>
                <a:cubicBezTo>
                  <a:pt x="51" y="23"/>
                  <a:pt x="43" y="18"/>
                  <a:pt x="35" y="15"/>
                </a:cubicBezTo>
                <a:cubicBezTo>
                  <a:pt x="21" y="11"/>
                  <a:pt x="12" y="20"/>
                  <a:pt x="19" y="35"/>
                </a:cubicBezTo>
                <a:cubicBezTo>
                  <a:pt x="19" y="36"/>
                  <a:pt x="20" y="36"/>
                  <a:pt x="20" y="35"/>
                </a:cubicBezTo>
                <a:cubicBezTo>
                  <a:pt x="22" y="29"/>
                  <a:pt x="25" y="23"/>
                  <a:pt x="29" y="17"/>
                </a:cubicBezTo>
                <a:cubicBezTo>
                  <a:pt x="30" y="16"/>
                  <a:pt x="32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4" y="16"/>
                  <a:pt x="34" y="17"/>
                  <a:pt x="34" y="17"/>
                </a:cubicBezTo>
                <a:cubicBezTo>
                  <a:pt x="28" y="23"/>
                  <a:pt x="24" y="32"/>
                  <a:pt x="22" y="39"/>
                </a:cubicBezTo>
                <a:cubicBezTo>
                  <a:pt x="22" y="40"/>
                  <a:pt x="22" y="41"/>
                  <a:pt x="22" y="42"/>
                </a:cubicBezTo>
                <a:cubicBezTo>
                  <a:pt x="26" y="47"/>
                  <a:pt x="30" y="52"/>
                  <a:pt x="35" y="56"/>
                </a:cubicBezTo>
                <a:cubicBezTo>
                  <a:pt x="35" y="56"/>
                  <a:pt x="35" y="57"/>
                  <a:pt x="35" y="57"/>
                </a:cubicBezTo>
                <a:cubicBezTo>
                  <a:pt x="31" y="57"/>
                  <a:pt x="28" y="57"/>
                  <a:pt x="25" y="57"/>
                </a:cubicBezTo>
                <a:cubicBezTo>
                  <a:pt x="24" y="57"/>
                  <a:pt x="24" y="57"/>
                  <a:pt x="23" y="56"/>
                </a:cubicBezTo>
                <a:cubicBezTo>
                  <a:pt x="22" y="55"/>
                  <a:pt x="21" y="54"/>
                  <a:pt x="21" y="53"/>
                </a:cubicBezTo>
                <a:cubicBezTo>
                  <a:pt x="20" y="53"/>
                  <a:pt x="19" y="53"/>
                  <a:pt x="19" y="54"/>
                </a:cubicBezTo>
                <a:cubicBezTo>
                  <a:pt x="18" y="73"/>
                  <a:pt x="32" y="80"/>
                  <a:pt x="45" y="67"/>
                </a:cubicBezTo>
                <a:cubicBezTo>
                  <a:pt x="45" y="66"/>
                  <a:pt x="45" y="65"/>
                  <a:pt x="44" y="65"/>
                </a:cubicBezTo>
                <a:cubicBezTo>
                  <a:pt x="37" y="67"/>
                  <a:pt x="30" y="67"/>
                  <a:pt x="25" y="66"/>
                </a:cubicBezTo>
                <a:cubicBezTo>
                  <a:pt x="23" y="66"/>
                  <a:pt x="22" y="65"/>
                  <a:pt x="22" y="64"/>
                </a:cubicBezTo>
                <a:cubicBezTo>
                  <a:pt x="21" y="62"/>
                  <a:pt x="21" y="60"/>
                  <a:pt x="21" y="59"/>
                </a:cubicBezTo>
                <a:cubicBezTo>
                  <a:pt x="21" y="58"/>
                  <a:pt x="21" y="58"/>
                  <a:pt x="22" y="58"/>
                </a:cubicBezTo>
                <a:cubicBezTo>
                  <a:pt x="36" y="61"/>
                  <a:pt x="59" y="55"/>
                  <a:pt x="69" y="45"/>
                </a:cubicBezTo>
                <a:cubicBezTo>
                  <a:pt x="68" y="44"/>
                  <a:pt x="68" y="43"/>
                  <a:pt x="67" y="42"/>
                </a:cubicBezTo>
                <a:cubicBezTo>
                  <a:pt x="67" y="42"/>
                  <a:pt x="66" y="42"/>
                  <a:pt x="66" y="43"/>
                </a:cubicBezTo>
                <a:cubicBezTo>
                  <a:pt x="66" y="44"/>
                  <a:pt x="65" y="45"/>
                  <a:pt x="65" y="47"/>
                </a:cubicBezTo>
                <a:cubicBezTo>
                  <a:pt x="62" y="49"/>
                  <a:pt x="59" y="51"/>
                  <a:pt x="55" y="52"/>
                </a:cubicBezTo>
                <a:cubicBezTo>
                  <a:pt x="55" y="52"/>
                  <a:pt x="54" y="52"/>
                  <a:pt x="54" y="51"/>
                </a:cubicBezTo>
                <a:cubicBezTo>
                  <a:pt x="55" y="50"/>
                  <a:pt x="55" y="49"/>
                  <a:pt x="56" y="47"/>
                </a:cubicBezTo>
                <a:cubicBezTo>
                  <a:pt x="67" y="18"/>
                  <a:pt x="54" y="3"/>
                  <a:pt x="40" y="12"/>
                </a:cubicBezTo>
                <a:cubicBezTo>
                  <a:pt x="39" y="12"/>
                  <a:pt x="39" y="13"/>
                  <a:pt x="40" y="13"/>
                </a:cubicBezTo>
                <a:cubicBezTo>
                  <a:pt x="46" y="16"/>
                  <a:pt x="52" y="20"/>
                  <a:pt x="57" y="25"/>
                </a:cubicBezTo>
                <a:cubicBezTo>
                  <a:pt x="58" y="26"/>
                  <a:pt x="58" y="27"/>
                  <a:pt x="58" y="28"/>
                </a:cubicBezTo>
                <a:close/>
                <a:moveTo>
                  <a:pt x="52" y="41"/>
                </a:moveTo>
                <a:cubicBezTo>
                  <a:pt x="53" y="56"/>
                  <a:pt x="31" y="56"/>
                  <a:pt x="31" y="42"/>
                </a:cubicBezTo>
                <a:cubicBezTo>
                  <a:pt x="30" y="29"/>
                  <a:pt x="51" y="28"/>
                  <a:pt x="52" y="41"/>
                </a:cubicBezTo>
                <a:close/>
                <a:moveTo>
                  <a:pt x="44" y="44"/>
                </a:moveTo>
                <a:cubicBezTo>
                  <a:pt x="44" y="51"/>
                  <a:pt x="34" y="51"/>
                  <a:pt x="34" y="45"/>
                </a:cubicBezTo>
                <a:cubicBezTo>
                  <a:pt x="34" y="38"/>
                  <a:pt x="43" y="38"/>
                  <a:pt x="44" y="44"/>
                </a:cubicBezTo>
                <a:close/>
                <a:moveTo>
                  <a:pt x="58" y="62"/>
                </a:moveTo>
                <a:cubicBezTo>
                  <a:pt x="44" y="86"/>
                  <a:pt x="22" y="84"/>
                  <a:pt x="17" y="64"/>
                </a:cubicBezTo>
                <a:cubicBezTo>
                  <a:pt x="3" y="59"/>
                  <a:pt x="0" y="46"/>
                  <a:pt x="9" y="35"/>
                </a:cubicBezTo>
                <a:cubicBezTo>
                  <a:pt x="10" y="34"/>
                  <a:pt x="10" y="33"/>
                  <a:pt x="10" y="32"/>
                </a:cubicBezTo>
                <a:cubicBezTo>
                  <a:pt x="7" y="17"/>
                  <a:pt x="18" y="8"/>
                  <a:pt x="33" y="11"/>
                </a:cubicBezTo>
                <a:cubicBezTo>
                  <a:pt x="34" y="11"/>
                  <a:pt x="35" y="11"/>
                  <a:pt x="36" y="10"/>
                </a:cubicBezTo>
                <a:cubicBezTo>
                  <a:pt x="48" y="0"/>
                  <a:pt x="62" y="5"/>
                  <a:pt x="66" y="19"/>
                </a:cubicBezTo>
                <a:cubicBezTo>
                  <a:pt x="67" y="20"/>
                  <a:pt x="67" y="20"/>
                  <a:pt x="68" y="21"/>
                </a:cubicBezTo>
                <a:cubicBezTo>
                  <a:pt x="80" y="26"/>
                  <a:pt x="84" y="38"/>
                  <a:pt x="76" y="48"/>
                </a:cubicBezTo>
                <a:cubicBezTo>
                  <a:pt x="76" y="49"/>
                  <a:pt x="76" y="49"/>
                  <a:pt x="75" y="49"/>
                </a:cubicBezTo>
                <a:cubicBezTo>
                  <a:pt x="75" y="49"/>
                  <a:pt x="75" y="48"/>
                  <a:pt x="75" y="48"/>
                </a:cubicBezTo>
                <a:cubicBezTo>
                  <a:pt x="74" y="46"/>
                  <a:pt x="73" y="45"/>
                  <a:pt x="73" y="43"/>
                </a:cubicBezTo>
                <a:cubicBezTo>
                  <a:pt x="72" y="42"/>
                  <a:pt x="72" y="41"/>
                  <a:pt x="73" y="40"/>
                </a:cubicBezTo>
                <a:cubicBezTo>
                  <a:pt x="76" y="34"/>
                  <a:pt x="74" y="29"/>
                  <a:pt x="69" y="25"/>
                </a:cubicBezTo>
                <a:cubicBezTo>
                  <a:pt x="68" y="25"/>
                  <a:pt x="68" y="25"/>
                  <a:pt x="68" y="26"/>
                </a:cubicBezTo>
                <a:cubicBezTo>
                  <a:pt x="68" y="28"/>
                  <a:pt x="68" y="31"/>
                  <a:pt x="67" y="35"/>
                </a:cubicBezTo>
                <a:cubicBezTo>
                  <a:pt x="67" y="36"/>
                  <a:pt x="68" y="37"/>
                  <a:pt x="68" y="38"/>
                </a:cubicBezTo>
                <a:cubicBezTo>
                  <a:pt x="82" y="59"/>
                  <a:pt x="72" y="77"/>
                  <a:pt x="52" y="74"/>
                </a:cubicBezTo>
                <a:cubicBezTo>
                  <a:pt x="52" y="74"/>
                  <a:pt x="51" y="73"/>
                  <a:pt x="52" y="73"/>
                </a:cubicBezTo>
                <a:cubicBezTo>
                  <a:pt x="53" y="71"/>
                  <a:pt x="54" y="70"/>
                  <a:pt x="55" y="68"/>
                </a:cubicBezTo>
                <a:cubicBezTo>
                  <a:pt x="56" y="67"/>
                  <a:pt x="57" y="67"/>
                  <a:pt x="58" y="67"/>
                </a:cubicBezTo>
                <a:cubicBezTo>
                  <a:pt x="66" y="67"/>
                  <a:pt x="71" y="62"/>
                  <a:pt x="71" y="55"/>
                </a:cubicBezTo>
                <a:cubicBezTo>
                  <a:pt x="71" y="55"/>
                  <a:pt x="70" y="54"/>
                  <a:pt x="70" y="55"/>
                </a:cubicBezTo>
                <a:cubicBezTo>
                  <a:pt x="67" y="57"/>
                  <a:pt x="64" y="59"/>
                  <a:pt x="60" y="60"/>
                </a:cubicBezTo>
                <a:cubicBezTo>
                  <a:pt x="59" y="61"/>
                  <a:pt x="58" y="61"/>
                  <a:pt x="58" y="62"/>
                </a:cubicBezTo>
                <a:close/>
                <a:moveTo>
                  <a:pt x="16" y="55"/>
                </a:moveTo>
                <a:cubicBezTo>
                  <a:pt x="16" y="53"/>
                  <a:pt x="16" y="51"/>
                  <a:pt x="16" y="50"/>
                </a:cubicBezTo>
                <a:cubicBezTo>
                  <a:pt x="17" y="49"/>
                  <a:pt x="16" y="48"/>
                  <a:pt x="16" y="47"/>
                </a:cubicBezTo>
                <a:cubicBezTo>
                  <a:pt x="14" y="44"/>
                  <a:pt x="13" y="42"/>
                  <a:pt x="12" y="39"/>
                </a:cubicBezTo>
                <a:cubicBezTo>
                  <a:pt x="11" y="39"/>
                  <a:pt x="11" y="38"/>
                  <a:pt x="10" y="39"/>
                </a:cubicBezTo>
                <a:cubicBezTo>
                  <a:pt x="7" y="45"/>
                  <a:pt x="9" y="52"/>
                  <a:pt x="15" y="55"/>
                </a:cubicBezTo>
                <a:cubicBezTo>
                  <a:pt x="15" y="56"/>
                  <a:pt x="16" y="55"/>
                  <a:pt x="16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49" name="Freeform 29"/>
          <p:cNvSpPr>
            <a:spLocks noEditPoints="1"/>
          </p:cNvSpPr>
          <p:nvPr/>
        </p:nvSpPr>
        <p:spPr bwMode="auto">
          <a:xfrm>
            <a:off x="5391150" y="2318544"/>
            <a:ext cx="296863" cy="296863"/>
          </a:xfrm>
          <a:custGeom>
            <a:avLst/>
            <a:gdLst>
              <a:gd name="T0" fmla="*/ 79 w 79"/>
              <a:gd name="T1" fmla="*/ 39 h 79"/>
              <a:gd name="T2" fmla="*/ 0 w 79"/>
              <a:gd name="T3" fmla="*/ 39 h 79"/>
              <a:gd name="T4" fmla="*/ 60 w 79"/>
              <a:gd name="T5" fmla="*/ 41 h 79"/>
              <a:gd name="T6" fmla="*/ 64 w 79"/>
              <a:gd name="T7" fmla="*/ 34 h 79"/>
              <a:gd name="T8" fmla="*/ 71 w 79"/>
              <a:gd name="T9" fmla="*/ 37 h 79"/>
              <a:gd name="T10" fmla="*/ 72 w 79"/>
              <a:gd name="T11" fmla="*/ 32 h 79"/>
              <a:gd name="T12" fmla="*/ 73 w 79"/>
              <a:gd name="T13" fmla="*/ 40 h 79"/>
              <a:gd name="T14" fmla="*/ 72 w 79"/>
              <a:gd name="T15" fmla="*/ 43 h 79"/>
              <a:gd name="T16" fmla="*/ 73 w 79"/>
              <a:gd name="T17" fmla="*/ 44 h 79"/>
              <a:gd name="T18" fmla="*/ 72 w 79"/>
              <a:gd name="T19" fmla="*/ 45 h 79"/>
              <a:gd name="T20" fmla="*/ 69 w 79"/>
              <a:gd name="T21" fmla="*/ 42 h 79"/>
              <a:gd name="T22" fmla="*/ 69 w 79"/>
              <a:gd name="T23" fmla="*/ 46 h 79"/>
              <a:gd name="T24" fmla="*/ 72 w 79"/>
              <a:gd name="T25" fmla="*/ 47 h 79"/>
              <a:gd name="T26" fmla="*/ 39 w 79"/>
              <a:gd name="T27" fmla="*/ 73 h 79"/>
              <a:gd name="T28" fmla="*/ 39 w 79"/>
              <a:gd name="T29" fmla="*/ 5 h 79"/>
              <a:gd name="T30" fmla="*/ 50 w 79"/>
              <a:gd name="T31" fmla="*/ 8 h 79"/>
              <a:gd name="T32" fmla="*/ 36 w 79"/>
              <a:gd name="T33" fmla="*/ 15 h 79"/>
              <a:gd name="T34" fmla="*/ 29 w 79"/>
              <a:gd name="T35" fmla="*/ 16 h 79"/>
              <a:gd name="T36" fmla="*/ 28 w 79"/>
              <a:gd name="T37" fmla="*/ 23 h 79"/>
              <a:gd name="T38" fmla="*/ 25 w 79"/>
              <a:gd name="T39" fmla="*/ 28 h 79"/>
              <a:gd name="T40" fmla="*/ 23 w 79"/>
              <a:gd name="T41" fmla="*/ 30 h 79"/>
              <a:gd name="T42" fmla="*/ 25 w 79"/>
              <a:gd name="T43" fmla="*/ 32 h 79"/>
              <a:gd name="T44" fmla="*/ 27 w 79"/>
              <a:gd name="T45" fmla="*/ 31 h 79"/>
              <a:gd name="T46" fmla="*/ 31 w 79"/>
              <a:gd name="T47" fmla="*/ 27 h 79"/>
              <a:gd name="T48" fmla="*/ 36 w 79"/>
              <a:gd name="T49" fmla="*/ 29 h 79"/>
              <a:gd name="T50" fmla="*/ 39 w 79"/>
              <a:gd name="T51" fmla="*/ 32 h 79"/>
              <a:gd name="T52" fmla="*/ 34 w 79"/>
              <a:gd name="T53" fmla="*/ 33 h 79"/>
              <a:gd name="T54" fmla="*/ 30 w 79"/>
              <a:gd name="T55" fmla="*/ 31 h 79"/>
              <a:gd name="T56" fmla="*/ 24 w 79"/>
              <a:gd name="T57" fmla="*/ 35 h 79"/>
              <a:gd name="T58" fmla="*/ 22 w 79"/>
              <a:gd name="T59" fmla="*/ 45 h 79"/>
              <a:gd name="T60" fmla="*/ 27 w 79"/>
              <a:gd name="T61" fmla="*/ 49 h 79"/>
              <a:gd name="T62" fmla="*/ 34 w 79"/>
              <a:gd name="T63" fmla="*/ 49 h 79"/>
              <a:gd name="T64" fmla="*/ 41 w 79"/>
              <a:gd name="T65" fmla="*/ 67 h 79"/>
              <a:gd name="T66" fmla="*/ 47 w 79"/>
              <a:gd name="T67" fmla="*/ 55 h 79"/>
              <a:gd name="T68" fmla="*/ 47 w 79"/>
              <a:gd name="T69" fmla="*/ 43 h 79"/>
              <a:gd name="T70" fmla="*/ 42 w 79"/>
              <a:gd name="T71" fmla="*/ 36 h 79"/>
              <a:gd name="T72" fmla="*/ 45 w 79"/>
              <a:gd name="T73" fmla="*/ 39 h 79"/>
              <a:gd name="T74" fmla="*/ 51 w 79"/>
              <a:gd name="T75" fmla="*/ 35 h 79"/>
              <a:gd name="T76" fmla="*/ 48 w 79"/>
              <a:gd name="T77" fmla="*/ 33 h 79"/>
              <a:gd name="T78" fmla="*/ 53 w 79"/>
              <a:gd name="T79" fmla="*/ 33 h 79"/>
              <a:gd name="T80" fmla="*/ 59 w 79"/>
              <a:gd name="T81" fmla="*/ 41 h 79"/>
              <a:gd name="T82" fmla="*/ 49 w 79"/>
              <a:gd name="T83" fmla="*/ 55 h 79"/>
              <a:gd name="T84" fmla="*/ 47 w 79"/>
              <a:gd name="T85" fmla="*/ 60 h 79"/>
              <a:gd name="T86" fmla="*/ 50 w 79"/>
              <a:gd name="T87" fmla="*/ 56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9" h="79">
                <a:moveTo>
                  <a:pt x="39" y="0"/>
                </a:moveTo>
                <a:cubicBezTo>
                  <a:pt x="61" y="0"/>
                  <a:pt x="79" y="18"/>
                  <a:pt x="79" y="39"/>
                </a:cubicBezTo>
                <a:cubicBezTo>
                  <a:pt x="79" y="61"/>
                  <a:pt x="61" y="79"/>
                  <a:pt x="39" y="79"/>
                </a:cubicBezTo>
                <a:cubicBezTo>
                  <a:pt x="18" y="79"/>
                  <a:pt x="0" y="61"/>
                  <a:pt x="0" y="39"/>
                </a:cubicBezTo>
                <a:cubicBezTo>
                  <a:pt x="0" y="18"/>
                  <a:pt x="18" y="0"/>
                  <a:pt x="39" y="0"/>
                </a:cubicBezTo>
                <a:close/>
                <a:moveTo>
                  <a:pt x="60" y="41"/>
                </a:moveTo>
                <a:cubicBezTo>
                  <a:pt x="61" y="39"/>
                  <a:pt x="62" y="36"/>
                  <a:pt x="62" y="34"/>
                </a:cubicBezTo>
                <a:cubicBezTo>
                  <a:pt x="62" y="33"/>
                  <a:pt x="63" y="33"/>
                  <a:pt x="64" y="34"/>
                </a:cubicBezTo>
                <a:cubicBezTo>
                  <a:pt x="65" y="35"/>
                  <a:pt x="67" y="37"/>
                  <a:pt x="69" y="38"/>
                </a:cubicBezTo>
                <a:cubicBezTo>
                  <a:pt x="70" y="39"/>
                  <a:pt x="70" y="39"/>
                  <a:pt x="71" y="37"/>
                </a:cubicBezTo>
                <a:cubicBezTo>
                  <a:pt x="71" y="36"/>
                  <a:pt x="71" y="34"/>
                  <a:pt x="71" y="32"/>
                </a:cubicBezTo>
                <a:cubicBezTo>
                  <a:pt x="72" y="31"/>
                  <a:pt x="72" y="31"/>
                  <a:pt x="72" y="32"/>
                </a:cubicBezTo>
                <a:cubicBezTo>
                  <a:pt x="73" y="34"/>
                  <a:pt x="73" y="37"/>
                  <a:pt x="73" y="39"/>
                </a:cubicBezTo>
                <a:cubicBezTo>
                  <a:pt x="73" y="39"/>
                  <a:pt x="73" y="40"/>
                  <a:pt x="73" y="40"/>
                </a:cubicBezTo>
                <a:cubicBezTo>
                  <a:pt x="72" y="41"/>
                  <a:pt x="72" y="41"/>
                  <a:pt x="72" y="41"/>
                </a:cubicBezTo>
                <a:cubicBezTo>
                  <a:pt x="72" y="42"/>
                  <a:pt x="72" y="43"/>
                  <a:pt x="72" y="43"/>
                </a:cubicBezTo>
                <a:cubicBezTo>
                  <a:pt x="73" y="43"/>
                  <a:pt x="73" y="43"/>
                  <a:pt x="73" y="43"/>
                </a:cubicBezTo>
                <a:cubicBezTo>
                  <a:pt x="73" y="44"/>
                  <a:pt x="73" y="44"/>
                  <a:pt x="73" y="44"/>
                </a:cubicBezTo>
                <a:cubicBezTo>
                  <a:pt x="73" y="45"/>
                  <a:pt x="73" y="45"/>
                  <a:pt x="72" y="45"/>
                </a:cubicBezTo>
                <a:cubicBezTo>
                  <a:pt x="72" y="45"/>
                  <a:pt x="72" y="45"/>
                  <a:pt x="72" y="45"/>
                </a:cubicBezTo>
                <a:cubicBezTo>
                  <a:pt x="70" y="45"/>
                  <a:pt x="70" y="45"/>
                  <a:pt x="70" y="44"/>
                </a:cubicBezTo>
                <a:cubicBezTo>
                  <a:pt x="70" y="43"/>
                  <a:pt x="69" y="43"/>
                  <a:pt x="69" y="42"/>
                </a:cubicBezTo>
                <a:cubicBezTo>
                  <a:pt x="67" y="38"/>
                  <a:pt x="67" y="37"/>
                  <a:pt x="68" y="43"/>
                </a:cubicBezTo>
                <a:cubicBezTo>
                  <a:pt x="68" y="44"/>
                  <a:pt x="69" y="45"/>
                  <a:pt x="69" y="46"/>
                </a:cubicBezTo>
                <a:cubicBezTo>
                  <a:pt x="69" y="47"/>
                  <a:pt x="70" y="47"/>
                  <a:pt x="71" y="47"/>
                </a:cubicBezTo>
                <a:cubicBezTo>
                  <a:pt x="71" y="47"/>
                  <a:pt x="71" y="47"/>
                  <a:pt x="72" y="47"/>
                </a:cubicBezTo>
                <a:cubicBezTo>
                  <a:pt x="72" y="47"/>
                  <a:pt x="72" y="47"/>
                  <a:pt x="72" y="47"/>
                </a:cubicBezTo>
                <a:cubicBezTo>
                  <a:pt x="69" y="62"/>
                  <a:pt x="55" y="73"/>
                  <a:pt x="39" y="73"/>
                </a:cubicBezTo>
                <a:cubicBezTo>
                  <a:pt x="21" y="73"/>
                  <a:pt x="5" y="58"/>
                  <a:pt x="5" y="39"/>
                </a:cubicBezTo>
                <a:cubicBezTo>
                  <a:pt x="5" y="21"/>
                  <a:pt x="21" y="5"/>
                  <a:pt x="39" y="5"/>
                </a:cubicBezTo>
                <a:cubicBezTo>
                  <a:pt x="43" y="5"/>
                  <a:pt x="46" y="6"/>
                  <a:pt x="50" y="7"/>
                </a:cubicBezTo>
                <a:cubicBezTo>
                  <a:pt x="50" y="7"/>
                  <a:pt x="50" y="8"/>
                  <a:pt x="50" y="8"/>
                </a:cubicBezTo>
                <a:cubicBezTo>
                  <a:pt x="46" y="10"/>
                  <a:pt x="43" y="12"/>
                  <a:pt x="39" y="14"/>
                </a:cubicBezTo>
                <a:cubicBezTo>
                  <a:pt x="38" y="15"/>
                  <a:pt x="38" y="15"/>
                  <a:pt x="36" y="15"/>
                </a:cubicBezTo>
                <a:cubicBezTo>
                  <a:pt x="34" y="15"/>
                  <a:pt x="32" y="15"/>
                  <a:pt x="30" y="15"/>
                </a:cubicBezTo>
                <a:cubicBezTo>
                  <a:pt x="29" y="15"/>
                  <a:pt x="29" y="15"/>
                  <a:pt x="29" y="16"/>
                </a:cubicBezTo>
                <a:cubicBezTo>
                  <a:pt x="29" y="18"/>
                  <a:pt x="29" y="20"/>
                  <a:pt x="28" y="21"/>
                </a:cubicBezTo>
                <a:cubicBezTo>
                  <a:pt x="28" y="22"/>
                  <a:pt x="28" y="23"/>
                  <a:pt x="28" y="23"/>
                </a:cubicBezTo>
                <a:cubicBezTo>
                  <a:pt x="27" y="25"/>
                  <a:pt x="27" y="26"/>
                  <a:pt x="26" y="27"/>
                </a:cubicBezTo>
                <a:cubicBezTo>
                  <a:pt x="26" y="28"/>
                  <a:pt x="26" y="28"/>
                  <a:pt x="25" y="28"/>
                </a:cubicBezTo>
                <a:cubicBezTo>
                  <a:pt x="25" y="28"/>
                  <a:pt x="24" y="28"/>
                  <a:pt x="24" y="29"/>
                </a:cubicBezTo>
                <a:cubicBezTo>
                  <a:pt x="23" y="29"/>
                  <a:pt x="23" y="29"/>
                  <a:pt x="23" y="30"/>
                </a:cubicBezTo>
                <a:cubicBezTo>
                  <a:pt x="23" y="30"/>
                  <a:pt x="23" y="31"/>
                  <a:pt x="24" y="31"/>
                </a:cubicBezTo>
                <a:cubicBezTo>
                  <a:pt x="24" y="32"/>
                  <a:pt x="24" y="32"/>
                  <a:pt x="25" y="32"/>
                </a:cubicBezTo>
                <a:cubicBezTo>
                  <a:pt x="25" y="32"/>
                  <a:pt x="25" y="32"/>
                  <a:pt x="26" y="32"/>
                </a:cubicBezTo>
                <a:cubicBezTo>
                  <a:pt x="27" y="32"/>
                  <a:pt x="27" y="32"/>
                  <a:pt x="27" y="31"/>
                </a:cubicBezTo>
                <a:cubicBezTo>
                  <a:pt x="28" y="30"/>
                  <a:pt x="29" y="29"/>
                  <a:pt x="30" y="28"/>
                </a:cubicBezTo>
                <a:cubicBezTo>
                  <a:pt x="30" y="27"/>
                  <a:pt x="30" y="27"/>
                  <a:pt x="31" y="27"/>
                </a:cubicBezTo>
                <a:cubicBezTo>
                  <a:pt x="32" y="28"/>
                  <a:pt x="34" y="28"/>
                  <a:pt x="35" y="28"/>
                </a:cubicBezTo>
                <a:cubicBezTo>
                  <a:pt x="36" y="28"/>
                  <a:pt x="36" y="29"/>
                  <a:pt x="36" y="29"/>
                </a:cubicBezTo>
                <a:cubicBezTo>
                  <a:pt x="37" y="30"/>
                  <a:pt x="38" y="31"/>
                  <a:pt x="39" y="32"/>
                </a:cubicBezTo>
                <a:cubicBezTo>
                  <a:pt x="40" y="32"/>
                  <a:pt x="40" y="32"/>
                  <a:pt x="39" y="32"/>
                </a:cubicBezTo>
                <a:cubicBezTo>
                  <a:pt x="38" y="33"/>
                  <a:pt x="36" y="33"/>
                  <a:pt x="35" y="33"/>
                </a:cubicBezTo>
                <a:cubicBezTo>
                  <a:pt x="35" y="33"/>
                  <a:pt x="34" y="33"/>
                  <a:pt x="34" y="33"/>
                </a:cubicBezTo>
                <a:cubicBezTo>
                  <a:pt x="33" y="32"/>
                  <a:pt x="32" y="32"/>
                  <a:pt x="32" y="31"/>
                </a:cubicBezTo>
                <a:cubicBezTo>
                  <a:pt x="31" y="31"/>
                  <a:pt x="31" y="31"/>
                  <a:pt x="30" y="31"/>
                </a:cubicBezTo>
                <a:cubicBezTo>
                  <a:pt x="29" y="32"/>
                  <a:pt x="27" y="33"/>
                  <a:pt x="25" y="34"/>
                </a:cubicBezTo>
                <a:cubicBezTo>
                  <a:pt x="24" y="34"/>
                  <a:pt x="24" y="34"/>
                  <a:pt x="24" y="35"/>
                </a:cubicBezTo>
                <a:cubicBezTo>
                  <a:pt x="23" y="38"/>
                  <a:pt x="23" y="40"/>
                  <a:pt x="22" y="42"/>
                </a:cubicBezTo>
                <a:cubicBezTo>
                  <a:pt x="21" y="44"/>
                  <a:pt x="21" y="44"/>
                  <a:pt x="22" y="45"/>
                </a:cubicBezTo>
                <a:cubicBezTo>
                  <a:pt x="23" y="46"/>
                  <a:pt x="24" y="47"/>
                  <a:pt x="25" y="49"/>
                </a:cubicBezTo>
                <a:cubicBezTo>
                  <a:pt x="26" y="50"/>
                  <a:pt x="26" y="50"/>
                  <a:pt x="27" y="49"/>
                </a:cubicBezTo>
                <a:cubicBezTo>
                  <a:pt x="28" y="49"/>
                  <a:pt x="30" y="49"/>
                  <a:pt x="32" y="48"/>
                </a:cubicBezTo>
                <a:cubicBezTo>
                  <a:pt x="33" y="48"/>
                  <a:pt x="33" y="48"/>
                  <a:pt x="34" y="49"/>
                </a:cubicBezTo>
                <a:cubicBezTo>
                  <a:pt x="36" y="55"/>
                  <a:pt x="38" y="61"/>
                  <a:pt x="40" y="67"/>
                </a:cubicBezTo>
                <a:cubicBezTo>
                  <a:pt x="40" y="68"/>
                  <a:pt x="40" y="68"/>
                  <a:pt x="41" y="67"/>
                </a:cubicBezTo>
                <a:cubicBezTo>
                  <a:pt x="43" y="64"/>
                  <a:pt x="44" y="61"/>
                  <a:pt x="46" y="58"/>
                </a:cubicBezTo>
                <a:cubicBezTo>
                  <a:pt x="47" y="57"/>
                  <a:pt x="47" y="57"/>
                  <a:pt x="47" y="55"/>
                </a:cubicBezTo>
                <a:cubicBezTo>
                  <a:pt x="48" y="51"/>
                  <a:pt x="48" y="48"/>
                  <a:pt x="48" y="44"/>
                </a:cubicBezTo>
                <a:cubicBezTo>
                  <a:pt x="49" y="43"/>
                  <a:pt x="49" y="42"/>
                  <a:pt x="47" y="43"/>
                </a:cubicBezTo>
                <a:cubicBezTo>
                  <a:pt x="46" y="43"/>
                  <a:pt x="46" y="43"/>
                  <a:pt x="45" y="41"/>
                </a:cubicBezTo>
                <a:cubicBezTo>
                  <a:pt x="44" y="40"/>
                  <a:pt x="43" y="38"/>
                  <a:pt x="42" y="36"/>
                </a:cubicBezTo>
                <a:cubicBezTo>
                  <a:pt x="41" y="34"/>
                  <a:pt x="41" y="34"/>
                  <a:pt x="42" y="36"/>
                </a:cubicBezTo>
                <a:cubicBezTo>
                  <a:pt x="43" y="37"/>
                  <a:pt x="44" y="38"/>
                  <a:pt x="45" y="39"/>
                </a:cubicBezTo>
                <a:cubicBezTo>
                  <a:pt x="47" y="41"/>
                  <a:pt x="47" y="41"/>
                  <a:pt x="48" y="40"/>
                </a:cubicBezTo>
                <a:cubicBezTo>
                  <a:pt x="49" y="38"/>
                  <a:pt x="50" y="37"/>
                  <a:pt x="51" y="35"/>
                </a:cubicBezTo>
                <a:cubicBezTo>
                  <a:pt x="51" y="34"/>
                  <a:pt x="51" y="34"/>
                  <a:pt x="50" y="34"/>
                </a:cubicBezTo>
                <a:cubicBezTo>
                  <a:pt x="49" y="33"/>
                  <a:pt x="49" y="33"/>
                  <a:pt x="48" y="33"/>
                </a:cubicBezTo>
                <a:cubicBezTo>
                  <a:pt x="46" y="32"/>
                  <a:pt x="46" y="32"/>
                  <a:pt x="48" y="32"/>
                </a:cubicBezTo>
                <a:cubicBezTo>
                  <a:pt x="50" y="33"/>
                  <a:pt x="51" y="33"/>
                  <a:pt x="53" y="33"/>
                </a:cubicBezTo>
                <a:cubicBezTo>
                  <a:pt x="54" y="33"/>
                  <a:pt x="54" y="34"/>
                  <a:pt x="55" y="35"/>
                </a:cubicBezTo>
                <a:cubicBezTo>
                  <a:pt x="57" y="37"/>
                  <a:pt x="58" y="39"/>
                  <a:pt x="59" y="41"/>
                </a:cubicBezTo>
                <a:cubicBezTo>
                  <a:pt x="60" y="43"/>
                  <a:pt x="60" y="43"/>
                  <a:pt x="60" y="41"/>
                </a:cubicBezTo>
                <a:close/>
                <a:moveTo>
                  <a:pt x="49" y="55"/>
                </a:moveTo>
                <a:cubicBezTo>
                  <a:pt x="49" y="56"/>
                  <a:pt x="48" y="56"/>
                  <a:pt x="48" y="57"/>
                </a:cubicBezTo>
                <a:cubicBezTo>
                  <a:pt x="47" y="58"/>
                  <a:pt x="47" y="59"/>
                  <a:pt x="47" y="60"/>
                </a:cubicBezTo>
                <a:cubicBezTo>
                  <a:pt x="48" y="63"/>
                  <a:pt x="48" y="63"/>
                  <a:pt x="49" y="61"/>
                </a:cubicBezTo>
                <a:cubicBezTo>
                  <a:pt x="49" y="59"/>
                  <a:pt x="49" y="57"/>
                  <a:pt x="50" y="56"/>
                </a:cubicBezTo>
                <a:cubicBezTo>
                  <a:pt x="51" y="53"/>
                  <a:pt x="50" y="53"/>
                  <a:pt x="49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50" name="Freeform 30"/>
          <p:cNvSpPr>
            <a:spLocks noEditPoints="1"/>
          </p:cNvSpPr>
          <p:nvPr/>
        </p:nvSpPr>
        <p:spPr bwMode="auto">
          <a:xfrm>
            <a:off x="962025" y="2221707"/>
            <a:ext cx="517525" cy="517525"/>
          </a:xfrm>
          <a:custGeom>
            <a:avLst/>
            <a:gdLst>
              <a:gd name="T0" fmla="*/ 69 w 138"/>
              <a:gd name="T1" fmla="*/ 138 h 138"/>
              <a:gd name="T2" fmla="*/ 114 w 138"/>
              <a:gd name="T3" fmla="*/ 36 h 138"/>
              <a:gd name="T4" fmla="*/ 105 w 138"/>
              <a:gd name="T5" fmla="*/ 64 h 138"/>
              <a:gd name="T6" fmla="*/ 126 w 138"/>
              <a:gd name="T7" fmla="*/ 64 h 138"/>
              <a:gd name="T8" fmla="*/ 124 w 138"/>
              <a:gd name="T9" fmla="*/ 72 h 138"/>
              <a:gd name="T10" fmla="*/ 102 w 138"/>
              <a:gd name="T11" fmla="*/ 95 h 138"/>
              <a:gd name="T12" fmla="*/ 116 w 138"/>
              <a:gd name="T13" fmla="*/ 101 h 138"/>
              <a:gd name="T14" fmla="*/ 25 w 138"/>
              <a:gd name="T15" fmla="*/ 101 h 138"/>
              <a:gd name="T16" fmla="*/ 34 w 138"/>
              <a:gd name="T17" fmla="*/ 73 h 138"/>
              <a:gd name="T18" fmla="*/ 13 w 138"/>
              <a:gd name="T19" fmla="*/ 74 h 138"/>
              <a:gd name="T20" fmla="*/ 15 w 138"/>
              <a:gd name="T21" fmla="*/ 66 h 138"/>
              <a:gd name="T22" fmla="*/ 37 w 138"/>
              <a:gd name="T23" fmla="*/ 43 h 138"/>
              <a:gd name="T24" fmla="*/ 22 w 138"/>
              <a:gd name="T25" fmla="*/ 37 h 138"/>
              <a:gd name="T26" fmla="*/ 92 w 138"/>
              <a:gd name="T27" fmla="*/ 19 h 138"/>
              <a:gd name="T28" fmla="*/ 109 w 138"/>
              <a:gd name="T29" fmla="*/ 32 h 138"/>
              <a:gd name="T30" fmla="*/ 93 w 138"/>
              <a:gd name="T31" fmla="*/ 18 h 138"/>
              <a:gd name="T32" fmla="*/ 74 w 138"/>
              <a:gd name="T33" fmla="*/ 12 h 138"/>
              <a:gd name="T34" fmla="*/ 74 w 138"/>
              <a:gd name="T35" fmla="*/ 40 h 138"/>
              <a:gd name="T36" fmla="*/ 81 w 138"/>
              <a:gd name="T37" fmla="*/ 14 h 138"/>
              <a:gd name="T38" fmla="*/ 61 w 138"/>
              <a:gd name="T39" fmla="*/ 13 h 138"/>
              <a:gd name="T40" fmla="*/ 46 w 138"/>
              <a:gd name="T41" fmla="*/ 37 h 138"/>
              <a:gd name="T42" fmla="*/ 66 w 138"/>
              <a:gd name="T43" fmla="*/ 14 h 138"/>
              <a:gd name="T44" fmla="*/ 29 w 138"/>
              <a:gd name="T45" fmla="*/ 29 h 138"/>
              <a:gd name="T46" fmla="*/ 37 w 138"/>
              <a:gd name="T47" fmla="*/ 35 h 138"/>
              <a:gd name="T48" fmla="*/ 45 w 138"/>
              <a:gd name="T49" fmla="*/ 18 h 138"/>
              <a:gd name="T50" fmla="*/ 46 w 138"/>
              <a:gd name="T51" fmla="*/ 119 h 138"/>
              <a:gd name="T52" fmla="*/ 29 w 138"/>
              <a:gd name="T53" fmla="*/ 106 h 138"/>
              <a:gd name="T54" fmla="*/ 64 w 138"/>
              <a:gd name="T55" fmla="*/ 125 h 138"/>
              <a:gd name="T56" fmla="*/ 64 w 138"/>
              <a:gd name="T57" fmla="*/ 98 h 138"/>
              <a:gd name="T58" fmla="*/ 57 w 138"/>
              <a:gd name="T59" fmla="*/ 123 h 138"/>
              <a:gd name="T60" fmla="*/ 78 w 138"/>
              <a:gd name="T61" fmla="*/ 125 h 138"/>
              <a:gd name="T62" fmla="*/ 92 w 138"/>
              <a:gd name="T63" fmla="*/ 100 h 138"/>
              <a:gd name="T64" fmla="*/ 72 w 138"/>
              <a:gd name="T65" fmla="*/ 123 h 138"/>
              <a:gd name="T66" fmla="*/ 110 w 138"/>
              <a:gd name="T67" fmla="*/ 108 h 138"/>
              <a:gd name="T68" fmla="*/ 99 w 138"/>
              <a:gd name="T69" fmla="*/ 104 h 138"/>
              <a:gd name="T70" fmla="*/ 94 w 138"/>
              <a:gd name="T71" fmla="*/ 43 h 138"/>
              <a:gd name="T72" fmla="*/ 72 w 138"/>
              <a:gd name="T73" fmla="*/ 64 h 138"/>
              <a:gd name="T74" fmla="*/ 98 w 138"/>
              <a:gd name="T75" fmla="*/ 64 h 138"/>
              <a:gd name="T76" fmla="*/ 97 w 138"/>
              <a:gd name="T77" fmla="*/ 72 h 138"/>
              <a:gd name="T78" fmla="*/ 72 w 138"/>
              <a:gd name="T79" fmla="*/ 90 h 138"/>
              <a:gd name="T80" fmla="*/ 96 w 138"/>
              <a:gd name="T81" fmla="*/ 93 h 138"/>
              <a:gd name="T82" fmla="*/ 45 w 138"/>
              <a:gd name="T83" fmla="*/ 94 h 138"/>
              <a:gd name="T84" fmla="*/ 66 w 138"/>
              <a:gd name="T85" fmla="*/ 73 h 138"/>
              <a:gd name="T86" fmla="*/ 40 w 138"/>
              <a:gd name="T87" fmla="*/ 74 h 138"/>
              <a:gd name="T88" fmla="*/ 42 w 138"/>
              <a:gd name="T89" fmla="*/ 66 h 138"/>
              <a:gd name="T90" fmla="*/ 66 w 138"/>
              <a:gd name="T91" fmla="*/ 47 h 138"/>
              <a:gd name="T92" fmla="*/ 43 w 138"/>
              <a:gd name="T93" fmla="*/ 44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38" h="138">
                <a:moveTo>
                  <a:pt x="69" y="0"/>
                </a:moveTo>
                <a:cubicBezTo>
                  <a:pt x="107" y="0"/>
                  <a:pt x="138" y="31"/>
                  <a:pt x="138" y="69"/>
                </a:cubicBezTo>
                <a:cubicBezTo>
                  <a:pt x="138" y="107"/>
                  <a:pt x="107" y="138"/>
                  <a:pt x="69" y="138"/>
                </a:cubicBezTo>
                <a:cubicBezTo>
                  <a:pt x="31" y="138"/>
                  <a:pt x="0" y="107"/>
                  <a:pt x="0" y="69"/>
                </a:cubicBezTo>
                <a:cubicBezTo>
                  <a:pt x="0" y="31"/>
                  <a:pt x="31" y="0"/>
                  <a:pt x="69" y="0"/>
                </a:cubicBezTo>
                <a:close/>
                <a:moveTo>
                  <a:pt x="114" y="36"/>
                </a:moveTo>
                <a:cubicBezTo>
                  <a:pt x="111" y="38"/>
                  <a:pt x="107" y="40"/>
                  <a:pt x="103" y="41"/>
                </a:cubicBezTo>
                <a:cubicBezTo>
                  <a:pt x="102" y="41"/>
                  <a:pt x="102" y="42"/>
                  <a:pt x="102" y="43"/>
                </a:cubicBezTo>
                <a:cubicBezTo>
                  <a:pt x="103" y="49"/>
                  <a:pt x="104" y="57"/>
                  <a:pt x="105" y="64"/>
                </a:cubicBezTo>
                <a:cubicBezTo>
                  <a:pt x="105" y="65"/>
                  <a:pt x="105" y="66"/>
                  <a:pt x="106" y="66"/>
                </a:cubicBezTo>
                <a:cubicBezTo>
                  <a:pt x="124" y="66"/>
                  <a:pt x="124" y="66"/>
                  <a:pt x="124" y="66"/>
                </a:cubicBezTo>
                <a:cubicBezTo>
                  <a:pt x="125" y="66"/>
                  <a:pt x="126" y="65"/>
                  <a:pt x="126" y="64"/>
                </a:cubicBezTo>
                <a:cubicBezTo>
                  <a:pt x="125" y="54"/>
                  <a:pt x="121" y="45"/>
                  <a:pt x="116" y="37"/>
                </a:cubicBezTo>
                <a:cubicBezTo>
                  <a:pt x="116" y="36"/>
                  <a:pt x="115" y="36"/>
                  <a:pt x="114" y="36"/>
                </a:cubicBezTo>
                <a:close/>
                <a:moveTo>
                  <a:pt x="124" y="72"/>
                </a:moveTo>
                <a:cubicBezTo>
                  <a:pt x="106" y="72"/>
                  <a:pt x="106" y="72"/>
                  <a:pt x="106" y="72"/>
                </a:cubicBezTo>
                <a:cubicBezTo>
                  <a:pt x="105" y="72"/>
                  <a:pt x="105" y="73"/>
                  <a:pt x="105" y="73"/>
                </a:cubicBezTo>
                <a:cubicBezTo>
                  <a:pt x="104" y="81"/>
                  <a:pt x="103" y="88"/>
                  <a:pt x="102" y="95"/>
                </a:cubicBezTo>
                <a:cubicBezTo>
                  <a:pt x="102" y="96"/>
                  <a:pt x="102" y="96"/>
                  <a:pt x="103" y="97"/>
                </a:cubicBezTo>
                <a:cubicBezTo>
                  <a:pt x="107" y="98"/>
                  <a:pt x="111" y="99"/>
                  <a:pt x="114" y="101"/>
                </a:cubicBezTo>
                <a:cubicBezTo>
                  <a:pt x="115" y="101"/>
                  <a:pt x="116" y="101"/>
                  <a:pt x="116" y="101"/>
                </a:cubicBezTo>
                <a:cubicBezTo>
                  <a:pt x="121" y="93"/>
                  <a:pt x="125" y="84"/>
                  <a:pt x="126" y="74"/>
                </a:cubicBezTo>
                <a:cubicBezTo>
                  <a:pt x="126" y="73"/>
                  <a:pt x="125" y="72"/>
                  <a:pt x="124" y="72"/>
                </a:cubicBezTo>
                <a:close/>
                <a:moveTo>
                  <a:pt x="25" y="101"/>
                </a:moveTo>
                <a:cubicBezTo>
                  <a:pt x="28" y="99"/>
                  <a:pt x="32" y="98"/>
                  <a:pt x="36" y="97"/>
                </a:cubicBezTo>
                <a:cubicBezTo>
                  <a:pt x="36" y="96"/>
                  <a:pt x="37" y="96"/>
                  <a:pt x="37" y="95"/>
                </a:cubicBezTo>
                <a:cubicBezTo>
                  <a:pt x="35" y="88"/>
                  <a:pt x="34" y="81"/>
                  <a:pt x="34" y="73"/>
                </a:cubicBezTo>
                <a:cubicBezTo>
                  <a:pt x="34" y="73"/>
                  <a:pt x="33" y="72"/>
                  <a:pt x="32" y="72"/>
                </a:cubicBezTo>
                <a:cubicBezTo>
                  <a:pt x="15" y="72"/>
                  <a:pt x="15" y="72"/>
                  <a:pt x="15" y="72"/>
                </a:cubicBezTo>
                <a:cubicBezTo>
                  <a:pt x="14" y="72"/>
                  <a:pt x="13" y="73"/>
                  <a:pt x="13" y="74"/>
                </a:cubicBezTo>
                <a:cubicBezTo>
                  <a:pt x="14" y="84"/>
                  <a:pt x="17" y="93"/>
                  <a:pt x="22" y="101"/>
                </a:cubicBezTo>
                <a:cubicBezTo>
                  <a:pt x="23" y="101"/>
                  <a:pt x="24" y="101"/>
                  <a:pt x="25" y="101"/>
                </a:cubicBezTo>
                <a:close/>
                <a:moveTo>
                  <a:pt x="15" y="66"/>
                </a:moveTo>
                <a:cubicBezTo>
                  <a:pt x="32" y="66"/>
                  <a:pt x="32" y="66"/>
                  <a:pt x="32" y="66"/>
                </a:cubicBezTo>
                <a:cubicBezTo>
                  <a:pt x="33" y="66"/>
                  <a:pt x="34" y="65"/>
                  <a:pt x="34" y="64"/>
                </a:cubicBezTo>
                <a:cubicBezTo>
                  <a:pt x="34" y="57"/>
                  <a:pt x="35" y="49"/>
                  <a:pt x="37" y="43"/>
                </a:cubicBezTo>
                <a:cubicBezTo>
                  <a:pt x="37" y="42"/>
                  <a:pt x="36" y="41"/>
                  <a:pt x="36" y="41"/>
                </a:cubicBezTo>
                <a:cubicBezTo>
                  <a:pt x="32" y="40"/>
                  <a:pt x="28" y="38"/>
                  <a:pt x="25" y="36"/>
                </a:cubicBezTo>
                <a:cubicBezTo>
                  <a:pt x="24" y="36"/>
                  <a:pt x="23" y="36"/>
                  <a:pt x="22" y="37"/>
                </a:cubicBezTo>
                <a:cubicBezTo>
                  <a:pt x="17" y="45"/>
                  <a:pt x="14" y="54"/>
                  <a:pt x="13" y="64"/>
                </a:cubicBezTo>
                <a:cubicBezTo>
                  <a:pt x="13" y="65"/>
                  <a:pt x="14" y="66"/>
                  <a:pt x="15" y="66"/>
                </a:cubicBezTo>
                <a:close/>
                <a:moveTo>
                  <a:pt x="92" y="19"/>
                </a:moveTo>
                <a:cubicBezTo>
                  <a:pt x="95" y="23"/>
                  <a:pt x="98" y="29"/>
                  <a:pt x="99" y="34"/>
                </a:cubicBezTo>
                <a:cubicBezTo>
                  <a:pt x="100" y="35"/>
                  <a:pt x="101" y="35"/>
                  <a:pt x="101" y="35"/>
                </a:cubicBezTo>
                <a:cubicBezTo>
                  <a:pt x="104" y="34"/>
                  <a:pt x="107" y="33"/>
                  <a:pt x="109" y="32"/>
                </a:cubicBezTo>
                <a:cubicBezTo>
                  <a:pt x="110" y="32"/>
                  <a:pt x="110" y="31"/>
                  <a:pt x="110" y="31"/>
                </a:cubicBezTo>
                <a:cubicBezTo>
                  <a:pt x="110" y="30"/>
                  <a:pt x="110" y="30"/>
                  <a:pt x="110" y="29"/>
                </a:cubicBezTo>
                <a:cubicBezTo>
                  <a:pt x="105" y="24"/>
                  <a:pt x="100" y="20"/>
                  <a:pt x="93" y="18"/>
                </a:cubicBezTo>
                <a:cubicBezTo>
                  <a:pt x="93" y="17"/>
                  <a:pt x="92" y="18"/>
                  <a:pt x="92" y="19"/>
                </a:cubicBezTo>
                <a:close/>
                <a:moveTo>
                  <a:pt x="78" y="13"/>
                </a:moveTo>
                <a:cubicBezTo>
                  <a:pt x="77" y="13"/>
                  <a:pt x="75" y="12"/>
                  <a:pt x="74" y="12"/>
                </a:cubicBezTo>
                <a:cubicBezTo>
                  <a:pt x="73" y="12"/>
                  <a:pt x="72" y="13"/>
                  <a:pt x="72" y="14"/>
                </a:cubicBezTo>
                <a:cubicBezTo>
                  <a:pt x="72" y="38"/>
                  <a:pt x="72" y="38"/>
                  <a:pt x="72" y="38"/>
                </a:cubicBezTo>
                <a:cubicBezTo>
                  <a:pt x="72" y="39"/>
                  <a:pt x="73" y="40"/>
                  <a:pt x="74" y="40"/>
                </a:cubicBezTo>
                <a:cubicBezTo>
                  <a:pt x="80" y="39"/>
                  <a:pt x="86" y="39"/>
                  <a:pt x="92" y="37"/>
                </a:cubicBezTo>
                <a:cubicBezTo>
                  <a:pt x="93" y="37"/>
                  <a:pt x="94" y="36"/>
                  <a:pt x="93" y="35"/>
                </a:cubicBezTo>
                <a:cubicBezTo>
                  <a:pt x="91" y="28"/>
                  <a:pt x="87" y="20"/>
                  <a:pt x="81" y="14"/>
                </a:cubicBezTo>
                <a:cubicBezTo>
                  <a:pt x="80" y="13"/>
                  <a:pt x="79" y="13"/>
                  <a:pt x="78" y="13"/>
                </a:cubicBezTo>
                <a:close/>
                <a:moveTo>
                  <a:pt x="64" y="12"/>
                </a:moveTo>
                <a:cubicBezTo>
                  <a:pt x="63" y="12"/>
                  <a:pt x="62" y="13"/>
                  <a:pt x="61" y="13"/>
                </a:cubicBezTo>
                <a:cubicBezTo>
                  <a:pt x="59" y="13"/>
                  <a:pt x="58" y="13"/>
                  <a:pt x="57" y="14"/>
                </a:cubicBezTo>
                <a:cubicBezTo>
                  <a:pt x="52" y="20"/>
                  <a:pt x="48" y="28"/>
                  <a:pt x="45" y="35"/>
                </a:cubicBezTo>
                <a:cubicBezTo>
                  <a:pt x="45" y="36"/>
                  <a:pt x="45" y="37"/>
                  <a:pt x="46" y="37"/>
                </a:cubicBezTo>
                <a:cubicBezTo>
                  <a:pt x="52" y="39"/>
                  <a:pt x="58" y="39"/>
                  <a:pt x="64" y="40"/>
                </a:cubicBezTo>
                <a:cubicBezTo>
                  <a:pt x="65" y="40"/>
                  <a:pt x="66" y="39"/>
                  <a:pt x="66" y="38"/>
                </a:cubicBezTo>
                <a:cubicBezTo>
                  <a:pt x="66" y="14"/>
                  <a:pt x="66" y="14"/>
                  <a:pt x="66" y="14"/>
                </a:cubicBezTo>
                <a:cubicBezTo>
                  <a:pt x="66" y="13"/>
                  <a:pt x="65" y="12"/>
                  <a:pt x="64" y="12"/>
                </a:cubicBezTo>
                <a:close/>
                <a:moveTo>
                  <a:pt x="45" y="18"/>
                </a:moveTo>
                <a:cubicBezTo>
                  <a:pt x="39" y="20"/>
                  <a:pt x="33" y="24"/>
                  <a:pt x="29" y="29"/>
                </a:cubicBezTo>
                <a:cubicBezTo>
                  <a:pt x="28" y="30"/>
                  <a:pt x="28" y="30"/>
                  <a:pt x="28" y="31"/>
                </a:cubicBezTo>
                <a:cubicBezTo>
                  <a:pt x="28" y="31"/>
                  <a:pt x="29" y="32"/>
                  <a:pt x="29" y="32"/>
                </a:cubicBezTo>
                <a:cubicBezTo>
                  <a:pt x="32" y="33"/>
                  <a:pt x="34" y="34"/>
                  <a:pt x="37" y="35"/>
                </a:cubicBezTo>
                <a:cubicBezTo>
                  <a:pt x="38" y="35"/>
                  <a:pt x="39" y="35"/>
                  <a:pt x="39" y="34"/>
                </a:cubicBezTo>
                <a:cubicBezTo>
                  <a:pt x="41" y="29"/>
                  <a:pt x="43" y="23"/>
                  <a:pt x="46" y="19"/>
                </a:cubicBezTo>
                <a:cubicBezTo>
                  <a:pt x="47" y="18"/>
                  <a:pt x="46" y="17"/>
                  <a:pt x="45" y="18"/>
                </a:cubicBezTo>
                <a:close/>
                <a:moveTo>
                  <a:pt x="29" y="108"/>
                </a:moveTo>
                <a:cubicBezTo>
                  <a:pt x="33" y="113"/>
                  <a:pt x="39" y="117"/>
                  <a:pt x="45" y="120"/>
                </a:cubicBezTo>
                <a:cubicBezTo>
                  <a:pt x="46" y="120"/>
                  <a:pt x="47" y="119"/>
                  <a:pt x="46" y="119"/>
                </a:cubicBezTo>
                <a:cubicBezTo>
                  <a:pt x="43" y="114"/>
                  <a:pt x="41" y="109"/>
                  <a:pt x="39" y="104"/>
                </a:cubicBezTo>
                <a:cubicBezTo>
                  <a:pt x="39" y="103"/>
                  <a:pt x="38" y="102"/>
                  <a:pt x="37" y="103"/>
                </a:cubicBezTo>
                <a:cubicBezTo>
                  <a:pt x="34" y="104"/>
                  <a:pt x="32" y="104"/>
                  <a:pt x="29" y="106"/>
                </a:cubicBezTo>
                <a:cubicBezTo>
                  <a:pt x="28" y="106"/>
                  <a:pt x="28" y="107"/>
                  <a:pt x="29" y="108"/>
                </a:cubicBezTo>
                <a:close/>
                <a:moveTo>
                  <a:pt x="61" y="125"/>
                </a:moveTo>
                <a:cubicBezTo>
                  <a:pt x="62" y="125"/>
                  <a:pt x="63" y="125"/>
                  <a:pt x="64" y="125"/>
                </a:cubicBezTo>
                <a:cubicBezTo>
                  <a:pt x="65" y="125"/>
                  <a:pt x="66" y="124"/>
                  <a:pt x="66" y="123"/>
                </a:cubicBezTo>
                <a:cubicBezTo>
                  <a:pt x="66" y="100"/>
                  <a:pt x="66" y="100"/>
                  <a:pt x="66" y="100"/>
                </a:cubicBezTo>
                <a:cubicBezTo>
                  <a:pt x="66" y="99"/>
                  <a:pt x="65" y="98"/>
                  <a:pt x="64" y="98"/>
                </a:cubicBezTo>
                <a:cubicBezTo>
                  <a:pt x="58" y="98"/>
                  <a:pt x="52" y="99"/>
                  <a:pt x="46" y="100"/>
                </a:cubicBezTo>
                <a:cubicBezTo>
                  <a:pt x="45" y="100"/>
                  <a:pt x="45" y="101"/>
                  <a:pt x="45" y="102"/>
                </a:cubicBezTo>
                <a:cubicBezTo>
                  <a:pt x="48" y="110"/>
                  <a:pt x="52" y="118"/>
                  <a:pt x="57" y="123"/>
                </a:cubicBezTo>
                <a:cubicBezTo>
                  <a:pt x="58" y="124"/>
                  <a:pt x="59" y="125"/>
                  <a:pt x="61" y="125"/>
                </a:cubicBezTo>
                <a:close/>
                <a:moveTo>
                  <a:pt x="74" y="125"/>
                </a:moveTo>
                <a:cubicBezTo>
                  <a:pt x="75" y="125"/>
                  <a:pt x="77" y="125"/>
                  <a:pt x="78" y="125"/>
                </a:cubicBezTo>
                <a:cubicBezTo>
                  <a:pt x="79" y="125"/>
                  <a:pt x="80" y="124"/>
                  <a:pt x="81" y="123"/>
                </a:cubicBezTo>
                <a:cubicBezTo>
                  <a:pt x="87" y="118"/>
                  <a:pt x="91" y="110"/>
                  <a:pt x="93" y="102"/>
                </a:cubicBezTo>
                <a:cubicBezTo>
                  <a:pt x="94" y="101"/>
                  <a:pt x="93" y="100"/>
                  <a:pt x="92" y="100"/>
                </a:cubicBezTo>
                <a:cubicBezTo>
                  <a:pt x="86" y="99"/>
                  <a:pt x="80" y="98"/>
                  <a:pt x="74" y="98"/>
                </a:cubicBezTo>
                <a:cubicBezTo>
                  <a:pt x="73" y="98"/>
                  <a:pt x="72" y="99"/>
                  <a:pt x="72" y="100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72" y="124"/>
                  <a:pt x="73" y="125"/>
                  <a:pt x="74" y="125"/>
                </a:cubicBezTo>
                <a:close/>
                <a:moveTo>
                  <a:pt x="93" y="120"/>
                </a:moveTo>
                <a:cubicBezTo>
                  <a:pt x="100" y="117"/>
                  <a:pt x="105" y="113"/>
                  <a:pt x="110" y="108"/>
                </a:cubicBezTo>
                <a:cubicBezTo>
                  <a:pt x="111" y="107"/>
                  <a:pt x="110" y="106"/>
                  <a:pt x="109" y="106"/>
                </a:cubicBezTo>
                <a:cubicBezTo>
                  <a:pt x="107" y="104"/>
                  <a:pt x="104" y="104"/>
                  <a:pt x="101" y="103"/>
                </a:cubicBezTo>
                <a:cubicBezTo>
                  <a:pt x="101" y="102"/>
                  <a:pt x="100" y="103"/>
                  <a:pt x="99" y="104"/>
                </a:cubicBezTo>
                <a:cubicBezTo>
                  <a:pt x="98" y="109"/>
                  <a:pt x="95" y="114"/>
                  <a:pt x="92" y="119"/>
                </a:cubicBezTo>
                <a:cubicBezTo>
                  <a:pt x="92" y="119"/>
                  <a:pt x="93" y="120"/>
                  <a:pt x="93" y="120"/>
                </a:cubicBezTo>
                <a:close/>
                <a:moveTo>
                  <a:pt x="94" y="43"/>
                </a:moveTo>
                <a:cubicBezTo>
                  <a:pt x="88" y="44"/>
                  <a:pt x="81" y="45"/>
                  <a:pt x="74" y="46"/>
                </a:cubicBezTo>
                <a:cubicBezTo>
                  <a:pt x="73" y="46"/>
                  <a:pt x="72" y="46"/>
                  <a:pt x="72" y="47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65"/>
                  <a:pt x="73" y="66"/>
                  <a:pt x="74" y="66"/>
                </a:cubicBezTo>
                <a:cubicBezTo>
                  <a:pt x="97" y="66"/>
                  <a:pt x="97" y="66"/>
                  <a:pt x="97" y="66"/>
                </a:cubicBezTo>
                <a:cubicBezTo>
                  <a:pt x="98" y="66"/>
                  <a:pt x="99" y="65"/>
                  <a:pt x="98" y="64"/>
                </a:cubicBezTo>
                <a:cubicBezTo>
                  <a:pt x="98" y="57"/>
                  <a:pt x="97" y="50"/>
                  <a:pt x="96" y="44"/>
                </a:cubicBezTo>
                <a:cubicBezTo>
                  <a:pt x="96" y="44"/>
                  <a:pt x="95" y="43"/>
                  <a:pt x="94" y="43"/>
                </a:cubicBezTo>
                <a:close/>
                <a:moveTo>
                  <a:pt x="97" y="72"/>
                </a:moveTo>
                <a:cubicBezTo>
                  <a:pt x="74" y="72"/>
                  <a:pt x="74" y="72"/>
                  <a:pt x="74" y="72"/>
                </a:cubicBezTo>
                <a:cubicBezTo>
                  <a:pt x="73" y="72"/>
                  <a:pt x="72" y="73"/>
                  <a:pt x="72" y="73"/>
                </a:cubicBezTo>
                <a:cubicBezTo>
                  <a:pt x="72" y="90"/>
                  <a:pt x="72" y="90"/>
                  <a:pt x="72" y="90"/>
                </a:cubicBezTo>
                <a:cubicBezTo>
                  <a:pt x="72" y="91"/>
                  <a:pt x="73" y="92"/>
                  <a:pt x="74" y="92"/>
                </a:cubicBezTo>
                <a:cubicBezTo>
                  <a:pt x="81" y="92"/>
                  <a:pt x="88" y="93"/>
                  <a:pt x="94" y="94"/>
                </a:cubicBezTo>
                <a:cubicBezTo>
                  <a:pt x="95" y="95"/>
                  <a:pt x="96" y="94"/>
                  <a:pt x="96" y="93"/>
                </a:cubicBezTo>
                <a:cubicBezTo>
                  <a:pt x="97" y="87"/>
                  <a:pt x="98" y="80"/>
                  <a:pt x="98" y="74"/>
                </a:cubicBezTo>
                <a:cubicBezTo>
                  <a:pt x="99" y="73"/>
                  <a:pt x="98" y="72"/>
                  <a:pt x="97" y="72"/>
                </a:cubicBezTo>
                <a:close/>
                <a:moveTo>
                  <a:pt x="45" y="94"/>
                </a:moveTo>
                <a:cubicBezTo>
                  <a:pt x="51" y="93"/>
                  <a:pt x="58" y="92"/>
                  <a:pt x="65" y="92"/>
                </a:cubicBezTo>
                <a:cubicBezTo>
                  <a:pt x="65" y="92"/>
                  <a:pt x="66" y="91"/>
                  <a:pt x="66" y="90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5" y="72"/>
                  <a:pt x="65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1" y="72"/>
                  <a:pt x="40" y="73"/>
                  <a:pt x="40" y="74"/>
                </a:cubicBezTo>
                <a:cubicBezTo>
                  <a:pt x="40" y="80"/>
                  <a:pt x="41" y="87"/>
                  <a:pt x="43" y="93"/>
                </a:cubicBezTo>
                <a:cubicBezTo>
                  <a:pt x="43" y="94"/>
                  <a:pt x="44" y="95"/>
                  <a:pt x="45" y="94"/>
                </a:cubicBezTo>
                <a:close/>
                <a:moveTo>
                  <a:pt x="42" y="66"/>
                </a:moveTo>
                <a:cubicBezTo>
                  <a:pt x="65" y="66"/>
                  <a:pt x="65" y="66"/>
                  <a:pt x="65" y="66"/>
                </a:cubicBezTo>
                <a:cubicBezTo>
                  <a:pt x="65" y="66"/>
                  <a:pt x="66" y="65"/>
                  <a:pt x="66" y="64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6"/>
                  <a:pt x="65" y="46"/>
                  <a:pt x="65" y="46"/>
                </a:cubicBezTo>
                <a:cubicBezTo>
                  <a:pt x="58" y="45"/>
                  <a:pt x="51" y="44"/>
                  <a:pt x="45" y="43"/>
                </a:cubicBezTo>
                <a:cubicBezTo>
                  <a:pt x="44" y="43"/>
                  <a:pt x="43" y="44"/>
                  <a:pt x="43" y="44"/>
                </a:cubicBezTo>
                <a:cubicBezTo>
                  <a:pt x="41" y="50"/>
                  <a:pt x="40" y="57"/>
                  <a:pt x="40" y="64"/>
                </a:cubicBezTo>
                <a:cubicBezTo>
                  <a:pt x="40" y="65"/>
                  <a:pt x="41" y="66"/>
                  <a:pt x="42" y="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151" name="Group 31"/>
          <p:cNvGrpSpPr/>
          <p:nvPr/>
        </p:nvGrpSpPr>
        <p:grpSpPr bwMode="auto">
          <a:xfrm>
            <a:off x="8042275" y="2326482"/>
            <a:ext cx="303213" cy="295275"/>
            <a:chOff x="0" y="0"/>
            <a:chExt cx="191" cy="186"/>
          </a:xfrm>
        </p:grpSpPr>
        <p:sp>
          <p:nvSpPr>
            <p:cNvPr id="5152" name="Freeform 32"/>
            <p:cNvSpPr>
              <a:spLocks noEditPoints="1"/>
            </p:cNvSpPr>
            <p:nvPr/>
          </p:nvSpPr>
          <p:spPr bwMode="auto">
            <a:xfrm>
              <a:off x="0" y="0"/>
              <a:ext cx="121" cy="113"/>
            </a:xfrm>
            <a:custGeom>
              <a:avLst/>
              <a:gdLst>
                <a:gd name="T0" fmla="*/ 51 w 51"/>
                <a:gd name="T1" fmla="*/ 33 h 48"/>
                <a:gd name="T2" fmla="*/ 2 w 51"/>
                <a:gd name="T3" fmla="*/ 33 h 48"/>
                <a:gd name="T4" fmla="*/ 0 w 51"/>
                <a:gd name="T5" fmla="*/ 34 h 48"/>
                <a:gd name="T6" fmla="*/ 18 w 51"/>
                <a:gd name="T7" fmla="*/ 48 h 48"/>
                <a:gd name="T8" fmla="*/ 36 w 51"/>
                <a:gd name="T9" fmla="*/ 48 h 48"/>
                <a:gd name="T10" fmla="*/ 39 w 51"/>
                <a:gd name="T11" fmla="*/ 44 h 48"/>
                <a:gd name="T12" fmla="*/ 37 w 51"/>
                <a:gd name="T13" fmla="*/ 40 h 48"/>
                <a:gd name="T14" fmla="*/ 38 w 51"/>
                <a:gd name="T15" fmla="*/ 38 h 48"/>
                <a:gd name="T16" fmla="*/ 39 w 51"/>
                <a:gd name="T17" fmla="*/ 38 h 48"/>
                <a:gd name="T18" fmla="*/ 43 w 51"/>
                <a:gd name="T19" fmla="*/ 41 h 48"/>
                <a:gd name="T20" fmla="*/ 44 w 51"/>
                <a:gd name="T21" fmla="*/ 40 h 48"/>
                <a:gd name="T22" fmla="*/ 40 w 51"/>
                <a:gd name="T23" fmla="*/ 37 h 48"/>
                <a:gd name="T24" fmla="*/ 40 w 51"/>
                <a:gd name="T25" fmla="*/ 35 h 48"/>
                <a:gd name="T26" fmla="*/ 43 w 51"/>
                <a:gd name="T27" fmla="*/ 35 h 48"/>
                <a:gd name="T28" fmla="*/ 47 w 51"/>
                <a:gd name="T29" fmla="*/ 37 h 48"/>
                <a:gd name="T30" fmla="*/ 51 w 51"/>
                <a:gd name="T31" fmla="*/ 33 h 48"/>
                <a:gd name="T32" fmla="*/ 33 w 51"/>
                <a:gd name="T33" fmla="*/ 30 h 48"/>
                <a:gd name="T34" fmla="*/ 25 w 51"/>
                <a:gd name="T35" fmla="*/ 3 h 48"/>
                <a:gd name="T36" fmla="*/ 27 w 51"/>
                <a:gd name="T37" fmla="*/ 1 h 48"/>
                <a:gd name="T38" fmla="*/ 44 w 51"/>
                <a:gd name="T39" fmla="*/ 14 h 48"/>
                <a:gd name="T40" fmla="*/ 48 w 51"/>
                <a:gd name="T41" fmla="*/ 29 h 48"/>
                <a:gd name="T42" fmla="*/ 47 w 51"/>
                <a:gd name="T43" fmla="*/ 31 h 48"/>
                <a:gd name="T44" fmla="*/ 34 w 51"/>
                <a:gd name="T45" fmla="*/ 31 h 48"/>
                <a:gd name="T46" fmla="*/ 33 w 51"/>
                <a:gd name="T4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" h="48">
                  <a:moveTo>
                    <a:pt x="51" y="33"/>
                  </a:move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3"/>
                    <a:pt x="0" y="34"/>
                  </a:cubicBezTo>
                  <a:cubicBezTo>
                    <a:pt x="1" y="43"/>
                    <a:pt x="10" y="48"/>
                    <a:pt x="18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3"/>
                    <a:pt x="37" y="42"/>
                    <a:pt x="37" y="40"/>
                  </a:cubicBezTo>
                  <a:cubicBezTo>
                    <a:pt x="37" y="39"/>
                    <a:pt x="37" y="39"/>
                    <a:pt x="38" y="38"/>
                  </a:cubicBezTo>
                  <a:cubicBezTo>
                    <a:pt x="38" y="38"/>
                    <a:pt x="38" y="38"/>
                    <a:pt x="39" y="38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5"/>
                  </a:cubicBezTo>
                  <a:cubicBezTo>
                    <a:pt x="41" y="35"/>
                    <a:pt x="42" y="35"/>
                    <a:pt x="43" y="35"/>
                  </a:cubicBezTo>
                  <a:cubicBezTo>
                    <a:pt x="45" y="35"/>
                    <a:pt x="46" y="35"/>
                    <a:pt x="47" y="37"/>
                  </a:cubicBezTo>
                  <a:lnTo>
                    <a:pt x="51" y="33"/>
                  </a:lnTo>
                  <a:close/>
                  <a:moveTo>
                    <a:pt x="33" y="30"/>
                  </a:move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6" y="1"/>
                    <a:pt x="27" y="1"/>
                  </a:cubicBezTo>
                  <a:cubicBezTo>
                    <a:pt x="35" y="0"/>
                    <a:pt x="42" y="7"/>
                    <a:pt x="44" y="14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30"/>
                    <a:pt x="48" y="31"/>
                    <a:pt x="47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1"/>
                    <a:pt x="33" y="30"/>
                    <a:pt x="33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3" name="Freeform 33"/>
            <p:cNvSpPr>
              <a:spLocks noEditPoints="1"/>
            </p:cNvSpPr>
            <p:nvPr/>
          </p:nvSpPr>
          <p:spPr bwMode="auto">
            <a:xfrm>
              <a:off x="85" y="78"/>
              <a:ext cx="106" cy="108"/>
            </a:xfrm>
            <a:custGeom>
              <a:avLst/>
              <a:gdLst>
                <a:gd name="T0" fmla="*/ 43 w 45"/>
                <a:gd name="T1" fmla="*/ 0 h 46"/>
                <a:gd name="T2" fmla="*/ 15 w 45"/>
                <a:gd name="T3" fmla="*/ 0 h 46"/>
                <a:gd name="T4" fmla="*/ 11 w 45"/>
                <a:gd name="T5" fmla="*/ 4 h 46"/>
                <a:gd name="T6" fmla="*/ 12 w 45"/>
                <a:gd name="T7" fmla="*/ 7 h 46"/>
                <a:gd name="T8" fmla="*/ 12 w 45"/>
                <a:gd name="T9" fmla="*/ 8 h 46"/>
                <a:gd name="T10" fmla="*/ 11 w 45"/>
                <a:gd name="T11" fmla="*/ 9 h 46"/>
                <a:gd name="T12" fmla="*/ 8 w 45"/>
                <a:gd name="T13" fmla="*/ 7 h 46"/>
                <a:gd name="T14" fmla="*/ 7 w 45"/>
                <a:gd name="T15" fmla="*/ 8 h 46"/>
                <a:gd name="T16" fmla="*/ 10 w 45"/>
                <a:gd name="T17" fmla="*/ 10 h 46"/>
                <a:gd name="T18" fmla="*/ 10 w 45"/>
                <a:gd name="T19" fmla="*/ 12 h 46"/>
                <a:gd name="T20" fmla="*/ 7 w 45"/>
                <a:gd name="T21" fmla="*/ 13 h 46"/>
                <a:gd name="T22" fmla="*/ 3 w 45"/>
                <a:gd name="T23" fmla="*/ 11 h 46"/>
                <a:gd name="T24" fmla="*/ 0 w 45"/>
                <a:gd name="T25" fmla="*/ 15 h 46"/>
                <a:gd name="T26" fmla="*/ 43 w 45"/>
                <a:gd name="T27" fmla="*/ 15 h 46"/>
                <a:gd name="T28" fmla="*/ 45 w 45"/>
                <a:gd name="T29" fmla="*/ 13 h 46"/>
                <a:gd name="T30" fmla="*/ 45 w 45"/>
                <a:gd name="T31" fmla="*/ 1 h 46"/>
                <a:gd name="T32" fmla="*/ 43 w 45"/>
                <a:gd name="T33" fmla="*/ 0 h 46"/>
                <a:gd name="T34" fmla="*/ 9 w 45"/>
                <a:gd name="T35" fmla="*/ 45 h 46"/>
                <a:gd name="T36" fmla="*/ 2 w 45"/>
                <a:gd name="T37" fmla="*/ 19 h 46"/>
                <a:gd name="T38" fmla="*/ 4 w 45"/>
                <a:gd name="T39" fmla="*/ 16 h 46"/>
                <a:gd name="T40" fmla="*/ 16 w 45"/>
                <a:gd name="T41" fmla="*/ 16 h 46"/>
                <a:gd name="T42" fmla="*/ 18 w 45"/>
                <a:gd name="T43" fmla="*/ 18 h 46"/>
                <a:gd name="T44" fmla="*/ 24 w 45"/>
                <a:gd name="T45" fmla="*/ 41 h 46"/>
                <a:gd name="T46" fmla="*/ 23 w 45"/>
                <a:gd name="T47" fmla="*/ 43 h 46"/>
                <a:gd name="T48" fmla="*/ 12 w 45"/>
                <a:gd name="T49" fmla="*/ 46 h 46"/>
                <a:gd name="T50" fmla="*/ 9 w 45"/>
                <a:gd name="T51" fmla="*/ 45 h 46"/>
                <a:gd name="T52" fmla="*/ 14 w 45"/>
                <a:gd name="T53" fmla="*/ 42 h 46"/>
                <a:gd name="T54" fmla="*/ 19 w 45"/>
                <a:gd name="T55" fmla="*/ 41 h 46"/>
                <a:gd name="T56" fmla="*/ 20 w 45"/>
                <a:gd name="T57" fmla="*/ 39 h 46"/>
                <a:gd name="T58" fmla="*/ 16 w 45"/>
                <a:gd name="T59" fmla="*/ 23 h 46"/>
                <a:gd name="T60" fmla="*/ 14 w 45"/>
                <a:gd name="T61" fmla="*/ 22 h 46"/>
                <a:gd name="T62" fmla="*/ 9 w 45"/>
                <a:gd name="T63" fmla="*/ 23 h 46"/>
                <a:gd name="T64" fmla="*/ 8 w 45"/>
                <a:gd name="T65" fmla="*/ 25 h 46"/>
                <a:gd name="T66" fmla="*/ 12 w 45"/>
                <a:gd name="T67" fmla="*/ 41 h 46"/>
                <a:gd name="T68" fmla="*/ 14 w 45"/>
                <a:gd name="T69" fmla="*/ 42 h 46"/>
                <a:gd name="T70" fmla="*/ 42 w 45"/>
                <a:gd name="T71" fmla="*/ 5 h 46"/>
                <a:gd name="T72" fmla="*/ 42 w 45"/>
                <a:gd name="T73" fmla="*/ 10 h 46"/>
                <a:gd name="T74" fmla="*/ 40 w 45"/>
                <a:gd name="T75" fmla="*/ 12 h 46"/>
                <a:gd name="T76" fmla="*/ 24 w 45"/>
                <a:gd name="T77" fmla="*/ 12 h 46"/>
                <a:gd name="T78" fmla="*/ 23 w 45"/>
                <a:gd name="T79" fmla="*/ 10 h 46"/>
                <a:gd name="T80" fmla="*/ 23 w 45"/>
                <a:gd name="T81" fmla="*/ 5 h 46"/>
                <a:gd name="T82" fmla="*/ 24 w 45"/>
                <a:gd name="T83" fmla="*/ 3 h 46"/>
                <a:gd name="T84" fmla="*/ 40 w 45"/>
                <a:gd name="T85" fmla="*/ 3 h 46"/>
                <a:gd name="T86" fmla="*/ 42 w 45"/>
                <a:gd name="T87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5" h="46">
                  <a:moveTo>
                    <a:pt x="4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5"/>
                    <a:pt x="12" y="6"/>
                    <a:pt x="12" y="7"/>
                  </a:cubicBezTo>
                  <a:cubicBezTo>
                    <a:pt x="12" y="7"/>
                    <a:pt x="12" y="8"/>
                    <a:pt x="12" y="8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2"/>
                  </a:cubicBezTo>
                  <a:cubicBezTo>
                    <a:pt x="9" y="12"/>
                    <a:pt x="8" y="13"/>
                    <a:pt x="7" y="13"/>
                  </a:cubicBezTo>
                  <a:cubicBezTo>
                    <a:pt x="6" y="13"/>
                    <a:pt x="4" y="12"/>
                    <a:pt x="3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4" y="15"/>
                    <a:pt x="45" y="14"/>
                    <a:pt x="45" y="13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0"/>
                    <a:pt x="44" y="0"/>
                    <a:pt x="43" y="0"/>
                  </a:cubicBezTo>
                  <a:close/>
                  <a:moveTo>
                    <a:pt x="9" y="45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2" y="17"/>
                    <a:pt x="3" y="16"/>
                    <a:pt x="4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8" y="17"/>
                    <a:pt x="18" y="18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4" y="43"/>
                    <a:pt x="23" y="43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1" y="46"/>
                    <a:pt x="10" y="46"/>
                    <a:pt x="9" y="45"/>
                  </a:cubicBezTo>
                  <a:close/>
                  <a:moveTo>
                    <a:pt x="14" y="42"/>
                  </a:moveTo>
                  <a:cubicBezTo>
                    <a:pt x="19" y="41"/>
                    <a:pt x="19" y="41"/>
                    <a:pt x="19" y="41"/>
                  </a:cubicBezTo>
                  <a:cubicBezTo>
                    <a:pt x="20" y="40"/>
                    <a:pt x="20" y="40"/>
                    <a:pt x="20" y="3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2"/>
                    <a:pt x="15" y="22"/>
                    <a:pt x="14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4"/>
                    <a:pt x="7" y="25"/>
                    <a:pt x="8" y="25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2"/>
                    <a:pt x="13" y="42"/>
                    <a:pt x="14" y="42"/>
                  </a:cubicBezTo>
                  <a:close/>
                  <a:moveTo>
                    <a:pt x="42" y="5"/>
                  </a:moveTo>
                  <a:cubicBezTo>
                    <a:pt x="42" y="10"/>
                    <a:pt x="42" y="10"/>
                    <a:pt x="42" y="10"/>
                  </a:cubicBezTo>
                  <a:cubicBezTo>
                    <a:pt x="42" y="11"/>
                    <a:pt x="41" y="12"/>
                    <a:pt x="40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3" y="12"/>
                    <a:pt x="23" y="11"/>
                    <a:pt x="23" y="1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3"/>
                    <a:pt x="24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1" y="3"/>
                    <a:pt x="42" y="4"/>
                    <a:pt x="4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969711" y="1254919"/>
            <a:ext cx="51167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</a:rPr>
              <a:t>TEXT 01</a:t>
            </a:r>
            <a:endParaRPr lang="en-US" altLang="zh-CN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4305048" y="1254919"/>
            <a:ext cx="51167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</a:rPr>
              <a:t>TEXT 05</a:t>
            </a:r>
            <a:endParaRPr lang="en-US" altLang="zh-CN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6964111" y="1254919"/>
            <a:ext cx="51167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</a:rPr>
              <a:t>TEXT 08</a:t>
            </a:r>
            <a:endParaRPr lang="en-US" altLang="zh-CN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157" name="Text Box 37"/>
          <p:cNvSpPr txBox="1">
            <a:spLocks noChangeArrowheads="1"/>
          </p:cNvSpPr>
          <p:nvPr/>
        </p:nvSpPr>
        <p:spPr bwMode="auto">
          <a:xfrm>
            <a:off x="2631823" y="3277394"/>
            <a:ext cx="51167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</a:rPr>
              <a:t>TEXT 03</a:t>
            </a:r>
            <a:endParaRPr lang="en-US" altLang="zh-CN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158" name="Text Box 38"/>
          <p:cNvSpPr txBox="1">
            <a:spLocks noChangeArrowheads="1"/>
          </p:cNvSpPr>
          <p:nvPr/>
        </p:nvSpPr>
        <p:spPr bwMode="auto">
          <a:xfrm>
            <a:off x="5967161" y="3277394"/>
            <a:ext cx="51167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</a:rPr>
              <a:t>TEXT 07</a:t>
            </a:r>
            <a:endParaRPr lang="en-US" altLang="zh-CN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7937248" y="3277394"/>
            <a:ext cx="51167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</a:rPr>
              <a:t>TEXT 09</a:t>
            </a:r>
            <a:endParaRPr lang="en-US" altLang="zh-CN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1947611" y="1577182"/>
            <a:ext cx="51167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</a:rPr>
              <a:t>TEXT 02</a:t>
            </a:r>
            <a:endParaRPr lang="en-US" altLang="zh-CN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161" name="Text Box 41"/>
          <p:cNvSpPr txBox="1">
            <a:spLocks noChangeArrowheads="1"/>
          </p:cNvSpPr>
          <p:nvPr/>
        </p:nvSpPr>
        <p:spPr bwMode="auto">
          <a:xfrm>
            <a:off x="3346198" y="1577182"/>
            <a:ext cx="51167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</a:rPr>
              <a:t>TEXT 04</a:t>
            </a:r>
            <a:endParaRPr lang="en-US" altLang="zh-CN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162" name="Text Box 42"/>
          <p:cNvSpPr txBox="1">
            <a:spLocks noChangeArrowheads="1"/>
          </p:cNvSpPr>
          <p:nvPr/>
        </p:nvSpPr>
        <p:spPr bwMode="auto">
          <a:xfrm>
            <a:off x="5278186" y="1577182"/>
            <a:ext cx="51167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</a:rPr>
              <a:t>TEXT 06</a:t>
            </a:r>
            <a:endParaRPr lang="en-US" altLang="zh-CN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163" name="Rectangle 43"/>
          <p:cNvSpPr>
            <a:spLocks noChangeArrowheads="1"/>
          </p:cNvSpPr>
          <p:nvPr/>
        </p:nvSpPr>
        <p:spPr bwMode="auto">
          <a:xfrm>
            <a:off x="827088" y="3892550"/>
            <a:ext cx="2160587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DESIGN</a:t>
            </a:r>
            <a:endParaRPr lang="zh-CN" altLang="en-US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164" name="Rectangle 44"/>
          <p:cNvSpPr>
            <a:spLocks noChangeArrowheads="1"/>
          </p:cNvSpPr>
          <p:nvPr/>
        </p:nvSpPr>
        <p:spPr bwMode="auto">
          <a:xfrm>
            <a:off x="3490913" y="3892550"/>
            <a:ext cx="2160587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MARKETING</a:t>
            </a:r>
            <a:endParaRPr lang="zh-CN" altLang="en-US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165" name="Rectangle 45"/>
          <p:cNvSpPr>
            <a:spLocks noChangeArrowheads="1"/>
          </p:cNvSpPr>
          <p:nvPr/>
        </p:nvSpPr>
        <p:spPr bwMode="auto">
          <a:xfrm>
            <a:off x="6176963" y="3892550"/>
            <a:ext cx="2160587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SALES</a:t>
            </a:r>
            <a:endParaRPr lang="zh-CN" altLang="en-US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166" name="Line 46"/>
          <p:cNvSpPr>
            <a:spLocks noChangeShapeType="1"/>
          </p:cNvSpPr>
          <p:nvPr/>
        </p:nvSpPr>
        <p:spPr bwMode="auto">
          <a:xfrm>
            <a:off x="3203575" y="3921125"/>
            <a:ext cx="0" cy="719138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167" name="Line 47"/>
          <p:cNvSpPr>
            <a:spLocks noChangeShapeType="1"/>
          </p:cNvSpPr>
          <p:nvPr/>
        </p:nvSpPr>
        <p:spPr bwMode="auto">
          <a:xfrm>
            <a:off x="5883275" y="3921125"/>
            <a:ext cx="0" cy="719138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5168" name="Group 48"/>
          <p:cNvGrpSpPr/>
          <p:nvPr/>
        </p:nvGrpSpPr>
        <p:grpSpPr bwMode="auto">
          <a:xfrm>
            <a:off x="4418013" y="2218532"/>
            <a:ext cx="306387" cy="517525"/>
            <a:chOff x="0" y="0"/>
            <a:chExt cx="193" cy="326"/>
          </a:xfrm>
        </p:grpSpPr>
        <p:sp>
          <p:nvSpPr>
            <p:cNvPr id="5169" name="AutoShape 49"/>
            <p:cNvSpPr>
              <a:spLocks noChangeAspect="1" noChangeArrowheads="1" noTextEdit="1"/>
            </p:cNvSpPr>
            <p:nvPr/>
          </p:nvSpPr>
          <p:spPr bwMode="auto">
            <a:xfrm>
              <a:off x="2" y="0"/>
              <a:ext cx="19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0" name="Freeform 50"/>
            <p:cNvSpPr/>
            <p:nvPr/>
          </p:nvSpPr>
          <p:spPr bwMode="auto">
            <a:xfrm>
              <a:off x="0" y="2"/>
              <a:ext cx="193" cy="204"/>
            </a:xfrm>
            <a:custGeom>
              <a:avLst/>
              <a:gdLst>
                <a:gd name="T0" fmla="*/ 79 w 82"/>
                <a:gd name="T1" fmla="*/ 0 h 86"/>
                <a:gd name="T2" fmla="*/ 12 w 82"/>
                <a:gd name="T3" fmla="*/ 0 h 86"/>
                <a:gd name="T4" fmla="*/ 0 w 82"/>
                <a:gd name="T5" fmla="*/ 12 h 86"/>
                <a:gd name="T6" fmla="*/ 0 w 82"/>
                <a:gd name="T7" fmla="*/ 74 h 86"/>
                <a:gd name="T8" fmla="*/ 12 w 82"/>
                <a:gd name="T9" fmla="*/ 86 h 86"/>
                <a:gd name="T10" fmla="*/ 22 w 82"/>
                <a:gd name="T11" fmla="*/ 86 h 86"/>
                <a:gd name="T12" fmla="*/ 23 w 82"/>
                <a:gd name="T13" fmla="*/ 86 h 86"/>
                <a:gd name="T14" fmla="*/ 79 w 82"/>
                <a:gd name="T15" fmla="*/ 86 h 86"/>
                <a:gd name="T16" fmla="*/ 82 w 82"/>
                <a:gd name="T17" fmla="*/ 83 h 86"/>
                <a:gd name="T18" fmla="*/ 82 w 82"/>
                <a:gd name="T19" fmla="*/ 70 h 86"/>
                <a:gd name="T20" fmla="*/ 80 w 82"/>
                <a:gd name="T21" fmla="*/ 68 h 86"/>
                <a:gd name="T22" fmla="*/ 79 w 82"/>
                <a:gd name="T23" fmla="*/ 68 h 86"/>
                <a:gd name="T24" fmla="*/ 77 w 82"/>
                <a:gd name="T25" fmla="*/ 70 h 86"/>
                <a:gd name="T26" fmla="*/ 77 w 82"/>
                <a:gd name="T27" fmla="*/ 80 h 86"/>
                <a:gd name="T28" fmla="*/ 75 w 82"/>
                <a:gd name="T29" fmla="*/ 83 h 86"/>
                <a:gd name="T30" fmla="*/ 26 w 82"/>
                <a:gd name="T31" fmla="*/ 83 h 86"/>
                <a:gd name="T32" fmla="*/ 25 w 82"/>
                <a:gd name="T33" fmla="*/ 83 h 86"/>
                <a:gd name="T34" fmla="*/ 12 w 82"/>
                <a:gd name="T35" fmla="*/ 83 h 86"/>
                <a:gd name="T36" fmla="*/ 12 w 82"/>
                <a:gd name="T37" fmla="*/ 66 h 86"/>
                <a:gd name="T38" fmla="*/ 42 w 82"/>
                <a:gd name="T39" fmla="*/ 66 h 86"/>
                <a:gd name="T40" fmla="*/ 43 w 82"/>
                <a:gd name="T41" fmla="*/ 66 h 86"/>
                <a:gd name="T42" fmla="*/ 79 w 82"/>
                <a:gd name="T43" fmla="*/ 66 h 86"/>
                <a:gd name="T44" fmla="*/ 82 w 82"/>
                <a:gd name="T45" fmla="*/ 63 h 86"/>
                <a:gd name="T46" fmla="*/ 82 w 82"/>
                <a:gd name="T47" fmla="*/ 28 h 86"/>
                <a:gd name="T48" fmla="*/ 82 w 82"/>
                <a:gd name="T49" fmla="*/ 25 h 86"/>
                <a:gd name="T50" fmla="*/ 82 w 82"/>
                <a:gd name="T51" fmla="*/ 3 h 86"/>
                <a:gd name="T52" fmla="*/ 79 w 82"/>
                <a:gd name="T5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86">
                  <a:moveTo>
                    <a:pt x="79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37"/>
                    <a:pt x="0" y="49"/>
                    <a:pt x="0" y="74"/>
                  </a:cubicBezTo>
                  <a:cubicBezTo>
                    <a:pt x="0" y="81"/>
                    <a:pt x="5" y="86"/>
                    <a:pt x="12" y="86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0" y="86"/>
                    <a:pt x="82" y="85"/>
                    <a:pt x="82" y="83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2" y="69"/>
                    <a:pt x="81" y="68"/>
                    <a:pt x="80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8" y="68"/>
                    <a:pt x="77" y="69"/>
                    <a:pt x="77" y="70"/>
                  </a:cubicBezTo>
                  <a:cubicBezTo>
                    <a:pt x="77" y="80"/>
                    <a:pt x="77" y="80"/>
                    <a:pt x="77" y="80"/>
                  </a:cubicBezTo>
                  <a:cubicBezTo>
                    <a:pt x="77" y="82"/>
                    <a:pt x="76" y="83"/>
                    <a:pt x="75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" y="83"/>
                    <a:pt x="1" y="66"/>
                    <a:pt x="12" y="66"/>
                  </a:cubicBezTo>
                  <a:cubicBezTo>
                    <a:pt x="42" y="66"/>
                    <a:pt x="42" y="66"/>
                    <a:pt x="42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80" y="66"/>
                    <a:pt x="82" y="64"/>
                    <a:pt x="82" y="63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2" y="1"/>
                    <a:pt x="80" y="0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1" name="Freeform 51"/>
            <p:cNvSpPr/>
            <p:nvPr/>
          </p:nvSpPr>
          <p:spPr bwMode="auto">
            <a:xfrm>
              <a:off x="23" y="300"/>
              <a:ext cx="151" cy="9"/>
            </a:xfrm>
            <a:custGeom>
              <a:avLst/>
              <a:gdLst>
                <a:gd name="T0" fmla="*/ 62 w 64"/>
                <a:gd name="T1" fmla="*/ 0 h 4"/>
                <a:gd name="T2" fmla="*/ 2 w 64"/>
                <a:gd name="T3" fmla="*/ 0 h 4"/>
                <a:gd name="T4" fmla="*/ 0 w 64"/>
                <a:gd name="T5" fmla="*/ 2 h 4"/>
                <a:gd name="T6" fmla="*/ 0 w 64"/>
                <a:gd name="T7" fmla="*/ 2 h 4"/>
                <a:gd name="T8" fmla="*/ 2 w 64"/>
                <a:gd name="T9" fmla="*/ 4 h 4"/>
                <a:gd name="T10" fmla="*/ 62 w 64"/>
                <a:gd name="T11" fmla="*/ 4 h 4"/>
                <a:gd name="T12" fmla="*/ 64 w 64"/>
                <a:gd name="T13" fmla="*/ 2 h 4"/>
                <a:gd name="T14" fmla="*/ 64 w 64"/>
                <a:gd name="T15" fmla="*/ 2 h 4"/>
                <a:gd name="T16" fmla="*/ 62 w 6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4">
                  <a:moveTo>
                    <a:pt x="6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3" y="4"/>
                    <a:pt x="64" y="3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1"/>
                    <a:pt x="63" y="0"/>
                    <a:pt x="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2" name="Freeform 52"/>
            <p:cNvSpPr/>
            <p:nvPr/>
          </p:nvSpPr>
          <p:spPr bwMode="auto">
            <a:xfrm>
              <a:off x="23" y="286"/>
              <a:ext cx="151" cy="9"/>
            </a:xfrm>
            <a:custGeom>
              <a:avLst/>
              <a:gdLst>
                <a:gd name="T0" fmla="*/ 64 w 64"/>
                <a:gd name="T1" fmla="*/ 2 h 4"/>
                <a:gd name="T2" fmla="*/ 62 w 64"/>
                <a:gd name="T3" fmla="*/ 0 h 4"/>
                <a:gd name="T4" fmla="*/ 2 w 64"/>
                <a:gd name="T5" fmla="*/ 0 h 4"/>
                <a:gd name="T6" fmla="*/ 0 w 64"/>
                <a:gd name="T7" fmla="*/ 2 h 4"/>
                <a:gd name="T8" fmla="*/ 0 w 64"/>
                <a:gd name="T9" fmla="*/ 2 h 4"/>
                <a:gd name="T10" fmla="*/ 2 w 64"/>
                <a:gd name="T11" fmla="*/ 4 h 4"/>
                <a:gd name="T12" fmla="*/ 62 w 64"/>
                <a:gd name="T13" fmla="*/ 4 h 4"/>
                <a:gd name="T14" fmla="*/ 64 w 64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4">
                  <a:moveTo>
                    <a:pt x="64" y="2"/>
                  </a:moveTo>
                  <a:cubicBezTo>
                    <a:pt x="64" y="1"/>
                    <a:pt x="63" y="0"/>
                    <a:pt x="6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3" y="4"/>
                    <a:pt x="64" y="3"/>
                    <a:pt x="6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3" name="Freeform 53"/>
            <p:cNvSpPr/>
            <p:nvPr/>
          </p:nvSpPr>
          <p:spPr bwMode="auto">
            <a:xfrm>
              <a:off x="0" y="196"/>
              <a:ext cx="193" cy="69"/>
            </a:xfrm>
            <a:custGeom>
              <a:avLst/>
              <a:gdLst>
                <a:gd name="T0" fmla="*/ 80 w 82"/>
                <a:gd name="T1" fmla="*/ 6 h 29"/>
                <a:gd name="T2" fmla="*/ 21 w 82"/>
                <a:gd name="T3" fmla="*/ 6 h 29"/>
                <a:gd name="T4" fmla="*/ 20 w 82"/>
                <a:gd name="T5" fmla="*/ 6 h 29"/>
                <a:gd name="T6" fmla="*/ 12 w 82"/>
                <a:gd name="T7" fmla="*/ 6 h 29"/>
                <a:gd name="T8" fmla="*/ 1 w 82"/>
                <a:gd name="T9" fmla="*/ 1 h 29"/>
                <a:gd name="T10" fmla="*/ 0 w 82"/>
                <a:gd name="T11" fmla="*/ 1 h 29"/>
                <a:gd name="T12" fmla="*/ 0 w 82"/>
                <a:gd name="T13" fmla="*/ 18 h 29"/>
                <a:gd name="T14" fmla="*/ 3 w 82"/>
                <a:gd name="T15" fmla="*/ 25 h 29"/>
                <a:gd name="T16" fmla="*/ 12 w 82"/>
                <a:gd name="T17" fmla="*/ 29 h 29"/>
                <a:gd name="T18" fmla="*/ 79 w 82"/>
                <a:gd name="T19" fmla="*/ 29 h 29"/>
                <a:gd name="T20" fmla="*/ 82 w 82"/>
                <a:gd name="T21" fmla="*/ 26 h 29"/>
                <a:gd name="T22" fmla="*/ 82 w 82"/>
                <a:gd name="T23" fmla="*/ 13 h 29"/>
                <a:gd name="T24" fmla="*/ 80 w 82"/>
                <a:gd name="T25" fmla="*/ 12 h 29"/>
                <a:gd name="T26" fmla="*/ 79 w 82"/>
                <a:gd name="T27" fmla="*/ 12 h 29"/>
                <a:gd name="T28" fmla="*/ 77 w 82"/>
                <a:gd name="T29" fmla="*/ 13 h 29"/>
                <a:gd name="T30" fmla="*/ 77 w 82"/>
                <a:gd name="T31" fmla="*/ 23 h 29"/>
                <a:gd name="T32" fmla="*/ 75 w 82"/>
                <a:gd name="T33" fmla="*/ 26 h 29"/>
                <a:gd name="T34" fmla="*/ 12 w 82"/>
                <a:gd name="T35" fmla="*/ 26 h 29"/>
                <a:gd name="T36" fmla="*/ 5 w 82"/>
                <a:gd name="T37" fmla="*/ 22 h 29"/>
                <a:gd name="T38" fmla="*/ 12 w 82"/>
                <a:gd name="T39" fmla="*/ 9 h 29"/>
                <a:gd name="T40" fmla="*/ 17 w 82"/>
                <a:gd name="T41" fmla="*/ 9 h 29"/>
                <a:gd name="T42" fmla="*/ 18 w 82"/>
                <a:gd name="T43" fmla="*/ 9 h 29"/>
                <a:gd name="T44" fmla="*/ 80 w 82"/>
                <a:gd name="T45" fmla="*/ 9 h 29"/>
                <a:gd name="T46" fmla="*/ 82 w 82"/>
                <a:gd name="T47" fmla="*/ 8 h 29"/>
                <a:gd name="T48" fmla="*/ 82 w 82"/>
                <a:gd name="T49" fmla="*/ 7 h 29"/>
                <a:gd name="T50" fmla="*/ 80 w 82"/>
                <a:gd name="T51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2" h="29">
                  <a:moveTo>
                    <a:pt x="80" y="6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8" y="6"/>
                    <a:pt x="4" y="4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1" y="23"/>
                    <a:pt x="3" y="25"/>
                  </a:cubicBezTo>
                  <a:cubicBezTo>
                    <a:pt x="5" y="27"/>
                    <a:pt x="8" y="29"/>
                    <a:pt x="12" y="29"/>
                  </a:cubicBezTo>
                  <a:cubicBezTo>
                    <a:pt x="35" y="29"/>
                    <a:pt x="56" y="29"/>
                    <a:pt x="79" y="29"/>
                  </a:cubicBezTo>
                  <a:cubicBezTo>
                    <a:pt x="80" y="29"/>
                    <a:pt x="82" y="28"/>
                    <a:pt x="82" y="26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2" y="12"/>
                    <a:pt x="81" y="12"/>
                    <a:pt x="80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8" y="12"/>
                    <a:pt x="77" y="12"/>
                    <a:pt x="77" y="1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5"/>
                    <a:pt x="76" y="26"/>
                    <a:pt x="75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8" y="26"/>
                    <a:pt x="6" y="25"/>
                    <a:pt x="5" y="22"/>
                  </a:cubicBezTo>
                  <a:cubicBezTo>
                    <a:pt x="2" y="17"/>
                    <a:pt x="4" y="9"/>
                    <a:pt x="12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1" y="9"/>
                    <a:pt x="82" y="8"/>
                    <a:pt x="82" y="8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6"/>
                    <a:pt x="81" y="6"/>
                    <a:pt x="8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4" name="Freeform 54"/>
            <p:cNvSpPr/>
            <p:nvPr/>
          </p:nvSpPr>
          <p:spPr bwMode="auto">
            <a:xfrm>
              <a:off x="0" y="257"/>
              <a:ext cx="193" cy="67"/>
            </a:xfrm>
            <a:custGeom>
              <a:avLst/>
              <a:gdLst>
                <a:gd name="T0" fmla="*/ 80 w 82"/>
                <a:gd name="T1" fmla="*/ 5 h 28"/>
                <a:gd name="T2" fmla="*/ 12 w 82"/>
                <a:gd name="T3" fmla="*/ 5 h 28"/>
                <a:gd name="T4" fmla="*/ 1 w 82"/>
                <a:gd name="T5" fmla="*/ 0 h 28"/>
                <a:gd name="T6" fmla="*/ 1 w 82"/>
                <a:gd name="T7" fmla="*/ 0 h 28"/>
                <a:gd name="T8" fmla="*/ 1 w 82"/>
                <a:gd name="T9" fmla="*/ 0 h 28"/>
                <a:gd name="T10" fmla="*/ 1 w 82"/>
                <a:gd name="T11" fmla="*/ 0 h 28"/>
                <a:gd name="T12" fmla="*/ 1 w 82"/>
                <a:gd name="T13" fmla="*/ 0 h 28"/>
                <a:gd name="T14" fmla="*/ 0 w 82"/>
                <a:gd name="T15" fmla="*/ 1 h 28"/>
                <a:gd name="T16" fmla="*/ 0 w 82"/>
                <a:gd name="T17" fmla="*/ 1 h 28"/>
                <a:gd name="T18" fmla="*/ 0 w 82"/>
                <a:gd name="T19" fmla="*/ 17 h 28"/>
                <a:gd name="T20" fmla="*/ 12 w 82"/>
                <a:gd name="T21" fmla="*/ 28 h 28"/>
                <a:gd name="T22" fmla="*/ 79 w 82"/>
                <a:gd name="T23" fmla="*/ 28 h 28"/>
                <a:gd name="T24" fmla="*/ 82 w 82"/>
                <a:gd name="T25" fmla="*/ 26 h 28"/>
                <a:gd name="T26" fmla="*/ 82 w 82"/>
                <a:gd name="T27" fmla="*/ 12 h 28"/>
                <a:gd name="T28" fmla="*/ 80 w 82"/>
                <a:gd name="T29" fmla="*/ 11 h 28"/>
                <a:gd name="T30" fmla="*/ 79 w 82"/>
                <a:gd name="T31" fmla="*/ 11 h 28"/>
                <a:gd name="T32" fmla="*/ 77 w 82"/>
                <a:gd name="T33" fmla="*/ 12 h 28"/>
                <a:gd name="T34" fmla="*/ 77 w 82"/>
                <a:gd name="T35" fmla="*/ 23 h 28"/>
                <a:gd name="T36" fmla="*/ 75 w 82"/>
                <a:gd name="T37" fmla="*/ 25 h 28"/>
                <a:gd name="T38" fmla="*/ 12 w 82"/>
                <a:gd name="T39" fmla="*/ 25 h 28"/>
                <a:gd name="T40" fmla="*/ 12 w 82"/>
                <a:gd name="T41" fmla="*/ 8 h 28"/>
                <a:gd name="T42" fmla="*/ 80 w 82"/>
                <a:gd name="T43" fmla="*/ 8 h 28"/>
                <a:gd name="T44" fmla="*/ 82 w 82"/>
                <a:gd name="T45" fmla="*/ 7 h 28"/>
                <a:gd name="T46" fmla="*/ 82 w 82"/>
                <a:gd name="T47" fmla="*/ 6 h 28"/>
                <a:gd name="T48" fmla="*/ 80 w 82"/>
                <a:gd name="T4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28">
                  <a:moveTo>
                    <a:pt x="80" y="5"/>
                  </a:moveTo>
                  <a:cubicBezTo>
                    <a:pt x="57" y="5"/>
                    <a:pt x="35" y="5"/>
                    <a:pt x="12" y="5"/>
                  </a:cubicBezTo>
                  <a:cubicBezTo>
                    <a:pt x="8" y="5"/>
                    <a:pt x="4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3"/>
                    <a:pt x="5" y="28"/>
                    <a:pt x="12" y="28"/>
                  </a:cubicBezTo>
                  <a:cubicBezTo>
                    <a:pt x="35" y="28"/>
                    <a:pt x="56" y="28"/>
                    <a:pt x="79" y="28"/>
                  </a:cubicBezTo>
                  <a:cubicBezTo>
                    <a:pt x="80" y="28"/>
                    <a:pt x="82" y="27"/>
                    <a:pt x="82" y="26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2" y="11"/>
                    <a:pt x="81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1"/>
                    <a:pt x="77" y="11"/>
                    <a:pt x="77" y="12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4"/>
                    <a:pt x="76" y="25"/>
                    <a:pt x="75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" y="25"/>
                    <a:pt x="1" y="8"/>
                    <a:pt x="12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1" y="8"/>
                    <a:pt x="82" y="8"/>
                    <a:pt x="82" y="7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1" y="5"/>
                    <a:pt x="8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5" name="Freeform 55"/>
            <p:cNvSpPr/>
            <p:nvPr/>
          </p:nvSpPr>
          <p:spPr bwMode="auto">
            <a:xfrm>
              <a:off x="23" y="227"/>
              <a:ext cx="151" cy="7"/>
            </a:xfrm>
            <a:custGeom>
              <a:avLst/>
              <a:gdLst>
                <a:gd name="T0" fmla="*/ 64 w 64"/>
                <a:gd name="T1" fmla="*/ 1 h 3"/>
                <a:gd name="T2" fmla="*/ 62 w 64"/>
                <a:gd name="T3" fmla="*/ 0 h 3"/>
                <a:gd name="T4" fmla="*/ 4 w 64"/>
                <a:gd name="T5" fmla="*/ 0 h 3"/>
                <a:gd name="T6" fmla="*/ 3 w 64"/>
                <a:gd name="T7" fmla="*/ 0 h 3"/>
                <a:gd name="T8" fmla="*/ 2 w 64"/>
                <a:gd name="T9" fmla="*/ 0 h 3"/>
                <a:gd name="T10" fmla="*/ 0 w 64"/>
                <a:gd name="T11" fmla="*/ 1 h 3"/>
                <a:gd name="T12" fmla="*/ 0 w 64"/>
                <a:gd name="T13" fmla="*/ 2 h 3"/>
                <a:gd name="T14" fmla="*/ 1 w 64"/>
                <a:gd name="T15" fmla="*/ 3 h 3"/>
                <a:gd name="T16" fmla="*/ 2 w 64"/>
                <a:gd name="T17" fmla="*/ 3 h 3"/>
                <a:gd name="T18" fmla="*/ 62 w 64"/>
                <a:gd name="T19" fmla="*/ 3 h 3"/>
                <a:gd name="T20" fmla="*/ 64 w 64"/>
                <a:gd name="T21" fmla="*/ 2 h 3"/>
                <a:gd name="T22" fmla="*/ 64 w 64"/>
                <a:gd name="T2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3">
                  <a:moveTo>
                    <a:pt x="64" y="1"/>
                  </a:moveTo>
                  <a:cubicBezTo>
                    <a:pt x="64" y="0"/>
                    <a:pt x="63" y="0"/>
                    <a:pt x="6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3" y="3"/>
                    <a:pt x="64" y="3"/>
                    <a:pt x="64" y="2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6" name="Freeform 56"/>
            <p:cNvSpPr/>
            <p:nvPr/>
          </p:nvSpPr>
          <p:spPr bwMode="auto">
            <a:xfrm>
              <a:off x="23" y="182"/>
              <a:ext cx="151" cy="7"/>
            </a:xfrm>
            <a:custGeom>
              <a:avLst/>
              <a:gdLst>
                <a:gd name="T0" fmla="*/ 62 w 64"/>
                <a:gd name="T1" fmla="*/ 0 h 3"/>
                <a:gd name="T2" fmla="*/ 24 w 64"/>
                <a:gd name="T3" fmla="*/ 0 h 3"/>
                <a:gd name="T4" fmla="*/ 22 w 64"/>
                <a:gd name="T5" fmla="*/ 0 h 3"/>
                <a:gd name="T6" fmla="*/ 2 w 64"/>
                <a:gd name="T7" fmla="*/ 0 h 3"/>
                <a:gd name="T8" fmla="*/ 0 w 64"/>
                <a:gd name="T9" fmla="*/ 1 h 3"/>
                <a:gd name="T10" fmla="*/ 0 w 64"/>
                <a:gd name="T11" fmla="*/ 1 h 3"/>
                <a:gd name="T12" fmla="*/ 2 w 64"/>
                <a:gd name="T13" fmla="*/ 3 h 3"/>
                <a:gd name="T14" fmla="*/ 19 w 64"/>
                <a:gd name="T15" fmla="*/ 3 h 3"/>
                <a:gd name="T16" fmla="*/ 20 w 64"/>
                <a:gd name="T17" fmla="*/ 3 h 3"/>
                <a:gd name="T18" fmla="*/ 62 w 64"/>
                <a:gd name="T19" fmla="*/ 3 h 3"/>
                <a:gd name="T20" fmla="*/ 64 w 64"/>
                <a:gd name="T21" fmla="*/ 1 h 3"/>
                <a:gd name="T22" fmla="*/ 64 w 64"/>
                <a:gd name="T23" fmla="*/ 1 h 3"/>
                <a:gd name="T24" fmla="*/ 62 w 64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3">
                  <a:moveTo>
                    <a:pt x="6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3" y="3"/>
                    <a:pt x="64" y="2"/>
                    <a:pt x="64" y="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4" y="0"/>
                    <a:pt x="63" y="0"/>
                    <a:pt x="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7" name="Freeform 57"/>
            <p:cNvSpPr/>
            <p:nvPr/>
          </p:nvSpPr>
          <p:spPr bwMode="auto">
            <a:xfrm>
              <a:off x="23" y="165"/>
              <a:ext cx="151" cy="10"/>
            </a:xfrm>
            <a:custGeom>
              <a:avLst/>
              <a:gdLst>
                <a:gd name="T0" fmla="*/ 64 w 64"/>
                <a:gd name="T1" fmla="*/ 2 h 4"/>
                <a:gd name="T2" fmla="*/ 62 w 64"/>
                <a:gd name="T3" fmla="*/ 0 h 4"/>
                <a:gd name="T4" fmla="*/ 30 w 64"/>
                <a:gd name="T5" fmla="*/ 0 h 4"/>
                <a:gd name="T6" fmla="*/ 28 w 64"/>
                <a:gd name="T7" fmla="*/ 0 h 4"/>
                <a:gd name="T8" fmla="*/ 2 w 64"/>
                <a:gd name="T9" fmla="*/ 0 h 4"/>
                <a:gd name="T10" fmla="*/ 0 w 64"/>
                <a:gd name="T11" fmla="*/ 2 h 4"/>
                <a:gd name="T12" fmla="*/ 0 w 64"/>
                <a:gd name="T13" fmla="*/ 2 h 4"/>
                <a:gd name="T14" fmla="*/ 2 w 64"/>
                <a:gd name="T15" fmla="*/ 4 h 4"/>
                <a:gd name="T16" fmla="*/ 24 w 64"/>
                <a:gd name="T17" fmla="*/ 4 h 4"/>
                <a:gd name="T18" fmla="*/ 26 w 64"/>
                <a:gd name="T19" fmla="*/ 4 h 4"/>
                <a:gd name="T20" fmla="*/ 62 w 64"/>
                <a:gd name="T21" fmla="*/ 4 h 4"/>
                <a:gd name="T22" fmla="*/ 64 w 64"/>
                <a:gd name="T2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4">
                  <a:moveTo>
                    <a:pt x="64" y="2"/>
                  </a:moveTo>
                  <a:cubicBezTo>
                    <a:pt x="64" y="1"/>
                    <a:pt x="63" y="0"/>
                    <a:pt x="6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3" y="4"/>
                    <a:pt x="64" y="3"/>
                    <a:pt x="6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8" name="Freeform 58"/>
            <p:cNvSpPr/>
            <p:nvPr/>
          </p:nvSpPr>
          <p:spPr bwMode="auto">
            <a:xfrm>
              <a:off x="23" y="241"/>
              <a:ext cx="151" cy="7"/>
            </a:xfrm>
            <a:custGeom>
              <a:avLst/>
              <a:gdLst>
                <a:gd name="T0" fmla="*/ 62 w 64"/>
                <a:gd name="T1" fmla="*/ 0 h 3"/>
                <a:gd name="T2" fmla="*/ 2 w 64"/>
                <a:gd name="T3" fmla="*/ 0 h 3"/>
                <a:gd name="T4" fmla="*/ 0 w 64"/>
                <a:gd name="T5" fmla="*/ 1 h 3"/>
                <a:gd name="T6" fmla="*/ 0 w 64"/>
                <a:gd name="T7" fmla="*/ 2 h 3"/>
                <a:gd name="T8" fmla="*/ 2 w 64"/>
                <a:gd name="T9" fmla="*/ 3 h 3"/>
                <a:gd name="T10" fmla="*/ 62 w 64"/>
                <a:gd name="T11" fmla="*/ 3 h 3"/>
                <a:gd name="T12" fmla="*/ 64 w 64"/>
                <a:gd name="T13" fmla="*/ 2 h 3"/>
                <a:gd name="T14" fmla="*/ 64 w 64"/>
                <a:gd name="T15" fmla="*/ 1 h 3"/>
                <a:gd name="T16" fmla="*/ 62 w 6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3">
                  <a:moveTo>
                    <a:pt x="6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3" y="3"/>
                    <a:pt x="64" y="3"/>
                    <a:pt x="64" y="2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4" y="1"/>
                    <a:pt x="63" y="0"/>
                    <a:pt x="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3458817" y="358586"/>
            <a:ext cx="222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Rectangle 20"/>
          <p:cNvSpPr>
            <a:spLocks noChangeArrowheads="1"/>
          </p:cNvSpPr>
          <p:nvPr/>
        </p:nvSpPr>
        <p:spPr bwMode="auto">
          <a:xfrm>
            <a:off x="3671697" y="685492"/>
            <a:ext cx="180060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subtitle for your presentation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94"/>
          <p:cNvSpPr txBox="1"/>
          <p:nvPr/>
        </p:nvSpPr>
        <p:spPr>
          <a:xfrm>
            <a:off x="3581983" y="2388918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研究成果与应用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210360" y="2892974"/>
            <a:ext cx="723275" cy="7909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研究目标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成果形式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应用前景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7" name="直接连接符 96"/>
          <p:cNvCxnSpPr/>
          <p:nvPr/>
        </p:nvCxnSpPr>
        <p:spPr>
          <a:xfrm flipV="1">
            <a:off x="3419872" y="2858988"/>
            <a:ext cx="2448272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椭圆 99"/>
          <p:cNvSpPr/>
          <p:nvPr/>
        </p:nvSpPr>
        <p:spPr>
          <a:xfrm>
            <a:off x="4033837" y="986780"/>
            <a:ext cx="1076326" cy="1076326"/>
          </a:xfrm>
          <a:prstGeom prst="ellips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Freeform 11"/>
          <p:cNvSpPr>
            <a:spLocks noEditPoints="1"/>
          </p:cNvSpPr>
          <p:nvPr/>
        </p:nvSpPr>
        <p:spPr bwMode="auto">
          <a:xfrm>
            <a:off x="4373027" y="1272150"/>
            <a:ext cx="397940" cy="505586"/>
          </a:xfrm>
          <a:custGeom>
            <a:avLst/>
            <a:gdLst>
              <a:gd name="T0" fmla="*/ 104 w 139"/>
              <a:gd name="T1" fmla="*/ 99 h 177"/>
              <a:gd name="T2" fmla="*/ 91 w 139"/>
              <a:gd name="T3" fmla="*/ 160 h 177"/>
              <a:gd name="T4" fmla="*/ 133 w 139"/>
              <a:gd name="T5" fmla="*/ 164 h 177"/>
              <a:gd name="T6" fmla="*/ 133 w 139"/>
              <a:gd name="T7" fmla="*/ 177 h 177"/>
              <a:gd name="T8" fmla="*/ 0 w 139"/>
              <a:gd name="T9" fmla="*/ 170 h 177"/>
              <a:gd name="T10" fmla="*/ 51 w 139"/>
              <a:gd name="T11" fmla="*/ 164 h 177"/>
              <a:gd name="T12" fmla="*/ 81 w 139"/>
              <a:gd name="T13" fmla="*/ 151 h 177"/>
              <a:gd name="T14" fmla="*/ 10 w 139"/>
              <a:gd name="T15" fmla="*/ 147 h 177"/>
              <a:gd name="T16" fmla="*/ 10 w 139"/>
              <a:gd name="T17" fmla="*/ 139 h 177"/>
              <a:gd name="T18" fmla="*/ 94 w 139"/>
              <a:gd name="T19" fmla="*/ 120 h 177"/>
              <a:gd name="T20" fmla="*/ 84 w 139"/>
              <a:gd name="T21" fmla="*/ 92 h 177"/>
              <a:gd name="T22" fmla="*/ 69 w 139"/>
              <a:gd name="T23" fmla="*/ 94 h 177"/>
              <a:gd name="T24" fmla="*/ 53 w 139"/>
              <a:gd name="T25" fmla="*/ 113 h 177"/>
              <a:gd name="T26" fmla="*/ 46 w 139"/>
              <a:gd name="T27" fmla="*/ 117 h 177"/>
              <a:gd name="T28" fmla="*/ 24 w 139"/>
              <a:gd name="T29" fmla="*/ 109 h 177"/>
              <a:gd name="T30" fmla="*/ 26 w 139"/>
              <a:gd name="T31" fmla="*/ 97 h 177"/>
              <a:gd name="T32" fmla="*/ 21 w 139"/>
              <a:gd name="T33" fmla="*/ 89 h 177"/>
              <a:gd name="T34" fmla="*/ 63 w 139"/>
              <a:gd name="T35" fmla="*/ 24 h 177"/>
              <a:gd name="T36" fmla="*/ 67 w 139"/>
              <a:gd name="T37" fmla="*/ 26 h 177"/>
              <a:gd name="T38" fmla="*/ 69 w 139"/>
              <a:gd name="T39" fmla="*/ 14 h 177"/>
              <a:gd name="T40" fmla="*/ 76 w 139"/>
              <a:gd name="T41" fmla="*/ 2 h 177"/>
              <a:gd name="T42" fmla="*/ 109 w 139"/>
              <a:gd name="T43" fmla="*/ 29 h 177"/>
              <a:gd name="T44" fmla="*/ 96 w 139"/>
              <a:gd name="T45" fmla="*/ 30 h 177"/>
              <a:gd name="T46" fmla="*/ 94 w 139"/>
              <a:gd name="T47" fmla="*/ 42 h 177"/>
              <a:gd name="T48" fmla="*/ 87 w 139"/>
              <a:gd name="T49" fmla="*/ 63 h 177"/>
              <a:gd name="T50" fmla="*/ 92 w 139"/>
              <a:gd name="T51" fmla="*/ 81 h 177"/>
              <a:gd name="T52" fmla="*/ 89 w 139"/>
              <a:gd name="T53" fmla="*/ 26 h 177"/>
              <a:gd name="T54" fmla="*/ 74 w 139"/>
              <a:gd name="T55" fmla="*/ 30 h 177"/>
              <a:gd name="T56" fmla="*/ 89 w 139"/>
              <a:gd name="T57" fmla="*/ 26 h 177"/>
              <a:gd name="T58" fmla="*/ 80 w 139"/>
              <a:gd name="T59" fmla="*/ 59 h 177"/>
              <a:gd name="T60" fmla="*/ 62 w 139"/>
              <a:gd name="T61" fmla="*/ 33 h 177"/>
              <a:gd name="T62" fmla="*/ 54 w 139"/>
              <a:gd name="T63" fmla="*/ 104 h 177"/>
              <a:gd name="T64" fmla="*/ 56 w 139"/>
              <a:gd name="T65" fmla="*/ 76 h 177"/>
              <a:gd name="T66" fmla="*/ 62 w 139"/>
              <a:gd name="T67" fmla="*/ 63 h 177"/>
              <a:gd name="T68" fmla="*/ 82 w 139"/>
              <a:gd name="T69" fmla="*/ 69 h 177"/>
              <a:gd name="T70" fmla="*/ 67 w 139"/>
              <a:gd name="T71" fmla="*/ 69 h 177"/>
              <a:gd name="T72" fmla="*/ 67 w 139"/>
              <a:gd name="T73" fmla="*/ 69 h 177"/>
              <a:gd name="T74" fmla="*/ 75 w 139"/>
              <a:gd name="T75" fmla="*/ 86 h 177"/>
              <a:gd name="T76" fmla="*/ 82 w 139"/>
              <a:gd name="T77" fmla="*/ 83 h 177"/>
              <a:gd name="T78" fmla="*/ 82 w 139"/>
              <a:gd name="T79" fmla="*/ 69 h 177"/>
              <a:gd name="T80" fmla="*/ 33 w 139"/>
              <a:gd name="T81" fmla="*/ 101 h 177"/>
              <a:gd name="T82" fmla="*/ 31 w 139"/>
              <a:gd name="T83" fmla="*/ 104 h 177"/>
              <a:gd name="T84" fmla="*/ 42 w 139"/>
              <a:gd name="T85" fmla="*/ 10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9" h="177">
                <a:moveTo>
                  <a:pt x="92" y="81"/>
                </a:moveTo>
                <a:cubicBezTo>
                  <a:pt x="97" y="87"/>
                  <a:pt x="101" y="92"/>
                  <a:pt x="104" y="99"/>
                </a:cubicBezTo>
                <a:cubicBezTo>
                  <a:pt x="106" y="106"/>
                  <a:pt x="108" y="113"/>
                  <a:pt x="108" y="120"/>
                </a:cubicBezTo>
                <a:cubicBezTo>
                  <a:pt x="108" y="136"/>
                  <a:pt x="101" y="150"/>
                  <a:pt x="91" y="160"/>
                </a:cubicBezTo>
                <a:cubicBezTo>
                  <a:pt x="90" y="162"/>
                  <a:pt x="89" y="163"/>
                  <a:pt x="88" y="164"/>
                </a:cubicBezTo>
                <a:cubicBezTo>
                  <a:pt x="133" y="164"/>
                  <a:pt x="133" y="164"/>
                  <a:pt x="133" y="164"/>
                </a:cubicBezTo>
                <a:cubicBezTo>
                  <a:pt x="136" y="164"/>
                  <a:pt x="139" y="167"/>
                  <a:pt x="139" y="170"/>
                </a:cubicBezTo>
                <a:cubicBezTo>
                  <a:pt x="139" y="174"/>
                  <a:pt x="136" y="177"/>
                  <a:pt x="133" y="177"/>
                </a:cubicBezTo>
                <a:cubicBezTo>
                  <a:pt x="91" y="177"/>
                  <a:pt x="49" y="177"/>
                  <a:pt x="7" y="177"/>
                </a:cubicBezTo>
                <a:cubicBezTo>
                  <a:pt x="3" y="177"/>
                  <a:pt x="0" y="174"/>
                  <a:pt x="0" y="170"/>
                </a:cubicBezTo>
                <a:cubicBezTo>
                  <a:pt x="0" y="167"/>
                  <a:pt x="3" y="164"/>
                  <a:pt x="7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63" y="164"/>
                  <a:pt x="74" y="159"/>
                  <a:pt x="81" y="151"/>
                </a:cubicBezTo>
                <a:cubicBezTo>
                  <a:pt x="83" y="150"/>
                  <a:pt x="84" y="148"/>
                  <a:pt x="85" y="147"/>
                </a:cubicBezTo>
                <a:cubicBezTo>
                  <a:pt x="10" y="147"/>
                  <a:pt x="10" y="147"/>
                  <a:pt x="10" y="147"/>
                </a:cubicBezTo>
                <a:cubicBezTo>
                  <a:pt x="8" y="147"/>
                  <a:pt x="6" y="145"/>
                  <a:pt x="6" y="143"/>
                </a:cubicBezTo>
                <a:cubicBezTo>
                  <a:pt x="6" y="141"/>
                  <a:pt x="8" y="139"/>
                  <a:pt x="10" y="139"/>
                </a:cubicBezTo>
                <a:cubicBezTo>
                  <a:pt x="90" y="139"/>
                  <a:pt x="90" y="139"/>
                  <a:pt x="90" y="139"/>
                </a:cubicBezTo>
                <a:cubicBezTo>
                  <a:pt x="93" y="133"/>
                  <a:pt x="94" y="127"/>
                  <a:pt x="94" y="120"/>
                </a:cubicBezTo>
                <a:cubicBezTo>
                  <a:pt x="94" y="114"/>
                  <a:pt x="93" y="109"/>
                  <a:pt x="91" y="104"/>
                </a:cubicBezTo>
                <a:cubicBezTo>
                  <a:pt x="89" y="100"/>
                  <a:pt x="87" y="96"/>
                  <a:pt x="84" y="92"/>
                </a:cubicBezTo>
                <a:cubicBezTo>
                  <a:pt x="81" y="94"/>
                  <a:pt x="78" y="94"/>
                  <a:pt x="75" y="94"/>
                </a:cubicBezTo>
                <a:cubicBezTo>
                  <a:pt x="73" y="94"/>
                  <a:pt x="71" y="94"/>
                  <a:pt x="69" y="94"/>
                </a:cubicBezTo>
                <a:cubicBezTo>
                  <a:pt x="59" y="111"/>
                  <a:pt x="59" y="111"/>
                  <a:pt x="59" y="111"/>
                </a:cubicBezTo>
                <a:cubicBezTo>
                  <a:pt x="58" y="113"/>
                  <a:pt x="55" y="114"/>
                  <a:pt x="53" y="113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45" y="119"/>
                  <a:pt x="42" y="119"/>
                  <a:pt x="40" y="118"/>
                </a:cubicBezTo>
                <a:cubicBezTo>
                  <a:pt x="24" y="109"/>
                  <a:pt x="24" y="109"/>
                  <a:pt x="24" y="109"/>
                </a:cubicBezTo>
                <a:cubicBezTo>
                  <a:pt x="22" y="108"/>
                  <a:pt x="21" y="105"/>
                  <a:pt x="22" y="103"/>
                </a:cubicBezTo>
                <a:cubicBezTo>
                  <a:pt x="26" y="97"/>
                  <a:pt x="26" y="97"/>
                  <a:pt x="26" y="97"/>
                </a:cubicBezTo>
                <a:cubicBezTo>
                  <a:pt x="22" y="95"/>
                  <a:pt x="22" y="95"/>
                  <a:pt x="22" y="95"/>
                </a:cubicBezTo>
                <a:cubicBezTo>
                  <a:pt x="20" y="94"/>
                  <a:pt x="20" y="91"/>
                  <a:pt x="21" y="89"/>
                </a:cubicBezTo>
                <a:cubicBezTo>
                  <a:pt x="57" y="26"/>
                  <a:pt x="57" y="26"/>
                  <a:pt x="57" y="26"/>
                </a:cubicBezTo>
                <a:cubicBezTo>
                  <a:pt x="58" y="24"/>
                  <a:pt x="61" y="23"/>
                  <a:pt x="63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67" y="26"/>
                  <a:pt x="67" y="26"/>
                  <a:pt x="67" y="26"/>
                </a:cubicBezTo>
                <a:cubicBezTo>
                  <a:pt x="73" y="16"/>
                  <a:pt x="73" y="16"/>
                  <a:pt x="73" y="16"/>
                </a:cubicBezTo>
                <a:cubicBezTo>
                  <a:pt x="69" y="14"/>
                  <a:pt x="69" y="14"/>
                  <a:pt x="69" y="14"/>
                </a:cubicBezTo>
                <a:cubicBezTo>
                  <a:pt x="66" y="12"/>
                  <a:pt x="65" y="8"/>
                  <a:pt x="66" y="5"/>
                </a:cubicBezTo>
                <a:cubicBezTo>
                  <a:pt x="68" y="1"/>
                  <a:pt x="72" y="0"/>
                  <a:pt x="76" y="2"/>
                </a:cubicBezTo>
                <a:cubicBezTo>
                  <a:pt x="86" y="8"/>
                  <a:pt x="96" y="14"/>
                  <a:pt x="107" y="20"/>
                </a:cubicBezTo>
                <a:cubicBezTo>
                  <a:pt x="110" y="22"/>
                  <a:pt x="111" y="26"/>
                  <a:pt x="109" y="29"/>
                </a:cubicBezTo>
                <a:cubicBezTo>
                  <a:pt x="107" y="33"/>
                  <a:pt x="103" y="34"/>
                  <a:pt x="100" y="32"/>
                </a:cubicBezTo>
                <a:cubicBezTo>
                  <a:pt x="96" y="30"/>
                  <a:pt x="96" y="30"/>
                  <a:pt x="96" y="30"/>
                </a:cubicBezTo>
                <a:cubicBezTo>
                  <a:pt x="90" y="40"/>
                  <a:pt x="90" y="40"/>
                  <a:pt x="90" y="40"/>
                </a:cubicBezTo>
                <a:cubicBezTo>
                  <a:pt x="94" y="42"/>
                  <a:pt x="94" y="42"/>
                  <a:pt x="94" y="42"/>
                </a:cubicBezTo>
                <a:cubicBezTo>
                  <a:pt x="96" y="43"/>
                  <a:pt x="97" y="46"/>
                  <a:pt x="96" y="48"/>
                </a:cubicBezTo>
                <a:cubicBezTo>
                  <a:pt x="87" y="63"/>
                  <a:pt x="87" y="63"/>
                  <a:pt x="87" y="63"/>
                </a:cubicBezTo>
                <a:cubicBezTo>
                  <a:pt x="91" y="66"/>
                  <a:pt x="93" y="71"/>
                  <a:pt x="93" y="76"/>
                </a:cubicBezTo>
                <a:cubicBezTo>
                  <a:pt x="93" y="78"/>
                  <a:pt x="93" y="80"/>
                  <a:pt x="92" y="81"/>
                </a:cubicBezTo>
                <a:close/>
                <a:moveTo>
                  <a:pt x="89" y="26"/>
                </a:moveTo>
                <a:cubicBezTo>
                  <a:pt x="89" y="26"/>
                  <a:pt x="89" y="26"/>
                  <a:pt x="89" y="26"/>
                </a:cubicBezTo>
                <a:cubicBezTo>
                  <a:pt x="86" y="24"/>
                  <a:pt x="83" y="22"/>
                  <a:pt x="80" y="20"/>
                </a:cubicBezTo>
                <a:cubicBezTo>
                  <a:pt x="74" y="30"/>
                  <a:pt x="74" y="30"/>
                  <a:pt x="74" y="30"/>
                </a:cubicBezTo>
                <a:cubicBezTo>
                  <a:pt x="83" y="36"/>
                  <a:pt x="83" y="36"/>
                  <a:pt x="83" y="36"/>
                </a:cubicBezTo>
                <a:cubicBezTo>
                  <a:pt x="89" y="26"/>
                  <a:pt x="89" y="26"/>
                  <a:pt x="89" y="26"/>
                </a:cubicBezTo>
                <a:close/>
                <a:moveTo>
                  <a:pt x="80" y="59"/>
                </a:moveTo>
                <a:cubicBezTo>
                  <a:pt x="80" y="59"/>
                  <a:pt x="80" y="59"/>
                  <a:pt x="80" y="59"/>
                </a:cubicBezTo>
                <a:cubicBezTo>
                  <a:pt x="87" y="47"/>
                  <a:pt x="87" y="47"/>
                  <a:pt x="87" y="47"/>
                </a:cubicBezTo>
                <a:cubicBezTo>
                  <a:pt x="78" y="43"/>
                  <a:pt x="70" y="38"/>
                  <a:pt x="62" y="33"/>
                </a:cubicBezTo>
                <a:cubicBezTo>
                  <a:pt x="30" y="90"/>
                  <a:pt x="30" y="90"/>
                  <a:pt x="30" y="90"/>
                </a:cubicBezTo>
                <a:cubicBezTo>
                  <a:pt x="38" y="94"/>
                  <a:pt x="46" y="99"/>
                  <a:pt x="54" y="104"/>
                </a:cubicBezTo>
                <a:cubicBezTo>
                  <a:pt x="62" y="90"/>
                  <a:pt x="62" y="90"/>
                  <a:pt x="62" y="90"/>
                </a:cubicBezTo>
                <a:cubicBezTo>
                  <a:pt x="58" y="86"/>
                  <a:pt x="56" y="81"/>
                  <a:pt x="56" y="76"/>
                </a:cubicBezTo>
                <a:cubicBezTo>
                  <a:pt x="56" y="71"/>
                  <a:pt x="58" y="66"/>
                  <a:pt x="62" y="63"/>
                </a:cubicBezTo>
                <a:cubicBezTo>
                  <a:pt x="62" y="63"/>
                  <a:pt x="62" y="63"/>
                  <a:pt x="62" y="63"/>
                </a:cubicBezTo>
                <a:cubicBezTo>
                  <a:pt x="67" y="58"/>
                  <a:pt x="73" y="57"/>
                  <a:pt x="80" y="59"/>
                </a:cubicBezTo>
                <a:close/>
                <a:moveTo>
                  <a:pt x="82" y="69"/>
                </a:moveTo>
                <a:cubicBezTo>
                  <a:pt x="82" y="69"/>
                  <a:pt x="82" y="69"/>
                  <a:pt x="82" y="69"/>
                </a:cubicBezTo>
                <a:cubicBezTo>
                  <a:pt x="78" y="65"/>
                  <a:pt x="71" y="65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5" y="71"/>
                  <a:pt x="64" y="73"/>
                  <a:pt x="64" y="76"/>
                </a:cubicBezTo>
                <a:cubicBezTo>
                  <a:pt x="64" y="82"/>
                  <a:pt x="69" y="86"/>
                  <a:pt x="75" y="86"/>
                </a:cubicBezTo>
                <a:cubicBezTo>
                  <a:pt x="77" y="86"/>
                  <a:pt x="80" y="85"/>
                  <a:pt x="82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4" y="81"/>
                  <a:pt x="85" y="79"/>
                  <a:pt x="85" y="76"/>
                </a:cubicBezTo>
                <a:cubicBezTo>
                  <a:pt x="85" y="73"/>
                  <a:pt x="84" y="71"/>
                  <a:pt x="82" y="69"/>
                </a:cubicBezTo>
                <a:cubicBezTo>
                  <a:pt x="82" y="69"/>
                  <a:pt x="82" y="69"/>
                  <a:pt x="82" y="69"/>
                </a:cubicBezTo>
                <a:close/>
                <a:moveTo>
                  <a:pt x="33" y="101"/>
                </a:moveTo>
                <a:cubicBezTo>
                  <a:pt x="33" y="101"/>
                  <a:pt x="33" y="101"/>
                  <a:pt x="33" y="101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33" y="101"/>
                  <a:pt x="33" y="101"/>
                  <a:pt x="33" y="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95288" y="1346200"/>
            <a:ext cx="8351837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1173163" y="2376488"/>
            <a:ext cx="1968500" cy="19669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1944688" y="2552700"/>
            <a:ext cx="238125" cy="23812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2295525" y="2257425"/>
            <a:ext cx="238125" cy="23812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1644650" y="2581275"/>
            <a:ext cx="142875" cy="1428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2990850" y="2892425"/>
            <a:ext cx="238125" cy="23812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3273425" y="3162300"/>
            <a:ext cx="165100" cy="1666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5" name="Oval 11"/>
          <p:cNvSpPr>
            <a:spLocks noChangeArrowheads="1"/>
          </p:cNvSpPr>
          <p:nvPr/>
        </p:nvSpPr>
        <p:spPr bwMode="auto">
          <a:xfrm>
            <a:off x="3500438" y="3714750"/>
            <a:ext cx="163512" cy="1619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6" name="Oval 12"/>
          <p:cNvSpPr>
            <a:spLocks noChangeArrowheads="1"/>
          </p:cNvSpPr>
          <p:nvPr/>
        </p:nvSpPr>
        <p:spPr bwMode="auto">
          <a:xfrm>
            <a:off x="2760663" y="3779838"/>
            <a:ext cx="434975" cy="4318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7" name="Oval 13"/>
          <p:cNvSpPr>
            <a:spLocks noChangeArrowheads="1"/>
          </p:cNvSpPr>
          <p:nvPr/>
        </p:nvSpPr>
        <p:spPr bwMode="auto">
          <a:xfrm>
            <a:off x="1620838" y="4157663"/>
            <a:ext cx="147637" cy="14605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2041525" y="4083050"/>
            <a:ext cx="153988" cy="152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2514600" y="4373563"/>
            <a:ext cx="212725" cy="2143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60" name="Oval 16"/>
          <p:cNvSpPr>
            <a:spLocks noChangeArrowheads="1"/>
          </p:cNvSpPr>
          <p:nvPr/>
        </p:nvSpPr>
        <p:spPr bwMode="auto">
          <a:xfrm>
            <a:off x="628650" y="3763963"/>
            <a:ext cx="403225" cy="4048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61" name="Oval 17"/>
          <p:cNvSpPr>
            <a:spLocks noChangeArrowheads="1"/>
          </p:cNvSpPr>
          <p:nvPr/>
        </p:nvSpPr>
        <p:spPr bwMode="auto">
          <a:xfrm>
            <a:off x="468313" y="4233863"/>
            <a:ext cx="176212" cy="17621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62" name="Oval 18"/>
          <p:cNvSpPr>
            <a:spLocks noChangeArrowheads="1"/>
          </p:cNvSpPr>
          <p:nvPr/>
        </p:nvSpPr>
        <p:spPr bwMode="auto">
          <a:xfrm>
            <a:off x="546100" y="2747963"/>
            <a:ext cx="801688" cy="8001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63" name="Oval 19"/>
          <p:cNvSpPr>
            <a:spLocks noChangeArrowheads="1"/>
          </p:cNvSpPr>
          <p:nvPr/>
        </p:nvSpPr>
        <p:spPr bwMode="auto">
          <a:xfrm>
            <a:off x="3389313" y="2338388"/>
            <a:ext cx="809625" cy="8096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64" name="Freeform 20"/>
          <p:cNvSpPr>
            <a:spLocks noEditPoints="1"/>
          </p:cNvSpPr>
          <p:nvPr/>
        </p:nvSpPr>
        <p:spPr bwMode="auto">
          <a:xfrm>
            <a:off x="806450" y="2895600"/>
            <a:ext cx="293688" cy="471488"/>
          </a:xfrm>
          <a:custGeom>
            <a:avLst/>
            <a:gdLst>
              <a:gd name="T0" fmla="*/ 100 w 123"/>
              <a:gd name="T1" fmla="*/ 187 h 198"/>
              <a:gd name="T2" fmla="*/ 96 w 123"/>
              <a:gd name="T3" fmla="*/ 156 h 198"/>
              <a:gd name="T4" fmla="*/ 111 w 123"/>
              <a:gd name="T5" fmla="*/ 78 h 198"/>
              <a:gd name="T6" fmla="*/ 74 w 123"/>
              <a:gd name="T7" fmla="*/ 48 h 198"/>
              <a:gd name="T8" fmla="*/ 59 w 123"/>
              <a:gd name="T9" fmla="*/ 38 h 198"/>
              <a:gd name="T10" fmla="*/ 56 w 123"/>
              <a:gd name="T11" fmla="*/ 20 h 198"/>
              <a:gd name="T12" fmla="*/ 52 w 123"/>
              <a:gd name="T13" fmla="*/ 16 h 198"/>
              <a:gd name="T14" fmla="*/ 50 w 123"/>
              <a:gd name="T15" fmla="*/ 10 h 198"/>
              <a:gd name="T16" fmla="*/ 47 w 123"/>
              <a:gd name="T17" fmla="*/ 7 h 198"/>
              <a:gd name="T18" fmla="*/ 44 w 123"/>
              <a:gd name="T19" fmla="*/ 0 h 198"/>
              <a:gd name="T20" fmla="*/ 36 w 123"/>
              <a:gd name="T21" fmla="*/ 2 h 198"/>
              <a:gd name="T22" fmla="*/ 33 w 123"/>
              <a:gd name="T23" fmla="*/ 10 h 198"/>
              <a:gd name="T24" fmla="*/ 30 w 123"/>
              <a:gd name="T25" fmla="*/ 12 h 198"/>
              <a:gd name="T26" fmla="*/ 27 w 123"/>
              <a:gd name="T27" fmla="*/ 20 h 198"/>
              <a:gd name="T28" fmla="*/ 23 w 123"/>
              <a:gd name="T29" fmla="*/ 23 h 198"/>
              <a:gd name="T30" fmla="*/ 26 w 123"/>
              <a:gd name="T31" fmla="*/ 97 h 198"/>
              <a:gd name="T32" fmla="*/ 30 w 123"/>
              <a:gd name="T33" fmla="*/ 99 h 198"/>
              <a:gd name="T34" fmla="*/ 37 w 123"/>
              <a:gd name="T35" fmla="*/ 117 h 198"/>
              <a:gd name="T36" fmla="*/ 52 w 123"/>
              <a:gd name="T37" fmla="*/ 110 h 198"/>
              <a:gd name="T38" fmla="*/ 54 w 123"/>
              <a:gd name="T39" fmla="*/ 97 h 198"/>
              <a:gd name="T40" fmla="*/ 59 w 123"/>
              <a:gd name="T41" fmla="*/ 95 h 198"/>
              <a:gd name="T42" fmla="*/ 62 w 123"/>
              <a:gd name="T43" fmla="*/ 79 h 198"/>
              <a:gd name="T44" fmla="*/ 76 w 123"/>
              <a:gd name="T45" fmla="*/ 78 h 198"/>
              <a:gd name="T46" fmla="*/ 59 w 123"/>
              <a:gd name="T47" fmla="*/ 140 h 198"/>
              <a:gd name="T48" fmla="*/ 10 w 123"/>
              <a:gd name="T49" fmla="*/ 140 h 198"/>
              <a:gd name="T50" fmla="*/ 8 w 123"/>
              <a:gd name="T51" fmla="*/ 147 h 198"/>
              <a:gd name="T52" fmla="*/ 15 w 123"/>
              <a:gd name="T53" fmla="*/ 149 h 198"/>
              <a:gd name="T54" fmla="*/ 31 w 123"/>
              <a:gd name="T55" fmla="*/ 159 h 198"/>
              <a:gd name="T56" fmla="*/ 54 w 123"/>
              <a:gd name="T57" fmla="*/ 169 h 198"/>
              <a:gd name="T58" fmla="*/ 51 w 123"/>
              <a:gd name="T59" fmla="*/ 187 h 198"/>
              <a:gd name="T60" fmla="*/ 2 w 123"/>
              <a:gd name="T61" fmla="*/ 187 h 198"/>
              <a:gd name="T62" fmla="*/ 0 w 123"/>
              <a:gd name="T63" fmla="*/ 190 h 198"/>
              <a:gd name="T64" fmla="*/ 3 w 123"/>
              <a:gd name="T65" fmla="*/ 198 h 198"/>
              <a:gd name="T66" fmla="*/ 114 w 123"/>
              <a:gd name="T67" fmla="*/ 195 h 198"/>
              <a:gd name="T68" fmla="*/ 111 w 123"/>
              <a:gd name="T69" fmla="*/ 187 h 198"/>
              <a:gd name="T70" fmla="*/ 51 w 123"/>
              <a:gd name="T71" fmla="*/ 60 h 198"/>
              <a:gd name="T72" fmla="*/ 67 w 123"/>
              <a:gd name="T73" fmla="*/ 6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3" h="198">
                <a:moveTo>
                  <a:pt x="111" y="187"/>
                </a:moveTo>
                <a:cubicBezTo>
                  <a:pt x="100" y="187"/>
                  <a:pt x="100" y="187"/>
                  <a:pt x="100" y="187"/>
                </a:cubicBezTo>
                <a:cubicBezTo>
                  <a:pt x="98" y="187"/>
                  <a:pt x="96" y="186"/>
                  <a:pt x="96" y="184"/>
                </a:cubicBezTo>
                <a:cubicBezTo>
                  <a:pt x="96" y="156"/>
                  <a:pt x="96" y="156"/>
                  <a:pt x="96" y="156"/>
                </a:cubicBezTo>
                <a:cubicBezTo>
                  <a:pt x="96" y="154"/>
                  <a:pt x="97" y="152"/>
                  <a:pt x="99" y="150"/>
                </a:cubicBezTo>
                <a:cubicBezTo>
                  <a:pt x="120" y="131"/>
                  <a:pt x="123" y="101"/>
                  <a:pt x="111" y="78"/>
                </a:cubicBezTo>
                <a:cubicBezTo>
                  <a:pt x="105" y="65"/>
                  <a:pt x="93" y="55"/>
                  <a:pt x="78" y="50"/>
                </a:cubicBezTo>
                <a:cubicBezTo>
                  <a:pt x="76" y="50"/>
                  <a:pt x="75" y="49"/>
                  <a:pt x="74" y="48"/>
                </a:cubicBezTo>
                <a:cubicBezTo>
                  <a:pt x="71" y="44"/>
                  <a:pt x="67" y="42"/>
                  <a:pt x="62" y="41"/>
                </a:cubicBezTo>
                <a:cubicBezTo>
                  <a:pt x="60" y="41"/>
                  <a:pt x="59" y="39"/>
                  <a:pt x="59" y="38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21"/>
                  <a:pt x="58" y="20"/>
                  <a:pt x="56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4" y="20"/>
                  <a:pt x="52" y="18"/>
                  <a:pt x="52" y="16"/>
                </a:cubicBezTo>
                <a:cubicBezTo>
                  <a:pt x="52" y="12"/>
                  <a:pt x="52" y="12"/>
                  <a:pt x="52" y="12"/>
                </a:cubicBezTo>
                <a:cubicBezTo>
                  <a:pt x="52" y="11"/>
                  <a:pt x="51" y="10"/>
                  <a:pt x="50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8" y="10"/>
                  <a:pt x="47" y="9"/>
                  <a:pt x="47" y="7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1"/>
                  <a:pt x="46" y="0"/>
                  <a:pt x="44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7" y="0"/>
                  <a:pt x="36" y="1"/>
                  <a:pt x="36" y="2"/>
                </a:cubicBezTo>
                <a:cubicBezTo>
                  <a:pt x="36" y="7"/>
                  <a:pt x="36" y="7"/>
                  <a:pt x="36" y="7"/>
                </a:cubicBezTo>
                <a:cubicBezTo>
                  <a:pt x="36" y="9"/>
                  <a:pt x="35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1" y="10"/>
                  <a:pt x="30" y="11"/>
                  <a:pt x="30" y="12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8"/>
                  <a:pt x="29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5" y="20"/>
                  <a:pt x="23" y="21"/>
                  <a:pt x="23" y="23"/>
                </a:cubicBezTo>
                <a:cubicBezTo>
                  <a:pt x="23" y="95"/>
                  <a:pt x="23" y="95"/>
                  <a:pt x="23" y="95"/>
                </a:cubicBezTo>
                <a:cubicBezTo>
                  <a:pt x="23" y="96"/>
                  <a:pt x="24" y="97"/>
                  <a:pt x="26" y="97"/>
                </a:cubicBezTo>
                <a:cubicBezTo>
                  <a:pt x="28" y="97"/>
                  <a:pt x="28" y="97"/>
                  <a:pt x="28" y="97"/>
                </a:cubicBezTo>
                <a:cubicBezTo>
                  <a:pt x="29" y="97"/>
                  <a:pt x="30" y="98"/>
                  <a:pt x="30" y="99"/>
                </a:cubicBezTo>
                <a:cubicBezTo>
                  <a:pt x="30" y="110"/>
                  <a:pt x="30" y="110"/>
                  <a:pt x="30" y="110"/>
                </a:cubicBezTo>
                <a:cubicBezTo>
                  <a:pt x="30" y="114"/>
                  <a:pt x="33" y="117"/>
                  <a:pt x="37" y="117"/>
                </a:cubicBezTo>
                <a:cubicBezTo>
                  <a:pt x="45" y="117"/>
                  <a:pt x="45" y="117"/>
                  <a:pt x="45" y="117"/>
                </a:cubicBezTo>
                <a:cubicBezTo>
                  <a:pt x="49" y="117"/>
                  <a:pt x="52" y="114"/>
                  <a:pt x="52" y="110"/>
                </a:cubicBezTo>
                <a:cubicBezTo>
                  <a:pt x="52" y="99"/>
                  <a:pt x="52" y="99"/>
                  <a:pt x="52" y="99"/>
                </a:cubicBezTo>
                <a:cubicBezTo>
                  <a:pt x="52" y="98"/>
                  <a:pt x="53" y="97"/>
                  <a:pt x="54" y="97"/>
                </a:cubicBezTo>
                <a:cubicBezTo>
                  <a:pt x="57" y="97"/>
                  <a:pt x="57" y="97"/>
                  <a:pt x="57" y="97"/>
                </a:cubicBezTo>
                <a:cubicBezTo>
                  <a:pt x="58" y="97"/>
                  <a:pt x="59" y="96"/>
                  <a:pt x="59" y="95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1"/>
                  <a:pt x="60" y="80"/>
                  <a:pt x="62" y="79"/>
                </a:cubicBezTo>
                <a:cubicBezTo>
                  <a:pt x="64" y="79"/>
                  <a:pt x="66" y="78"/>
                  <a:pt x="68" y="77"/>
                </a:cubicBezTo>
                <a:cubicBezTo>
                  <a:pt x="71" y="76"/>
                  <a:pt x="73" y="76"/>
                  <a:pt x="76" y="78"/>
                </a:cubicBezTo>
                <a:cubicBezTo>
                  <a:pt x="84" y="82"/>
                  <a:pt x="89" y="90"/>
                  <a:pt x="91" y="98"/>
                </a:cubicBezTo>
                <a:cubicBezTo>
                  <a:pt x="96" y="117"/>
                  <a:pt x="84" y="140"/>
                  <a:pt x="59" y="140"/>
                </a:cubicBezTo>
                <a:cubicBezTo>
                  <a:pt x="50" y="140"/>
                  <a:pt x="50" y="140"/>
                  <a:pt x="50" y="140"/>
                </a:cubicBezTo>
                <a:cubicBezTo>
                  <a:pt x="10" y="140"/>
                  <a:pt x="10" y="140"/>
                  <a:pt x="10" y="140"/>
                </a:cubicBezTo>
                <a:cubicBezTo>
                  <a:pt x="9" y="140"/>
                  <a:pt x="8" y="141"/>
                  <a:pt x="8" y="142"/>
                </a:cubicBezTo>
                <a:cubicBezTo>
                  <a:pt x="8" y="147"/>
                  <a:pt x="8" y="147"/>
                  <a:pt x="8" y="147"/>
                </a:cubicBezTo>
                <a:cubicBezTo>
                  <a:pt x="8" y="148"/>
                  <a:pt x="9" y="149"/>
                  <a:pt x="10" y="149"/>
                </a:cubicBezTo>
                <a:cubicBezTo>
                  <a:pt x="15" y="149"/>
                  <a:pt x="15" y="149"/>
                  <a:pt x="15" y="149"/>
                </a:cubicBezTo>
                <a:cubicBezTo>
                  <a:pt x="17" y="149"/>
                  <a:pt x="18" y="150"/>
                  <a:pt x="20" y="151"/>
                </a:cubicBezTo>
                <a:cubicBezTo>
                  <a:pt x="23" y="154"/>
                  <a:pt x="27" y="156"/>
                  <a:pt x="31" y="159"/>
                </a:cubicBezTo>
                <a:cubicBezTo>
                  <a:pt x="37" y="162"/>
                  <a:pt x="44" y="164"/>
                  <a:pt x="51" y="165"/>
                </a:cubicBezTo>
                <a:cubicBezTo>
                  <a:pt x="53" y="166"/>
                  <a:pt x="54" y="167"/>
                  <a:pt x="54" y="169"/>
                </a:cubicBezTo>
                <a:cubicBezTo>
                  <a:pt x="54" y="184"/>
                  <a:pt x="54" y="184"/>
                  <a:pt x="54" y="184"/>
                </a:cubicBezTo>
                <a:cubicBezTo>
                  <a:pt x="54" y="186"/>
                  <a:pt x="53" y="187"/>
                  <a:pt x="51" y="187"/>
                </a:cubicBezTo>
                <a:cubicBezTo>
                  <a:pt x="3" y="187"/>
                  <a:pt x="3" y="187"/>
                  <a:pt x="3" y="187"/>
                </a:cubicBezTo>
                <a:cubicBezTo>
                  <a:pt x="3" y="187"/>
                  <a:pt x="2" y="187"/>
                  <a:pt x="2" y="187"/>
                </a:cubicBezTo>
                <a:cubicBezTo>
                  <a:pt x="1" y="187"/>
                  <a:pt x="0" y="188"/>
                  <a:pt x="0" y="190"/>
                </a:cubicBezTo>
                <a:cubicBezTo>
                  <a:pt x="0" y="190"/>
                  <a:pt x="0" y="190"/>
                  <a:pt x="0" y="190"/>
                </a:cubicBez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8"/>
                  <a:pt x="3" y="198"/>
                </a:cubicBezTo>
                <a:cubicBezTo>
                  <a:pt x="111" y="198"/>
                  <a:pt x="111" y="198"/>
                  <a:pt x="111" y="198"/>
                </a:cubicBezTo>
                <a:cubicBezTo>
                  <a:pt x="112" y="198"/>
                  <a:pt x="114" y="197"/>
                  <a:pt x="114" y="195"/>
                </a:cubicBezTo>
                <a:cubicBezTo>
                  <a:pt x="114" y="190"/>
                  <a:pt x="114" y="190"/>
                  <a:pt x="114" y="190"/>
                </a:cubicBezTo>
                <a:cubicBezTo>
                  <a:pt x="114" y="189"/>
                  <a:pt x="112" y="187"/>
                  <a:pt x="111" y="187"/>
                </a:cubicBezTo>
                <a:close/>
                <a:moveTo>
                  <a:pt x="59" y="68"/>
                </a:moveTo>
                <a:cubicBezTo>
                  <a:pt x="55" y="68"/>
                  <a:pt x="51" y="65"/>
                  <a:pt x="51" y="60"/>
                </a:cubicBezTo>
                <a:cubicBezTo>
                  <a:pt x="51" y="56"/>
                  <a:pt x="55" y="52"/>
                  <a:pt x="59" y="52"/>
                </a:cubicBezTo>
                <a:cubicBezTo>
                  <a:pt x="64" y="52"/>
                  <a:pt x="67" y="56"/>
                  <a:pt x="67" y="60"/>
                </a:cubicBezTo>
                <a:cubicBezTo>
                  <a:pt x="67" y="65"/>
                  <a:pt x="64" y="68"/>
                  <a:pt x="59" y="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65" name="Freeform 21"/>
          <p:cNvSpPr>
            <a:spLocks noEditPoints="1"/>
          </p:cNvSpPr>
          <p:nvPr/>
        </p:nvSpPr>
        <p:spPr bwMode="auto">
          <a:xfrm>
            <a:off x="3654425" y="2576513"/>
            <a:ext cx="282575" cy="333375"/>
          </a:xfrm>
          <a:custGeom>
            <a:avLst/>
            <a:gdLst>
              <a:gd name="T0" fmla="*/ 78 w 119"/>
              <a:gd name="T1" fmla="*/ 9 h 140"/>
              <a:gd name="T2" fmla="*/ 86 w 119"/>
              <a:gd name="T3" fmla="*/ 1 h 140"/>
              <a:gd name="T4" fmla="*/ 56 w 119"/>
              <a:gd name="T5" fmla="*/ 127 h 140"/>
              <a:gd name="T6" fmla="*/ 89 w 119"/>
              <a:gd name="T7" fmla="*/ 132 h 140"/>
              <a:gd name="T8" fmla="*/ 89 w 119"/>
              <a:gd name="T9" fmla="*/ 140 h 140"/>
              <a:gd name="T10" fmla="*/ 14 w 119"/>
              <a:gd name="T11" fmla="*/ 134 h 140"/>
              <a:gd name="T12" fmla="*/ 49 w 119"/>
              <a:gd name="T13" fmla="*/ 129 h 140"/>
              <a:gd name="T14" fmla="*/ 24 w 119"/>
              <a:gd name="T15" fmla="*/ 118 h 140"/>
              <a:gd name="T16" fmla="*/ 26 w 119"/>
              <a:gd name="T17" fmla="*/ 103 h 140"/>
              <a:gd name="T18" fmla="*/ 84 w 119"/>
              <a:gd name="T19" fmla="*/ 16 h 140"/>
              <a:gd name="T20" fmla="*/ 35 w 119"/>
              <a:gd name="T21" fmla="*/ 107 h 140"/>
              <a:gd name="T22" fmla="*/ 31 w 119"/>
              <a:gd name="T23" fmla="*/ 112 h 140"/>
              <a:gd name="T24" fmla="*/ 111 w 119"/>
              <a:gd name="T25" fmla="*/ 58 h 140"/>
              <a:gd name="T26" fmla="*/ 84 w 119"/>
              <a:gd name="T27" fmla="*/ 11 h 140"/>
              <a:gd name="T28" fmla="*/ 81 w 119"/>
              <a:gd name="T29" fmla="*/ 61 h 140"/>
              <a:gd name="T30" fmla="*/ 92 w 119"/>
              <a:gd name="T31" fmla="*/ 56 h 140"/>
              <a:gd name="T32" fmla="*/ 97 w 119"/>
              <a:gd name="T33" fmla="*/ 49 h 140"/>
              <a:gd name="T34" fmla="*/ 98 w 119"/>
              <a:gd name="T35" fmla="*/ 59 h 140"/>
              <a:gd name="T36" fmla="*/ 97 w 119"/>
              <a:gd name="T37" fmla="*/ 63 h 140"/>
              <a:gd name="T38" fmla="*/ 97 w 119"/>
              <a:gd name="T39" fmla="*/ 65 h 140"/>
              <a:gd name="T40" fmla="*/ 92 w 119"/>
              <a:gd name="T41" fmla="*/ 62 h 140"/>
              <a:gd name="T42" fmla="*/ 94 w 119"/>
              <a:gd name="T43" fmla="*/ 68 h 140"/>
              <a:gd name="T44" fmla="*/ 52 w 119"/>
              <a:gd name="T45" fmla="*/ 103 h 140"/>
              <a:gd name="T46" fmla="*/ 66 w 119"/>
              <a:gd name="T47" fmla="*/ 15 h 140"/>
              <a:gd name="T48" fmla="*/ 48 w 119"/>
              <a:gd name="T49" fmla="*/ 25 h 140"/>
              <a:gd name="T50" fmla="*/ 38 w 119"/>
              <a:gd name="T51" fmla="*/ 34 h 140"/>
              <a:gd name="T52" fmla="*/ 33 w 119"/>
              <a:gd name="T53" fmla="*/ 43 h 140"/>
              <a:gd name="T54" fmla="*/ 31 w 119"/>
              <a:gd name="T55" fmla="*/ 47 h 140"/>
              <a:gd name="T56" fmla="*/ 37 w 119"/>
              <a:gd name="T57" fmla="*/ 47 h 140"/>
              <a:gd name="T58" fmla="*/ 47 w 119"/>
              <a:gd name="T59" fmla="*/ 43 h 140"/>
              <a:gd name="T60" fmla="*/ 52 w 119"/>
              <a:gd name="T61" fmla="*/ 49 h 140"/>
              <a:gd name="T62" fmla="*/ 42 w 119"/>
              <a:gd name="T63" fmla="*/ 47 h 140"/>
              <a:gd name="T64" fmla="*/ 32 w 119"/>
              <a:gd name="T65" fmla="*/ 53 h 140"/>
              <a:gd name="T66" fmla="*/ 33 w 119"/>
              <a:gd name="T67" fmla="*/ 71 h 140"/>
              <a:gd name="T68" fmla="*/ 45 w 119"/>
              <a:gd name="T69" fmla="*/ 71 h 140"/>
              <a:gd name="T70" fmla="*/ 61 w 119"/>
              <a:gd name="T71" fmla="*/ 83 h 140"/>
              <a:gd name="T72" fmla="*/ 63 w 119"/>
              <a:gd name="T73" fmla="*/ 62 h 140"/>
              <a:gd name="T74" fmla="*/ 56 w 119"/>
              <a:gd name="T75" fmla="*/ 53 h 140"/>
              <a:gd name="T76" fmla="*/ 68 w 119"/>
              <a:gd name="T77" fmla="*/ 53 h 140"/>
              <a:gd name="T78" fmla="*/ 64 w 119"/>
              <a:gd name="T79" fmla="*/ 49 h 140"/>
              <a:gd name="T80" fmla="*/ 79 w 119"/>
              <a:gd name="T81" fmla="*/ 61 h 140"/>
              <a:gd name="T82" fmla="*/ 64 w 119"/>
              <a:gd name="T83" fmla="*/ 82 h 140"/>
              <a:gd name="T84" fmla="*/ 67 w 119"/>
              <a:gd name="T85" fmla="*/ 8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9" h="140">
                <a:moveTo>
                  <a:pt x="52" y="5"/>
                </a:moveTo>
                <a:cubicBezTo>
                  <a:pt x="60" y="5"/>
                  <a:pt x="68" y="7"/>
                  <a:pt x="75" y="10"/>
                </a:cubicBezTo>
                <a:cubicBezTo>
                  <a:pt x="76" y="11"/>
                  <a:pt x="78" y="10"/>
                  <a:pt x="78" y="9"/>
                </a:cubicBezTo>
                <a:cubicBezTo>
                  <a:pt x="80" y="6"/>
                  <a:pt x="80" y="6"/>
                  <a:pt x="80" y="6"/>
                </a:cubicBezTo>
                <a:cubicBezTo>
                  <a:pt x="82" y="2"/>
                  <a:pt x="82" y="2"/>
                  <a:pt x="82" y="2"/>
                </a:cubicBezTo>
                <a:cubicBezTo>
                  <a:pt x="83" y="1"/>
                  <a:pt x="84" y="0"/>
                  <a:pt x="86" y="1"/>
                </a:cubicBezTo>
                <a:cubicBezTo>
                  <a:pt x="105" y="12"/>
                  <a:pt x="119" y="34"/>
                  <a:pt x="119" y="58"/>
                </a:cubicBezTo>
                <a:cubicBezTo>
                  <a:pt x="119" y="92"/>
                  <a:pt x="92" y="121"/>
                  <a:pt x="59" y="124"/>
                </a:cubicBezTo>
                <a:cubicBezTo>
                  <a:pt x="57" y="124"/>
                  <a:pt x="56" y="125"/>
                  <a:pt x="56" y="127"/>
                </a:cubicBezTo>
                <a:cubicBezTo>
                  <a:pt x="56" y="129"/>
                  <a:pt x="56" y="129"/>
                  <a:pt x="56" y="129"/>
                </a:cubicBezTo>
                <a:cubicBezTo>
                  <a:pt x="56" y="131"/>
                  <a:pt x="57" y="132"/>
                  <a:pt x="59" y="132"/>
                </a:cubicBezTo>
                <a:cubicBezTo>
                  <a:pt x="89" y="132"/>
                  <a:pt x="89" y="132"/>
                  <a:pt x="89" y="132"/>
                </a:cubicBezTo>
                <a:cubicBezTo>
                  <a:pt x="90" y="132"/>
                  <a:pt x="91" y="133"/>
                  <a:pt x="91" y="134"/>
                </a:cubicBezTo>
                <a:cubicBezTo>
                  <a:pt x="91" y="137"/>
                  <a:pt x="91" y="137"/>
                  <a:pt x="91" y="137"/>
                </a:cubicBezTo>
                <a:cubicBezTo>
                  <a:pt x="91" y="139"/>
                  <a:pt x="90" y="140"/>
                  <a:pt x="89" y="140"/>
                </a:cubicBezTo>
                <a:cubicBezTo>
                  <a:pt x="16" y="140"/>
                  <a:pt x="16" y="140"/>
                  <a:pt x="16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4"/>
                  <a:pt x="14" y="134"/>
                  <a:pt x="14" y="134"/>
                </a:cubicBezTo>
                <a:cubicBezTo>
                  <a:pt x="14" y="133"/>
                  <a:pt x="15" y="132"/>
                  <a:pt x="16" y="132"/>
                </a:cubicBezTo>
                <a:cubicBezTo>
                  <a:pt x="46" y="132"/>
                  <a:pt x="46" y="132"/>
                  <a:pt x="46" y="132"/>
                </a:cubicBezTo>
                <a:cubicBezTo>
                  <a:pt x="48" y="132"/>
                  <a:pt x="49" y="131"/>
                  <a:pt x="49" y="129"/>
                </a:cubicBezTo>
                <a:cubicBezTo>
                  <a:pt x="49" y="127"/>
                  <a:pt x="49" y="127"/>
                  <a:pt x="49" y="127"/>
                </a:cubicBezTo>
                <a:cubicBezTo>
                  <a:pt x="49" y="125"/>
                  <a:pt x="48" y="124"/>
                  <a:pt x="46" y="124"/>
                </a:cubicBezTo>
                <a:cubicBezTo>
                  <a:pt x="39" y="123"/>
                  <a:pt x="31" y="121"/>
                  <a:pt x="24" y="118"/>
                </a:cubicBezTo>
                <a:cubicBezTo>
                  <a:pt x="23" y="117"/>
                  <a:pt x="22" y="115"/>
                  <a:pt x="23" y="114"/>
                </a:cubicBezTo>
                <a:cubicBezTo>
                  <a:pt x="27" y="107"/>
                  <a:pt x="27" y="107"/>
                  <a:pt x="27" y="107"/>
                </a:cubicBezTo>
                <a:cubicBezTo>
                  <a:pt x="27" y="105"/>
                  <a:pt x="27" y="104"/>
                  <a:pt x="26" y="103"/>
                </a:cubicBezTo>
                <a:cubicBezTo>
                  <a:pt x="10" y="94"/>
                  <a:pt x="0" y="77"/>
                  <a:pt x="0" y="58"/>
                </a:cubicBezTo>
                <a:cubicBezTo>
                  <a:pt x="0" y="29"/>
                  <a:pt x="24" y="5"/>
                  <a:pt x="52" y="5"/>
                </a:cubicBezTo>
                <a:close/>
                <a:moveTo>
                  <a:pt x="84" y="16"/>
                </a:moveTo>
                <a:cubicBezTo>
                  <a:pt x="97" y="25"/>
                  <a:pt x="105" y="41"/>
                  <a:pt x="105" y="58"/>
                </a:cubicBezTo>
                <a:cubicBezTo>
                  <a:pt x="105" y="87"/>
                  <a:pt x="81" y="110"/>
                  <a:pt x="52" y="110"/>
                </a:cubicBezTo>
                <a:cubicBezTo>
                  <a:pt x="46" y="110"/>
                  <a:pt x="41" y="109"/>
                  <a:pt x="35" y="107"/>
                </a:cubicBezTo>
                <a:cubicBezTo>
                  <a:pt x="34" y="107"/>
                  <a:pt x="33" y="108"/>
                  <a:pt x="33" y="109"/>
                </a:cubicBezTo>
                <a:cubicBezTo>
                  <a:pt x="32" y="111"/>
                  <a:pt x="32" y="111"/>
                  <a:pt x="32" y="111"/>
                </a:cubicBezTo>
                <a:cubicBezTo>
                  <a:pt x="31" y="111"/>
                  <a:pt x="31" y="112"/>
                  <a:pt x="31" y="112"/>
                </a:cubicBezTo>
                <a:cubicBezTo>
                  <a:pt x="32" y="113"/>
                  <a:pt x="32" y="113"/>
                  <a:pt x="33" y="114"/>
                </a:cubicBezTo>
                <a:cubicBezTo>
                  <a:pt x="39" y="116"/>
                  <a:pt x="46" y="117"/>
                  <a:pt x="52" y="117"/>
                </a:cubicBezTo>
                <a:cubicBezTo>
                  <a:pt x="85" y="117"/>
                  <a:pt x="111" y="91"/>
                  <a:pt x="111" y="58"/>
                </a:cubicBezTo>
                <a:cubicBezTo>
                  <a:pt x="111" y="38"/>
                  <a:pt x="102" y="21"/>
                  <a:pt x="87" y="10"/>
                </a:cubicBezTo>
                <a:cubicBezTo>
                  <a:pt x="87" y="10"/>
                  <a:pt x="86" y="10"/>
                  <a:pt x="85" y="10"/>
                </a:cubicBezTo>
                <a:cubicBezTo>
                  <a:pt x="85" y="10"/>
                  <a:pt x="84" y="10"/>
                  <a:pt x="84" y="11"/>
                </a:cubicBezTo>
                <a:cubicBezTo>
                  <a:pt x="83" y="13"/>
                  <a:pt x="83" y="13"/>
                  <a:pt x="83" y="13"/>
                </a:cubicBezTo>
                <a:cubicBezTo>
                  <a:pt x="82" y="14"/>
                  <a:pt x="83" y="15"/>
                  <a:pt x="84" y="16"/>
                </a:cubicBezTo>
                <a:close/>
                <a:moveTo>
                  <a:pt x="81" y="61"/>
                </a:moveTo>
                <a:cubicBezTo>
                  <a:pt x="81" y="57"/>
                  <a:pt x="82" y="54"/>
                  <a:pt x="83" y="51"/>
                </a:cubicBezTo>
                <a:cubicBezTo>
                  <a:pt x="83" y="49"/>
                  <a:pt x="84" y="49"/>
                  <a:pt x="85" y="51"/>
                </a:cubicBezTo>
                <a:cubicBezTo>
                  <a:pt x="87" y="53"/>
                  <a:pt x="90" y="54"/>
                  <a:pt x="92" y="56"/>
                </a:cubicBezTo>
                <a:cubicBezTo>
                  <a:pt x="94" y="58"/>
                  <a:pt x="94" y="58"/>
                  <a:pt x="94" y="55"/>
                </a:cubicBezTo>
                <a:cubicBezTo>
                  <a:pt x="94" y="53"/>
                  <a:pt x="95" y="51"/>
                  <a:pt x="95" y="49"/>
                </a:cubicBezTo>
                <a:cubicBezTo>
                  <a:pt x="96" y="48"/>
                  <a:pt x="97" y="48"/>
                  <a:pt x="97" y="49"/>
                </a:cubicBezTo>
                <a:cubicBezTo>
                  <a:pt x="97" y="52"/>
                  <a:pt x="98" y="55"/>
                  <a:pt x="98" y="58"/>
                </a:cubicBezTo>
                <a:cubicBezTo>
                  <a:pt x="98" y="58"/>
                  <a:pt x="98" y="58"/>
                  <a:pt x="98" y="58"/>
                </a:cubicBezTo>
                <a:cubicBezTo>
                  <a:pt x="98" y="58"/>
                  <a:pt x="98" y="58"/>
                  <a:pt x="98" y="59"/>
                </a:cubicBezTo>
                <a:cubicBezTo>
                  <a:pt x="96" y="61"/>
                  <a:pt x="96" y="61"/>
                  <a:pt x="96" y="61"/>
                </a:cubicBezTo>
                <a:cubicBezTo>
                  <a:pt x="96" y="62"/>
                  <a:pt x="96" y="62"/>
                  <a:pt x="97" y="63"/>
                </a:cubicBezTo>
                <a:cubicBezTo>
                  <a:pt x="97" y="63"/>
                  <a:pt x="97" y="63"/>
                  <a:pt x="97" y="63"/>
                </a:cubicBezTo>
                <a:cubicBezTo>
                  <a:pt x="97" y="63"/>
                  <a:pt x="98" y="63"/>
                  <a:pt x="97" y="63"/>
                </a:cubicBezTo>
                <a:cubicBezTo>
                  <a:pt x="97" y="64"/>
                  <a:pt x="97" y="64"/>
                  <a:pt x="97" y="65"/>
                </a:cubicBezTo>
                <a:cubicBezTo>
                  <a:pt x="97" y="65"/>
                  <a:pt x="97" y="65"/>
                  <a:pt x="97" y="65"/>
                </a:cubicBezTo>
                <a:cubicBezTo>
                  <a:pt x="96" y="65"/>
                  <a:pt x="96" y="65"/>
                  <a:pt x="96" y="65"/>
                </a:cubicBezTo>
                <a:cubicBezTo>
                  <a:pt x="94" y="65"/>
                  <a:pt x="94" y="65"/>
                  <a:pt x="93" y="64"/>
                </a:cubicBezTo>
                <a:cubicBezTo>
                  <a:pt x="93" y="63"/>
                  <a:pt x="93" y="63"/>
                  <a:pt x="92" y="62"/>
                </a:cubicBezTo>
                <a:cubicBezTo>
                  <a:pt x="89" y="56"/>
                  <a:pt x="89" y="55"/>
                  <a:pt x="91" y="63"/>
                </a:cubicBezTo>
                <a:cubicBezTo>
                  <a:pt x="92" y="64"/>
                  <a:pt x="92" y="66"/>
                  <a:pt x="92" y="66"/>
                </a:cubicBezTo>
                <a:cubicBezTo>
                  <a:pt x="93" y="68"/>
                  <a:pt x="93" y="68"/>
                  <a:pt x="94" y="68"/>
                </a:cubicBezTo>
                <a:cubicBezTo>
                  <a:pt x="95" y="68"/>
                  <a:pt x="95" y="68"/>
                  <a:pt x="96" y="68"/>
                </a:cubicBezTo>
                <a:cubicBezTo>
                  <a:pt x="96" y="68"/>
                  <a:pt x="97" y="68"/>
                  <a:pt x="96" y="69"/>
                </a:cubicBezTo>
                <a:cubicBezTo>
                  <a:pt x="92" y="89"/>
                  <a:pt x="74" y="103"/>
                  <a:pt x="52" y="103"/>
                </a:cubicBezTo>
                <a:cubicBezTo>
                  <a:pt x="27" y="103"/>
                  <a:pt x="7" y="83"/>
                  <a:pt x="7" y="58"/>
                </a:cubicBezTo>
                <a:cubicBezTo>
                  <a:pt x="7" y="33"/>
                  <a:pt x="27" y="13"/>
                  <a:pt x="52" y="13"/>
                </a:cubicBezTo>
                <a:cubicBezTo>
                  <a:pt x="57" y="13"/>
                  <a:pt x="62" y="13"/>
                  <a:pt x="66" y="15"/>
                </a:cubicBezTo>
                <a:cubicBezTo>
                  <a:pt x="67" y="15"/>
                  <a:pt x="67" y="16"/>
                  <a:pt x="66" y="16"/>
                </a:cubicBezTo>
                <a:cubicBezTo>
                  <a:pt x="62" y="19"/>
                  <a:pt x="57" y="21"/>
                  <a:pt x="52" y="24"/>
                </a:cubicBezTo>
                <a:cubicBezTo>
                  <a:pt x="50" y="25"/>
                  <a:pt x="50" y="25"/>
                  <a:pt x="48" y="25"/>
                </a:cubicBezTo>
                <a:cubicBezTo>
                  <a:pt x="46" y="25"/>
                  <a:pt x="43" y="26"/>
                  <a:pt x="41" y="26"/>
                </a:cubicBezTo>
                <a:cubicBezTo>
                  <a:pt x="39" y="26"/>
                  <a:pt x="39" y="26"/>
                  <a:pt x="39" y="27"/>
                </a:cubicBezTo>
                <a:cubicBezTo>
                  <a:pt x="39" y="30"/>
                  <a:pt x="38" y="32"/>
                  <a:pt x="38" y="34"/>
                </a:cubicBezTo>
                <a:cubicBezTo>
                  <a:pt x="38" y="35"/>
                  <a:pt x="38" y="36"/>
                  <a:pt x="37" y="37"/>
                </a:cubicBezTo>
                <a:cubicBezTo>
                  <a:pt x="36" y="38"/>
                  <a:pt x="36" y="40"/>
                  <a:pt x="35" y="42"/>
                </a:cubicBezTo>
                <a:cubicBezTo>
                  <a:pt x="34" y="43"/>
                  <a:pt x="34" y="43"/>
                  <a:pt x="33" y="43"/>
                </a:cubicBezTo>
                <a:cubicBezTo>
                  <a:pt x="33" y="43"/>
                  <a:pt x="33" y="44"/>
                  <a:pt x="32" y="44"/>
                </a:cubicBezTo>
                <a:cubicBezTo>
                  <a:pt x="31" y="44"/>
                  <a:pt x="31" y="44"/>
                  <a:pt x="31" y="45"/>
                </a:cubicBezTo>
                <a:cubicBezTo>
                  <a:pt x="31" y="46"/>
                  <a:pt x="31" y="47"/>
                  <a:pt x="31" y="47"/>
                </a:cubicBezTo>
                <a:cubicBezTo>
                  <a:pt x="32" y="48"/>
                  <a:pt x="32" y="48"/>
                  <a:pt x="33" y="48"/>
                </a:cubicBezTo>
                <a:cubicBezTo>
                  <a:pt x="33" y="48"/>
                  <a:pt x="34" y="48"/>
                  <a:pt x="34" y="48"/>
                </a:cubicBezTo>
                <a:cubicBezTo>
                  <a:pt x="36" y="48"/>
                  <a:pt x="36" y="48"/>
                  <a:pt x="37" y="47"/>
                </a:cubicBezTo>
                <a:cubicBezTo>
                  <a:pt x="38" y="46"/>
                  <a:pt x="39" y="44"/>
                  <a:pt x="40" y="43"/>
                </a:cubicBezTo>
                <a:cubicBezTo>
                  <a:pt x="40" y="42"/>
                  <a:pt x="40" y="42"/>
                  <a:pt x="42" y="42"/>
                </a:cubicBezTo>
                <a:cubicBezTo>
                  <a:pt x="43" y="43"/>
                  <a:pt x="45" y="43"/>
                  <a:pt x="47" y="43"/>
                </a:cubicBezTo>
                <a:cubicBezTo>
                  <a:pt x="48" y="44"/>
                  <a:pt x="48" y="44"/>
                  <a:pt x="49" y="44"/>
                </a:cubicBezTo>
                <a:cubicBezTo>
                  <a:pt x="50" y="46"/>
                  <a:pt x="51" y="47"/>
                  <a:pt x="52" y="48"/>
                </a:cubicBezTo>
                <a:cubicBezTo>
                  <a:pt x="53" y="49"/>
                  <a:pt x="53" y="49"/>
                  <a:pt x="52" y="49"/>
                </a:cubicBezTo>
                <a:cubicBezTo>
                  <a:pt x="50" y="49"/>
                  <a:pt x="49" y="49"/>
                  <a:pt x="47" y="50"/>
                </a:cubicBezTo>
                <a:cubicBezTo>
                  <a:pt x="46" y="50"/>
                  <a:pt x="46" y="50"/>
                  <a:pt x="45" y="49"/>
                </a:cubicBezTo>
                <a:cubicBezTo>
                  <a:pt x="44" y="49"/>
                  <a:pt x="43" y="48"/>
                  <a:pt x="42" y="47"/>
                </a:cubicBezTo>
                <a:cubicBezTo>
                  <a:pt x="42" y="47"/>
                  <a:pt x="41" y="47"/>
                  <a:pt x="40" y="47"/>
                </a:cubicBezTo>
                <a:cubicBezTo>
                  <a:pt x="38" y="48"/>
                  <a:pt x="36" y="49"/>
                  <a:pt x="34" y="50"/>
                </a:cubicBezTo>
                <a:cubicBezTo>
                  <a:pt x="33" y="51"/>
                  <a:pt x="32" y="51"/>
                  <a:pt x="32" y="53"/>
                </a:cubicBezTo>
                <a:cubicBezTo>
                  <a:pt x="31" y="56"/>
                  <a:pt x="30" y="59"/>
                  <a:pt x="29" y="62"/>
                </a:cubicBezTo>
                <a:cubicBezTo>
                  <a:pt x="29" y="64"/>
                  <a:pt x="29" y="64"/>
                  <a:pt x="30" y="65"/>
                </a:cubicBezTo>
                <a:cubicBezTo>
                  <a:pt x="31" y="67"/>
                  <a:pt x="32" y="69"/>
                  <a:pt x="33" y="71"/>
                </a:cubicBezTo>
                <a:cubicBezTo>
                  <a:pt x="34" y="72"/>
                  <a:pt x="34" y="72"/>
                  <a:pt x="36" y="71"/>
                </a:cubicBezTo>
                <a:cubicBezTo>
                  <a:pt x="38" y="71"/>
                  <a:pt x="40" y="70"/>
                  <a:pt x="43" y="70"/>
                </a:cubicBezTo>
                <a:cubicBezTo>
                  <a:pt x="44" y="70"/>
                  <a:pt x="44" y="70"/>
                  <a:pt x="45" y="71"/>
                </a:cubicBezTo>
                <a:cubicBezTo>
                  <a:pt x="48" y="79"/>
                  <a:pt x="50" y="87"/>
                  <a:pt x="53" y="95"/>
                </a:cubicBezTo>
                <a:cubicBezTo>
                  <a:pt x="54" y="97"/>
                  <a:pt x="54" y="97"/>
                  <a:pt x="55" y="95"/>
                </a:cubicBezTo>
                <a:cubicBezTo>
                  <a:pt x="57" y="91"/>
                  <a:pt x="59" y="87"/>
                  <a:pt x="61" y="83"/>
                </a:cubicBezTo>
                <a:cubicBezTo>
                  <a:pt x="63" y="82"/>
                  <a:pt x="63" y="81"/>
                  <a:pt x="63" y="79"/>
                </a:cubicBezTo>
                <a:cubicBezTo>
                  <a:pt x="64" y="74"/>
                  <a:pt x="64" y="69"/>
                  <a:pt x="65" y="65"/>
                </a:cubicBezTo>
                <a:cubicBezTo>
                  <a:pt x="65" y="62"/>
                  <a:pt x="65" y="62"/>
                  <a:pt x="63" y="62"/>
                </a:cubicBezTo>
                <a:cubicBezTo>
                  <a:pt x="61" y="63"/>
                  <a:pt x="61" y="63"/>
                  <a:pt x="60" y="61"/>
                </a:cubicBezTo>
                <a:cubicBezTo>
                  <a:pt x="59" y="58"/>
                  <a:pt x="57" y="56"/>
                  <a:pt x="56" y="54"/>
                </a:cubicBezTo>
                <a:cubicBezTo>
                  <a:pt x="55" y="51"/>
                  <a:pt x="55" y="51"/>
                  <a:pt x="56" y="53"/>
                </a:cubicBezTo>
                <a:cubicBezTo>
                  <a:pt x="58" y="55"/>
                  <a:pt x="59" y="56"/>
                  <a:pt x="61" y="58"/>
                </a:cubicBezTo>
                <a:cubicBezTo>
                  <a:pt x="62" y="60"/>
                  <a:pt x="62" y="60"/>
                  <a:pt x="64" y="58"/>
                </a:cubicBezTo>
                <a:cubicBezTo>
                  <a:pt x="65" y="57"/>
                  <a:pt x="66" y="55"/>
                  <a:pt x="68" y="53"/>
                </a:cubicBezTo>
                <a:cubicBezTo>
                  <a:pt x="69" y="52"/>
                  <a:pt x="69" y="51"/>
                  <a:pt x="67" y="51"/>
                </a:cubicBezTo>
                <a:cubicBezTo>
                  <a:pt x="66" y="50"/>
                  <a:pt x="65" y="50"/>
                  <a:pt x="64" y="49"/>
                </a:cubicBezTo>
                <a:cubicBezTo>
                  <a:pt x="62" y="49"/>
                  <a:pt x="62" y="48"/>
                  <a:pt x="64" y="49"/>
                </a:cubicBezTo>
                <a:cubicBezTo>
                  <a:pt x="66" y="49"/>
                  <a:pt x="68" y="49"/>
                  <a:pt x="70" y="50"/>
                </a:cubicBezTo>
                <a:cubicBezTo>
                  <a:pt x="73" y="50"/>
                  <a:pt x="73" y="50"/>
                  <a:pt x="74" y="52"/>
                </a:cubicBezTo>
                <a:cubicBezTo>
                  <a:pt x="76" y="55"/>
                  <a:pt x="77" y="58"/>
                  <a:pt x="79" y="61"/>
                </a:cubicBezTo>
                <a:cubicBezTo>
                  <a:pt x="80" y="63"/>
                  <a:pt x="80" y="63"/>
                  <a:pt x="81" y="61"/>
                </a:cubicBezTo>
                <a:close/>
                <a:moveTo>
                  <a:pt x="65" y="79"/>
                </a:moveTo>
                <a:cubicBezTo>
                  <a:pt x="65" y="80"/>
                  <a:pt x="64" y="81"/>
                  <a:pt x="64" y="82"/>
                </a:cubicBezTo>
                <a:cubicBezTo>
                  <a:pt x="63" y="83"/>
                  <a:pt x="63" y="84"/>
                  <a:pt x="63" y="86"/>
                </a:cubicBezTo>
                <a:cubicBezTo>
                  <a:pt x="64" y="90"/>
                  <a:pt x="64" y="90"/>
                  <a:pt x="65" y="86"/>
                </a:cubicBezTo>
                <a:cubicBezTo>
                  <a:pt x="65" y="84"/>
                  <a:pt x="66" y="82"/>
                  <a:pt x="67" y="80"/>
                </a:cubicBezTo>
                <a:cubicBezTo>
                  <a:pt x="68" y="76"/>
                  <a:pt x="67" y="76"/>
                  <a:pt x="65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4924425" y="2951163"/>
            <a:ext cx="3511550" cy="123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4922838" y="2951163"/>
            <a:ext cx="2401887" cy="123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68" name="Freeform 24"/>
          <p:cNvSpPr/>
          <p:nvPr/>
        </p:nvSpPr>
        <p:spPr bwMode="auto">
          <a:xfrm>
            <a:off x="7180263" y="2606675"/>
            <a:ext cx="292100" cy="333375"/>
          </a:xfrm>
          <a:custGeom>
            <a:avLst/>
            <a:gdLst>
              <a:gd name="T0" fmla="*/ 125 w 125"/>
              <a:gd name="T1" fmla="*/ 62 h 144"/>
              <a:gd name="T2" fmla="*/ 62 w 125"/>
              <a:gd name="T3" fmla="*/ 0 h 144"/>
              <a:gd name="T4" fmla="*/ 0 w 125"/>
              <a:gd name="T5" fmla="*/ 62 h 144"/>
              <a:gd name="T6" fmla="*/ 51 w 125"/>
              <a:gd name="T7" fmla="*/ 124 h 144"/>
              <a:gd name="T8" fmla="*/ 55 w 125"/>
              <a:gd name="T9" fmla="*/ 130 h 144"/>
              <a:gd name="T10" fmla="*/ 62 w 125"/>
              <a:gd name="T11" fmla="*/ 144 h 144"/>
              <a:gd name="T12" fmla="*/ 70 w 125"/>
              <a:gd name="T13" fmla="*/ 130 h 144"/>
              <a:gd name="T14" fmla="*/ 74 w 125"/>
              <a:gd name="T15" fmla="*/ 124 h 144"/>
              <a:gd name="T16" fmla="*/ 125 w 125"/>
              <a:gd name="T17" fmla="*/ 6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5" h="144">
                <a:moveTo>
                  <a:pt x="125" y="62"/>
                </a:moveTo>
                <a:cubicBezTo>
                  <a:pt x="125" y="28"/>
                  <a:pt x="97" y="0"/>
                  <a:pt x="62" y="0"/>
                </a:cubicBezTo>
                <a:cubicBezTo>
                  <a:pt x="28" y="0"/>
                  <a:pt x="0" y="28"/>
                  <a:pt x="0" y="62"/>
                </a:cubicBezTo>
                <a:cubicBezTo>
                  <a:pt x="0" y="93"/>
                  <a:pt x="22" y="118"/>
                  <a:pt x="51" y="124"/>
                </a:cubicBezTo>
                <a:cubicBezTo>
                  <a:pt x="55" y="130"/>
                  <a:pt x="55" y="130"/>
                  <a:pt x="55" y="130"/>
                </a:cubicBezTo>
                <a:cubicBezTo>
                  <a:pt x="62" y="144"/>
                  <a:pt x="62" y="144"/>
                  <a:pt x="62" y="144"/>
                </a:cubicBezTo>
                <a:cubicBezTo>
                  <a:pt x="70" y="130"/>
                  <a:pt x="70" y="130"/>
                  <a:pt x="70" y="130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103" y="118"/>
                  <a:pt x="125" y="93"/>
                  <a:pt x="125" y="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4924425" y="3503613"/>
            <a:ext cx="3511550" cy="123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4924425" y="3503613"/>
            <a:ext cx="2951163" cy="1238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71" name="Rectangle 27"/>
          <p:cNvSpPr>
            <a:spLocks noChangeArrowheads="1"/>
          </p:cNvSpPr>
          <p:nvPr/>
        </p:nvSpPr>
        <p:spPr bwMode="auto">
          <a:xfrm>
            <a:off x="4924425" y="4038600"/>
            <a:ext cx="3511550" cy="123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72" name="Rectangle 28"/>
          <p:cNvSpPr>
            <a:spLocks noChangeArrowheads="1"/>
          </p:cNvSpPr>
          <p:nvPr/>
        </p:nvSpPr>
        <p:spPr bwMode="auto">
          <a:xfrm>
            <a:off x="4924425" y="4038600"/>
            <a:ext cx="2089150" cy="123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73" name="Rectangle 29"/>
          <p:cNvSpPr>
            <a:spLocks noChangeArrowheads="1"/>
          </p:cNvSpPr>
          <p:nvPr/>
        </p:nvSpPr>
        <p:spPr bwMode="auto">
          <a:xfrm>
            <a:off x="7221538" y="2695575"/>
            <a:ext cx="2111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75%</a:t>
            </a:r>
            <a:endParaRPr lang="en-US" altLang="zh-CN" sz="800">
              <a:ea typeface="微软雅黑" panose="020B0503020204020204" pitchFamily="34" charset="-122"/>
            </a:endParaRPr>
          </a:p>
        </p:txBody>
      </p:sp>
      <p:sp>
        <p:nvSpPr>
          <p:cNvPr id="6174" name="Freeform 30"/>
          <p:cNvSpPr/>
          <p:nvPr/>
        </p:nvSpPr>
        <p:spPr bwMode="auto">
          <a:xfrm>
            <a:off x="7731125" y="3160713"/>
            <a:ext cx="292100" cy="333375"/>
          </a:xfrm>
          <a:custGeom>
            <a:avLst/>
            <a:gdLst>
              <a:gd name="T0" fmla="*/ 125 w 125"/>
              <a:gd name="T1" fmla="*/ 62 h 144"/>
              <a:gd name="T2" fmla="*/ 62 w 125"/>
              <a:gd name="T3" fmla="*/ 0 h 144"/>
              <a:gd name="T4" fmla="*/ 0 w 125"/>
              <a:gd name="T5" fmla="*/ 62 h 144"/>
              <a:gd name="T6" fmla="*/ 51 w 125"/>
              <a:gd name="T7" fmla="*/ 124 h 144"/>
              <a:gd name="T8" fmla="*/ 55 w 125"/>
              <a:gd name="T9" fmla="*/ 130 h 144"/>
              <a:gd name="T10" fmla="*/ 62 w 125"/>
              <a:gd name="T11" fmla="*/ 144 h 144"/>
              <a:gd name="T12" fmla="*/ 70 w 125"/>
              <a:gd name="T13" fmla="*/ 130 h 144"/>
              <a:gd name="T14" fmla="*/ 74 w 125"/>
              <a:gd name="T15" fmla="*/ 124 h 144"/>
              <a:gd name="T16" fmla="*/ 125 w 125"/>
              <a:gd name="T17" fmla="*/ 6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5" h="144">
                <a:moveTo>
                  <a:pt x="125" y="62"/>
                </a:moveTo>
                <a:cubicBezTo>
                  <a:pt x="125" y="28"/>
                  <a:pt x="97" y="0"/>
                  <a:pt x="62" y="0"/>
                </a:cubicBezTo>
                <a:cubicBezTo>
                  <a:pt x="28" y="0"/>
                  <a:pt x="0" y="28"/>
                  <a:pt x="0" y="62"/>
                </a:cubicBezTo>
                <a:cubicBezTo>
                  <a:pt x="0" y="93"/>
                  <a:pt x="22" y="118"/>
                  <a:pt x="51" y="124"/>
                </a:cubicBezTo>
                <a:cubicBezTo>
                  <a:pt x="55" y="130"/>
                  <a:pt x="55" y="130"/>
                  <a:pt x="55" y="130"/>
                </a:cubicBezTo>
                <a:cubicBezTo>
                  <a:pt x="62" y="144"/>
                  <a:pt x="62" y="144"/>
                  <a:pt x="62" y="144"/>
                </a:cubicBezTo>
                <a:cubicBezTo>
                  <a:pt x="70" y="130"/>
                  <a:pt x="70" y="130"/>
                  <a:pt x="70" y="130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103" y="118"/>
                  <a:pt x="125" y="93"/>
                  <a:pt x="125" y="6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75" name="Rectangle 31"/>
          <p:cNvSpPr>
            <a:spLocks noChangeArrowheads="1"/>
          </p:cNvSpPr>
          <p:nvPr/>
        </p:nvSpPr>
        <p:spPr bwMode="auto">
          <a:xfrm>
            <a:off x="7772400" y="3249613"/>
            <a:ext cx="21113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85%</a:t>
            </a:r>
            <a:endParaRPr lang="en-US" altLang="zh-CN" sz="800">
              <a:ea typeface="微软雅黑" panose="020B0503020204020204" pitchFamily="34" charset="-122"/>
            </a:endParaRPr>
          </a:p>
        </p:txBody>
      </p:sp>
      <p:sp>
        <p:nvSpPr>
          <p:cNvPr id="6176" name="Freeform 32"/>
          <p:cNvSpPr/>
          <p:nvPr/>
        </p:nvSpPr>
        <p:spPr bwMode="auto">
          <a:xfrm>
            <a:off x="6869113" y="3694113"/>
            <a:ext cx="292100" cy="333375"/>
          </a:xfrm>
          <a:custGeom>
            <a:avLst/>
            <a:gdLst>
              <a:gd name="T0" fmla="*/ 125 w 125"/>
              <a:gd name="T1" fmla="*/ 62 h 144"/>
              <a:gd name="T2" fmla="*/ 62 w 125"/>
              <a:gd name="T3" fmla="*/ 0 h 144"/>
              <a:gd name="T4" fmla="*/ 0 w 125"/>
              <a:gd name="T5" fmla="*/ 62 h 144"/>
              <a:gd name="T6" fmla="*/ 51 w 125"/>
              <a:gd name="T7" fmla="*/ 124 h 144"/>
              <a:gd name="T8" fmla="*/ 55 w 125"/>
              <a:gd name="T9" fmla="*/ 130 h 144"/>
              <a:gd name="T10" fmla="*/ 62 w 125"/>
              <a:gd name="T11" fmla="*/ 144 h 144"/>
              <a:gd name="T12" fmla="*/ 70 w 125"/>
              <a:gd name="T13" fmla="*/ 130 h 144"/>
              <a:gd name="T14" fmla="*/ 74 w 125"/>
              <a:gd name="T15" fmla="*/ 124 h 144"/>
              <a:gd name="T16" fmla="*/ 125 w 125"/>
              <a:gd name="T17" fmla="*/ 6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5" h="144">
                <a:moveTo>
                  <a:pt x="125" y="62"/>
                </a:moveTo>
                <a:cubicBezTo>
                  <a:pt x="125" y="28"/>
                  <a:pt x="97" y="0"/>
                  <a:pt x="62" y="0"/>
                </a:cubicBezTo>
                <a:cubicBezTo>
                  <a:pt x="28" y="0"/>
                  <a:pt x="0" y="28"/>
                  <a:pt x="0" y="62"/>
                </a:cubicBezTo>
                <a:cubicBezTo>
                  <a:pt x="0" y="93"/>
                  <a:pt x="22" y="118"/>
                  <a:pt x="51" y="124"/>
                </a:cubicBezTo>
                <a:cubicBezTo>
                  <a:pt x="55" y="130"/>
                  <a:pt x="55" y="130"/>
                  <a:pt x="55" y="130"/>
                </a:cubicBezTo>
                <a:cubicBezTo>
                  <a:pt x="62" y="144"/>
                  <a:pt x="62" y="144"/>
                  <a:pt x="62" y="144"/>
                </a:cubicBezTo>
                <a:cubicBezTo>
                  <a:pt x="70" y="130"/>
                  <a:pt x="70" y="130"/>
                  <a:pt x="70" y="130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103" y="118"/>
                  <a:pt x="125" y="93"/>
                  <a:pt x="125" y="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77" name="Rectangle 33"/>
          <p:cNvSpPr>
            <a:spLocks noChangeArrowheads="1"/>
          </p:cNvSpPr>
          <p:nvPr/>
        </p:nvSpPr>
        <p:spPr bwMode="auto">
          <a:xfrm>
            <a:off x="6910388" y="3783013"/>
            <a:ext cx="21113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65%</a:t>
            </a:r>
            <a:endParaRPr lang="en-US" altLang="zh-CN" sz="800">
              <a:ea typeface="微软雅黑" panose="020B0503020204020204" pitchFamily="34" charset="-122"/>
            </a:endParaRPr>
          </a:p>
        </p:txBody>
      </p:sp>
      <p:sp>
        <p:nvSpPr>
          <p:cNvPr id="6178" name="Rectangle 34"/>
          <p:cNvSpPr>
            <a:spLocks noChangeArrowheads="1"/>
          </p:cNvSpPr>
          <p:nvPr/>
        </p:nvSpPr>
        <p:spPr bwMode="auto">
          <a:xfrm>
            <a:off x="4832350" y="2754313"/>
            <a:ext cx="63831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Developer </a:t>
            </a:r>
            <a:endParaRPr lang="en-US" altLang="zh-CN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79" name="Rectangle 35"/>
          <p:cNvSpPr>
            <a:spLocks noChangeArrowheads="1"/>
          </p:cNvSpPr>
          <p:nvPr/>
        </p:nvSpPr>
        <p:spPr bwMode="auto">
          <a:xfrm>
            <a:off x="4832350" y="3309938"/>
            <a:ext cx="5741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tx1">
                    <a:lumMod val="75000"/>
                    <a:lumOff val="25000"/>
                  </a:schemeClr>
                </a:solidFill>
              </a:rPr>
              <a:t>Designer </a:t>
            </a:r>
            <a:endParaRPr lang="en-US" altLang="zh-CN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4832350" y="3851275"/>
            <a:ext cx="6604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tx1">
                    <a:lumMod val="75000"/>
                    <a:lumOff val="25000"/>
                  </a:schemeClr>
                </a:solidFill>
              </a:rPr>
              <a:t>Marketing </a:t>
            </a:r>
            <a:endParaRPr lang="en-US" altLang="zh-CN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81" name="Line 37"/>
          <p:cNvSpPr>
            <a:spLocks noChangeShapeType="1"/>
          </p:cNvSpPr>
          <p:nvPr/>
        </p:nvSpPr>
        <p:spPr bwMode="auto">
          <a:xfrm>
            <a:off x="4567238" y="2343150"/>
            <a:ext cx="0" cy="2087563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82" name="Rectangle 38"/>
          <p:cNvSpPr>
            <a:spLocks noChangeArrowheads="1"/>
          </p:cNvSpPr>
          <p:nvPr/>
        </p:nvSpPr>
        <p:spPr bwMode="auto">
          <a:xfrm>
            <a:off x="1452563" y="2859088"/>
            <a:ext cx="1438275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/>
                </a:solidFill>
              </a:rPr>
              <a:t>MARKETING</a:t>
            </a:r>
            <a:endParaRPr lang="zh-CN" altLang="en-US" sz="1000" b="1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458817" y="358586"/>
            <a:ext cx="222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Rectangle 20"/>
          <p:cNvSpPr>
            <a:spLocks noChangeArrowheads="1"/>
          </p:cNvSpPr>
          <p:nvPr/>
        </p:nvSpPr>
        <p:spPr bwMode="auto">
          <a:xfrm>
            <a:off x="3671697" y="685492"/>
            <a:ext cx="180060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subtitle for your presentation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 descr="slide3"/>
          <p:cNvSpPr>
            <a:spLocks noChangeArrowheads="1"/>
          </p:cNvSpPr>
          <p:nvPr/>
        </p:nvSpPr>
        <p:spPr bwMode="auto">
          <a:xfrm>
            <a:off x="3851275" y="1779588"/>
            <a:ext cx="5292725" cy="3024187"/>
          </a:xfrm>
          <a:prstGeom prst="rect">
            <a:avLst/>
          </a:prstGeom>
          <a:blipFill dpi="0" rotWithShape="1">
            <a:blip r:embed="rId1"/>
            <a:srcRect/>
            <a:stretch>
              <a:fillRect r="-1570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8820150" y="3290888"/>
            <a:ext cx="323850" cy="15128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403350" y="2171700"/>
            <a:ext cx="22320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TOPIC HEADER </a:t>
            </a:r>
            <a:r>
              <a:rPr lang="zh-CN" altLang="en-U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ONE</a:t>
            </a:r>
            <a:endParaRPr lang="zh-CN" altLang="en-US" sz="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 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395288" y="1203325"/>
            <a:ext cx="8353425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666750" y="2236788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accent1"/>
                </a:solidFill>
                <a:latin typeface="Impact" panose="020B0806030902050204" pitchFamily="34" charset="0"/>
              </a:rPr>
              <a:t>08</a:t>
            </a:r>
            <a:endParaRPr lang="en-US" altLang="zh-CN" sz="20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700088" y="2670175"/>
            <a:ext cx="398462" cy="21431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DEC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1403350" y="3560763"/>
            <a:ext cx="22320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TOPIC HEADER </a:t>
            </a:r>
            <a:r>
              <a:rPr lang="en-US" altLang="zh-CN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TWO</a:t>
            </a:r>
            <a:endParaRPr lang="zh-CN" altLang="en-US" sz="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 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694767" y="3625850"/>
            <a:ext cx="4106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accent1"/>
                </a:solidFill>
                <a:latin typeface="Impact" panose="020B0806030902050204" pitchFamily="34" charset="0"/>
              </a:rPr>
              <a:t>12</a:t>
            </a:r>
            <a:endParaRPr lang="en-US" altLang="zh-CN" sz="200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696913" y="4059238"/>
            <a:ext cx="404812" cy="21431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NOV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8820150" y="1779588"/>
            <a:ext cx="323850" cy="15128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8496300" y="3290888"/>
            <a:ext cx="323850" cy="15128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8496300" y="1779588"/>
            <a:ext cx="323850" cy="15128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458817" y="358586"/>
            <a:ext cx="222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Rectangle 20"/>
          <p:cNvSpPr>
            <a:spLocks noChangeArrowheads="1"/>
          </p:cNvSpPr>
          <p:nvPr/>
        </p:nvSpPr>
        <p:spPr bwMode="auto">
          <a:xfrm>
            <a:off x="3671697" y="685492"/>
            <a:ext cx="180060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subtitle for your presentation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4202113" y="1655763"/>
            <a:ext cx="4249737" cy="44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8" name="Oval 10"/>
          <p:cNvSpPr>
            <a:spLocks noChangeArrowheads="1"/>
          </p:cNvSpPr>
          <p:nvPr/>
        </p:nvSpPr>
        <p:spPr bwMode="auto">
          <a:xfrm>
            <a:off x="8231188" y="1655763"/>
            <a:ext cx="444500" cy="4445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3919538" y="2100263"/>
            <a:ext cx="4248150" cy="4476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60" name="Oval 12"/>
          <p:cNvSpPr>
            <a:spLocks noChangeArrowheads="1"/>
          </p:cNvSpPr>
          <p:nvPr/>
        </p:nvSpPr>
        <p:spPr bwMode="auto">
          <a:xfrm>
            <a:off x="7945438" y="2100263"/>
            <a:ext cx="444500" cy="44767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3584575" y="2547938"/>
            <a:ext cx="4251325" cy="44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62" name="Oval 14"/>
          <p:cNvSpPr>
            <a:spLocks noChangeArrowheads="1"/>
          </p:cNvSpPr>
          <p:nvPr/>
        </p:nvSpPr>
        <p:spPr bwMode="auto">
          <a:xfrm>
            <a:off x="7612063" y="2547938"/>
            <a:ext cx="444500" cy="4445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3540125" y="2992438"/>
            <a:ext cx="3921125" cy="444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64" name="Oval 16"/>
          <p:cNvSpPr>
            <a:spLocks noChangeArrowheads="1"/>
          </p:cNvSpPr>
          <p:nvPr/>
        </p:nvSpPr>
        <p:spPr bwMode="auto">
          <a:xfrm>
            <a:off x="7237413" y="2992438"/>
            <a:ext cx="444500" cy="4445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66" name="Oval 18"/>
          <p:cNvSpPr>
            <a:spLocks noChangeArrowheads="1"/>
          </p:cNvSpPr>
          <p:nvPr/>
        </p:nvSpPr>
        <p:spPr bwMode="auto">
          <a:xfrm>
            <a:off x="3059113" y="1776413"/>
            <a:ext cx="1873250" cy="18748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919413" y="1635125"/>
            <a:ext cx="3127375" cy="3111500"/>
            <a:chOff x="2919413" y="1635125"/>
            <a:chExt cx="3127375" cy="3111500"/>
          </a:xfrm>
        </p:grpSpPr>
        <p:sp>
          <p:nvSpPr>
            <p:cNvPr id="27667" name="Freeform 19"/>
            <p:cNvSpPr>
              <a:spLocks noEditPoints="1"/>
            </p:cNvSpPr>
            <p:nvPr/>
          </p:nvSpPr>
          <p:spPr bwMode="auto">
            <a:xfrm>
              <a:off x="2919413" y="1635125"/>
              <a:ext cx="2144712" cy="2147888"/>
            </a:xfrm>
            <a:custGeom>
              <a:avLst/>
              <a:gdLst>
                <a:gd name="T0" fmla="*/ 480 w 961"/>
                <a:gd name="T1" fmla="*/ 0 h 961"/>
                <a:gd name="T2" fmla="*/ 0 w 961"/>
                <a:gd name="T3" fmla="*/ 480 h 961"/>
                <a:gd name="T4" fmla="*/ 480 w 961"/>
                <a:gd name="T5" fmla="*/ 961 h 961"/>
                <a:gd name="T6" fmla="*/ 961 w 961"/>
                <a:gd name="T7" fmla="*/ 480 h 961"/>
                <a:gd name="T8" fmla="*/ 480 w 961"/>
                <a:gd name="T9" fmla="*/ 0 h 961"/>
                <a:gd name="T10" fmla="*/ 480 w 961"/>
                <a:gd name="T11" fmla="*/ 896 h 961"/>
                <a:gd name="T12" fmla="*/ 64 w 961"/>
                <a:gd name="T13" fmla="*/ 480 h 961"/>
                <a:gd name="T14" fmla="*/ 480 w 961"/>
                <a:gd name="T15" fmla="*/ 64 h 961"/>
                <a:gd name="T16" fmla="*/ 896 w 961"/>
                <a:gd name="T17" fmla="*/ 480 h 961"/>
                <a:gd name="T18" fmla="*/ 480 w 961"/>
                <a:gd name="T19" fmla="*/ 896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1" h="961">
                  <a:moveTo>
                    <a:pt x="480" y="0"/>
                  </a:moveTo>
                  <a:cubicBezTo>
                    <a:pt x="215" y="0"/>
                    <a:pt x="0" y="215"/>
                    <a:pt x="0" y="480"/>
                  </a:cubicBezTo>
                  <a:cubicBezTo>
                    <a:pt x="0" y="746"/>
                    <a:pt x="215" y="961"/>
                    <a:pt x="480" y="961"/>
                  </a:cubicBezTo>
                  <a:cubicBezTo>
                    <a:pt x="746" y="961"/>
                    <a:pt x="961" y="746"/>
                    <a:pt x="961" y="480"/>
                  </a:cubicBezTo>
                  <a:cubicBezTo>
                    <a:pt x="961" y="215"/>
                    <a:pt x="746" y="0"/>
                    <a:pt x="480" y="0"/>
                  </a:cubicBezTo>
                  <a:close/>
                  <a:moveTo>
                    <a:pt x="480" y="896"/>
                  </a:moveTo>
                  <a:cubicBezTo>
                    <a:pt x="251" y="896"/>
                    <a:pt x="64" y="710"/>
                    <a:pt x="64" y="480"/>
                  </a:cubicBezTo>
                  <a:cubicBezTo>
                    <a:pt x="64" y="251"/>
                    <a:pt x="251" y="64"/>
                    <a:pt x="480" y="64"/>
                  </a:cubicBezTo>
                  <a:cubicBezTo>
                    <a:pt x="710" y="64"/>
                    <a:pt x="896" y="251"/>
                    <a:pt x="896" y="480"/>
                  </a:cubicBezTo>
                  <a:cubicBezTo>
                    <a:pt x="896" y="710"/>
                    <a:pt x="710" y="896"/>
                    <a:pt x="480" y="8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8" name="Freeform 20"/>
            <p:cNvSpPr/>
            <p:nvPr/>
          </p:nvSpPr>
          <p:spPr bwMode="auto">
            <a:xfrm>
              <a:off x="4660900" y="3355975"/>
              <a:ext cx="631825" cy="633413"/>
            </a:xfrm>
            <a:custGeom>
              <a:avLst/>
              <a:gdLst>
                <a:gd name="T0" fmla="*/ 309 w 398"/>
                <a:gd name="T1" fmla="*/ 399 h 399"/>
                <a:gd name="T2" fmla="*/ 0 w 398"/>
                <a:gd name="T3" fmla="*/ 89 h 399"/>
                <a:gd name="T4" fmla="*/ 88 w 398"/>
                <a:gd name="T5" fmla="*/ 0 h 399"/>
                <a:gd name="T6" fmla="*/ 398 w 398"/>
                <a:gd name="T7" fmla="*/ 310 h 399"/>
                <a:gd name="T8" fmla="*/ 309 w 398"/>
                <a:gd name="T9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" h="399">
                  <a:moveTo>
                    <a:pt x="309" y="399"/>
                  </a:moveTo>
                  <a:lnTo>
                    <a:pt x="0" y="89"/>
                  </a:lnTo>
                  <a:lnTo>
                    <a:pt x="88" y="0"/>
                  </a:lnTo>
                  <a:lnTo>
                    <a:pt x="398" y="310"/>
                  </a:lnTo>
                  <a:lnTo>
                    <a:pt x="309" y="39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9" name="Freeform 21"/>
            <p:cNvSpPr/>
            <p:nvPr/>
          </p:nvSpPr>
          <p:spPr bwMode="auto">
            <a:xfrm>
              <a:off x="5086350" y="3786188"/>
              <a:ext cx="960438" cy="960437"/>
            </a:xfrm>
            <a:custGeom>
              <a:avLst/>
              <a:gdLst>
                <a:gd name="T0" fmla="*/ 340 w 430"/>
                <a:gd name="T1" fmla="*/ 415 h 430"/>
                <a:gd name="T2" fmla="*/ 302 w 430"/>
                <a:gd name="T3" fmla="*/ 421 h 430"/>
                <a:gd name="T4" fmla="*/ 9 w 430"/>
                <a:gd name="T5" fmla="*/ 128 h 430"/>
                <a:gd name="T6" fmla="*/ 14 w 430"/>
                <a:gd name="T7" fmla="*/ 90 h 430"/>
                <a:gd name="T8" fmla="*/ 91 w 430"/>
                <a:gd name="T9" fmla="*/ 14 h 430"/>
                <a:gd name="T10" fmla="*/ 128 w 430"/>
                <a:gd name="T11" fmla="*/ 8 h 430"/>
                <a:gd name="T12" fmla="*/ 421 w 430"/>
                <a:gd name="T13" fmla="*/ 301 h 430"/>
                <a:gd name="T14" fmla="*/ 416 w 430"/>
                <a:gd name="T15" fmla="*/ 339 h 430"/>
                <a:gd name="T16" fmla="*/ 340 w 430"/>
                <a:gd name="T17" fmla="*/ 415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0" h="430">
                  <a:moveTo>
                    <a:pt x="340" y="415"/>
                  </a:moveTo>
                  <a:cubicBezTo>
                    <a:pt x="328" y="427"/>
                    <a:pt x="311" y="430"/>
                    <a:pt x="302" y="421"/>
                  </a:cubicBezTo>
                  <a:cubicBezTo>
                    <a:pt x="9" y="128"/>
                    <a:pt x="9" y="128"/>
                    <a:pt x="9" y="128"/>
                  </a:cubicBezTo>
                  <a:cubicBezTo>
                    <a:pt x="0" y="119"/>
                    <a:pt x="2" y="102"/>
                    <a:pt x="14" y="90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102" y="2"/>
                    <a:pt x="119" y="0"/>
                    <a:pt x="128" y="8"/>
                  </a:cubicBezTo>
                  <a:cubicBezTo>
                    <a:pt x="421" y="301"/>
                    <a:pt x="421" y="301"/>
                    <a:pt x="421" y="301"/>
                  </a:cubicBezTo>
                  <a:cubicBezTo>
                    <a:pt x="430" y="310"/>
                    <a:pt x="428" y="327"/>
                    <a:pt x="416" y="339"/>
                  </a:cubicBezTo>
                  <a:lnTo>
                    <a:pt x="340" y="41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0" name="Freeform 22"/>
            <p:cNvSpPr/>
            <p:nvPr/>
          </p:nvSpPr>
          <p:spPr bwMode="auto">
            <a:xfrm>
              <a:off x="5157788" y="3857625"/>
              <a:ext cx="304800" cy="301625"/>
            </a:xfrm>
            <a:custGeom>
              <a:avLst/>
              <a:gdLst>
                <a:gd name="T0" fmla="*/ 23 w 192"/>
                <a:gd name="T1" fmla="*/ 190 h 190"/>
                <a:gd name="T2" fmla="*/ 0 w 192"/>
                <a:gd name="T3" fmla="*/ 167 h 190"/>
                <a:gd name="T4" fmla="*/ 168 w 192"/>
                <a:gd name="T5" fmla="*/ 0 h 190"/>
                <a:gd name="T6" fmla="*/ 192 w 192"/>
                <a:gd name="T7" fmla="*/ 22 h 190"/>
                <a:gd name="T8" fmla="*/ 23 w 192"/>
                <a:gd name="T9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90">
                  <a:moveTo>
                    <a:pt x="23" y="190"/>
                  </a:moveTo>
                  <a:lnTo>
                    <a:pt x="0" y="167"/>
                  </a:lnTo>
                  <a:lnTo>
                    <a:pt x="168" y="0"/>
                  </a:lnTo>
                  <a:lnTo>
                    <a:pt x="192" y="22"/>
                  </a:lnTo>
                  <a:lnTo>
                    <a:pt x="23" y="1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1" name="Freeform 23"/>
            <p:cNvSpPr/>
            <p:nvPr/>
          </p:nvSpPr>
          <p:spPr bwMode="auto">
            <a:xfrm>
              <a:off x="5673725" y="4371975"/>
              <a:ext cx="301625" cy="303213"/>
            </a:xfrm>
            <a:custGeom>
              <a:avLst/>
              <a:gdLst>
                <a:gd name="T0" fmla="*/ 23 w 190"/>
                <a:gd name="T1" fmla="*/ 191 h 191"/>
                <a:gd name="T2" fmla="*/ 0 w 190"/>
                <a:gd name="T3" fmla="*/ 167 h 191"/>
                <a:gd name="T4" fmla="*/ 168 w 190"/>
                <a:gd name="T5" fmla="*/ 0 h 191"/>
                <a:gd name="T6" fmla="*/ 190 w 190"/>
                <a:gd name="T7" fmla="*/ 22 h 191"/>
                <a:gd name="T8" fmla="*/ 23 w 190"/>
                <a:gd name="T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1">
                  <a:moveTo>
                    <a:pt x="23" y="191"/>
                  </a:moveTo>
                  <a:lnTo>
                    <a:pt x="0" y="167"/>
                  </a:lnTo>
                  <a:lnTo>
                    <a:pt x="168" y="0"/>
                  </a:lnTo>
                  <a:lnTo>
                    <a:pt x="190" y="22"/>
                  </a:lnTo>
                  <a:lnTo>
                    <a:pt x="23" y="1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672" name="Rectangle 24"/>
          <p:cNvSpPr>
            <a:spLocks noChangeArrowheads="1"/>
          </p:cNvSpPr>
          <p:nvPr/>
        </p:nvSpPr>
        <p:spPr bwMode="auto">
          <a:xfrm>
            <a:off x="468313" y="1589088"/>
            <a:ext cx="2159000" cy="199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TOPIC HEADER HERE</a:t>
            </a:r>
            <a:endParaRPr lang="zh-CN" altLang="en-US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673" name="Rectangle 25"/>
          <p:cNvSpPr>
            <a:spLocks noChangeArrowheads="1"/>
          </p:cNvSpPr>
          <p:nvPr/>
        </p:nvSpPr>
        <p:spPr bwMode="auto">
          <a:xfrm>
            <a:off x="3265488" y="2135188"/>
            <a:ext cx="145097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chemeClr val="bg1"/>
                </a:solidFill>
              </a:rPr>
              <a:t>TOPIC HEADER HERE</a:t>
            </a:r>
            <a:endParaRPr lang="zh-CN" altLang="en-US" sz="80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5226050" y="1727200"/>
            <a:ext cx="29464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27675" name="Rectangle 27"/>
          <p:cNvSpPr>
            <a:spLocks noChangeArrowheads="1"/>
          </p:cNvSpPr>
          <p:nvPr/>
        </p:nvSpPr>
        <p:spPr bwMode="auto">
          <a:xfrm>
            <a:off x="5226050" y="2184400"/>
            <a:ext cx="265906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</a:rPr>
              <a:t>.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5226050" y="2627313"/>
            <a:ext cx="22987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</a:rPr>
              <a:t>.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5226050" y="3070225"/>
            <a:ext cx="20097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8237538" y="16986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1"/>
                </a:solidFill>
              </a:rPr>
              <a:t>01</a:t>
            </a:r>
            <a:endParaRPr lang="en-US" altLang="zh-CN" b="1">
              <a:solidFill>
                <a:schemeClr val="bg1"/>
              </a:solidFill>
            </a:endParaRPr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7947025" y="215106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1"/>
                </a:solidFill>
              </a:rPr>
              <a:t>02</a:t>
            </a:r>
            <a:endParaRPr lang="en-US" altLang="zh-CN" b="1">
              <a:solidFill>
                <a:schemeClr val="bg1"/>
              </a:solidFill>
            </a:endParaRPr>
          </a:p>
        </p:txBody>
      </p:sp>
      <p:sp>
        <p:nvSpPr>
          <p:cNvPr id="27680" name="Text Box 32"/>
          <p:cNvSpPr txBox="1">
            <a:spLocks noChangeArrowheads="1"/>
          </p:cNvSpPr>
          <p:nvPr/>
        </p:nvSpPr>
        <p:spPr bwMode="auto">
          <a:xfrm>
            <a:off x="7613650" y="25892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1"/>
                </a:solidFill>
              </a:rPr>
              <a:t>03</a:t>
            </a:r>
            <a:endParaRPr lang="en-US" altLang="zh-CN" b="1">
              <a:solidFill>
                <a:schemeClr val="bg1"/>
              </a:solidFill>
            </a:endParaRPr>
          </a:p>
        </p:txBody>
      </p:sp>
      <p:sp>
        <p:nvSpPr>
          <p:cNvPr id="27681" name="Text Box 33"/>
          <p:cNvSpPr txBox="1">
            <a:spLocks noChangeArrowheads="1"/>
          </p:cNvSpPr>
          <p:nvPr/>
        </p:nvSpPr>
        <p:spPr bwMode="auto">
          <a:xfrm>
            <a:off x="7237413" y="30368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1"/>
                </a:solidFill>
              </a:rPr>
              <a:t>04</a:t>
            </a:r>
            <a:endParaRPr lang="en-US" altLang="zh-CN" b="1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458817" y="358586"/>
            <a:ext cx="222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Rectangle 20"/>
          <p:cNvSpPr>
            <a:spLocks noChangeArrowheads="1"/>
          </p:cNvSpPr>
          <p:nvPr/>
        </p:nvSpPr>
        <p:spPr bwMode="auto">
          <a:xfrm>
            <a:off x="3671697" y="685492"/>
            <a:ext cx="180060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subtitle for your presentation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36264" y="1346200"/>
            <a:ext cx="2746375" cy="1590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293" name="Rectangle 5" descr="C3443F420FB5676601CD8A6FCB880146"/>
          <p:cNvSpPr>
            <a:spLocks noChangeArrowheads="1"/>
          </p:cNvSpPr>
          <p:nvPr/>
        </p:nvSpPr>
        <p:spPr bwMode="auto">
          <a:xfrm>
            <a:off x="3200400" y="1344613"/>
            <a:ext cx="2746375" cy="1590675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294" name="Rectangle 6" descr="headphones-405880_1280"/>
          <p:cNvSpPr>
            <a:spLocks noChangeArrowheads="1"/>
          </p:cNvSpPr>
          <p:nvPr/>
        </p:nvSpPr>
        <p:spPr bwMode="auto">
          <a:xfrm>
            <a:off x="5962650" y="1344613"/>
            <a:ext cx="2746375" cy="1590675"/>
          </a:xfrm>
          <a:prstGeom prst="rect">
            <a:avLst/>
          </a:prstGeom>
          <a:blipFill dpi="0" rotWithShape="1">
            <a:blip r:embed="rId2"/>
            <a:srcRect/>
            <a:stretch>
              <a:fillRect r="-298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5" name="Rectangle 7" descr="photo-1416339276121-ba1dfa199912"/>
          <p:cNvSpPr>
            <a:spLocks noChangeArrowheads="1"/>
          </p:cNvSpPr>
          <p:nvPr/>
        </p:nvSpPr>
        <p:spPr bwMode="auto">
          <a:xfrm>
            <a:off x="434975" y="2954338"/>
            <a:ext cx="2746375" cy="1590675"/>
          </a:xfrm>
          <a:prstGeom prst="rect">
            <a:avLst/>
          </a:prstGeom>
          <a:blipFill dpi="0" rotWithShape="1">
            <a:blip r:embed="rId3"/>
            <a:srcRect/>
            <a:stretch>
              <a:fillRect b="-31505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6" name="Rectangle 8" descr="12"/>
          <p:cNvSpPr>
            <a:spLocks noChangeArrowheads="1"/>
          </p:cNvSpPr>
          <p:nvPr/>
        </p:nvSpPr>
        <p:spPr bwMode="auto">
          <a:xfrm>
            <a:off x="3200400" y="2954338"/>
            <a:ext cx="2746375" cy="1590675"/>
          </a:xfrm>
          <a:prstGeom prst="rect">
            <a:avLst/>
          </a:prstGeom>
          <a:blipFill dpi="0" rotWithShape="1">
            <a:blip r:embed="rId4"/>
            <a:srcRect/>
            <a:stretch>
              <a:fillRect b="-1579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7" name="Rectangle 9" descr="psb"/>
          <p:cNvSpPr>
            <a:spLocks noChangeArrowheads="1"/>
          </p:cNvSpPr>
          <p:nvPr/>
        </p:nvSpPr>
        <p:spPr bwMode="auto">
          <a:xfrm>
            <a:off x="5962650" y="2954338"/>
            <a:ext cx="2746375" cy="1590675"/>
          </a:xfrm>
          <a:prstGeom prst="rect">
            <a:avLst/>
          </a:prstGeom>
          <a:blipFill dpi="0" rotWithShape="1">
            <a:blip r:embed="rId5"/>
            <a:srcRect/>
            <a:stretch>
              <a:fillRect b="-1596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684213" y="1682750"/>
            <a:ext cx="223202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/>
                </a:solidFill>
              </a:rPr>
              <a:t>TOPIC HEADER ONE</a:t>
            </a:r>
            <a:endParaRPr lang="zh-CN" altLang="en-US" sz="1000" b="1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000" b="1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458817" y="358586"/>
            <a:ext cx="222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Rectangle 20"/>
          <p:cNvSpPr>
            <a:spLocks noChangeArrowheads="1"/>
          </p:cNvSpPr>
          <p:nvPr/>
        </p:nvSpPr>
        <p:spPr bwMode="auto">
          <a:xfrm>
            <a:off x="3671697" y="685492"/>
            <a:ext cx="180060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subtitle for your presentation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0" name="Group 4"/>
          <p:cNvGrpSpPr/>
          <p:nvPr/>
        </p:nvGrpSpPr>
        <p:grpSpPr bwMode="auto">
          <a:xfrm>
            <a:off x="2900363" y="1808163"/>
            <a:ext cx="3343275" cy="2251075"/>
            <a:chOff x="0" y="0"/>
            <a:chExt cx="2724" cy="1835"/>
          </a:xfrm>
        </p:grpSpPr>
        <p:sp>
          <p:nvSpPr>
            <p:cNvPr id="14341" name="Oval 5"/>
            <p:cNvSpPr>
              <a:spLocks noChangeArrowheads="1"/>
            </p:cNvSpPr>
            <p:nvPr/>
          </p:nvSpPr>
          <p:spPr bwMode="auto">
            <a:xfrm flipV="1">
              <a:off x="0" y="1755"/>
              <a:ext cx="2724" cy="8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4342" name="Group 6"/>
            <p:cNvGrpSpPr/>
            <p:nvPr/>
          </p:nvGrpSpPr>
          <p:grpSpPr bwMode="auto">
            <a:xfrm>
              <a:off x="240" y="0"/>
              <a:ext cx="2246" cy="1810"/>
              <a:chOff x="0" y="0"/>
              <a:chExt cx="2556" cy="1958"/>
            </a:xfrm>
          </p:grpSpPr>
          <p:pic>
            <p:nvPicPr>
              <p:cNvPr id="14343" name="Picture 7" descr="apple icons"/>
              <p:cNvPicPr>
                <a:picLocks noChangeAspect="1" noChangeArrowheads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556" cy="1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44" name="Rectangle 8" descr="star_stareu_177855_11"/>
              <p:cNvSpPr>
                <a:spLocks noChangeArrowheads="1"/>
              </p:cNvSpPr>
              <p:nvPr/>
            </p:nvSpPr>
            <p:spPr bwMode="auto">
              <a:xfrm>
                <a:off x="99" y="100"/>
                <a:ext cx="2358" cy="1336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 b="-10311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4345" name="Freeform 9"/>
          <p:cNvSpPr/>
          <p:nvPr/>
        </p:nvSpPr>
        <p:spPr bwMode="auto">
          <a:xfrm>
            <a:off x="2590800" y="1644650"/>
            <a:ext cx="231775" cy="276225"/>
          </a:xfrm>
          <a:custGeom>
            <a:avLst/>
            <a:gdLst>
              <a:gd name="T0" fmla="*/ 54 w 56"/>
              <a:gd name="T1" fmla="*/ 67 h 67"/>
              <a:gd name="T2" fmla="*/ 8 w 56"/>
              <a:gd name="T3" fmla="*/ 67 h 67"/>
              <a:gd name="T4" fmla="*/ 0 w 56"/>
              <a:gd name="T5" fmla="*/ 59 h 67"/>
              <a:gd name="T6" fmla="*/ 0 w 56"/>
              <a:gd name="T7" fmla="*/ 8 h 67"/>
              <a:gd name="T8" fmla="*/ 8 w 56"/>
              <a:gd name="T9" fmla="*/ 0 h 67"/>
              <a:gd name="T10" fmla="*/ 54 w 56"/>
              <a:gd name="T11" fmla="*/ 0 h 67"/>
              <a:gd name="T12" fmla="*/ 56 w 56"/>
              <a:gd name="T13" fmla="*/ 2 h 67"/>
              <a:gd name="T14" fmla="*/ 56 w 56"/>
              <a:gd name="T15" fmla="*/ 11 h 67"/>
              <a:gd name="T16" fmla="*/ 55 w 56"/>
              <a:gd name="T17" fmla="*/ 12 h 67"/>
              <a:gd name="T18" fmla="*/ 54 w 56"/>
              <a:gd name="T19" fmla="*/ 12 h 67"/>
              <a:gd name="T20" fmla="*/ 53 w 56"/>
              <a:gd name="T21" fmla="*/ 11 h 67"/>
              <a:gd name="T22" fmla="*/ 53 w 56"/>
              <a:gd name="T23" fmla="*/ 5 h 67"/>
              <a:gd name="T24" fmla="*/ 51 w 56"/>
              <a:gd name="T25" fmla="*/ 3 h 67"/>
              <a:gd name="T26" fmla="*/ 8 w 56"/>
              <a:gd name="T27" fmla="*/ 3 h 67"/>
              <a:gd name="T28" fmla="*/ 8 w 56"/>
              <a:gd name="T29" fmla="*/ 14 h 67"/>
              <a:gd name="T30" fmla="*/ 54 w 56"/>
              <a:gd name="T31" fmla="*/ 14 h 67"/>
              <a:gd name="T32" fmla="*/ 56 w 56"/>
              <a:gd name="T33" fmla="*/ 16 h 67"/>
              <a:gd name="T34" fmla="*/ 56 w 56"/>
              <a:gd name="T35" fmla="*/ 65 h 67"/>
              <a:gd name="T36" fmla="*/ 54 w 56"/>
              <a:gd name="T3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6" h="67">
                <a:moveTo>
                  <a:pt x="54" y="67"/>
                </a:moveTo>
                <a:cubicBezTo>
                  <a:pt x="8" y="67"/>
                  <a:pt x="8" y="67"/>
                  <a:pt x="8" y="67"/>
                </a:cubicBezTo>
                <a:cubicBezTo>
                  <a:pt x="4" y="67"/>
                  <a:pt x="0" y="64"/>
                  <a:pt x="0" y="59"/>
                </a:cubicBezTo>
                <a:cubicBezTo>
                  <a:pt x="0" y="42"/>
                  <a:pt x="0" y="25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4" y="0"/>
                  <a:pt x="38" y="0"/>
                  <a:pt x="54" y="0"/>
                </a:cubicBezTo>
                <a:cubicBezTo>
                  <a:pt x="55" y="0"/>
                  <a:pt x="56" y="1"/>
                  <a:pt x="56" y="2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2"/>
                  <a:pt x="55" y="12"/>
                  <a:pt x="55" y="12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2"/>
                  <a:pt x="53" y="12"/>
                  <a:pt x="53" y="11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4"/>
                  <a:pt x="52" y="3"/>
                  <a:pt x="51" y="3"/>
                </a:cubicBezTo>
                <a:cubicBezTo>
                  <a:pt x="8" y="3"/>
                  <a:pt x="8" y="3"/>
                  <a:pt x="8" y="3"/>
                </a:cubicBezTo>
                <a:cubicBezTo>
                  <a:pt x="2" y="3"/>
                  <a:pt x="2" y="14"/>
                  <a:pt x="8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5" y="14"/>
                  <a:pt x="56" y="15"/>
                  <a:pt x="56" y="16"/>
                </a:cubicBezTo>
                <a:cubicBezTo>
                  <a:pt x="56" y="32"/>
                  <a:pt x="56" y="49"/>
                  <a:pt x="56" y="65"/>
                </a:cubicBezTo>
                <a:cubicBezTo>
                  <a:pt x="56" y="66"/>
                  <a:pt x="55" y="67"/>
                  <a:pt x="54" y="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6" name="Freeform 10"/>
          <p:cNvSpPr>
            <a:spLocks noEditPoints="1"/>
          </p:cNvSpPr>
          <p:nvPr/>
        </p:nvSpPr>
        <p:spPr bwMode="auto">
          <a:xfrm>
            <a:off x="6296025" y="3433763"/>
            <a:ext cx="241300" cy="339725"/>
          </a:xfrm>
          <a:custGeom>
            <a:avLst/>
            <a:gdLst>
              <a:gd name="T0" fmla="*/ 11 w 87"/>
              <a:gd name="T1" fmla="*/ 109 h 123"/>
              <a:gd name="T2" fmla="*/ 5 w 87"/>
              <a:gd name="T3" fmla="*/ 82 h 123"/>
              <a:gd name="T4" fmla="*/ 0 w 87"/>
              <a:gd name="T5" fmla="*/ 70 h 123"/>
              <a:gd name="T6" fmla="*/ 8 w 87"/>
              <a:gd name="T7" fmla="*/ 57 h 123"/>
              <a:gd name="T8" fmla="*/ 34 w 87"/>
              <a:gd name="T9" fmla="*/ 25 h 123"/>
              <a:gd name="T10" fmla="*/ 28 w 87"/>
              <a:gd name="T11" fmla="*/ 14 h 123"/>
              <a:gd name="T12" fmla="*/ 25 w 87"/>
              <a:gd name="T13" fmla="*/ 13 h 123"/>
              <a:gd name="T14" fmla="*/ 24 w 87"/>
              <a:gd name="T15" fmla="*/ 8 h 123"/>
              <a:gd name="T16" fmla="*/ 42 w 87"/>
              <a:gd name="T17" fmla="*/ 1 h 123"/>
              <a:gd name="T18" fmla="*/ 46 w 87"/>
              <a:gd name="T19" fmla="*/ 1 h 123"/>
              <a:gd name="T20" fmla="*/ 46 w 87"/>
              <a:gd name="T21" fmla="*/ 6 h 123"/>
              <a:gd name="T22" fmla="*/ 44 w 87"/>
              <a:gd name="T23" fmla="*/ 8 h 123"/>
              <a:gd name="T24" fmla="*/ 66 w 87"/>
              <a:gd name="T25" fmla="*/ 67 h 123"/>
              <a:gd name="T26" fmla="*/ 65 w 87"/>
              <a:gd name="T27" fmla="*/ 68 h 123"/>
              <a:gd name="T28" fmla="*/ 64 w 87"/>
              <a:gd name="T29" fmla="*/ 74 h 123"/>
              <a:gd name="T30" fmla="*/ 56 w 87"/>
              <a:gd name="T31" fmla="*/ 74 h 123"/>
              <a:gd name="T32" fmla="*/ 54 w 87"/>
              <a:gd name="T33" fmla="*/ 72 h 123"/>
              <a:gd name="T34" fmla="*/ 52 w 87"/>
              <a:gd name="T35" fmla="*/ 71 h 123"/>
              <a:gd name="T36" fmla="*/ 38 w 87"/>
              <a:gd name="T37" fmla="*/ 43 h 123"/>
              <a:gd name="T38" fmla="*/ 24 w 87"/>
              <a:gd name="T39" fmla="*/ 65 h 123"/>
              <a:gd name="T40" fmla="*/ 22 w 87"/>
              <a:gd name="T41" fmla="*/ 78 h 123"/>
              <a:gd name="T42" fmla="*/ 37 w 87"/>
              <a:gd name="T43" fmla="*/ 108 h 123"/>
              <a:gd name="T44" fmla="*/ 81 w 87"/>
              <a:gd name="T45" fmla="*/ 109 h 123"/>
              <a:gd name="T46" fmla="*/ 86 w 87"/>
              <a:gd name="T47" fmla="*/ 118 h 123"/>
              <a:gd name="T48" fmla="*/ 10 w 87"/>
              <a:gd name="T49" fmla="*/ 123 h 123"/>
              <a:gd name="T50" fmla="*/ 5 w 87"/>
              <a:gd name="T51" fmla="*/ 114 h 123"/>
              <a:gd name="T52" fmla="*/ 13 w 87"/>
              <a:gd name="T53" fmla="*/ 65 h 123"/>
              <a:gd name="T54" fmla="*/ 13 w 87"/>
              <a:gd name="T55" fmla="*/ 76 h 123"/>
              <a:gd name="T56" fmla="*/ 13 w 87"/>
              <a:gd name="T57" fmla="*/ 65 h 123"/>
              <a:gd name="T58" fmla="*/ 82 w 87"/>
              <a:gd name="T59" fmla="*/ 72 h 123"/>
              <a:gd name="T60" fmla="*/ 87 w 87"/>
              <a:gd name="T61" fmla="*/ 76 h 123"/>
              <a:gd name="T62" fmla="*/ 49 w 87"/>
              <a:gd name="T63" fmla="*/ 94 h 123"/>
              <a:gd name="T64" fmla="*/ 44 w 87"/>
              <a:gd name="T65" fmla="*/ 9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7" h="123">
                <a:moveTo>
                  <a:pt x="10" y="109"/>
                </a:moveTo>
                <a:cubicBezTo>
                  <a:pt x="11" y="109"/>
                  <a:pt x="11" y="109"/>
                  <a:pt x="11" y="109"/>
                </a:cubicBezTo>
                <a:cubicBezTo>
                  <a:pt x="13" y="109"/>
                  <a:pt x="14" y="106"/>
                  <a:pt x="13" y="105"/>
                </a:cubicBezTo>
                <a:cubicBezTo>
                  <a:pt x="8" y="98"/>
                  <a:pt x="6" y="90"/>
                  <a:pt x="5" y="82"/>
                </a:cubicBezTo>
                <a:cubicBezTo>
                  <a:pt x="5" y="80"/>
                  <a:pt x="4" y="79"/>
                  <a:pt x="4" y="79"/>
                </a:cubicBezTo>
                <a:cubicBezTo>
                  <a:pt x="2" y="76"/>
                  <a:pt x="0" y="73"/>
                  <a:pt x="0" y="70"/>
                </a:cubicBezTo>
                <a:cubicBezTo>
                  <a:pt x="0" y="66"/>
                  <a:pt x="2" y="62"/>
                  <a:pt x="6" y="60"/>
                </a:cubicBezTo>
                <a:cubicBezTo>
                  <a:pt x="7" y="59"/>
                  <a:pt x="8" y="58"/>
                  <a:pt x="8" y="57"/>
                </a:cubicBezTo>
                <a:cubicBezTo>
                  <a:pt x="12" y="45"/>
                  <a:pt x="21" y="35"/>
                  <a:pt x="33" y="29"/>
                </a:cubicBezTo>
                <a:cubicBezTo>
                  <a:pt x="34" y="28"/>
                  <a:pt x="34" y="27"/>
                  <a:pt x="34" y="2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4"/>
                  <a:pt x="28" y="13"/>
                  <a:pt x="28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5" y="14"/>
                  <a:pt x="25" y="13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9"/>
                  <a:pt x="24" y="9"/>
                  <a:pt x="24" y="8"/>
                </a:cubicBezTo>
                <a:cubicBezTo>
                  <a:pt x="27" y="7"/>
                  <a:pt x="27" y="7"/>
                  <a:pt x="27" y="7"/>
                </a:cubicBezTo>
                <a:cubicBezTo>
                  <a:pt x="42" y="1"/>
                  <a:pt x="42" y="1"/>
                  <a:pt x="42" y="1"/>
                </a:cubicBezTo>
                <a:cubicBezTo>
                  <a:pt x="44" y="0"/>
                  <a:pt x="44" y="0"/>
                  <a:pt x="44" y="0"/>
                </a:cubicBezTo>
                <a:cubicBezTo>
                  <a:pt x="45" y="0"/>
                  <a:pt x="46" y="1"/>
                  <a:pt x="46" y="1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7" y="6"/>
                  <a:pt x="46" y="6"/>
                </a:cubicBezTo>
                <a:cubicBezTo>
                  <a:pt x="45" y="7"/>
                  <a:pt x="45" y="7"/>
                  <a:pt x="45" y="7"/>
                </a:cubicBezTo>
                <a:cubicBezTo>
                  <a:pt x="44" y="7"/>
                  <a:pt x="44" y="8"/>
                  <a:pt x="44" y="8"/>
                </a:cubicBezTo>
                <a:cubicBezTo>
                  <a:pt x="67" y="65"/>
                  <a:pt x="67" y="65"/>
                  <a:pt x="67" y="65"/>
                </a:cubicBezTo>
                <a:cubicBezTo>
                  <a:pt x="67" y="66"/>
                  <a:pt x="67" y="66"/>
                  <a:pt x="66" y="67"/>
                </a:cubicBezTo>
                <a:cubicBezTo>
                  <a:pt x="66" y="67"/>
                  <a:pt x="66" y="67"/>
                  <a:pt x="66" y="67"/>
                </a:cubicBezTo>
                <a:cubicBezTo>
                  <a:pt x="65" y="67"/>
                  <a:pt x="65" y="68"/>
                  <a:pt x="65" y="68"/>
                </a:cubicBezTo>
                <a:cubicBezTo>
                  <a:pt x="66" y="70"/>
                  <a:pt x="66" y="70"/>
                  <a:pt x="66" y="70"/>
                </a:cubicBezTo>
                <a:cubicBezTo>
                  <a:pt x="67" y="72"/>
                  <a:pt x="66" y="73"/>
                  <a:pt x="64" y="74"/>
                </a:cubicBezTo>
                <a:cubicBezTo>
                  <a:pt x="60" y="76"/>
                  <a:pt x="60" y="76"/>
                  <a:pt x="60" y="76"/>
                </a:cubicBezTo>
                <a:cubicBezTo>
                  <a:pt x="58" y="76"/>
                  <a:pt x="57" y="75"/>
                  <a:pt x="56" y="74"/>
                </a:cubicBezTo>
                <a:cubicBezTo>
                  <a:pt x="55" y="72"/>
                  <a:pt x="55" y="72"/>
                  <a:pt x="55" y="72"/>
                </a:cubicBezTo>
                <a:cubicBezTo>
                  <a:pt x="55" y="72"/>
                  <a:pt x="54" y="71"/>
                  <a:pt x="54" y="72"/>
                </a:cubicBezTo>
                <a:cubicBezTo>
                  <a:pt x="53" y="72"/>
                  <a:pt x="53" y="72"/>
                  <a:pt x="53" y="72"/>
                </a:cubicBezTo>
                <a:cubicBezTo>
                  <a:pt x="53" y="72"/>
                  <a:pt x="52" y="72"/>
                  <a:pt x="52" y="71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3"/>
                  <a:pt x="39" y="43"/>
                  <a:pt x="38" y="43"/>
                </a:cubicBezTo>
                <a:cubicBezTo>
                  <a:pt x="31" y="48"/>
                  <a:pt x="26" y="54"/>
                  <a:pt x="23" y="60"/>
                </a:cubicBezTo>
                <a:cubicBezTo>
                  <a:pt x="23" y="62"/>
                  <a:pt x="23" y="63"/>
                  <a:pt x="24" y="65"/>
                </a:cubicBezTo>
                <a:cubicBezTo>
                  <a:pt x="24" y="66"/>
                  <a:pt x="25" y="68"/>
                  <a:pt x="25" y="70"/>
                </a:cubicBezTo>
                <a:cubicBezTo>
                  <a:pt x="25" y="73"/>
                  <a:pt x="24" y="76"/>
                  <a:pt x="22" y="78"/>
                </a:cubicBezTo>
                <a:cubicBezTo>
                  <a:pt x="21" y="79"/>
                  <a:pt x="21" y="81"/>
                  <a:pt x="21" y="82"/>
                </a:cubicBezTo>
                <a:cubicBezTo>
                  <a:pt x="22" y="92"/>
                  <a:pt x="28" y="102"/>
                  <a:pt x="37" y="108"/>
                </a:cubicBezTo>
                <a:cubicBezTo>
                  <a:pt x="38" y="108"/>
                  <a:pt x="39" y="109"/>
                  <a:pt x="40" y="109"/>
                </a:cubicBezTo>
                <a:cubicBezTo>
                  <a:pt x="81" y="109"/>
                  <a:pt x="81" y="109"/>
                  <a:pt x="81" y="109"/>
                </a:cubicBezTo>
                <a:cubicBezTo>
                  <a:pt x="83" y="109"/>
                  <a:pt x="86" y="111"/>
                  <a:pt x="86" y="114"/>
                </a:cubicBezTo>
                <a:cubicBezTo>
                  <a:pt x="86" y="118"/>
                  <a:pt x="86" y="118"/>
                  <a:pt x="86" y="118"/>
                </a:cubicBezTo>
                <a:cubicBezTo>
                  <a:pt x="86" y="121"/>
                  <a:pt x="83" y="123"/>
                  <a:pt x="81" y="123"/>
                </a:cubicBezTo>
                <a:cubicBezTo>
                  <a:pt x="10" y="123"/>
                  <a:pt x="10" y="123"/>
                  <a:pt x="10" y="123"/>
                </a:cubicBezTo>
                <a:cubicBezTo>
                  <a:pt x="7" y="123"/>
                  <a:pt x="5" y="121"/>
                  <a:pt x="5" y="118"/>
                </a:cubicBezTo>
                <a:cubicBezTo>
                  <a:pt x="5" y="114"/>
                  <a:pt x="5" y="114"/>
                  <a:pt x="5" y="114"/>
                </a:cubicBezTo>
                <a:cubicBezTo>
                  <a:pt x="5" y="111"/>
                  <a:pt x="7" y="109"/>
                  <a:pt x="10" y="109"/>
                </a:cubicBezTo>
                <a:close/>
                <a:moveTo>
                  <a:pt x="13" y="65"/>
                </a:moveTo>
                <a:cubicBezTo>
                  <a:pt x="16" y="65"/>
                  <a:pt x="18" y="67"/>
                  <a:pt x="18" y="70"/>
                </a:cubicBezTo>
                <a:cubicBezTo>
                  <a:pt x="18" y="73"/>
                  <a:pt x="16" y="76"/>
                  <a:pt x="13" y="76"/>
                </a:cubicBezTo>
                <a:cubicBezTo>
                  <a:pt x="9" y="76"/>
                  <a:pt x="7" y="73"/>
                  <a:pt x="7" y="70"/>
                </a:cubicBezTo>
                <a:cubicBezTo>
                  <a:pt x="7" y="67"/>
                  <a:pt x="9" y="65"/>
                  <a:pt x="13" y="65"/>
                </a:cubicBezTo>
                <a:close/>
                <a:moveTo>
                  <a:pt x="46" y="86"/>
                </a:moveTo>
                <a:cubicBezTo>
                  <a:pt x="82" y="72"/>
                  <a:pt x="82" y="72"/>
                  <a:pt x="82" y="72"/>
                </a:cubicBezTo>
                <a:cubicBezTo>
                  <a:pt x="83" y="71"/>
                  <a:pt x="85" y="72"/>
                  <a:pt x="86" y="73"/>
                </a:cubicBezTo>
                <a:cubicBezTo>
                  <a:pt x="87" y="76"/>
                  <a:pt x="87" y="76"/>
                  <a:pt x="87" y="76"/>
                </a:cubicBezTo>
                <a:cubicBezTo>
                  <a:pt x="87" y="78"/>
                  <a:pt x="87" y="80"/>
                  <a:pt x="85" y="80"/>
                </a:cubicBezTo>
                <a:cubicBezTo>
                  <a:pt x="49" y="94"/>
                  <a:pt x="49" y="94"/>
                  <a:pt x="49" y="94"/>
                </a:cubicBezTo>
                <a:cubicBezTo>
                  <a:pt x="48" y="95"/>
                  <a:pt x="46" y="94"/>
                  <a:pt x="45" y="93"/>
                </a:cubicBezTo>
                <a:cubicBezTo>
                  <a:pt x="44" y="90"/>
                  <a:pt x="44" y="90"/>
                  <a:pt x="44" y="90"/>
                </a:cubicBezTo>
                <a:cubicBezTo>
                  <a:pt x="44" y="88"/>
                  <a:pt x="44" y="87"/>
                  <a:pt x="46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7" name="Freeform 11"/>
          <p:cNvSpPr>
            <a:spLocks noEditPoints="1"/>
          </p:cNvSpPr>
          <p:nvPr/>
        </p:nvSpPr>
        <p:spPr bwMode="auto">
          <a:xfrm rot="-178888">
            <a:off x="2554288" y="3429000"/>
            <a:ext cx="304800" cy="304800"/>
          </a:xfrm>
          <a:custGeom>
            <a:avLst/>
            <a:gdLst>
              <a:gd name="T0" fmla="*/ 69 w 138"/>
              <a:gd name="T1" fmla="*/ 138 h 138"/>
              <a:gd name="T2" fmla="*/ 114 w 138"/>
              <a:gd name="T3" fmla="*/ 36 h 138"/>
              <a:gd name="T4" fmla="*/ 105 w 138"/>
              <a:gd name="T5" fmla="*/ 64 h 138"/>
              <a:gd name="T6" fmla="*/ 126 w 138"/>
              <a:gd name="T7" fmla="*/ 64 h 138"/>
              <a:gd name="T8" fmla="*/ 124 w 138"/>
              <a:gd name="T9" fmla="*/ 72 h 138"/>
              <a:gd name="T10" fmla="*/ 102 w 138"/>
              <a:gd name="T11" fmla="*/ 95 h 138"/>
              <a:gd name="T12" fmla="*/ 116 w 138"/>
              <a:gd name="T13" fmla="*/ 101 h 138"/>
              <a:gd name="T14" fmla="*/ 25 w 138"/>
              <a:gd name="T15" fmla="*/ 101 h 138"/>
              <a:gd name="T16" fmla="*/ 34 w 138"/>
              <a:gd name="T17" fmla="*/ 73 h 138"/>
              <a:gd name="T18" fmla="*/ 13 w 138"/>
              <a:gd name="T19" fmla="*/ 74 h 138"/>
              <a:gd name="T20" fmla="*/ 15 w 138"/>
              <a:gd name="T21" fmla="*/ 66 h 138"/>
              <a:gd name="T22" fmla="*/ 37 w 138"/>
              <a:gd name="T23" fmla="*/ 43 h 138"/>
              <a:gd name="T24" fmla="*/ 22 w 138"/>
              <a:gd name="T25" fmla="*/ 37 h 138"/>
              <a:gd name="T26" fmla="*/ 92 w 138"/>
              <a:gd name="T27" fmla="*/ 19 h 138"/>
              <a:gd name="T28" fmla="*/ 109 w 138"/>
              <a:gd name="T29" fmla="*/ 32 h 138"/>
              <a:gd name="T30" fmla="*/ 93 w 138"/>
              <a:gd name="T31" fmla="*/ 18 h 138"/>
              <a:gd name="T32" fmla="*/ 74 w 138"/>
              <a:gd name="T33" fmla="*/ 12 h 138"/>
              <a:gd name="T34" fmla="*/ 74 w 138"/>
              <a:gd name="T35" fmla="*/ 40 h 138"/>
              <a:gd name="T36" fmla="*/ 81 w 138"/>
              <a:gd name="T37" fmla="*/ 14 h 138"/>
              <a:gd name="T38" fmla="*/ 61 w 138"/>
              <a:gd name="T39" fmla="*/ 13 h 138"/>
              <a:gd name="T40" fmla="*/ 46 w 138"/>
              <a:gd name="T41" fmla="*/ 37 h 138"/>
              <a:gd name="T42" fmla="*/ 66 w 138"/>
              <a:gd name="T43" fmla="*/ 14 h 138"/>
              <a:gd name="T44" fmla="*/ 29 w 138"/>
              <a:gd name="T45" fmla="*/ 29 h 138"/>
              <a:gd name="T46" fmla="*/ 37 w 138"/>
              <a:gd name="T47" fmla="*/ 35 h 138"/>
              <a:gd name="T48" fmla="*/ 45 w 138"/>
              <a:gd name="T49" fmla="*/ 18 h 138"/>
              <a:gd name="T50" fmla="*/ 46 w 138"/>
              <a:gd name="T51" fmla="*/ 119 h 138"/>
              <a:gd name="T52" fmla="*/ 29 w 138"/>
              <a:gd name="T53" fmla="*/ 106 h 138"/>
              <a:gd name="T54" fmla="*/ 64 w 138"/>
              <a:gd name="T55" fmla="*/ 125 h 138"/>
              <a:gd name="T56" fmla="*/ 64 w 138"/>
              <a:gd name="T57" fmla="*/ 98 h 138"/>
              <a:gd name="T58" fmla="*/ 57 w 138"/>
              <a:gd name="T59" fmla="*/ 123 h 138"/>
              <a:gd name="T60" fmla="*/ 78 w 138"/>
              <a:gd name="T61" fmla="*/ 125 h 138"/>
              <a:gd name="T62" fmla="*/ 92 w 138"/>
              <a:gd name="T63" fmla="*/ 100 h 138"/>
              <a:gd name="T64" fmla="*/ 72 w 138"/>
              <a:gd name="T65" fmla="*/ 123 h 138"/>
              <a:gd name="T66" fmla="*/ 110 w 138"/>
              <a:gd name="T67" fmla="*/ 108 h 138"/>
              <a:gd name="T68" fmla="*/ 99 w 138"/>
              <a:gd name="T69" fmla="*/ 104 h 138"/>
              <a:gd name="T70" fmla="*/ 94 w 138"/>
              <a:gd name="T71" fmla="*/ 43 h 138"/>
              <a:gd name="T72" fmla="*/ 72 w 138"/>
              <a:gd name="T73" fmla="*/ 64 h 138"/>
              <a:gd name="T74" fmla="*/ 98 w 138"/>
              <a:gd name="T75" fmla="*/ 64 h 138"/>
              <a:gd name="T76" fmla="*/ 97 w 138"/>
              <a:gd name="T77" fmla="*/ 72 h 138"/>
              <a:gd name="T78" fmla="*/ 72 w 138"/>
              <a:gd name="T79" fmla="*/ 90 h 138"/>
              <a:gd name="T80" fmla="*/ 96 w 138"/>
              <a:gd name="T81" fmla="*/ 93 h 138"/>
              <a:gd name="T82" fmla="*/ 45 w 138"/>
              <a:gd name="T83" fmla="*/ 94 h 138"/>
              <a:gd name="T84" fmla="*/ 66 w 138"/>
              <a:gd name="T85" fmla="*/ 73 h 138"/>
              <a:gd name="T86" fmla="*/ 40 w 138"/>
              <a:gd name="T87" fmla="*/ 74 h 138"/>
              <a:gd name="T88" fmla="*/ 42 w 138"/>
              <a:gd name="T89" fmla="*/ 66 h 138"/>
              <a:gd name="T90" fmla="*/ 66 w 138"/>
              <a:gd name="T91" fmla="*/ 47 h 138"/>
              <a:gd name="T92" fmla="*/ 43 w 138"/>
              <a:gd name="T93" fmla="*/ 44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38" h="138">
                <a:moveTo>
                  <a:pt x="69" y="0"/>
                </a:moveTo>
                <a:cubicBezTo>
                  <a:pt x="107" y="0"/>
                  <a:pt x="138" y="31"/>
                  <a:pt x="138" y="69"/>
                </a:cubicBezTo>
                <a:cubicBezTo>
                  <a:pt x="138" y="107"/>
                  <a:pt x="107" y="138"/>
                  <a:pt x="69" y="138"/>
                </a:cubicBezTo>
                <a:cubicBezTo>
                  <a:pt x="31" y="138"/>
                  <a:pt x="0" y="107"/>
                  <a:pt x="0" y="69"/>
                </a:cubicBezTo>
                <a:cubicBezTo>
                  <a:pt x="0" y="31"/>
                  <a:pt x="31" y="0"/>
                  <a:pt x="69" y="0"/>
                </a:cubicBezTo>
                <a:close/>
                <a:moveTo>
                  <a:pt x="114" y="36"/>
                </a:moveTo>
                <a:cubicBezTo>
                  <a:pt x="111" y="38"/>
                  <a:pt x="107" y="40"/>
                  <a:pt x="103" y="41"/>
                </a:cubicBezTo>
                <a:cubicBezTo>
                  <a:pt x="102" y="41"/>
                  <a:pt x="102" y="42"/>
                  <a:pt x="102" y="43"/>
                </a:cubicBezTo>
                <a:cubicBezTo>
                  <a:pt x="103" y="49"/>
                  <a:pt x="104" y="57"/>
                  <a:pt x="105" y="64"/>
                </a:cubicBezTo>
                <a:cubicBezTo>
                  <a:pt x="105" y="65"/>
                  <a:pt x="105" y="66"/>
                  <a:pt x="106" y="66"/>
                </a:cubicBezTo>
                <a:cubicBezTo>
                  <a:pt x="124" y="66"/>
                  <a:pt x="124" y="66"/>
                  <a:pt x="124" y="66"/>
                </a:cubicBezTo>
                <a:cubicBezTo>
                  <a:pt x="125" y="66"/>
                  <a:pt x="126" y="65"/>
                  <a:pt x="126" y="64"/>
                </a:cubicBezTo>
                <a:cubicBezTo>
                  <a:pt x="125" y="54"/>
                  <a:pt x="121" y="45"/>
                  <a:pt x="116" y="37"/>
                </a:cubicBezTo>
                <a:cubicBezTo>
                  <a:pt x="116" y="36"/>
                  <a:pt x="115" y="36"/>
                  <a:pt x="114" y="36"/>
                </a:cubicBezTo>
                <a:close/>
                <a:moveTo>
                  <a:pt x="124" y="72"/>
                </a:moveTo>
                <a:cubicBezTo>
                  <a:pt x="106" y="72"/>
                  <a:pt x="106" y="72"/>
                  <a:pt x="106" y="72"/>
                </a:cubicBezTo>
                <a:cubicBezTo>
                  <a:pt x="105" y="72"/>
                  <a:pt x="105" y="73"/>
                  <a:pt x="105" y="73"/>
                </a:cubicBezTo>
                <a:cubicBezTo>
                  <a:pt x="104" y="81"/>
                  <a:pt x="103" y="88"/>
                  <a:pt x="102" y="95"/>
                </a:cubicBezTo>
                <a:cubicBezTo>
                  <a:pt x="102" y="96"/>
                  <a:pt x="102" y="96"/>
                  <a:pt x="103" y="97"/>
                </a:cubicBezTo>
                <a:cubicBezTo>
                  <a:pt x="107" y="98"/>
                  <a:pt x="111" y="99"/>
                  <a:pt x="114" y="101"/>
                </a:cubicBezTo>
                <a:cubicBezTo>
                  <a:pt x="115" y="101"/>
                  <a:pt x="116" y="101"/>
                  <a:pt x="116" y="101"/>
                </a:cubicBezTo>
                <a:cubicBezTo>
                  <a:pt x="121" y="93"/>
                  <a:pt x="125" y="84"/>
                  <a:pt x="126" y="74"/>
                </a:cubicBezTo>
                <a:cubicBezTo>
                  <a:pt x="126" y="73"/>
                  <a:pt x="125" y="72"/>
                  <a:pt x="124" y="72"/>
                </a:cubicBezTo>
                <a:close/>
                <a:moveTo>
                  <a:pt x="25" y="101"/>
                </a:moveTo>
                <a:cubicBezTo>
                  <a:pt x="28" y="99"/>
                  <a:pt x="32" y="98"/>
                  <a:pt x="36" y="97"/>
                </a:cubicBezTo>
                <a:cubicBezTo>
                  <a:pt x="36" y="96"/>
                  <a:pt x="37" y="96"/>
                  <a:pt x="37" y="95"/>
                </a:cubicBezTo>
                <a:cubicBezTo>
                  <a:pt x="35" y="88"/>
                  <a:pt x="34" y="81"/>
                  <a:pt x="34" y="73"/>
                </a:cubicBezTo>
                <a:cubicBezTo>
                  <a:pt x="34" y="73"/>
                  <a:pt x="33" y="72"/>
                  <a:pt x="32" y="72"/>
                </a:cubicBezTo>
                <a:cubicBezTo>
                  <a:pt x="15" y="72"/>
                  <a:pt x="15" y="72"/>
                  <a:pt x="15" y="72"/>
                </a:cubicBezTo>
                <a:cubicBezTo>
                  <a:pt x="14" y="72"/>
                  <a:pt x="13" y="73"/>
                  <a:pt x="13" y="74"/>
                </a:cubicBezTo>
                <a:cubicBezTo>
                  <a:pt x="14" y="84"/>
                  <a:pt x="17" y="93"/>
                  <a:pt x="22" y="101"/>
                </a:cubicBezTo>
                <a:cubicBezTo>
                  <a:pt x="23" y="101"/>
                  <a:pt x="24" y="101"/>
                  <a:pt x="25" y="101"/>
                </a:cubicBezTo>
                <a:close/>
                <a:moveTo>
                  <a:pt x="15" y="66"/>
                </a:moveTo>
                <a:cubicBezTo>
                  <a:pt x="32" y="66"/>
                  <a:pt x="32" y="66"/>
                  <a:pt x="32" y="66"/>
                </a:cubicBezTo>
                <a:cubicBezTo>
                  <a:pt x="33" y="66"/>
                  <a:pt x="34" y="65"/>
                  <a:pt x="34" y="64"/>
                </a:cubicBezTo>
                <a:cubicBezTo>
                  <a:pt x="34" y="57"/>
                  <a:pt x="35" y="49"/>
                  <a:pt x="37" y="43"/>
                </a:cubicBezTo>
                <a:cubicBezTo>
                  <a:pt x="37" y="42"/>
                  <a:pt x="36" y="41"/>
                  <a:pt x="36" y="41"/>
                </a:cubicBezTo>
                <a:cubicBezTo>
                  <a:pt x="32" y="40"/>
                  <a:pt x="28" y="38"/>
                  <a:pt x="25" y="36"/>
                </a:cubicBezTo>
                <a:cubicBezTo>
                  <a:pt x="24" y="36"/>
                  <a:pt x="23" y="36"/>
                  <a:pt x="22" y="37"/>
                </a:cubicBezTo>
                <a:cubicBezTo>
                  <a:pt x="17" y="45"/>
                  <a:pt x="14" y="54"/>
                  <a:pt x="13" y="64"/>
                </a:cubicBezTo>
                <a:cubicBezTo>
                  <a:pt x="13" y="65"/>
                  <a:pt x="14" y="66"/>
                  <a:pt x="15" y="66"/>
                </a:cubicBezTo>
                <a:close/>
                <a:moveTo>
                  <a:pt x="92" y="19"/>
                </a:moveTo>
                <a:cubicBezTo>
                  <a:pt x="95" y="23"/>
                  <a:pt x="98" y="29"/>
                  <a:pt x="99" y="34"/>
                </a:cubicBezTo>
                <a:cubicBezTo>
                  <a:pt x="100" y="35"/>
                  <a:pt x="101" y="35"/>
                  <a:pt x="101" y="35"/>
                </a:cubicBezTo>
                <a:cubicBezTo>
                  <a:pt x="104" y="34"/>
                  <a:pt x="107" y="33"/>
                  <a:pt x="109" y="32"/>
                </a:cubicBezTo>
                <a:cubicBezTo>
                  <a:pt x="110" y="32"/>
                  <a:pt x="110" y="31"/>
                  <a:pt x="110" y="31"/>
                </a:cubicBezTo>
                <a:cubicBezTo>
                  <a:pt x="110" y="30"/>
                  <a:pt x="110" y="30"/>
                  <a:pt x="110" y="29"/>
                </a:cubicBezTo>
                <a:cubicBezTo>
                  <a:pt x="105" y="24"/>
                  <a:pt x="100" y="20"/>
                  <a:pt x="93" y="18"/>
                </a:cubicBezTo>
                <a:cubicBezTo>
                  <a:pt x="93" y="17"/>
                  <a:pt x="92" y="18"/>
                  <a:pt x="92" y="19"/>
                </a:cubicBezTo>
                <a:close/>
                <a:moveTo>
                  <a:pt x="78" y="13"/>
                </a:moveTo>
                <a:cubicBezTo>
                  <a:pt x="77" y="13"/>
                  <a:pt x="75" y="12"/>
                  <a:pt x="74" y="12"/>
                </a:cubicBezTo>
                <a:cubicBezTo>
                  <a:pt x="73" y="12"/>
                  <a:pt x="72" y="13"/>
                  <a:pt x="72" y="14"/>
                </a:cubicBezTo>
                <a:cubicBezTo>
                  <a:pt x="72" y="38"/>
                  <a:pt x="72" y="38"/>
                  <a:pt x="72" y="38"/>
                </a:cubicBezTo>
                <a:cubicBezTo>
                  <a:pt x="72" y="39"/>
                  <a:pt x="73" y="40"/>
                  <a:pt x="74" y="40"/>
                </a:cubicBezTo>
                <a:cubicBezTo>
                  <a:pt x="80" y="39"/>
                  <a:pt x="86" y="39"/>
                  <a:pt x="92" y="37"/>
                </a:cubicBezTo>
                <a:cubicBezTo>
                  <a:pt x="93" y="37"/>
                  <a:pt x="94" y="36"/>
                  <a:pt x="93" y="35"/>
                </a:cubicBezTo>
                <a:cubicBezTo>
                  <a:pt x="91" y="28"/>
                  <a:pt x="87" y="20"/>
                  <a:pt x="81" y="14"/>
                </a:cubicBezTo>
                <a:cubicBezTo>
                  <a:pt x="80" y="13"/>
                  <a:pt x="79" y="13"/>
                  <a:pt x="78" y="13"/>
                </a:cubicBezTo>
                <a:close/>
                <a:moveTo>
                  <a:pt x="64" y="12"/>
                </a:moveTo>
                <a:cubicBezTo>
                  <a:pt x="63" y="12"/>
                  <a:pt x="62" y="13"/>
                  <a:pt x="61" y="13"/>
                </a:cubicBezTo>
                <a:cubicBezTo>
                  <a:pt x="59" y="13"/>
                  <a:pt x="58" y="13"/>
                  <a:pt x="57" y="14"/>
                </a:cubicBezTo>
                <a:cubicBezTo>
                  <a:pt x="52" y="20"/>
                  <a:pt x="48" y="28"/>
                  <a:pt x="45" y="35"/>
                </a:cubicBezTo>
                <a:cubicBezTo>
                  <a:pt x="45" y="36"/>
                  <a:pt x="45" y="37"/>
                  <a:pt x="46" y="37"/>
                </a:cubicBezTo>
                <a:cubicBezTo>
                  <a:pt x="52" y="39"/>
                  <a:pt x="58" y="39"/>
                  <a:pt x="64" y="40"/>
                </a:cubicBezTo>
                <a:cubicBezTo>
                  <a:pt x="65" y="40"/>
                  <a:pt x="66" y="39"/>
                  <a:pt x="66" y="38"/>
                </a:cubicBezTo>
                <a:cubicBezTo>
                  <a:pt x="66" y="14"/>
                  <a:pt x="66" y="14"/>
                  <a:pt x="66" y="14"/>
                </a:cubicBezTo>
                <a:cubicBezTo>
                  <a:pt x="66" y="13"/>
                  <a:pt x="65" y="12"/>
                  <a:pt x="64" y="12"/>
                </a:cubicBezTo>
                <a:close/>
                <a:moveTo>
                  <a:pt x="45" y="18"/>
                </a:moveTo>
                <a:cubicBezTo>
                  <a:pt x="39" y="20"/>
                  <a:pt x="33" y="24"/>
                  <a:pt x="29" y="29"/>
                </a:cubicBezTo>
                <a:cubicBezTo>
                  <a:pt x="28" y="30"/>
                  <a:pt x="28" y="30"/>
                  <a:pt x="28" y="31"/>
                </a:cubicBezTo>
                <a:cubicBezTo>
                  <a:pt x="28" y="31"/>
                  <a:pt x="29" y="32"/>
                  <a:pt x="29" y="32"/>
                </a:cubicBezTo>
                <a:cubicBezTo>
                  <a:pt x="32" y="33"/>
                  <a:pt x="34" y="34"/>
                  <a:pt x="37" y="35"/>
                </a:cubicBezTo>
                <a:cubicBezTo>
                  <a:pt x="38" y="35"/>
                  <a:pt x="39" y="35"/>
                  <a:pt x="39" y="34"/>
                </a:cubicBezTo>
                <a:cubicBezTo>
                  <a:pt x="41" y="29"/>
                  <a:pt x="43" y="23"/>
                  <a:pt x="46" y="19"/>
                </a:cubicBezTo>
                <a:cubicBezTo>
                  <a:pt x="47" y="18"/>
                  <a:pt x="46" y="17"/>
                  <a:pt x="45" y="18"/>
                </a:cubicBezTo>
                <a:close/>
                <a:moveTo>
                  <a:pt x="29" y="108"/>
                </a:moveTo>
                <a:cubicBezTo>
                  <a:pt x="33" y="113"/>
                  <a:pt x="39" y="117"/>
                  <a:pt x="45" y="120"/>
                </a:cubicBezTo>
                <a:cubicBezTo>
                  <a:pt x="46" y="120"/>
                  <a:pt x="47" y="119"/>
                  <a:pt x="46" y="119"/>
                </a:cubicBezTo>
                <a:cubicBezTo>
                  <a:pt x="43" y="114"/>
                  <a:pt x="41" y="109"/>
                  <a:pt x="39" y="104"/>
                </a:cubicBezTo>
                <a:cubicBezTo>
                  <a:pt x="39" y="103"/>
                  <a:pt x="38" y="102"/>
                  <a:pt x="37" y="103"/>
                </a:cubicBezTo>
                <a:cubicBezTo>
                  <a:pt x="34" y="104"/>
                  <a:pt x="32" y="104"/>
                  <a:pt x="29" y="106"/>
                </a:cubicBezTo>
                <a:cubicBezTo>
                  <a:pt x="28" y="106"/>
                  <a:pt x="28" y="107"/>
                  <a:pt x="29" y="108"/>
                </a:cubicBezTo>
                <a:close/>
                <a:moveTo>
                  <a:pt x="61" y="125"/>
                </a:moveTo>
                <a:cubicBezTo>
                  <a:pt x="62" y="125"/>
                  <a:pt x="63" y="125"/>
                  <a:pt x="64" y="125"/>
                </a:cubicBezTo>
                <a:cubicBezTo>
                  <a:pt x="65" y="125"/>
                  <a:pt x="66" y="124"/>
                  <a:pt x="66" y="123"/>
                </a:cubicBezTo>
                <a:cubicBezTo>
                  <a:pt x="66" y="100"/>
                  <a:pt x="66" y="100"/>
                  <a:pt x="66" y="100"/>
                </a:cubicBezTo>
                <a:cubicBezTo>
                  <a:pt x="66" y="99"/>
                  <a:pt x="65" y="98"/>
                  <a:pt x="64" y="98"/>
                </a:cubicBezTo>
                <a:cubicBezTo>
                  <a:pt x="58" y="98"/>
                  <a:pt x="52" y="99"/>
                  <a:pt x="46" y="100"/>
                </a:cubicBezTo>
                <a:cubicBezTo>
                  <a:pt x="45" y="100"/>
                  <a:pt x="45" y="101"/>
                  <a:pt x="45" y="102"/>
                </a:cubicBezTo>
                <a:cubicBezTo>
                  <a:pt x="48" y="110"/>
                  <a:pt x="52" y="118"/>
                  <a:pt x="57" y="123"/>
                </a:cubicBezTo>
                <a:cubicBezTo>
                  <a:pt x="58" y="124"/>
                  <a:pt x="59" y="125"/>
                  <a:pt x="61" y="125"/>
                </a:cubicBezTo>
                <a:close/>
                <a:moveTo>
                  <a:pt x="74" y="125"/>
                </a:moveTo>
                <a:cubicBezTo>
                  <a:pt x="75" y="125"/>
                  <a:pt x="77" y="125"/>
                  <a:pt x="78" y="125"/>
                </a:cubicBezTo>
                <a:cubicBezTo>
                  <a:pt x="79" y="125"/>
                  <a:pt x="80" y="124"/>
                  <a:pt x="81" y="123"/>
                </a:cubicBezTo>
                <a:cubicBezTo>
                  <a:pt x="87" y="118"/>
                  <a:pt x="91" y="110"/>
                  <a:pt x="93" y="102"/>
                </a:cubicBezTo>
                <a:cubicBezTo>
                  <a:pt x="94" y="101"/>
                  <a:pt x="93" y="100"/>
                  <a:pt x="92" y="100"/>
                </a:cubicBezTo>
                <a:cubicBezTo>
                  <a:pt x="86" y="99"/>
                  <a:pt x="80" y="98"/>
                  <a:pt x="74" y="98"/>
                </a:cubicBezTo>
                <a:cubicBezTo>
                  <a:pt x="73" y="98"/>
                  <a:pt x="72" y="99"/>
                  <a:pt x="72" y="100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72" y="124"/>
                  <a:pt x="73" y="125"/>
                  <a:pt x="74" y="125"/>
                </a:cubicBezTo>
                <a:close/>
                <a:moveTo>
                  <a:pt x="93" y="120"/>
                </a:moveTo>
                <a:cubicBezTo>
                  <a:pt x="100" y="117"/>
                  <a:pt x="105" y="113"/>
                  <a:pt x="110" y="108"/>
                </a:cubicBezTo>
                <a:cubicBezTo>
                  <a:pt x="111" y="107"/>
                  <a:pt x="110" y="106"/>
                  <a:pt x="109" y="106"/>
                </a:cubicBezTo>
                <a:cubicBezTo>
                  <a:pt x="107" y="104"/>
                  <a:pt x="104" y="104"/>
                  <a:pt x="101" y="103"/>
                </a:cubicBezTo>
                <a:cubicBezTo>
                  <a:pt x="101" y="102"/>
                  <a:pt x="100" y="103"/>
                  <a:pt x="99" y="104"/>
                </a:cubicBezTo>
                <a:cubicBezTo>
                  <a:pt x="98" y="109"/>
                  <a:pt x="95" y="114"/>
                  <a:pt x="92" y="119"/>
                </a:cubicBezTo>
                <a:cubicBezTo>
                  <a:pt x="92" y="119"/>
                  <a:pt x="93" y="120"/>
                  <a:pt x="93" y="120"/>
                </a:cubicBezTo>
                <a:close/>
                <a:moveTo>
                  <a:pt x="94" y="43"/>
                </a:moveTo>
                <a:cubicBezTo>
                  <a:pt x="88" y="44"/>
                  <a:pt x="81" y="45"/>
                  <a:pt x="74" y="46"/>
                </a:cubicBezTo>
                <a:cubicBezTo>
                  <a:pt x="73" y="46"/>
                  <a:pt x="72" y="46"/>
                  <a:pt x="72" y="47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65"/>
                  <a:pt x="73" y="66"/>
                  <a:pt x="74" y="66"/>
                </a:cubicBezTo>
                <a:cubicBezTo>
                  <a:pt x="97" y="66"/>
                  <a:pt x="97" y="66"/>
                  <a:pt x="97" y="66"/>
                </a:cubicBezTo>
                <a:cubicBezTo>
                  <a:pt x="98" y="66"/>
                  <a:pt x="99" y="65"/>
                  <a:pt x="98" y="64"/>
                </a:cubicBezTo>
                <a:cubicBezTo>
                  <a:pt x="98" y="57"/>
                  <a:pt x="97" y="50"/>
                  <a:pt x="96" y="44"/>
                </a:cubicBezTo>
                <a:cubicBezTo>
                  <a:pt x="96" y="44"/>
                  <a:pt x="95" y="43"/>
                  <a:pt x="94" y="43"/>
                </a:cubicBezTo>
                <a:close/>
                <a:moveTo>
                  <a:pt x="97" y="72"/>
                </a:moveTo>
                <a:cubicBezTo>
                  <a:pt x="74" y="72"/>
                  <a:pt x="74" y="72"/>
                  <a:pt x="74" y="72"/>
                </a:cubicBezTo>
                <a:cubicBezTo>
                  <a:pt x="73" y="72"/>
                  <a:pt x="72" y="73"/>
                  <a:pt x="72" y="73"/>
                </a:cubicBezTo>
                <a:cubicBezTo>
                  <a:pt x="72" y="90"/>
                  <a:pt x="72" y="90"/>
                  <a:pt x="72" y="90"/>
                </a:cubicBezTo>
                <a:cubicBezTo>
                  <a:pt x="72" y="91"/>
                  <a:pt x="73" y="92"/>
                  <a:pt x="74" y="92"/>
                </a:cubicBezTo>
                <a:cubicBezTo>
                  <a:pt x="81" y="92"/>
                  <a:pt x="88" y="93"/>
                  <a:pt x="94" y="94"/>
                </a:cubicBezTo>
                <a:cubicBezTo>
                  <a:pt x="95" y="95"/>
                  <a:pt x="96" y="94"/>
                  <a:pt x="96" y="93"/>
                </a:cubicBezTo>
                <a:cubicBezTo>
                  <a:pt x="97" y="87"/>
                  <a:pt x="98" y="80"/>
                  <a:pt x="98" y="74"/>
                </a:cubicBezTo>
                <a:cubicBezTo>
                  <a:pt x="99" y="73"/>
                  <a:pt x="98" y="72"/>
                  <a:pt x="97" y="72"/>
                </a:cubicBezTo>
                <a:close/>
                <a:moveTo>
                  <a:pt x="45" y="94"/>
                </a:moveTo>
                <a:cubicBezTo>
                  <a:pt x="51" y="93"/>
                  <a:pt x="58" y="92"/>
                  <a:pt x="65" y="92"/>
                </a:cubicBezTo>
                <a:cubicBezTo>
                  <a:pt x="65" y="92"/>
                  <a:pt x="66" y="91"/>
                  <a:pt x="66" y="90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5" y="72"/>
                  <a:pt x="65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1" y="72"/>
                  <a:pt x="40" y="73"/>
                  <a:pt x="40" y="74"/>
                </a:cubicBezTo>
                <a:cubicBezTo>
                  <a:pt x="40" y="80"/>
                  <a:pt x="41" y="87"/>
                  <a:pt x="43" y="93"/>
                </a:cubicBezTo>
                <a:cubicBezTo>
                  <a:pt x="43" y="94"/>
                  <a:pt x="44" y="95"/>
                  <a:pt x="45" y="94"/>
                </a:cubicBezTo>
                <a:close/>
                <a:moveTo>
                  <a:pt x="42" y="66"/>
                </a:moveTo>
                <a:cubicBezTo>
                  <a:pt x="65" y="66"/>
                  <a:pt x="65" y="66"/>
                  <a:pt x="65" y="66"/>
                </a:cubicBezTo>
                <a:cubicBezTo>
                  <a:pt x="65" y="66"/>
                  <a:pt x="66" y="65"/>
                  <a:pt x="66" y="64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6"/>
                  <a:pt x="65" y="46"/>
                  <a:pt x="65" y="46"/>
                </a:cubicBezTo>
                <a:cubicBezTo>
                  <a:pt x="58" y="45"/>
                  <a:pt x="51" y="44"/>
                  <a:pt x="45" y="43"/>
                </a:cubicBezTo>
                <a:cubicBezTo>
                  <a:pt x="44" y="43"/>
                  <a:pt x="43" y="44"/>
                  <a:pt x="43" y="44"/>
                </a:cubicBezTo>
                <a:cubicBezTo>
                  <a:pt x="41" y="50"/>
                  <a:pt x="40" y="57"/>
                  <a:pt x="40" y="64"/>
                </a:cubicBezTo>
                <a:cubicBezTo>
                  <a:pt x="40" y="65"/>
                  <a:pt x="41" y="66"/>
                  <a:pt x="42" y="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4348" name="Group 12"/>
          <p:cNvGrpSpPr/>
          <p:nvPr/>
        </p:nvGrpSpPr>
        <p:grpSpPr bwMode="auto">
          <a:xfrm>
            <a:off x="6264275" y="1635125"/>
            <a:ext cx="304800" cy="295275"/>
            <a:chOff x="0" y="0"/>
            <a:chExt cx="191" cy="186"/>
          </a:xfrm>
          <a:solidFill>
            <a:schemeClr val="accent1"/>
          </a:solidFill>
        </p:grpSpPr>
        <p:sp>
          <p:nvSpPr>
            <p:cNvPr id="14349" name="Freeform 13"/>
            <p:cNvSpPr>
              <a:spLocks noEditPoints="1"/>
            </p:cNvSpPr>
            <p:nvPr/>
          </p:nvSpPr>
          <p:spPr bwMode="auto">
            <a:xfrm>
              <a:off x="0" y="0"/>
              <a:ext cx="121" cy="113"/>
            </a:xfrm>
            <a:custGeom>
              <a:avLst/>
              <a:gdLst>
                <a:gd name="T0" fmla="*/ 51 w 51"/>
                <a:gd name="T1" fmla="*/ 33 h 48"/>
                <a:gd name="T2" fmla="*/ 2 w 51"/>
                <a:gd name="T3" fmla="*/ 33 h 48"/>
                <a:gd name="T4" fmla="*/ 0 w 51"/>
                <a:gd name="T5" fmla="*/ 34 h 48"/>
                <a:gd name="T6" fmla="*/ 18 w 51"/>
                <a:gd name="T7" fmla="*/ 48 h 48"/>
                <a:gd name="T8" fmla="*/ 36 w 51"/>
                <a:gd name="T9" fmla="*/ 48 h 48"/>
                <a:gd name="T10" fmla="*/ 39 w 51"/>
                <a:gd name="T11" fmla="*/ 44 h 48"/>
                <a:gd name="T12" fmla="*/ 37 w 51"/>
                <a:gd name="T13" fmla="*/ 40 h 48"/>
                <a:gd name="T14" fmla="*/ 38 w 51"/>
                <a:gd name="T15" fmla="*/ 38 h 48"/>
                <a:gd name="T16" fmla="*/ 39 w 51"/>
                <a:gd name="T17" fmla="*/ 38 h 48"/>
                <a:gd name="T18" fmla="*/ 43 w 51"/>
                <a:gd name="T19" fmla="*/ 41 h 48"/>
                <a:gd name="T20" fmla="*/ 44 w 51"/>
                <a:gd name="T21" fmla="*/ 40 h 48"/>
                <a:gd name="T22" fmla="*/ 40 w 51"/>
                <a:gd name="T23" fmla="*/ 37 h 48"/>
                <a:gd name="T24" fmla="*/ 40 w 51"/>
                <a:gd name="T25" fmla="*/ 35 h 48"/>
                <a:gd name="T26" fmla="*/ 43 w 51"/>
                <a:gd name="T27" fmla="*/ 35 h 48"/>
                <a:gd name="T28" fmla="*/ 47 w 51"/>
                <a:gd name="T29" fmla="*/ 37 h 48"/>
                <a:gd name="T30" fmla="*/ 51 w 51"/>
                <a:gd name="T31" fmla="*/ 33 h 48"/>
                <a:gd name="T32" fmla="*/ 33 w 51"/>
                <a:gd name="T33" fmla="*/ 30 h 48"/>
                <a:gd name="T34" fmla="*/ 25 w 51"/>
                <a:gd name="T35" fmla="*/ 3 h 48"/>
                <a:gd name="T36" fmla="*/ 27 w 51"/>
                <a:gd name="T37" fmla="*/ 1 h 48"/>
                <a:gd name="T38" fmla="*/ 44 w 51"/>
                <a:gd name="T39" fmla="*/ 14 h 48"/>
                <a:gd name="T40" fmla="*/ 48 w 51"/>
                <a:gd name="T41" fmla="*/ 29 h 48"/>
                <a:gd name="T42" fmla="*/ 47 w 51"/>
                <a:gd name="T43" fmla="*/ 31 h 48"/>
                <a:gd name="T44" fmla="*/ 34 w 51"/>
                <a:gd name="T45" fmla="*/ 31 h 48"/>
                <a:gd name="T46" fmla="*/ 33 w 51"/>
                <a:gd name="T4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" h="48">
                  <a:moveTo>
                    <a:pt x="51" y="33"/>
                  </a:move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3"/>
                    <a:pt x="0" y="34"/>
                  </a:cubicBezTo>
                  <a:cubicBezTo>
                    <a:pt x="1" y="43"/>
                    <a:pt x="10" y="48"/>
                    <a:pt x="18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3"/>
                    <a:pt x="37" y="42"/>
                    <a:pt x="37" y="40"/>
                  </a:cubicBezTo>
                  <a:cubicBezTo>
                    <a:pt x="37" y="39"/>
                    <a:pt x="37" y="39"/>
                    <a:pt x="38" y="38"/>
                  </a:cubicBezTo>
                  <a:cubicBezTo>
                    <a:pt x="38" y="38"/>
                    <a:pt x="38" y="38"/>
                    <a:pt x="39" y="38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5"/>
                  </a:cubicBezTo>
                  <a:cubicBezTo>
                    <a:pt x="41" y="35"/>
                    <a:pt x="42" y="35"/>
                    <a:pt x="43" y="35"/>
                  </a:cubicBezTo>
                  <a:cubicBezTo>
                    <a:pt x="45" y="35"/>
                    <a:pt x="46" y="35"/>
                    <a:pt x="47" y="37"/>
                  </a:cubicBezTo>
                  <a:lnTo>
                    <a:pt x="51" y="33"/>
                  </a:lnTo>
                  <a:close/>
                  <a:moveTo>
                    <a:pt x="33" y="30"/>
                  </a:move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6" y="1"/>
                    <a:pt x="27" y="1"/>
                  </a:cubicBezTo>
                  <a:cubicBezTo>
                    <a:pt x="35" y="0"/>
                    <a:pt x="42" y="7"/>
                    <a:pt x="44" y="14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30"/>
                    <a:pt x="48" y="31"/>
                    <a:pt x="47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1"/>
                    <a:pt x="33" y="30"/>
                    <a:pt x="3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0" name="Freeform 14"/>
            <p:cNvSpPr>
              <a:spLocks noEditPoints="1"/>
            </p:cNvSpPr>
            <p:nvPr/>
          </p:nvSpPr>
          <p:spPr bwMode="auto">
            <a:xfrm>
              <a:off x="85" y="78"/>
              <a:ext cx="106" cy="108"/>
            </a:xfrm>
            <a:custGeom>
              <a:avLst/>
              <a:gdLst>
                <a:gd name="T0" fmla="*/ 43 w 45"/>
                <a:gd name="T1" fmla="*/ 0 h 46"/>
                <a:gd name="T2" fmla="*/ 15 w 45"/>
                <a:gd name="T3" fmla="*/ 0 h 46"/>
                <a:gd name="T4" fmla="*/ 11 w 45"/>
                <a:gd name="T5" fmla="*/ 4 h 46"/>
                <a:gd name="T6" fmla="*/ 12 w 45"/>
                <a:gd name="T7" fmla="*/ 7 h 46"/>
                <a:gd name="T8" fmla="*/ 12 w 45"/>
                <a:gd name="T9" fmla="*/ 8 h 46"/>
                <a:gd name="T10" fmla="*/ 11 w 45"/>
                <a:gd name="T11" fmla="*/ 9 h 46"/>
                <a:gd name="T12" fmla="*/ 8 w 45"/>
                <a:gd name="T13" fmla="*/ 7 h 46"/>
                <a:gd name="T14" fmla="*/ 7 w 45"/>
                <a:gd name="T15" fmla="*/ 8 h 46"/>
                <a:gd name="T16" fmla="*/ 10 w 45"/>
                <a:gd name="T17" fmla="*/ 10 h 46"/>
                <a:gd name="T18" fmla="*/ 10 w 45"/>
                <a:gd name="T19" fmla="*/ 12 h 46"/>
                <a:gd name="T20" fmla="*/ 7 w 45"/>
                <a:gd name="T21" fmla="*/ 13 h 46"/>
                <a:gd name="T22" fmla="*/ 3 w 45"/>
                <a:gd name="T23" fmla="*/ 11 h 46"/>
                <a:gd name="T24" fmla="*/ 0 w 45"/>
                <a:gd name="T25" fmla="*/ 15 h 46"/>
                <a:gd name="T26" fmla="*/ 43 w 45"/>
                <a:gd name="T27" fmla="*/ 15 h 46"/>
                <a:gd name="T28" fmla="*/ 45 w 45"/>
                <a:gd name="T29" fmla="*/ 13 h 46"/>
                <a:gd name="T30" fmla="*/ 45 w 45"/>
                <a:gd name="T31" fmla="*/ 1 h 46"/>
                <a:gd name="T32" fmla="*/ 43 w 45"/>
                <a:gd name="T33" fmla="*/ 0 h 46"/>
                <a:gd name="T34" fmla="*/ 9 w 45"/>
                <a:gd name="T35" fmla="*/ 45 h 46"/>
                <a:gd name="T36" fmla="*/ 2 w 45"/>
                <a:gd name="T37" fmla="*/ 19 h 46"/>
                <a:gd name="T38" fmla="*/ 4 w 45"/>
                <a:gd name="T39" fmla="*/ 16 h 46"/>
                <a:gd name="T40" fmla="*/ 16 w 45"/>
                <a:gd name="T41" fmla="*/ 16 h 46"/>
                <a:gd name="T42" fmla="*/ 18 w 45"/>
                <a:gd name="T43" fmla="*/ 18 h 46"/>
                <a:gd name="T44" fmla="*/ 24 w 45"/>
                <a:gd name="T45" fmla="*/ 41 h 46"/>
                <a:gd name="T46" fmla="*/ 23 w 45"/>
                <a:gd name="T47" fmla="*/ 43 h 46"/>
                <a:gd name="T48" fmla="*/ 12 w 45"/>
                <a:gd name="T49" fmla="*/ 46 h 46"/>
                <a:gd name="T50" fmla="*/ 9 w 45"/>
                <a:gd name="T51" fmla="*/ 45 h 46"/>
                <a:gd name="T52" fmla="*/ 14 w 45"/>
                <a:gd name="T53" fmla="*/ 42 h 46"/>
                <a:gd name="T54" fmla="*/ 19 w 45"/>
                <a:gd name="T55" fmla="*/ 41 h 46"/>
                <a:gd name="T56" fmla="*/ 20 w 45"/>
                <a:gd name="T57" fmla="*/ 39 h 46"/>
                <a:gd name="T58" fmla="*/ 16 w 45"/>
                <a:gd name="T59" fmla="*/ 23 h 46"/>
                <a:gd name="T60" fmla="*/ 14 w 45"/>
                <a:gd name="T61" fmla="*/ 22 h 46"/>
                <a:gd name="T62" fmla="*/ 9 w 45"/>
                <a:gd name="T63" fmla="*/ 23 h 46"/>
                <a:gd name="T64" fmla="*/ 8 w 45"/>
                <a:gd name="T65" fmla="*/ 25 h 46"/>
                <a:gd name="T66" fmla="*/ 12 w 45"/>
                <a:gd name="T67" fmla="*/ 41 h 46"/>
                <a:gd name="T68" fmla="*/ 14 w 45"/>
                <a:gd name="T69" fmla="*/ 42 h 46"/>
                <a:gd name="T70" fmla="*/ 42 w 45"/>
                <a:gd name="T71" fmla="*/ 5 h 46"/>
                <a:gd name="T72" fmla="*/ 42 w 45"/>
                <a:gd name="T73" fmla="*/ 10 h 46"/>
                <a:gd name="T74" fmla="*/ 40 w 45"/>
                <a:gd name="T75" fmla="*/ 12 h 46"/>
                <a:gd name="T76" fmla="*/ 24 w 45"/>
                <a:gd name="T77" fmla="*/ 12 h 46"/>
                <a:gd name="T78" fmla="*/ 23 w 45"/>
                <a:gd name="T79" fmla="*/ 10 h 46"/>
                <a:gd name="T80" fmla="*/ 23 w 45"/>
                <a:gd name="T81" fmla="*/ 5 h 46"/>
                <a:gd name="T82" fmla="*/ 24 w 45"/>
                <a:gd name="T83" fmla="*/ 3 h 46"/>
                <a:gd name="T84" fmla="*/ 40 w 45"/>
                <a:gd name="T85" fmla="*/ 3 h 46"/>
                <a:gd name="T86" fmla="*/ 42 w 45"/>
                <a:gd name="T87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5" h="46">
                  <a:moveTo>
                    <a:pt x="4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5"/>
                    <a:pt x="12" y="6"/>
                    <a:pt x="12" y="7"/>
                  </a:cubicBezTo>
                  <a:cubicBezTo>
                    <a:pt x="12" y="7"/>
                    <a:pt x="12" y="8"/>
                    <a:pt x="12" y="8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2"/>
                  </a:cubicBezTo>
                  <a:cubicBezTo>
                    <a:pt x="9" y="12"/>
                    <a:pt x="8" y="13"/>
                    <a:pt x="7" y="13"/>
                  </a:cubicBezTo>
                  <a:cubicBezTo>
                    <a:pt x="6" y="13"/>
                    <a:pt x="4" y="12"/>
                    <a:pt x="3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4" y="15"/>
                    <a:pt x="45" y="14"/>
                    <a:pt x="45" y="13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0"/>
                    <a:pt x="44" y="0"/>
                    <a:pt x="43" y="0"/>
                  </a:cubicBezTo>
                  <a:close/>
                  <a:moveTo>
                    <a:pt x="9" y="45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2" y="17"/>
                    <a:pt x="3" y="16"/>
                    <a:pt x="4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8" y="17"/>
                    <a:pt x="18" y="18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4" y="43"/>
                    <a:pt x="23" y="43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1" y="46"/>
                    <a:pt x="10" y="46"/>
                    <a:pt x="9" y="45"/>
                  </a:cubicBezTo>
                  <a:close/>
                  <a:moveTo>
                    <a:pt x="14" y="42"/>
                  </a:moveTo>
                  <a:cubicBezTo>
                    <a:pt x="19" y="41"/>
                    <a:pt x="19" y="41"/>
                    <a:pt x="19" y="41"/>
                  </a:cubicBezTo>
                  <a:cubicBezTo>
                    <a:pt x="20" y="40"/>
                    <a:pt x="20" y="40"/>
                    <a:pt x="20" y="3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2"/>
                    <a:pt x="15" y="22"/>
                    <a:pt x="14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4"/>
                    <a:pt x="7" y="25"/>
                    <a:pt x="8" y="25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2"/>
                    <a:pt x="13" y="42"/>
                    <a:pt x="14" y="42"/>
                  </a:cubicBezTo>
                  <a:close/>
                  <a:moveTo>
                    <a:pt x="42" y="5"/>
                  </a:moveTo>
                  <a:cubicBezTo>
                    <a:pt x="42" y="10"/>
                    <a:pt x="42" y="10"/>
                    <a:pt x="42" y="10"/>
                  </a:cubicBezTo>
                  <a:cubicBezTo>
                    <a:pt x="42" y="11"/>
                    <a:pt x="41" y="12"/>
                    <a:pt x="40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3" y="12"/>
                    <a:pt x="23" y="11"/>
                    <a:pt x="23" y="1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3"/>
                    <a:pt x="24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1" y="3"/>
                    <a:pt x="42" y="4"/>
                    <a:pt x="4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6729413" y="1690688"/>
            <a:ext cx="1943100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TOPIC HEADER TWO</a:t>
            </a:r>
            <a:endParaRPr lang="zh-CN" altLang="en-US" sz="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6729413" y="3524250"/>
            <a:ext cx="1943100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TOPIC HEADER FOUR</a:t>
            </a:r>
            <a:endParaRPr lang="zh-CN" altLang="en-US" sz="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417513" y="1690688"/>
            <a:ext cx="1943100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TOPIC HEADER ONE</a:t>
            </a:r>
            <a:endParaRPr lang="zh-CN" altLang="en-US" sz="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417513" y="3524250"/>
            <a:ext cx="1943100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TOPIC HEADER THREE</a:t>
            </a:r>
            <a:endParaRPr lang="zh-CN" altLang="en-US" sz="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458817" y="358586"/>
            <a:ext cx="222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3476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b="1" dirty="0">
              <a:solidFill>
                <a:srgbClr val="3476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Rectangle 20"/>
          <p:cNvSpPr>
            <a:spLocks noChangeArrowheads="1"/>
          </p:cNvSpPr>
          <p:nvPr/>
        </p:nvSpPr>
        <p:spPr bwMode="auto">
          <a:xfrm>
            <a:off x="3671697" y="685492"/>
            <a:ext cx="180060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subtitle for your presentation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94"/>
          <p:cNvSpPr txBox="1"/>
          <p:nvPr/>
        </p:nvSpPr>
        <p:spPr>
          <a:xfrm>
            <a:off x="3325503" y="2388918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相关建议与论文总结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143034" y="2892974"/>
            <a:ext cx="857927" cy="1033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问题评估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相关对策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研究总结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成绩与思考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7" name="直接连接符 96"/>
          <p:cNvCxnSpPr/>
          <p:nvPr/>
        </p:nvCxnSpPr>
        <p:spPr>
          <a:xfrm flipV="1">
            <a:off x="3419872" y="2858988"/>
            <a:ext cx="2448272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椭圆 99"/>
          <p:cNvSpPr/>
          <p:nvPr/>
        </p:nvSpPr>
        <p:spPr>
          <a:xfrm>
            <a:off x="4033837" y="986780"/>
            <a:ext cx="1076326" cy="1076326"/>
          </a:xfrm>
          <a:prstGeom prst="ellips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Freeform 9"/>
          <p:cNvSpPr>
            <a:spLocks noEditPoints="1"/>
          </p:cNvSpPr>
          <p:nvPr/>
        </p:nvSpPr>
        <p:spPr bwMode="auto">
          <a:xfrm>
            <a:off x="4304169" y="1350433"/>
            <a:ext cx="535656" cy="349020"/>
          </a:xfrm>
          <a:custGeom>
            <a:avLst/>
            <a:gdLst>
              <a:gd name="T0" fmla="*/ 58 w 215"/>
              <a:gd name="T1" fmla="*/ 83 h 140"/>
              <a:gd name="T2" fmla="*/ 58 w 215"/>
              <a:gd name="T3" fmla="*/ 91 h 140"/>
              <a:gd name="T4" fmla="*/ 161 w 215"/>
              <a:gd name="T5" fmla="*/ 87 h 140"/>
              <a:gd name="T6" fmla="*/ 58 w 215"/>
              <a:gd name="T7" fmla="*/ 73 h 140"/>
              <a:gd name="T8" fmla="*/ 98 w 215"/>
              <a:gd name="T9" fmla="*/ 73 h 140"/>
              <a:gd name="T10" fmla="*/ 102 w 215"/>
              <a:gd name="T11" fmla="*/ 34 h 140"/>
              <a:gd name="T12" fmla="*/ 58 w 215"/>
              <a:gd name="T13" fmla="*/ 30 h 140"/>
              <a:gd name="T14" fmla="*/ 54 w 215"/>
              <a:gd name="T15" fmla="*/ 69 h 140"/>
              <a:gd name="T16" fmla="*/ 63 w 215"/>
              <a:gd name="T17" fmla="*/ 38 h 140"/>
              <a:gd name="T18" fmla="*/ 94 w 215"/>
              <a:gd name="T19" fmla="*/ 38 h 140"/>
              <a:gd name="T20" fmla="*/ 63 w 215"/>
              <a:gd name="T21" fmla="*/ 65 h 140"/>
              <a:gd name="T22" fmla="*/ 27 w 215"/>
              <a:gd name="T23" fmla="*/ 121 h 140"/>
              <a:gd name="T24" fmla="*/ 189 w 215"/>
              <a:gd name="T25" fmla="*/ 121 h 140"/>
              <a:gd name="T26" fmla="*/ 196 w 215"/>
              <a:gd name="T27" fmla="*/ 7 h 140"/>
              <a:gd name="T28" fmla="*/ 27 w 215"/>
              <a:gd name="T29" fmla="*/ 0 h 140"/>
              <a:gd name="T30" fmla="*/ 20 w 215"/>
              <a:gd name="T31" fmla="*/ 114 h 140"/>
              <a:gd name="T32" fmla="*/ 33 w 215"/>
              <a:gd name="T33" fmla="*/ 13 h 140"/>
              <a:gd name="T34" fmla="*/ 182 w 215"/>
              <a:gd name="T35" fmla="*/ 13 h 140"/>
              <a:gd name="T36" fmla="*/ 33 w 215"/>
              <a:gd name="T37" fmla="*/ 107 h 140"/>
              <a:gd name="T38" fmla="*/ 157 w 215"/>
              <a:gd name="T39" fmla="*/ 48 h 140"/>
              <a:gd name="T40" fmla="*/ 111 w 215"/>
              <a:gd name="T41" fmla="*/ 48 h 140"/>
              <a:gd name="T42" fmla="*/ 111 w 215"/>
              <a:gd name="T43" fmla="*/ 56 h 140"/>
              <a:gd name="T44" fmla="*/ 161 w 215"/>
              <a:gd name="T45" fmla="*/ 52 h 140"/>
              <a:gd name="T46" fmla="*/ 157 w 215"/>
              <a:gd name="T47" fmla="*/ 65 h 140"/>
              <a:gd name="T48" fmla="*/ 111 w 215"/>
              <a:gd name="T49" fmla="*/ 65 h 140"/>
              <a:gd name="T50" fmla="*/ 111 w 215"/>
              <a:gd name="T51" fmla="*/ 73 h 140"/>
              <a:gd name="T52" fmla="*/ 161 w 215"/>
              <a:gd name="T53" fmla="*/ 69 h 140"/>
              <a:gd name="T54" fmla="*/ 157 w 215"/>
              <a:gd name="T55" fmla="*/ 30 h 140"/>
              <a:gd name="T56" fmla="*/ 111 w 215"/>
              <a:gd name="T57" fmla="*/ 30 h 140"/>
              <a:gd name="T58" fmla="*/ 111 w 215"/>
              <a:gd name="T59" fmla="*/ 38 h 140"/>
              <a:gd name="T60" fmla="*/ 161 w 215"/>
              <a:gd name="T61" fmla="*/ 34 h 140"/>
              <a:gd name="T62" fmla="*/ 209 w 215"/>
              <a:gd name="T63" fmla="*/ 127 h 140"/>
              <a:gd name="T64" fmla="*/ 7 w 215"/>
              <a:gd name="T65" fmla="*/ 127 h 140"/>
              <a:gd name="T66" fmla="*/ 7 w 215"/>
              <a:gd name="T67" fmla="*/ 140 h 140"/>
              <a:gd name="T68" fmla="*/ 215 w 215"/>
              <a:gd name="T69" fmla="*/ 134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5" h="140">
                <a:moveTo>
                  <a:pt x="157" y="83"/>
                </a:moveTo>
                <a:cubicBezTo>
                  <a:pt x="58" y="83"/>
                  <a:pt x="58" y="83"/>
                  <a:pt x="58" y="83"/>
                </a:cubicBezTo>
                <a:cubicBezTo>
                  <a:pt x="56" y="83"/>
                  <a:pt x="54" y="84"/>
                  <a:pt x="54" y="87"/>
                </a:cubicBezTo>
                <a:cubicBezTo>
                  <a:pt x="54" y="89"/>
                  <a:pt x="56" y="91"/>
                  <a:pt x="58" y="91"/>
                </a:cubicBezTo>
                <a:cubicBezTo>
                  <a:pt x="157" y="91"/>
                  <a:pt x="157" y="91"/>
                  <a:pt x="157" y="91"/>
                </a:cubicBezTo>
                <a:cubicBezTo>
                  <a:pt x="159" y="91"/>
                  <a:pt x="161" y="89"/>
                  <a:pt x="161" y="87"/>
                </a:cubicBezTo>
                <a:cubicBezTo>
                  <a:pt x="161" y="84"/>
                  <a:pt x="159" y="83"/>
                  <a:pt x="157" y="83"/>
                </a:cubicBezTo>
                <a:close/>
                <a:moveTo>
                  <a:pt x="58" y="73"/>
                </a:moveTo>
                <a:cubicBezTo>
                  <a:pt x="58" y="73"/>
                  <a:pt x="58" y="73"/>
                  <a:pt x="58" y="73"/>
                </a:cubicBezTo>
                <a:cubicBezTo>
                  <a:pt x="98" y="73"/>
                  <a:pt x="98" y="73"/>
                  <a:pt x="98" y="73"/>
                </a:cubicBezTo>
                <a:cubicBezTo>
                  <a:pt x="100" y="73"/>
                  <a:pt x="102" y="71"/>
                  <a:pt x="102" y="69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2" y="32"/>
                  <a:pt x="100" y="30"/>
                  <a:pt x="98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6" y="30"/>
                  <a:pt x="54" y="32"/>
                  <a:pt x="54" y="34"/>
                </a:cubicBezTo>
                <a:cubicBezTo>
                  <a:pt x="54" y="69"/>
                  <a:pt x="54" y="69"/>
                  <a:pt x="54" y="69"/>
                </a:cubicBezTo>
                <a:cubicBezTo>
                  <a:pt x="54" y="71"/>
                  <a:pt x="56" y="73"/>
                  <a:pt x="58" y="73"/>
                </a:cubicBezTo>
                <a:close/>
                <a:moveTo>
                  <a:pt x="63" y="38"/>
                </a:moveTo>
                <a:cubicBezTo>
                  <a:pt x="63" y="38"/>
                  <a:pt x="63" y="38"/>
                  <a:pt x="63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4" y="65"/>
                  <a:pt x="94" y="65"/>
                  <a:pt x="94" y="65"/>
                </a:cubicBezTo>
                <a:cubicBezTo>
                  <a:pt x="63" y="65"/>
                  <a:pt x="63" y="65"/>
                  <a:pt x="63" y="65"/>
                </a:cubicBezTo>
                <a:cubicBezTo>
                  <a:pt x="63" y="38"/>
                  <a:pt x="63" y="38"/>
                  <a:pt x="63" y="38"/>
                </a:cubicBezTo>
                <a:close/>
                <a:moveTo>
                  <a:pt x="27" y="121"/>
                </a:moveTo>
                <a:cubicBezTo>
                  <a:pt x="27" y="121"/>
                  <a:pt x="27" y="121"/>
                  <a:pt x="27" y="121"/>
                </a:cubicBezTo>
                <a:cubicBezTo>
                  <a:pt x="189" y="121"/>
                  <a:pt x="189" y="121"/>
                  <a:pt x="189" y="121"/>
                </a:cubicBezTo>
                <a:cubicBezTo>
                  <a:pt x="193" y="121"/>
                  <a:pt x="196" y="118"/>
                  <a:pt x="196" y="114"/>
                </a:cubicBezTo>
                <a:cubicBezTo>
                  <a:pt x="196" y="7"/>
                  <a:pt x="196" y="7"/>
                  <a:pt x="196" y="7"/>
                </a:cubicBezTo>
                <a:cubicBezTo>
                  <a:pt x="196" y="3"/>
                  <a:pt x="193" y="0"/>
                  <a:pt x="189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3" y="0"/>
                  <a:pt x="20" y="3"/>
                  <a:pt x="20" y="7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18"/>
                  <a:pt x="23" y="121"/>
                  <a:pt x="27" y="121"/>
                </a:cubicBezTo>
                <a:close/>
                <a:moveTo>
                  <a:pt x="33" y="13"/>
                </a:moveTo>
                <a:cubicBezTo>
                  <a:pt x="33" y="13"/>
                  <a:pt x="33" y="13"/>
                  <a:pt x="33" y="13"/>
                </a:cubicBezTo>
                <a:cubicBezTo>
                  <a:pt x="182" y="13"/>
                  <a:pt x="182" y="13"/>
                  <a:pt x="182" y="13"/>
                </a:cubicBezTo>
                <a:cubicBezTo>
                  <a:pt x="182" y="107"/>
                  <a:pt x="182" y="107"/>
                  <a:pt x="182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3" y="13"/>
                  <a:pt x="33" y="13"/>
                  <a:pt x="33" y="13"/>
                </a:cubicBezTo>
                <a:close/>
                <a:moveTo>
                  <a:pt x="157" y="48"/>
                </a:moveTo>
                <a:cubicBezTo>
                  <a:pt x="157" y="48"/>
                  <a:pt x="157" y="48"/>
                  <a:pt x="157" y="48"/>
                </a:cubicBezTo>
                <a:cubicBezTo>
                  <a:pt x="111" y="48"/>
                  <a:pt x="111" y="48"/>
                  <a:pt x="111" y="48"/>
                </a:cubicBezTo>
                <a:cubicBezTo>
                  <a:pt x="108" y="48"/>
                  <a:pt x="107" y="49"/>
                  <a:pt x="107" y="52"/>
                </a:cubicBezTo>
                <a:cubicBezTo>
                  <a:pt x="107" y="54"/>
                  <a:pt x="108" y="56"/>
                  <a:pt x="111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59" y="56"/>
                  <a:pt x="161" y="54"/>
                  <a:pt x="161" y="52"/>
                </a:cubicBezTo>
                <a:cubicBezTo>
                  <a:pt x="161" y="49"/>
                  <a:pt x="159" y="48"/>
                  <a:pt x="157" y="48"/>
                </a:cubicBezTo>
                <a:close/>
                <a:moveTo>
                  <a:pt x="157" y="65"/>
                </a:moveTo>
                <a:cubicBezTo>
                  <a:pt x="157" y="65"/>
                  <a:pt x="157" y="65"/>
                  <a:pt x="157" y="65"/>
                </a:cubicBezTo>
                <a:cubicBezTo>
                  <a:pt x="111" y="65"/>
                  <a:pt x="111" y="65"/>
                  <a:pt x="111" y="65"/>
                </a:cubicBezTo>
                <a:cubicBezTo>
                  <a:pt x="108" y="65"/>
                  <a:pt x="107" y="67"/>
                  <a:pt x="107" y="69"/>
                </a:cubicBezTo>
                <a:cubicBezTo>
                  <a:pt x="107" y="71"/>
                  <a:pt x="108" y="73"/>
                  <a:pt x="111" y="73"/>
                </a:cubicBezTo>
                <a:cubicBezTo>
                  <a:pt x="157" y="73"/>
                  <a:pt x="157" y="73"/>
                  <a:pt x="157" y="73"/>
                </a:cubicBezTo>
                <a:cubicBezTo>
                  <a:pt x="159" y="73"/>
                  <a:pt x="161" y="71"/>
                  <a:pt x="161" y="69"/>
                </a:cubicBezTo>
                <a:cubicBezTo>
                  <a:pt x="161" y="67"/>
                  <a:pt x="159" y="65"/>
                  <a:pt x="157" y="65"/>
                </a:cubicBezTo>
                <a:close/>
                <a:moveTo>
                  <a:pt x="157" y="30"/>
                </a:moveTo>
                <a:cubicBezTo>
                  <a:pt x="157" y="30"/>
                  <a:pt x="157" y="30"/>
                  <a:pt x="157" y="30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08" y="30"/>
                  <a:pt x="107" y="32"/>
                  <a:pt x="107" y="34"/>
                </a:cubicBezTo>
                <a:cubicBezTo>
                  <a:pt x="107" y="37"/>
                  <a:pt x="108" y="38"/>
                  <a:pt x="111" y="38"/>
                </a:cubicBezTo>
                <a:cubicBezTo>
                  <a:pt x="157" y="38"/>
                  <a:pt x="157" y="38"/>
                  <a:pt x="157" y="38"/>
                </a:cubicBezTo>
                <a:cubicBezTo>
                  <a:pt x="159" y="38"/>
                  <a:pt x="161" y="37"/>
                  <a:pt x="161" y="34"/>
                </a:cubicBezTo>
                <a:cubicBezTo>
                  <a:pt x="161" y="32"/>
                  <a:pt x="159" y="30"/>
                  <a:pt x="157" y="30"/>
                </a:cubicBezTo>
                <a:close/>
                <a:moveTo>
                  <a:pt x="209" y="127"/>
                </a:moveTo>
                <a:cubicBezTo>
                  <a:pt x="209" y="127"/>
                  <a:pt x="209" y="127"/>
                  <a:pt x="209" y="127"/>
                </a:cubicBezTo>
                <a:cubicBezTo>
                  <a:pt x="7" y="127"/>
                  <a:pt x="7" y="127"/>
                  <a:pt x="7" y="127"/>
                </a:cubicBezTo>
                <a:cubicBezTo>
                  <a:pt x="3" y="127"/>
                  <a:pt x="0" y="130"/>
                  <a:pt x="0" y="134"/>
                </a:cubicBezTo>
                <a:cubicBezTo>
                  <a:pt x="0" y="137"/>
                  <a:pt x="3" y="140"/>
                  <a:pt x="7" y="140"/>
                </a:cubicBezTo>
                <a:cubicBezTo>
                  <a:pt x="209" y="140"/>
                  <a:pt x="209" y="140"/>
                  <a:pt x="209" y="140"/>
                </a:cubicBezTo>
                <a:cubicBezTo>
                  <a:pt x="212" y="140"/>
                  <a:pt x="215" y="137"/>
                  <a:pt x="215" y="134"/>
                </a:cubicBezTo>
                <a:cubicBezTo>
                  <a:pt x="215" y="130"/>
                  <a:pt x="212" y="127"/>
                  <a:pt x="209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732588" y="1635125"/>
            <a:ext cx="19431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6732588" y="3554413"/>
            <a:ext cx="19431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500063" y="1635125"/>
            <a:ext cx="19431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00063" y="3554413"/>
            <a:ext cx="19431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368" name="Freeform 8"/>
          <p:cNvSpPr/>
          <p:nvPr/>
        </p:nvSpPr>
        <p:spPr bwMode="auto">
          <a:xfrm>
            <a:off x="3779838" y="1419225"/>
            <a:ext cx="1747837" cy="1120775"/>
          </a:xfrm>
          <a:custGeom>
            <a:avLst/>
            <a:gdLst>
              <a:gd name="T0" fmla="*/ 74 w 466"/>
              <a:gd name="T1" fmla="*/ 299 h 299"/>
              <a:gd name="T2" fmla="*/ 394 w 466"/>
              <a:gd name="T3" fmla="*/ 299 h 299"/>
              <a:gd name="T4" fmla="*/ 466 w 466"/>
              <a:gd name="T5" fmla="*/ 215 h 299"/>
              <a:gd name="T6" fmla="*/ 388 w 466"/>
              <a:gd name="T7" fmla="*/ 152 h 299"/>
              <a:gd name="T8" fmla="*/ 308 w 466"/>
              <a:gd name="T9" fmla="*/ 24 h 299"/>
              <a:gd name="T10" fmla="*/ 166 w 466"/>
              <a:gd name="T11" fmla="*/ 98 h 299"/>
              <a:gd name="T12" fmla="*/ 108 w 466"/>
              <a:gd name="T13" fmla="*/ 86 h 299"/>
              <a:gd name="T14" fmla="*/ 83 w 466"/>
              <a:gd name="T15" fmla="*/ 135 h 299"/>
              <a:gd name="T16" fmla="*/ 12 w 466"/>
              <a:gd name="T17" fmla="*/ 202 h 299"/>
              <a:gd name="T18" fmla="*/ 74 w 466"/>
              <a:gd name="T19" fmla="*/ 29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66" h="299">
                <a:moveTo>
                  <a:pt x="74" y="299"/>
                </a:moveTo>
                <a:cubicBezTo>
                  <a:pt x="124" y="299"/>
                  <a:pt x="353" y="299"/>
                  <a:pt x="394" y="299"/>
                </a:cubicBezTo>
                <a:cubicBezTo>
                  <a:pt x="436" y="299"/>
                  <a:pt x="466" y="276"/>
                  <a:pt x="466" y="215"/>
                </a:cubicBezTo>
                <a:cubicBezTo>
                  <a:pt x="466" y="153"/>
                  <a:pt x="408" y="136"/>
                  <a:pt x="388" y="152"/>
                </a:cubicBezTo>
                <a:cubicBezTo>
                  <a:pt x="388" y="152"/>
                  <a:pt x="400" y="48"/>
                  <a:pt x="308" y="24"/>
                </a:cubicBezTo>
                <a:cubicBezTo>
                  <a:pt x="215" y="0"/>
                  <a:pt x="172" y="78"/>
                  <a:pt x="166" y="98"/>
                </a:cubicBezTo>
                <a:cubicBezTo>
                  <a:pt x="166" y="98"/>
                  <a:pt x="145" y="69"/>
                  <a:pt x="108" y="86"/>
                </a:cubicBezTo>
                <a:cubicBezTo>
                  <a:pt x="74" y="101"/>
                  <a:pt x="83" y="135"/>
                  <a:pt x="83" y="135"/>
                </a:cubicBezTo>
                <a:cubicBezTo>
                  <a:pt x="83" y="135"/>
                  <a:pt x="24" y="146"/>
                  <a:pt x="12" y="202"/>
                </a:cubicBezTo>
                <a:cubicBezTo>
                  <a:pt x="0" y="260"/>
                  <a:pt x="37" y="299"/>
                  <a:pt x="74" y="29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69" name="Freeform 9"/>
          <p:cNvSpPr/>
          <p:nvPr/>
        </p:nvSpPr>
        <p:spPr bwMode="auto">
          <a:xfrm>
            <a:off x="2900363" y="1673225"/>
            <a:ext cx="1323975" cy="850900"/>
          </a:xfrm>
          <a:custGeom>
            <a:avLst/>
            <a:gdLst>
              <a:gd name="T0" fmla="*/ 56 w 353"/>
              <a:gd name="T1" fmla="*/ 227 h 227"/>
              <a:gd name="T2" fmla="*/ 299 w 353"/>
              <a:gd name="T3" fmla="*/ 227 h 227"/>
              <a:gd name="T4" fmla="*/ 353 w 353"/>
              <a:gd name="T5" fmla="*/ 163 h 227"/>
              <a:gd name="T6" fmla="*/ 294 w 353"/>
              <a:gd name="T7" fmla="*/ 115 h 227"/>
              <a:gd name="T8" fmla="*/ 233 w 353"/>
              <a:gd name="T9" fmla="*/ 19 h 227"/>
              <a:gd name="T10" fmla="*/ 125 w 353"/>
              <a:gd name="T11" fmla="*/ 75 h 227"/>
              <a:gd name="T12" fmla="*/ 82 w 353"/>
              <a:gd name="T13" fmla="*/ 65 h 227"/>
              <a:gd name="T14" fmla="*/ 62 w 353"/>
              <a:gd name="T15" fmla="*/ 103 h 227"/>
              <a:gd name="T16" fmla="*/ 9 w 353"/>
              <a:gd name="T17" fmla="*/ 154 h 227"/>
              <a:gd name="T18" fmla="*/ 56 w 353"/>
              <a:gd name="T19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3" h="227">
                <a:moveTo>
                  <a:pt x="56" y="227"/>
                </a:moveTo>
                <a:cubicBezTo>
                  <a:pt x="94" y="227"/>
                  <a:pt x="267" y="227"/>
                  <a:pt x="299" y="227"/>
                </a:cubicBezTo>
                <a:cubicBezTo>
                  <a:pt x="330" y="227"/>
                  <a:pt x="353" y="210"/>
                  <a:pt x="353" y="163"/>
                </a:cubicBezTo>
                <a:cubicBezTo>
                  <a:pt x="353" y="116"/>
                  <a:pt x="309" y="104"/>
                  <a:pt x="294" y="115"/>
                </a:cubicBezTo>
                <a:cubicBezTo>
                  <a:pt x="294" y="115"/>
                  <a:pt x="303" y="37"/>
                  <a:pt x="233" y="19"/>
                </a:cubicBezTo>
                <a:cubicBezTo>
                  <a:pt x="163" y="0"/>
                  <a:pt x="130" y="60"/>
                  <a:pt x="125" y="75"/>
                </a:cubicBezTo>
                <a:cubicBezTo>
                  <a:pt x="125" y="75"/>
                  <a:pt x="110" y="53"/>
                  <a:pt x="82" y="65"/>
                </a:cubicBezTo>
                <a:cubicBezTo>
                  <a:pt x="56" y="77"/>
                  <a:pt x="62" y="103"/>
                  <a:pt x="62" y="103"/>
                </a:cubicBezTo>
                <a:cubicBezTo>
                  <a:pt x="62" y="103"/>
                  <a:pt x="18" y="111"/>
                  <a:pt x="9" y="154"/>
                </a:cubicBezTo>
                <a:cubicBezTo>
                  <a:pt x="0" y="198"/>
                  <a:pt x="28" y="227"/>
                  <a:pt x="56" y="2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0" name="Freeform 10"/>
          <p:cNvSpPr/>
          <p:nvPr/>
        </p:nvSpPr>
        <p:spPr bwMode="auto">
          <a:xfrm>
            <a:off x="4176713" y="2036763"/>
            <a:ext cx="1327150" cy="850900"/>
          </a:xfrm>
          <a:custGeom>
            <a:avLst/>
            <a:gdLst>
              <a:gd name="T0" fmla="*/ 56 w 354"/>
              <a:gd name="T1" fmla="*/ 227 h 227"/>
              <a:gd name="T2" fmla="*/ 299 w 354"/>
              <a:gd name="T3" fmla="*/ 227 h 227"/>
              <a:gd name="T4" fmla="*/ 354 w 354"/>
              <a:gd name="T5" fmla="*/ 163 h 227"/>
              <a:gd name="T6" fmla="*/ 294 w 354"/>
              <a:gd name="T7" fmla="*/ 115 h 227"/>
              <a:gd name="T8" fmla="*/ 234 w 354"/>
              <a:gd name="T9" fmla="*/ 19 h 227"/>
              <a:gd name="T10" fmla="*/ 126 w 354"/>
              <a:gd name="T11" fmla="*/ 75 h 227"/>
              <a:gd name="T12" fmla="*/ 82 w 354"/>
              <a:gd name="T13" fmla="*/ 65 h 227"/>
              <a:gd name="T14" fmla="*/ 63 w 354"/>
              <a:gd name="T15" fmla="*/ 103 h 227"/>
              <a:gd name="T16" fmla="*/ 9 w 354"/>
              <a:gd name="T17" fmla="*/ 154 h 227"/>
              <a:gd name="T18" fmla="*/ 56 w 354"/>
              <a:gd name="T19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4" h="227">
                <a:moveTo>
                  <a:pt x="56" y="227"/>
                </a:moveTo>
                <a:cubicBezTo>
                  <a:pt x="94" y="227"/>
                  <a:pt x="268" y="227"/>
                  <a:pt x="299" y="227"/>
                </a:cubicBezTo>
                <a:cubicBezTo>
                  <a:pt x="331" y="227"/>
                  <a:pt x="354" y="210"/>
                  <a:pt x="354" y="163"/>
                </a:cubicBezTo>
                <a:cubicBezTo>
                  <a:pt x="354" y="116"/>
                  <a:pt x="309" y="104"/>
                  <a:pt x="294" y="115"/>
                </a:cubicBezTo>
                <a:cubicBezTo>
                  <a:pt x="294" y="115"/>
                  <a:pt x="304" y="37"/>
                  <a:pt x="234" y="19"/>
                </a:cubicBezTo>
                <a:cubicBezTo>
                  <a:pt x="163" y="0"/>
                  <a:pt x="130" y="60"/>
                  <a:pt x="126" y="75"/>
                </a:cubicBezTo>
                <a:cubicBezTo>
                  <a:pt x="126" y="75"/>
                  <a:pt x="110" y="53"/>
                  <a:pt x="82" y="65"/>
                </a:cubicBezTo>
                <a:cubicBezTo>
                  <a:pt x="56" y="77"/>
                  <a:pt x="63" y="103"/>
                  <a:pt x="63" y="103"/>
                </a:cubicBezTo>
                <a:cubicBezTo>
                  <a:pt x="63" y="103"/>
                  <a:pt x="18" y="111"/>
                  <a:pt x="9" y="154"/>
                </a:cubicBezTo>
                <a:cubicBezTo>
                  <a:pt x="0" y="198"/>
                  <a:pt x="28" y="227"/>
                  <a:pt x="56" y="2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1" name="Freeform 11"/>
          <p:cNvSpPr/>
          <p:nvPr/>
        </p:nvSpPr>
        <p:spPr bwMode="auto">
          <a:xfrm>
            <a:off x="5233988" y="1890713"/>
            <a:ext cx="1323975" cy="850900"/>
          </a:xfrm>
          <a:custGeom>
            <a:avLst/>
            <a:gdLst>
              <a:gd name="T0" fmla="*/ 56 w 353"/>
              <a:gd name="T1" fmla="*/ 227 h 227"/>
              <a:gd name="T2" fmla="*/ 299 w 353"/>
              <a:gd name="T3" fmla="*/ 227 h 227"/>
              <a:gd name="T4" fmla="*/ 353 w 353"/>
              <a:gd name="T5" fmla="*/ 163 h 227"/>
              <a:gd name="T6" fmla="*/ 294 w 353"/>
              <a:gd name="T7" fmla="*/ 115 h 227"/>
              <a:gd name="T8" fmla="*/ 233 w 353"/>
              <a:gd name="T9" fmla="*/ 18 h 227"/>
              <a:gd name="T10" fmla="*/ 125 w 353"/>
              <a:gd name="T11" fmla="*/ 74 h 227"/>
              <a:gd name="T12" fmla="*/ 82 w 353"/>
              <a:gd name="T13" fmla="*/ 65 h 227"/>
              <a:gd name="T14" fmla="*/ 62 w 353"/>
              <a:gd name="T15" fmla="*/ 103 h 227"/>
              <a:gd name="T16" fmla="*/ 9 w 353"/>
              <a:gd name="T17" fmla="*/ 153 h 227"/>
              <a:gd name="T18" fmla="*/ 56 w 353"/>
              <a:gd name="T19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3" h="227">
                <a:moveTo>
                  <a:pt x="56" y="227"/>
                </a:moveTo>
                <a:cubicBezTo>
                  <a:pt x="94" y="227"/>
                  <a:pt x="267" y="227"/>
                  <a:pt x="299" y="227"/>
                </a:cubicBezTo>
                <a:cubicBezTo>
                  <a:pt x="330" y="227"/>
                  <a:pt x="353" y="210"/>
                  <a:pt x="353" y="163"/>
                </a:cubicBezTo>
                <a:cubicBezTo>
                  <a:pt x="353" y="116"/>
                  <a:pt x="309" y="104"/>
                  <a:pt x="294" y="115"/>
                </a:cubicBezTo>
                <a:cubicBezTo>
                  <a:pt x="294" y="115"/>
                  <a:pt x="303" y="37"/>
                  <a:pt x="233" y="18"/>
                </a:cubicBezTo>
                <a:cubicBezTo>
                  <a:pt x="163" y="0"/>
                  <a:pt x="130" y="59"/>
                  <a:pt x="125" y="74"/>
                </a:cubicBezTo>
                <a:cubicBezTo>
                  <a:pt x="125" y="74"/>
                  <a:pt x="110" y="53"/>
                  <a:pt x="82" y="65"/>
                </a:cubicBezTo>
                <a:cubicBezTo>
                  <a:pt x="56" y="77"/>
                  <a:pt x="62" y="103"/>
                  <a:pt x="62" y="103"/>
                </a:cubicBezTo>
                <a:cubicBezTo>
                  <a:pt x="62" y="103"/>
                  <a:pt x="18" y="111"/>
                  <a:pt x="9" y="153"/>
                </a:cubicBezTo>
                <a:cubicBezTo>
                  <a:pt x="0" y="198"/>
                  <a:pt x="28" y="227"/>
                  <a:pt x="56" y="2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2" name="Freeform 12"/>
          <p:cNvSpPr/>
          <p:nvPr/>
        </p:nvSpPr>
        <p:spPr bwMode="auto">
          <a:xfrm>
            <a:off x="5418138" y="1452563"/>
            <a:ext cx="517525" cy="333375"/>
          </a:xfrm>
          <a:custGeom>
            <a:avLst/>
            <a:gdLst>
              <a:gd name="T0" fmla="*/ 22 w 138"/>
              <a:gd name="T1" fmla="*/ 89 h 89"/>
              <a:gd name="T2" fmla="*/ 117 w 138"/>
              <a:gd name="T3" fmla="*/ 89 h 89"/>
              <a:gd name="T4" fmla="*/ 138 w 138"/>
              <a:gd name="T5" fmla="*/ 64 h 89"/>
              <a:gd name="T6" fmla="*/ 115 w 138"/>
              <a:gd name="T7" fmla="*/ 45 h 89"/>
              <a:gd name="T8" fmla="*/ 91 w 138"/>
              <a:gd name="T9" fmla="*/ 7 h 89"/>
              <a:gd name="T10" fmla="*/ 49 w 138"/>
              <a:gd name="T11" fmla="*/ 29 h 89"/>
              <a:gd name="T12" fmla="*/ 32 w 138"/>
              <a:gd name="T13" fmla="*/ 25 h 89"/>
              <a:gd name="T14" fmla="*/ 24 w 138"/>
              <a:gd name="T15" fmla="*/ 40 h 89"/>
              <a:gd name="T16" fmla="*/ 3 w 138"/>
              <a:gd name="T17" fmla="*/ 60 h 89"/>
              <a:gd name="T18" fmla="*/ 22 w 138"/>
              <a:gd name="T19" fmla="*/ 8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8" h="89">
                <a:moveTo>
                  <a:pt x="22" y="89"/>
                </a:moveTo>
                <a:cubicBezTo>
                  <a:pt x="37" y="89"/>
                  <a:pt x="105" y="89"/>
                  <a:pt x="117" y="89"/>
                </a:cubicBezTo>
                <a:cubicBezTo>
                  <a:pt x="129" y="89"/>
                  <a:pt x="138" y="82"/>
                  <a:pt x="138" y="64"/>
                </a:cubicBezTo>
                <a:cubicBezTo>
                  <a:pt x="138" y="45"/>
                  <a:pt x="121" y="40"/>
                  <a:pt x="115" y="45"/>
                </a:cubicBezTo>
                <a:cubicBezTo>
                  <a:pt x="115" y="45"/>
                  <a:pt x="119" y="14"/>
                  <a:pt x="91" y="7"/>
                </a:cubicBezTo>
                <a:cubicBezTo>
                  <a:pt x="64" y="0"/>
                  <a:pt x="51" y="23"/>
                  <a:pt x="49" y="29"/>
                </a:cubicBezTo>
                <a:cubicBezTo>
                  <a:pt x="49" y="29"/>
                  <a:pt x="43" y="20"/>
                  <a:pt x="32" y="25"/>
                </a:cubicBezTo>
                <a:cubicBezTo>
                  <a:pt x="22" y="30"/>
                  <a:pt x="24" y="40"/>
                  <a:pt x="24" y="40"/>
                </a:cubicBezTo>
                <a:cubicBezTo>
                  <a:pt x="24" y="40"/>
                  <a:pt x="7" y="43"/>
                  <a:pt x="3" y="60"/>
                </a:cubicBezTo>
                <a:cubicBezTo>
                  <a:pt x="0" y="77"/>
                  <a:pt x="11" y="89"/>
                  <a:pt x="22" y="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3" name="Freeform 13"/>
          <p:cNvSpPr/>
          <p:nvPr/>
        </p:nvSpPr>
        <p:spPr bwMode="auto">
          <a:xfrm>
            <a:off x="2582863" y="1606550"/>
            <a:ext cx="306387" cy="195263"/>
          </a:xfrm>
          <a:custGeom>
            <a:avLst/>
            <a:gdLst>
              <a:gd name="T0" fmla="*/ 13 w 82"/>
              <a:gd name="T1" fmla="*/ 52 h 52"/>
              <a:gd name="T2" fmla="*/ 69 w 82"/>
              <a:gd name="T3" fmla="*/ 52 h 52"/>
              <a:gd name="T4" fmla="*/ 82 w 82"/>
              <a:gd name="T5" fmla="*/ 38 h 52"/>
              <a:gd name="T6" fmla="*/ 68 w 82"/>
              <a:gd name="T7" fmla="*/ 27 h 52"/>
              <a:gd name="T8" fmla="*/ 54 w 82"/>
              <a:gd name="T9" fmla="*/ 4 h 52"/>
              <a:gd name="T10" fmla="*/ 29 w 82"/>
              <a:gd name="T11" fmla="*/ 17 h 52"/>
              <a:gd name="T12" fmla="*/ 19 w 82"/>
              <a:gd name="T13" fmla="*/ 15 h 52"/>
              <a:gd name="T14" fmla="*/ 14 w 82"/>
              <a:gd name="T15" fmla="*/ 24 h 52"/>
              <a:gd name="T16" fmla="*/ 2 w 82"/>
              <a:gd name="T17" fmla="*/ 35 h 52"/>
              <a:gd name="T18" fmla="*/ 13 w 82"/>
              <a:gd name="T1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2" h="52">
                <a:moveTo>
                  <a:pt x="13" y="52"/>
                </a:moveTo>
                <a:cubicBezTo>
                  <a:pt x="22" y="52"/>
                  <a:pt x="62" y="52"/>
                  <a:pt x="69" y="52"/>
                </a:cubicBezTo>
                <a:cubicBezTo>
                  <a:pt x="76" y="52"/>
                  <a:pt x="82" y="48"/>
                  <a:pt x="82" y="38"/>
                </a:cubicBezTo>
                <a:cubicBezTo>
                  <a:pt x="82" y="27"/>
                  <a:pt x="71" y="24"/>
                  <a:pt x="68" y="27"/>
                </a:cubicBezTo>
                <a:cubicBezTo>
                  <a:pt x="68" y="27"/>
                  <a:pt x="70" y="8"/>
                  <a:pt x="54" y="4"/>
                </a:cubicBezTo>
                <a:cubicBezTo>
                  <a:pt x="38" y="0"/>
                  <a:pt x="30" y="14"/>
                  <a:pt x="29" y="17"/>
                </a:cubicBezTo>
                <a:cubicBezTo>
                  <a:pt x="29" y="17"/>
                  <a:pt x="25" y="12"/>
                  <a:pt x="19" y="15"/>
                </a:cubicBezTo>
                <a:cubicBezTo>
                  <a:pt x="13" y="18"/>
                  <a:pt x="14" y="24"/>
                  <a:pt x="14" y="24"/>
                </a:cubicBezTo>
                <a:cubicBezTo>
                  <a:pt x="14" y="24"/>
                  <a:pt x="4" y="25"/>
                  <a:pt x="2" y="35"/>
                </a:cubicBezTo>
                <a:cubicBezTo>
                  <a:pt x="0" y="46"/>
                  <a:pt x="6" y="52"/>
                  <a:pt x="13" y="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4" name="Freeform 14"/>
          <p:cNvSpPr/>
          <p:nvPr/>
        </p:nvSpPr>
        <p:spPr bwMode="auto">
          <a:xfrm>
            <a:off x="2732088" y="2997200"/>
            <a:ext cx="307975" cy="195263"/>
          </a:xfrm>
          <a:custGeom>
            <a:avLst/>
            <a:gdLst>
              <a:gd name="T0" fmla="*/ 13 w 82"/>
              <a:gd name="T1" fmla="*/ 52 h 52"/>
              <a:gd name="T2" fmla="*/ 69 w 82"/>
              <a:gd name="T3" fmla="*/ 52 h 52"/>
              <a:gd name="T4" fmla="*/ 82 w 82"/>
              <a:gd name="T5" fmla="*/ 37 h 52"/>
              <a:gd name="T6" fmla="*/ 68 w 82"/>
              <a:gd name="T7" fmla="*/ 26 h 52"/>
              <a:gd name="T8" fmla="*/ 54 w 82"/>
              <a:gd name="T9" fmla="*/ 4 h 52"/>
              <a:gd name="T10" fmla="*/ 29 w 82"/>
              <a:gd name="T11" fmla="*/ 17 h 52"/>
              <a:gd name="T12" fmla="*/ 19 w 82"/>
              <a:gd name="T13" fmla="*/ 15 h 52"/>
              <a:gd name="T14" fmla="*/ 14 w 82"/>
              <a:gd name="T15" fmla="*/ 23 h 52"/>
              <a:gd name="T16" fmla="*/ 2 w 82"/>
              <a:gd name="T17" fmla="*/ 35 h 52"/>
              <a:gd name="T18" fmla="*/ 13 w 82"/>
              <a:gd name="T1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2" h="52">
                <a:moveTo>
                  <a:pt x="13" y="52"/>
                </a:moveTo>
                <a:cubicBezTo>
                  <a:pt x="22" y="52"/>
                  <a:pt x="62" y="52"/>
                  <a:pt x="69" y="52"/>
                </a:cubicBezTo>
                <a:cubicBezTo>
                  <a:pt x="76" y="52"/>
                  <a:pt x="82" y="48"/>
                  <a:pt x="82" y="37"/>
                </a:cubicBezTo>
                <a:cubicBezTo>
                  <a:pt x="82" y="26"/>
                  <a:pt x="71" y="23"/>
                  <a:pt x="68" y="26"/>
                </a:cubicBezTo>
                <a:cubicBezTo>
                  <a:pt x="68" y="26"/>
                  <a:pt x="70" y="8"/>
                  <a:pt x="54" y="4"/>
                </a:cubicBezTo>
                <a:cubicBezTo>
                  <a:pt x="38" y="0"/>
                  <a:pt x="30" y="13"/>
                  <a:pt x="29" y="17"/>
                </a:cubicBezTo>
                <a:cubicBezTo>
                  <a:pt x="29" y="17"/>
                  <a:pt x="25" y="12"/>
                  <a:pt x="19" y="15"/>
                </a:cubicBezTo>
                <a:cubicBezTo>
                  <a:pt x="13" y="17"/>
                  <a:pt x="14" y="23"/>
                  <a:pt x="14" y="23"/>
                </a:cubicBezTo>
                <a:cubicBezTo>
                  <a:pt x="14" y="23"/>
                  <a:pt x="4" y="25"/>
                  <a:pt x="2" y="35"/>
                </a:cubicBezTo>
                <a:cubicBezTo>
                  <a:pt x="0" y="45"/>
                  <a:pt x="6" y="52"/>
                  <a:pt x="13" y="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5" name="Freeform 15"/>
          <p:cNvSpPr/>
          <p:nvPr/>
        </p:nvSpPr>
        <p:spPr bwMode="auto">
          <a:xfrm>
            <a:off x="5935663" y="2944813"/>
            <a:ext cx="388937" cy="250825"/>
          </a:xfrm>
          <a:custGeom>
            <a:avLst/>
            <a:gdLst>
              <a:gd name="T0" fmla="*/ 16 w 104"/>
              <a:gd name="T1" fmla="*/ 67 h 67"/>
              <a:gd name="T2" fmla="*/ 88 w 104"/>
              <a:gd name="T3" fmla="*/ 67 h 67"/>
              <a:gd name="T4" fmla="*/ 104 w 104"/>
              <a:gd name="T5" fmla="*/ 48 h 67"/>
              <a:gd name="T6" fmla="*/ 87 w 104"/>
              <a:gd name="T7" fmla="*/ 34 h 67"/>
              <a:gd name="T8" fmla="*/ 69 w 104"/>
              <a:gd name="T9" fmla="*/ 5 h 67"/>
              <a:gd name="T10" fmla="*/ 37 w 104"/>
              <a:gd name="T11" fmla="*/ 22 h 67"/>
              <a:gd name="T12" fmla="*/ 24 w 104"/>
              <a:gd name="T13" fmla="*/ 19 h 67"/>
              <a:gd name="T14" fmla="*/ 18 w 104"/>
              <a:gd name="T15" fmla="*/ 30 h 67"/>
              <a:gd name="T16" fmla="*/ 2 w 104"/>
              <a:gd name="T17" fmla="*/ 45 h 67"/>
              <a:gd name="T18" fmla="*/ 16 w 104"/>
              <a:gd name="T19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4" h="67">
                <a:moveTo>
                  <a:pt x="16" y="67"/>
                </a:moveTo>
                <a:cubicBezTo>
                  <a:pt x="28" y="67"/>
                  <a:pt x="79" y="67"/>
                  <a:pt x="88" y="67"/>
                </a:cubicBezTo>
                <a:cubicBezTo>
                  <a:pt x="98" y="67"/>
                  <a:pt x="104" y="62"/>
                  <a:pt x="104" y="48"/>
                </a:cubicBezTo>
                <a:cubicBezTo>
                  <a:pt x="104" y="34"/>
                  <a:pt x="91" y="31"/>
                  <a:pt x="87" y="34"/>
                </a:cubicBezTo>
                <a:cubicBezTo>
                  <a:pt x="87" y="34"/>
                  <a:pt x="90" y="11"/>
                  <a:pt x="69" y="5"/>
                </a:cubicBezTo>
                <a:cubicBezTo>
                  <a:pt x="48" y="0"/>
                  <a:pt x="38" y="17"/>
                  <a:pt x="37" y="22"/>
                </a:cubicBezTo>
                <a:cubicBezTo>
                  <a:pt x="37" y="22"/>
                  <a:pt x="32" y="16"/>
                  <a:pt x="24" y="19"/>
                </a:cubicBezTo>
                <a:cubicBezTo>
                  <a:pt x="16" y="23"/>
                  <a:pt x="18" y="30"/>
                  <a:pt x="18" y="30"/>
                </a:cubicBezTo>
                <a:cubicBezTo>
                  <a:pt x="18" y="30"/>
                  <a:pt x="5" y="33"/>
                  <a:pt x="2" y="45"/>
                </a:cubicBezTo>
                <a:cubicBezTo>
                  <a:pt x="0" y="58"/>
                  <a:pt x="8" y="67"/>
                  <a:pt x="16" y="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6" name="Freeform 16"/>
          <p:cNvSpPr/>
          <p:nvPr/>
        </p:nvSpPr>
        <p:spPr bwMode="auto">
          <a:xfrm>
            <a:off x="2687638" y="3252788"/>
            <a:ext cx="1071562" cy="685800"/>
          </a:xfrm>
          <a:custGeom>
            <a:avLst/>
            <a:gdLst>
              <a:gd name="T0" fmla="*/ 46 w 286"/>
              <a:gd name="T1" fmla="*/ 183 h 183"/>
              <a:gd name="T2" fmla="*/ 241 w 286"/>
              <a:gd name="T3" fmla="*/ 183 h 183"/>
              <a:gd name="T4" fmla="*/ 286 w 286"/>
              <a:gd name="T5" fmla="*/ 131 h 183"/>
              <a:gd name="T6" fmla="*/ 238 w 286"/>
              <a:gd name="T7" fmla="*/ 93 h 183"/>
              <a:gd name="T8" fmla="*/ 189 w 286"/>
              <a:gd name="T9" fmla="*/ 15 h 183"/>
              <a:gd name="T10" fmla="*/ 102 w 286"/>
              <a:gd name="T11" fmla="*/ 60 h 183"/>
              <a:gd name="T12" fmla="*/ 67 w 286"/>
              <a:gd name="T13" fmla="*/ 52 h 183"/>
              <a:gd name="T14" fmla="*/ 51 w 286"/>
              <a:gd name="T15" fmla="*/ 83 h 183"/>
              <a:gd name="T16" fmla="*/ 8 w 286"/>
              <a:gd name="T17" fmla="*/ 123 h 183"/>
              <a:gd name="T18" fmla="*/ 46 w 286"/>
              <a:gd name="T19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6" h="183">
                <a:moveTo>
                  <a:pt x="46" y="183"/>
                </a:moveTo>
                <a:cubicBezTo>
                  <a:pt x="76" y="183"/>
                  <a:pt x="216" y="183"/>
                  <a:pt x="241" y="183"/>
                </a:cubicBezTo>
                <a:cubicBezTo>
                  <a:pt x="267" y="183"/>
                  <a:pt x="286" y="169"/>
                  <a:pt x="286" y="131"/>
                </a:cubicBezTo>
                <a:cubicBezTo>
                  <a:pt x="286" y="93"/>
                  <a:pt x="250" y="83"/>
                  <a:pt x="238" y="93"/>
                </a:cubicBezTo>
                <a:cubicBezTo>
                  <a:pt x="238" y="93"/>
                  <a:pt x="245" y="29"/>
                  <a:pt x="189" y="15"/>
                </a:cubicBezTo>
                <a:cubicBezTo>
                  <a:pt x="132" y="0"/>
                  <a:pt x="105" y="48"/>
                  <a:pt x="102" y="60"/>
                </a:cubicBezTo>
                <a:cubicBezTo>
                  <a:pt x="102" y="60"/>
                  <a:pt x="89" y="42"/>
                  <a:pt x="67" y="52"/>
                </a:cubicBezTo>
                <a:cubicBezTo>
                  <a:pt x="46" y="62"/>
                  <a:pt x="51" y="83"/>
                  <a:pt x="51" y="83"/>
                </a:cubicBezTo>
                <a:cubicBezTo>
                  <a:pt x="51" y="83"/>
                  <a:pt x="15" y="89"/>
                  <a:pt x="8" y="123"/>
                </a:cubicBezTo>
                <a:cubicBezTo>
                  <a:pt x="0" y="159"/>
                  <a:pt x="23" y="183"/>
                  <a:pt x="46" y="18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7" name="Freeform 17"/>
          <p:cNvSpPr/>
          <p:nvPr/>
        </p:nvSpPr>
        <p:spPr bwMode="auto">
          <a:xfrm>
            <a:off x="5548313" y="3405188"/>
            <a:ext cx="908050" cy="582612"/>
          </a:xfrm>
          <a:custGeom>
            <a:avLst/>
            <a:gdLst>
              <a:gd name="T0" fmla="*/ 39 w 242"/>
              <a:gd name="T1" fmla="*/ 155 h 155"/>
              <a:gd name="T2" fmla="*/ 205 w 242"/>
              <a:gd name="T3" fmla="*/ 155 h 155"/>
              <a:gd name="T4" fmla="*/ 242 w 242"/>
              <a:gd name="T5" fmla="*/ 111 h 155"/>
              <a:gd name="T6" fmla="*/ 202 w 242"/>
              <a:gd name="T7" fmla="*/ 78 h 155"/>
              <a:gd name="T8" fmla="*/ 160 w 242"/>
              <a:gd name="T9" fmla="*/ 12 h 155"/>
              <a:gd name="T10" fmla="*/ 86 w 242"/>
              <a:gd name="T11" fmla="*/ 50 h 155"/>
              <a:gd name="T12" fmla="*/ 56 w 242"/>
              <a:gd name="T13" fmla="*/ 44 h 155"/>
              <a:gd name="T14" fmla="*/ 43 w 242"/>
              <a:gd name="T15" fmla="*/ 70 h 155"/>
              <a:gd name="T16" fmla="*/ 6 w 242"/>
              <a:gd name="T17" fmla="*/ 105 h 155"/>
              <a:gd name="T18" fmla="*/ 39 w 242"/>
              <a:gd name="T19" fmla="*/ 155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2" h="155">
                <a:moveTo>
                  <a:pt x="39" y="155"/>
                </a:moveTo>
                <a:cubicBezTo>
                  <a:pt x="65" y="155"/>
                  <a:pt x="183" y="155"/>
                  <a:pt x="205" y="155"/>
                </a:cubicBezTo>
                <a:cubicBezTo>
                  <a:pt x="227" y="155"/>
                  <a:pt x="242" y="143"/>
                  <a:pt x="242" y="111"/>
                </a:cubicBezTo>
                <a:cubicBezTo>
                  <a:pt x="242" y="79"/>
                  <a:pt x="212" y="71"/>
                  <a:pt x="202" y="78"/>
                </a:cubicBezTo>
                <a:cubicBezTo>
                  <a:pt x="202" y="78"/>
                  <a:pt x="208" y="25"/>
                  <a:pt x="160" y="12"/>
                </a:cubicBezTo>
                <a:cubicBezTo>
                  <a:pt x="112" y="0"/>
                  <a:pt x="89" y="40"/>
                  <a:pt x="86" y="50"/>
                </a:cubicBezTo>
                <a:cubicBezTo>
                  <a:pt x="86" y="50"/>
                  <a:pt x="76" y="36"/>
                  <a:pt x="56" y="44"/>
                </a:cubicBezTo>
                <a:cubicBezTo>
                  <a:pt x="39" y="52"/>
                  <a:pt x="43" y="70"/>
                  <a:pt x="43" y="70"/>
                </a:cubicBezTo>
                <a:cubicBezTo>
                  <a:pt x="43" y="70"/>
                  <a:pt x="12" y="75"/>
                  <a:pt x="6" y="105"/>
                </a:cubicBezTo>
                <a:cubicBezTo>
                  <a:pt x="0" y="135"/>
                  <a:pt x="19" y="155"/>
                  <a:pt x="39" y="1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8" name="Freeform 18"/>
          <p:cNvSpPr/>
          <p:nvPr/>
        </p:nvSpPr>
        <p:spPr bwMode="auto">
          <a:xfrm>
            <a:off x="3494088" y="4305300"/>
            <a:ext cx="457200" cy="293688"/>
          </a:xfrm>
          <a:custGeom>
            <a:avLst/>
            <a:gdLst>
              <a:gd name="T0" fmla="*/ 19 w 122"/>
              <a:gd name="T1" fmla="*/ 78 h 78"/>
              <a:gd name="T2" fmla="*/ 103 w 122"/>
              <a:gd name="T3" fmla="*/ 78 h 78"/>
              <a:gd name="T4" fmla="*/ 122 w 122"/>
              <a:gd name="T5" fmla="*/ 56 h 78"/>
              <a:gd name="T6" fmla="*/ 102 w 122"/>
              <a:gd name="T7" fmla="*/ 39 h 78"/>
              <a:gd name="T8" fmla="*/ 81 w 122"/>
              <a:gd name="T9" fmla="*/ 6 h 78"/>
              <a:gd name="T10" fmla="*/ 43 w 122"/>
              <a:gd name="T11" fmla="*/ 25 h 78"/>
              <a:gd name="T12" fmla="*/ 28 w 122"/>
              <a:gd name="T13" fmla="*/ 22 h 78"/>
              <a:gd name="T14" fmla="*/ 22 w 122"/>
              <a:gd name="T15" fmla="*/ 35 h 78"/>
              <a:gd name="T16" fmla="*/ 3 w 122"/>
              <a:gd name="T17" fmla="*/ 53 h 78"/>
              <a:gd name="T18" fmla="*/ 19 w 122"/>
              <a:gd name="T19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2" h="78">
                <a:moveTo>
                  <a:pt x="19" y="78"/>
                </a:moveTo>
                <a:cubicBezTo>
                  <a:pt x="33" y="78"/>
                  <a:pt x="92" y="78"/>
                  <a:pt x="103" y="78"/>
                </a:cubicBezTo>
                <a:cubicBezTo>
                  <a:pt x="114" y="78"/>
                  <a:pt x="122" y="72"/>
                  <a:pt x="122" y="56"/>
                </a:cubicBezTo>
                <a:cubicBezTo>
                  <a:pt x="122" y="40"/>
                  <a:pt x="107" y="35"/>
                  <a:pt x="102" y="39"/>
                </a:cubicBezTo>
                <a:cubicBezTo>
                  <a:pt x="102" y="39"/>
                  <a:pt x="105" y="12"/>
                  <a:pt x="81" y="6"/>
                </a:cubicBezTo>
                <a:cubicBezTo>
                  <a:pt x="56" y="0"/>
                  <a:pt x="45" y="20"/>
                  <a:pt x="43" y="25"/>
                </a:cubicBezTo>
                <a:cubicBezTo>
                  <a:pt x="43" y="25"/>
                  <a:pt x="38" y="18"/>
                  <a:pt x="28" y="22"/>
                </a:cubicBezTo>
                <a:cubicBezTo>
                  <a:pt x="19" y="26"/>
                  <a:pt x="22" y="35"/>
                  <a:pt x="22" y="35"/>
                </a:cubicBezTo>
                <a:cubicBezTo>
                  <a:pt x="22" y="35"/>
                  <a:pt x="6" y="38"/>
                  <a:pt x="3" y="53"/>
                </a:cubicBezTo>
                <a:cubicBezTo>
                  <a:pt x="0" y="68"/>
                  <a:pt x="10" y="78"/>
                  <a:pt x="19" y="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>
            <a:off x="4364038" y="2884488"/>
            <a:ext cx="0" cy="2254250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>
            <a:off x="4900613" y="2884488"/>
            <a:ext cx="0" cy="2254250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1" name="Freeform 21"/>
          <p:cNvSpPr/>
          <p:nvPr/>
        </p:nvSpPr>
        <p:spPr bwMode="auto">
          <a:xfrm>
            <a:off x="3759200" y="2524125"/>
            <a:ext cx="604838" cy="919163"/>
          </a:xfrm>
          <a:custGeom>
            <a:avLst/>
            <a:gdLst>
              <a:gd name="T0" fmla="*/ 0 w 381"/>
              <a:gd name="T1" fmla="*/ 0 h 579"/>
              <a:gd name="T2" fmla="*/ 0 w 381"/>
              <a:gd name="T3" fmla="*/ 579 h 579"/>
              <a:gd name="T4" fmla="*/ 381 w 381"/>
              <a:gd name="T5" fmla="*/ 579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1" h="579">
                <a:moveTo>
                  <a:pt x="0" y="0"/>
                </a:moveTo>
                <a:lnTo>
                  <a:pt x="0" y="579"/>
                </a:lnTo>
                <a:lnTo>
                  <a:pt x="381" y="579"/>
                </a:lnTo>
              </a:path>
            </a:pathLst>
          </a:custGeom>
          <a:noFill/>
          <a:ln w="6350" cap="flat" cmpd="sng">
            <a:solidFill>
              <a:schemeClr val="tx1">
                <a:lumMod val="50000"/>
                <a:lumOff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2" name="Freeform 22"/>
          <p:cNvSpPr/>
          <p:nvPr/>
        </p:nvSpPr>
        <p:spPr bwMode="auto">
          <a:xfrm>
            <a:off x="4900613" y="2741613"/>
            <a:ext cx="787400" cy="765175"/>
          </a:xfrm>
          <a:custGeom>
            <a:avLst/>
            <a:gdLst>
              <a:gd name="T0" fmla="*/ 0 w 496"/>
              <a:gd name="T1" fmla="*/ 482 h 482"/>
              <a:gd name="T2" fmla="*/ 496 w 496"/>
              <a:gd name="T3" fmla="*/ 482 h 482"/>
              <a:gd name="T4" fmla="*/ 496 w 496"/>
              <a:gd name="T5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96" h="482">
                <a:moveTo>
                  <a:pt x="0" y="482"/>
                </a:moveTo>
                <a:lnTo>
                  <a:pt x="496" y="482"/>
                </a:lnTo>
                <a:lnTo>
                  <a:pt x="496" y="0"/>
                </a:lnTo>
              </a:path>
            </a:pathLst>
          </a:custGeom>
          <a:noFill/>
          <a:ln w="6350" cap="flat" cmpd="sng">
            <a:solidFill>
              <a:schemeClr val="tx1">
                <a:lumMod val="50000"/>
                <a:lumOff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3" name="Freeform 23"/>
          <p:cNvSpPr/>
          <p:nvPr/>
        </p:nvSpPr>
        <p:spPr bwMode="auto">
          <a:xfrm>
            <a:off x="4900613" y="3829050"/>
            <a:ext cx="666750" cy="993775"/>
          </a:xfrm>
          <a:custGeom>
            <a:avLst/>
            <a:gdLst>
              <a:gd name="T0" fmla="*/ 420 w 420"/>
              <a:gd name="T1" fmla="*/ 0 h 626"/>
              <a:gd name="T2" fmla="*/ 330 w 420"/>
              <a:gd name="T3" fmla="*/ 0 h 626"/>
              <a:gd name="T4" fmla="*/ 330 w 420"/>
              <a:gd name="T5" fmla="*/ 626 h 626"/>
              <a:gd name="T6" fmla="*/ 0 w 420"/>
              <a:gd name="T7" fmla="*/ 626 h 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0" h="626">
                <a:moveTo>
                  <a:pt x="420" y="0"/>
                </a:moveTo>
                <a:lnTo>
                  <a:pt x="330" y="0"/>
                </a:lnTo>
                <a:lnTo>
                  <a:pt x="330" y="626"/>
                </a:lnTo>
                <a:lnTo>
                  <a:pt x="0" y="626"/>
                </a:lnTo>
              </a:path>
            </a:pathLst>
          </a:custGeom>
          <a:noFill/>
          <a:ln w="6350" cap="flat" cmpd="sng">
            <a:solidFill>
              <a:schemeClr val="tx1">
                <a:lumMod val="50000"/>
                <a:lumOff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4" name="Freeform 24"/>
          <p:cNvSpPr/>
          <p:nvPr/>
        </p:nvSpPr>
        <p:spPr bwMode="auto">
          <a:xfrm>
            <a:off x="3756025" y="3746500"/>
            <a:ext cx="1144588" cy="627063"/>
          </a:xfrm>
          <a:custGeom>
            <a:avLst/>
            <a:gdLst>
              <a:gd name="T0" fmla="*/ 721 w 721"/>
              <a:gd name="T1" fmla="*/ 395 h 395"/>
              <a:gd name="T2" fmla="*/ 191 w 721"/>
              <a:gd name="T3" fmla="*/ 395 h 395"/>
              <a:gd name="T4" fmla="*/ 191 w 721"/>
              <a:gd name="T5" fmla="*/ 0 h 395"/>
              <a:gd name="T6" fmla="*/ 0 w 721"/>
              <a:gd name="T7" fmla="*/ 0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1" h="395">
                <a:moveTo>
                  <a:pt x="721" y="395"/>
                </a:moveTo>
                <a:lnTo>
                  <a:pt x="191" y="395"/>
                </a:lnTo>
                <a:lnTo>
                  <a:pt x="191" y="0"/>
                </a:ln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tx1">
                <a:lumMod val="50000"/>
                <a:lumOff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5" name="Freeform 25"/>
          <p:cNvSpPr/>
          <p:nvPr/>
        </p:nvSpPr>
        <p:spPr bwMode="auto">
          <a:xfrm>
            <a:off x="3448050" y="2636838"/>
            <a:ext cx="393700" cy="255587"/>
          </a:xfrm>
          <a:custGeom>
            <a:avLst/>
            <a:gdLst>
              <a:gd name="T0" fmla="*/ 17 w 105"/>
              <a:gd name="T1" fmla="*/ 68 h 68"/>
              <a:gd name="T2" fmla="*/ 89 w 105"/>
              <a:gd name="T3" fmla="*/ 68 h 68"/>
              <a:gd name="T4" fmla="*/ 105 w 105"/>
              <a:gd name="T5" fmla="*/ 49 h 68"/>
              <a:gd name="T6" fmla="*/ 87 w 105"/>
              <a:gd name="T7" fmla="*/ 35 h 68"/>
              <a:gd name="T8" fmla="*/ 69 w 105"/>
              <a:gd name="T9" fmla="*/ 6 h 68"/>
              <a:gd name="T10" fmla="*/ 37 w 105"/>
              <a:gd name="T11" fmla="*/ 23 h 68"/>
              <a:gd name="T12" fmla="*/ 24 w 105"/>
              <a:gd name="T13" fmla="*/ 20 h 68"/>
              <a:gd name="T14" fmla="*/ 19 w 105"/>
              <a:gd name="T15" fmla="*/ 31 h 68"/>
              <a:gd name="T16" fmla="*/ 3 w 105"/>
              <a:gd name="T17" fmla="*/ 46 h 68"/>
              <a:gd name="T18" fmla="*/ 17 w 105"/>
              <a:gd name="T19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5" h="68">
                <a:moveTo>
                  <a:pt x="17" y="68"/>
                </a:moveTo>
                <a:cubicBezTo>
                  <a:pt x="28" y="68"/>
                  <a:pt x="79" y="68"/>
                  <a:pt x="89" y="68"/>
                </a:cubicBezTo>
                <a:cubicBezTo>
                  <a:pt x="98" y="68"/>
                  <a:pt x="105" y="63"/>
                  <a:pt x="105" y="49"/>
                </a:cubicBezTo>
                <a:cubicBezTo>
                  <a:pt x="105" y="35"/>
                  <a:pt x="92" y="31"/>
                  <a:pt x="87" y="35"/>
                </a:cubicBezTo>
                <a:cubicBezTo>
                  <a:pt x="87" y="35"/>
                  <a:pt x="90" y="11"/>
                  <a:pt x="69" y="6"/>
                </a:cubicBezTo>
                <a:cubicBezTo>
                  <a:pt x="48" y="0"/>
                  <a:pt x="39" y="18"/>
                  <a:pt x="37" y="23"/>
                </a:cubicBezTo>
                <a:cubicBezTo>
                  <a:pt x="37" y="23"/>
                  <a:pt x="33" y="16"/>
                  <a:pt x="24" y="20"/>
                </a:cubicBezTo>
                <a:cubicBezTo>
                  <a:pt x="17" y="23"/>
                  <a:pt x="19" y="31"/>
                  <a:pt x="19" y="31"/>
                </a:cubicBezTo>
                <a:cubicBezTo>
                  <a:pt x="19" y="31"/>
                  <a:pt x="5" y="33"/>
                  <a:pt x="3" y="46"/>
                </a:cubicBezTo>
                <a:cubicBezTo>
                  <a:pt x="0" y="59"/>
                  <a:pt x="8" y="68"/>
                  <a:pt x="17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" name="TextBox 61"/>
          <p:cNvSpPr txBox="1"/>
          <p:nvPr/>
        </p:nvSpPr>
        <p:spPr>
          <a:xfrm>
            <a:off x="3458817" y="358586"/>
            <a:ext cx="222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Rectangle 20"/>
          <p:cNvSpPr>
            <a:spLocks noChangeArrowheads="1"/>
          </p:cNvSpPr>
          <p:nvPr/>
        </p:nvSpPr>
        <p:spPr bwMode="auto">
          <a:xfrm>
            <a:off x="3671697" y="685492"/>
            <a:ext cx="180060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subtitle for your presentation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Freeform 9"/>
          <p:cNvSpPr/>
          <p:nvPr/>
        </p:nvSpPr>
        <p:spPr bwMode="auto">
          <a:xfrm>
            <a:off x="2498725" y="2911401"/>
            <a:ext cx="1582738" cy="792162"/>
          </a:xfrm>
          <a:custGeom>
            <a:avLst/>
            <a:gdLst>
              <a:gd name="T0" fmla="*/ 228 w 457"/>
              <a:gd name="T1" fmla="*/ 142 h 229"/>
              <a:gd name="T2" fmla="*/ 87 w 457"/>
              <a:gd name="T3" fmla="*/ 0 h 229"/>
              <a:gd name="T4" fmla="*/ 0 w 457"/>
              <a:gd name="T5" fmla="*/ 0 h 229"/>
              <a:gd name="T6" fmla="*/ 228 w 457"/>
              <a:gd name="T7" fmla="*/ 229 h 229"/>
              <a:gd name="T8" fmla="*/ 457 w 457"/>
              <a:gd name="T9" fmla="*/ 0 h 229"/>
              <a:gd name="T10" fmla="*/ 370 w 457"/>
              <a:gd name="T11" fmla="*/ 0 h 229"/>
              <a:gd name="T12" fmla="*/ 228 w 457"/>
              <a:gd name="T13" fmla="*/ 142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7" h="229">
                <a:moveTo>
                  <a:pt x="228" y="142"/>
                </a:moveTo>
                <a:cubicBezTo>
                  <a:pt x="150" y="142"/>
                  <a:pt x="87" y="78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6"/>
                  <a:pt x="102" y="229"/>
                  <a:pt x="228" y="229"/>
                </a:cubicBezTo>
                <a:cubicBezTo>
                  <a:pt x="355" y="229"/>
                  <a:pt x="457" y="126"/>
                  <a:pt x="457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78"/>
                  <a:pt x="307" y="142"/>
                  <a:pt x="228" y="14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2" name="Freeform 10"/>
          <p:cNvSpPr/>
          <p:nvPr/>
        </p:nvSpPr>
        <p:spPr bwMode="auto">
          <a:xfrm>
            <a:off x="3779838" y="2119238"/>
            <a:ext cx="1584325" cy="792163"/>
          </a:xfrm>
          <a:custGeom>
            <a:avLst/>
            <a:gdLst>
              <a:gd name="T0" fmla="*/ 229 w 458"/>
              <a:gd name="T1" fmla="*/ 87 h 229"/>
              <a:gd name="T2" fmla="*/ 371 w 458"/>
              <a:gd name="T3" fmla="*/ 229 h 229"/>
              <a:gd name="T4" fmla="*/ 458 w 458"/>
              <a:gd name="T5" fmla="*/ 229 h 229"/>
              <a:gd name="T6" fmla="*/ 229 w 458"/>
              <a:gd name="T7" fmla="*/ 0 h 229"/>
              <a:gd name="T8" fmla="*/ 0 w 458"/>
              <a:gd name="T9" fmla="*/ 229 h 229"/>
              <a:gd name="T10" fmla="*/ 87 w 458"/>
              <a:gd name="T11" fmla="*/ 229 h 229"/>
              <a:gd name="T12" fmla="*/ 229 w 458"/>
              <a:gd name="T13" fmla="*/ 87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8" h="229">
                <a:moveTo>
                  <a:pt x="229" y="87"/>
                </a:moveTo>
                <a:cubicBezTo>
                  <a:pt x="307" y="87"/>
                  <a:pt x="371" y="151"/>
                  <a:pt x="371" y="229"/>
                </a:cubicBezTo>
                <a:cubicBezTo>
                  <a:pt x="458" y="229"/>
                  <a:pt x="458" y="229"/>
                  <a:pt x="458" y="229"/>
                </a:cubicBezTo>
                <a:cubicBezTo>
                  <a:pt x="458" y="103"/>
                  <a:pt x="355" y="0"/>
                  <a:pt x="229" y="0"/>
                </a:cubicBezTo>
                <a:cubicBezTo>
                  <a:pt x="103" y="0"/>
                  <a:pt x="0" y="103"/>
                  <a:pt x="0" y="229"/>
                </a:cubicBezTo>
                <a:cubicBezTo>
                  <a:pt x="87" y="229"/>
                  <a:pt x="87" y="229"/>
                  <a:pt x="87" y="229"/>
                </a:cubicBezTo>
                <a:cubicBezTo>
                  <a:pt x="87" y="151"/>
                  <a:pt x="151" y="87"/>
                  <a:pt x="229" y="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3" name="Freeform 11"/>
          <p:cNvSpPr/>
          <p:nvPr/>
        </p:nvSpPr>
        <p:spPr bwMode="auto">
          <a:xfrm>
            <a:off x="5062538" y="2911401"/>
            <a:ext cx="1582737" cy="792162"/>
          </a:xfrm>
          <a:custGeom>
            <a:avLst/>
            <a:gdLst>
              <a:gd name="T0" fmla="*/ 228 w 457"/>
              <a:gd name="T1" fmla="*/ 142 h 229"/>
              <a:gd name="T2" fmla="*/ 86 w 457"/>
              <a:gd name="T3" fmla="*/ 0 h 229"/>
              <a:gd name="T4" fmla="*/ 0 w 457"/>
              <a:gd name="T5" fmla="*/ 0 h 229"/>
              <a:gd name="T6" fmla="*/ 228 w 457"/>
              <a:gd name="T7" fmla="*/ 229 h 229"/>
              <a:gd name="T8" fmla="*/ 457 w 457"/>
              <a:gd name="T9" fmla="*/ 0 h 229"/>
              <a:gd name="T10" fmla="*/ 370 w 457"/>
              <a:gd name="T11" fmla="*/ 0 h 229"/>
              <a:gd name="T12" fmla="*/ 228 w 457"/>
              <a:gd name="T13" fmla="*/ 142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7" h="229">
                <a:moveTo>
                  <a:pt x="228" y="142"/>
                </a:moveTo>
                <a:cubicBezTo>
                  <a:pt x="150" y="142"/>
                  <a:pt x="86" y="78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6"/>
                  <a:pt x="102" y="229"/>
                  <a:pt x="228" y="229"/>
                </a:cubicBezTo>
                <a:cubicBezTo>
                  <a:pt x="355" y="229"/>
                  <a:pt x="457" y="126"/>
                  <a:pt x="457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78"/>
                  <a:pt x="307" y="142"/>
                  <a:pt x="228" y="14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4" name="Freeform 12"/>
          <p:cNvSpPr/>
          <p:nvPr/>
        </p:nvSpPr>
        <p:spPr bwMode="auto">
          <a:xfrm>
            <a:off x="1216025" y="2119238"/>
            <a:ext cx="1584325" cy="941388"/>
          </a:xfrm>
          <a:custGeom>
            <a:avLst/>
            <a:gdLst>
              <a:gd name="T0" fmla="*/ 229 w 458"/>
              <a:gd name="T1" fmla="*/ 0 h 272"/>
              <a:gd name="T2" fmla="*/ 0 w 458"/>
              <a:gd name="T3" fmla="*/ 229 h 272"/>
              <a:gd name="T4" fmla="*/ 44 w 458"/>
              <a:gd name="T5" fmla="*/ 272 h 272"/>
              <a:gd name="T6" fmla="*/ 87 w 458"/>
              <a:gd name="T7" fmla="*/ 229 h 272"/>
              <a:gd name="T8" fmla="*/ 229 w 458"/>
              <a:gd name="T9" fmla="*/ 87 h 272"/>
              <a:gd name="T10" fmla="*/ 371 w 458"/>
              <a:gd name="T11" fmla="*/ 229 h 272"/>
              <a:gd name="T12" fmla="*/ 458 w 458"/>
              <a:gd name="T13" fmla="*/ 229 h 272"/>
              <a:gd name="T14" fmla="*/ 229 w 458"/>
              <a:gd name="T15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8" h="272">
                <a:moveTo>
                  <a:pt x="229" y="0"/>
                </a:moveTo>
                <a:cubicBezTo>
                  <a:pt x="103" y="0"/>
                  <a:pt x="0" y="103"/>
                  <a:pt x="0" y="229"/>
                </a:cubicBezTo>
                <a:cubicBezTo>
                  <a:pt x="0" y="253"/>
                  <a:pt x="20" y="272"/>
                  <a:pt x="44" y="272"/>
                </a:cubicBezTo>
                <a:cubicBezTo>
                  <a:pt x="68" y="272"/>
                  <a:pt x="87" y="253"/>
                  <a:pt x="87" y="229"/>
                </a:cubicBezTo>
                <a:cubicBezTo>
                  <a:pt x="87" y="151"/>
                  <a:pt x="151" y="87"/>
                  <a:pt x="229" y="87"/>
                </a:cubicBezTo>
                <a:cubicBezTo>
                  <a:pt x="307" y="87"/>
                  <a:pt x="371" y="151"/>
                  <a:pt x="371" y="229"/>
                </a:cubicBezTo>
                <a:cubicBezTo>
                  <a:pt x="458" y="229"/>
                  <a:pt x="458" y="229"/>
                  <a:pt x="458" y="229"/>
                </a:cubicBezTo>
                <a:cubicBezTo>
                  <a:pt x="458" y="103"/>
                  <a:pt x="355" y="0"/>
                  <a:pt x="22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5" name="Freeform 13"/>
          <p:cNvSpPr/>
          <p:nvPr/>
        </p:nvSpPr>
        <p:spPr bwMode="auto">
          <a:xfrm>
            <a:off x="6343650" y="2119238"/>
            <a:ext cx="1584325" cy="941388"/>
          </a:xfrm>
          <a:custGeom>
            <a:avLst/>
            <a:gdLst>
              <a:gd name="T0" fmla="*/ 229 w 458"/>
              <a:gd name="T1" fmla="*/ 0 h 272"/>
              <a:gd name="T2" fmla="*/ 0 w 458"/>
              <a:gd name="T3" fmla="*/ 229 h 272"/>
              <a:gd name="T4" fmla="*/ 87 w 458"/>
              <a:gd name="T5" fmla="*/ 229 h 272"/>
              <a:gd name="T6" fmla="*/ 229 w 458"/>
              <a:gd name="T7" fmla="*/ 87 h 272"/>
              <a:gd name="T8" fmla="*/ 371 w 458"/>
              <a:gd name="T9" fmla="*/ 229 h 272"/>
              <a:gd name="T10" fmla="*/ 414 w 458"/>
              <a:gd name="T11" fmla="*/ 272 h 272"/>
              <a:gd name="T12" fmla="*/ 458 w 458"/>
              <a:gd name="T13" fmla="*/ 229 h 272"/>
              <a:gd name="T14" fmla="*/ 229 w 458"/>
              <a:gd name="T15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8" h="272">
                <a:moveTo>
                  <a:pt x="229" y="0"/>
                </a:moveTo>
                <a:cubicBezTo>
                  <a:pt x="103" y="0"/>
                  <a:pt x="0" y="103"/>
                  <a:pt x="0" y="229"/>
                </a:cubicBezTo>
                <a:cubicBezTo>
                  <a:pt x="87" y="229"/>
                  <a:pt x="87" y="229"/>
                  <a:pt x="87" y="229"/>
                </a:cubicBezTo>
                <a:cubicBezTo>
                  <a:pt x="87" y="151"/>
                  <a:pt x="151" y="87"/>
                  <a:pt x="229" y="87"/>
                </a:cubicBezTo>
                <a:cubicBezTo>
                  <a:pt x="307" y="87"/>
                  <a:pt x="371" y="151"/>
                  <a:pt x="371" y="229"/>
                </a:cubicBezTo>
                <a:cubicBezTo>
                  <a:pt x="371" y="253"/>
                  <a:pt x="390" y="272"/>
                  <a:pt x="414" y="272"/>
                </a:cubicBezTo>
                <a:cubicBezTo>
                  <a:pt x="438" y="272"/>
                  <a:pt x="458" y="253"/>
                  <a:pt x="458" y="229"/>
                </a:cubicBezTo>
                <a:cubicBezTo>
                  <a:pt x="458" y="103"/>
                  <a:pt x="355" y="0"/>
                  <a:pt x="22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8446" name="Group 14"/>
          <p:cNvGrpSpPr/>
          <p:nvPr/>
        </p:nvGrpSpPr>
        <p:grpSpPr bwMode="auto">
          <a:xfrm>
            <a:off x="1862138" y="2724076"/>
            <a:ext cx="292100" cy="374650"/>
            <a:chOff x="0" y="0"/>
            <a:chExt cx="184" cy="236"/>
          </a:xfrm>
          <a:solidFill>
            <a:schemeClr val="accent1"/>
          </a:solidFill>
        </p:grpSpPr>
        <p:sp>
          <p:nvSpPr>
            <p:cNvPr id="18447" name="Freeform 15"/>
            <p:cNvSpPr/>
            <p:nvPr/>
          </p:nvSpPr>
          <p:spPr bwMode="auto">
            <a:xfrm>
              <a:off x="0" y="0"/>
              <a:ext cx="184" cy="236"/>
            </a:xfrm>
            <a:custGeom>
              <a:avLst/>
              <a:gdLst>
                <a:gd name="T0" fmla="*/ 19 w 84"/>
                <a:gd name="T1" fmla="*/ 98 h 108"/>
                <a:gd name="T2" fmla="*/ 10 w 84"/>
                <a:gd name="T3" fmla="*/ 98 h 108"/>
                <a:gd name="T4" fmla="*/ 10 w 84"/>
                <a:gd name="T5" fmla="*/ 9 h 108"/>
                <a:gd name="T6" fmla="*/ 79 w 84"/>
                <a:gd name="T7" fmla="*/ 9 h 108"/>
                <a:gd name="T8" fmla="*/ 84 w 84"/>
                <a:gd name="T9" fmla="*/ 5 h 108"/>
                <a:gd name="T10" fmla="*/ 79 w 84"/>
                <a:gd name="T11" fmla="*/ 0 h 108"/>
                <a:gd name="T12" fmla="*/ 5 w 84"/>
                <a:gd name="T13" fmla="*/ 0 h 108"/>
                <a:gd name="T14" fmla="*/ 0 w 84"/>
                <a:gd name="T15" fmla="*/ 5 h 108"/>
                <a:gd name="T16" fmla="*/ 0 w 84"/>
                <a:gd name="T17" fmla="*/ 103 h 108"/>
                <a:gd name="T18" fmla="*/ 5 w 84"/>
                <a:gd name="T19" fmla="*/ 108 h 108"/>
                <a:gd name="T20" fmla="*/ 19 w 84"/>
                <a:gd name="T21" fmla="*/ 108 h 108"/>
                <a:gd name="T22" fmla="*/ 23 w 84"/>
                <a:gd name="T23" fmla="*/ 103 h 108"/>
                <a:gd name="T24" fmla="*/ 19 w 84"/>
                <a:gd name="T25" fmla="*/ 9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8">
                  <a:moveTo>
                    <a:pt x="19" y="98"/>
                  </a:moveTo>
                  <a:cubicBezTo>
                    <a:pt x="10" y="98"/>
                    <a:pt x="10" y="98"/>
                    <a:pt x="10" y="9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82" y="9"/>
                    <a:pt x="84" y="7"/>
                    <a:pt x="84" y="5"/>
                  </a:cubicBezTo>
                  <a:cubicBezTo>
                    <a:pt x="84" y="2"/>
                    <a:pt x="82" y="0"/>
                    <a:pt x="7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6"/>
                    <a:pt x="3" y="108"/>
                    <a:pt x="5" y="108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21" y="108"/>
                    <a:pt x="23" y="106"/>
                    <a:pt x="23" y="103"/>
                  </a:cubicBezTo>
                  <a:cubicBezTo>
                    <a:pt x="23" y="100"/>
                    <a:pt x="21" y="98"/>
                    <a:pt x="19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8" name="Freeform 16"/>
            <p:cNvSpPr/>
            <p:nvPr/>
          </p:nvSpPr>
          <p:spPr bwMode="auto">
            <a:xfrm>
              <a:off x="116" y="138"/>
              <a:ext cx="68" cy="98"/>
            </a:xfrm>
            <a:custGeom>
              <a:avLst/>
              <a:gdLst>
                <a:gd name="T0" fmla="*/ 26 w 31"/>
                <a:gd name="T1" fmla="*/ 0 h 45"/>
                <a:gd name="T2" fmla="*/ 21 w 31"/>
                <a:gd name="T3" fmla="*/ 5 h 45"/>
                <a:gd name="T4" fmla="*/ 21 w 31"/>
                <a:gd name="T5" fmla="*/ 35 h 45"/>
                <a:gd name="T6" fmla="*/ 4 w 31"/>
                <a:gd name="T7" fmla="*/ 35 h 45"/>
                <a:gd name="T8" fmla="*/ 0 w 31"/>
                <a:gd name="T9" fmla="*/ 40 h 45"/>
                <a:gd name="T10" fmla="*/ 4 w 31"/>
                <a:gd name="T11" fmla="*/ 45 h 45"/>
                <a:gd name="T12" fmla="*/ 26 w 31"/>
                <a:gd name="T13" fmla="*/ 45 h 45"/>
                <a:gd name="T14" fmla="*/ 29 w 31"/>
                <a:gd name="T15" fmla="*/ 43 h 45"/>
                <a:gd name="T16" fmla="*/ 31 w 31"/>
                <a:gd name="T17" fmla="*/ 40 h 45"/>
                <a:gd name="T18" fmla="*/ 31 w 31"/>
                <a:gd name="T19" fmla="*/ 5 h 45"/>
                <a:gd name="T20" fmla="*/ 26 w 31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45">
                  <a:moveTo>
                    <a:pt x="26" y="0"/>
                  </a:moveTo>
                  <a:cubicBezTo>
                    <a:pt x="23" y="0"/>
                    <a:pt x="21" y="2"/>
                    <a:pt x="21" y="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2" y="35"/>
                    <a:pt x="0" y="37"/>
                    <a:pt x="0" y="40"/>
                  </a:cubicBezTo>
                  <a:cubicBezTo>
                    <a:pt x="0" y="43"/>
                    <a:pt x="2" y="45"/>
                    <a:pt x="4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7" y="45"/>
                    <a:pt x="28" y="44"/>
                    <a:pt x="29" y="43"/>
                  </a:cubicBezTo>
                  <a:cubicBezTo>
                    <a:pt x="30" y="42"/>
                    <a:pt x="31" y="41"/>
                    <a:pt x="31" y="40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2"/>
                    <a:pt x="29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9" name="Freeform 17"/>
            <p:cNvSpPr>
              <a:spLocks noEditPoints="1"/>
            </p:cNvSpPr>
            <p:nvPr/>
          </p:nvSpPr>
          <p:spPr bwMode="auto">
            <a:xfrm>
              <a:off x="66" y="51"/>
              <a:ext cx="113" cy="163"/>
            </a:xfrm>
            <a:custGeom>
              <a:avLst/>
              <a:gdLst>
                <a:gd name="T0" fmla="*/ 45 w 52"/>
                <a:gd name="T1" fmla="*/ 1 h 75"/>
                <a:gd name="T2" fmla="*/ 40 w 52"/>
                <a:gd name="T3" fmla="*/ 0 h 75"/>
                <a:gd name="T4" fmla="*/ 30 w 52"/>
                <a:gd name="T5" fmla="*/ 5 h 75"/>
                <a:gd name="T6" fmla="*/ 1 w 52"/>
                <a:gd name="T7" fmla="*/ 57 h 75"/>
                <a:gd name="T8" fmla="*/ 0 w 52"/>
                <a:gd name="T9" fmla="*/ 59 h 75"/>
                <a:gd name="T10" fmla="*/ 0 w 52"/>
                <a:gd name="T11" fmla="*/ 71 h 75"/>
                <a:gd name="T12" fmla="*/ 3 w 52"/>
                <a:gd name="T13" fmla="*/ 75 h 75"/>
                <a:gd name="T14" fmla="*/ 5 w 52"/>
                <a:gd name="T15" fmla="*/ 75 h 75"/>
                <a:gd name="T16" fmla="*/ 7 w 52"/>
                <a:gd name="T17" fmla="*/ 75 h 75"/>
                <a:gd name="T18" fmla="*/ 18 w 52"/>
                <a:gd name="T19" fmla="*/ 69 h 75"/>
                <a:gd name="T20" fmla="*/ 19 w 52"/>
                <a:gd name="T21" fmla="*/ 67 h 75"/>
                <a:gd name="T22" fmla="*/ 49 w 52"/>
                <a:gd name="T23" fmla="*/ 16 h 75"/>
                <a:gd name="T24" fmla="*/ 45 w 52"/>
                <a:gd name="T25" fmla="*/ 1 h 75"/>
                <a:gd name="T26" fmla="*/ 41 w 52"/>
                <a:gd name="T27" fmla="*/ 11 h 75"/>
                <a:gd name="T28" fmla="*/ 12 w 52"/>
                <a:gd name="T29" fmla="*/ 62 h 75"/>
                <a:gd name="T30" fmla="*/ 9 w 52"/>
                <a:gd name="T31" fmla="*/ 63 h 75"/>
                <a:gd name="T32" fmla="*/ 9 w 52"/>
                <a:gd name="T33" fmla="*/ 60 h 75"/>
                <a:gd name="T34" fmla="*/ 38 w 52"/>
                <a:gd name="T35" fmla="*/ 10 h 75"/>
                <a:gd name="T36" fmla="*/ 41 w 52"/>
                <a:gd name="T37" fmla="*/ 9 h 75"/>
                <a:gd name="T38" fmla="*/ 41 w 52"/>
                <a:gd name="T39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75">
                  <a:moveTo>
                    <a:pt x="45" y="1"/>
                  </a:moveTo>
                  <a:cubicBezTo>
                    <a:pt x="44" y="0"/>
                    <a:pt x="42" y="0"/>
                    <a:pt x="40" y="0"/>
                  </a:cubicBezTo>
                  <a:cubicBezTo>
                    <a:pt x="36" y="0"/>
                    <a:pt x="32" y="2"/>
                    <a:pt x="30" y="5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0" y="57"/>
                    <a:pt x="0" y="58"/>
                    <a:pt x="0" y="59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" y="72"/>
                    <a:pt x="1" y="74"/>
                    <a:pt x="3" y="75"/>
                  </a:cubicBezTo>
                  <a:cubicBezTo>
                    <a:pt x="3" y="75"/>
                    <a:pt x="4" y="75"/>
                    <a:pt x="5" y="75"/>
                  </a:cubicBezTo>
                  <a:cubicBezTo>
                    <a:pt x="6" y="75"/>
                    <a:pt x="7" y="75"/>
                    <a:pt x="7" y="75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9" y="68"/>
                    <a:pt x="19" y="6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2" y="11"/>
                    <a:pt x="50" y="4"/>
                    <a:pt x="45" y="1"/>
                  </a:cubicBezTo>
                  <a:close/>
                  <a:moveTo>
                    <a:pt x="41" y="11"/>
                  </a:moveTo>
                  <a:cubicBezTo>
                    <a:pt x="12" y="62"/>
                    <a:pt x="12" y="62"/>
                    <a:pt x="12" y="62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40" y="9"/>
                    <a:pt x="41" y="9"/>
                  </a:cubicBezTo>
                  <a:cubicBezTo>
                    <a:pt x="41" y="10"/>
                    <a:pt x="42" y="11"/>
                    <a:pt x="4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0" name="Freeform 18"/>
            <p:cNvSpPr/>
            <p:nvPr/>
          </p:nvSpPr>
          <p:spPr bwMode="auto">
            <a:xfrm>
              <a:off x="35" y="68"/>
              <a:ext cx="70" cy="20"/>
            </a:xfrm>
            <a:custGeom>
              <a:avLst/>
              <a:gdLst>
                <a:gd name="T0" fmla="*/ 32 w 32"/>
                <a:gd name="T1" fmla="*/ 4 h 9"/>
                <a:gd name="T2" fmla="*/ 28 w 32"/>
                <a:gd name="T3" fmla="*/ 0 h 9"/>
                <a:gd name="T4" fmla="*/ 4 w 32"/>
                <a:gd name="T5" fmla="*/ 0 h 9"/>
                <a:gd name="T6" fmla="*/ 0 w 32"/>
                <a:gd name="T7" fmla="*/ 4 h 9"/>
                <a:gd name="T8" fmla="*/ 4 w 32"/>
                <a:gd name="T9" fmla="*/ 9 h 9"/>
                <a:gd name="T10" fmla="*/ 28 w 32"/>
                <a:gd name="T11" fmla="*/ 9 h 9"/>
                <a:gd name="T12" fmla="*/ 32 w 32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">
                  <a:moveTo>
                    <a:pt x="32" y="4"/>
                  </a:moveTo>
                  <a:cubicBezTo>
                    <a:pt x="32" y="2"/>
                    <a:pt x="30" y="0"/>
                    <a:pt x="2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0" y="9"/>
                    <a:pt x="32" y="7"/>
                    <a:pt x="3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1" name="Freeform 19"/>
            <p:cNvSpPr/>
            <p:nvPr/>
          </p:nvSpPr>
          <p:spPr bwMode="auto">
            <a:xfrm>
              <a:off x="35" y="107"/>
              <a:ext cx="46" cy="20"/>
            </a:xfrm>
            <a:custGeom>
              <a:avLst/>
              <a:gdLst>
                <a:gd name="T0" fmla="*/ 4 w 21"/>
                <a:gd name="T1" fmla="*/ 0 h 9"/>
                <a:gd name="T2" fmla="*/ 0 w 21"/>
                <a:gd name="T3" fmla="*/ 4 h 9"/>
                <a:gd name="T4" fmla="*/ 4 w 21"/>
                <a:gd name="T5" fmla="*/ 9 h 9"/>
                <a:gd name="T6" fmla="*/ 16 w 21"/>
                <a:gd name="T7" fmla="*/ 9 h 9"/>
                <a:gd name="T8" fmla="*/ 21 w 21"/>
                <a:gd name="T9" fmla="*/ 4 h 9"/>
                <a:gd name="T10" fmla="*/ 16 w 21"/>
                <a:gd name="T11" fmla="*/ 0 h 9"/>
                <a:gd name="T12" fmla="*/ 4 w 2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9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9" y="9"/>
                    <a:pt x="21" y="7"/>
                    <a:pt x="21" y="4"/>
                  </a:cubicBezTo>
                  <a:cubicBezTo>
                    <a:pt x="21" y="2"/>
                    <a:pt x="19" y="0"/>
                    <a:pt x="16" y="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452" name="Group 20"/>
          <p:cNvGrpSpPr/>
          <p:nvPr/>
        </p:nvGrpSpPr>
        <p:grpSpPr bwMode="auto">
          <a:xfrm>
            <a:off x="5668963" y="2724076"/>
            <a:ext cx="369887" cy="374650"/>
            <a:chOff x="0" y="0"/>
            <a:chExt cx="233" cy="23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8453" name="Freeform 21"/>
            <p:cNvSpPr>
              <a:spLocks noEditPoints="1"/>
            </p:cNvSpPr>
            <p:nvPr/>
          </p:nvSpPr>
          <p:spPr bwMode="auto">
            <a:xfrm>
              <a:off x="0" y="0"/>
              <a:ext cx="233" cy="236"/>
            </a:xfrm>
            <a:custGeom>
              <a:avLst/>
              <a:gdLst>
                <a:gd name="T0" fmla="*/ 103 w 107"/>
                <a:gd name="T1" fmla="*/ 42 h 108"/>
                <a:gd name="T2" fmla="*/ 93 w 107"/>
                <a:gd name="T3" fmla="*/ 35 h 108"/>
                <a:gd name="T4" fmla="*/ 97 w 107"/>
                <a:gd name="T5" fmla="*/ 22 h 108"/>
                <a:gd name="T6" fmla="*/ 80 w 107"/>
                <a:gd name="T7" fmla="*/ 10 h 108"/>
                <a:gd name="T8" fmla="*/ 68 w 107"/>
                <a:gd name="T9" fmla="*/ 12 h 108"/>
                <a:gd name="T10" fmla="*/ 62 w 107"/>
                <a:gd name="T11" fmla="*/ 1 h 108"/>
                <a:gd name="T12" fmla="*/ 42 w 107"/>
                <a:gd name="T13" fmla="*/ 4 h 108"/>
                <a:gd name="T14" fmla="*/ 34 w 107"/>
                <a:gd name="T15" fmla="*/ 14 h 108"/>
                <a:gd name="T16" fmla="*/ 22 w 107"/>
                <a:gd name="T17" fmla="*/ 11 h 108"/>
                <a:gd name="T18" fmla="*/ 10 w 107"/>
                <a:gd name="T19" fmla="*/ 27 h 108"/>
                <a:gd name="T20" fmla="*/ 12 w 107"/>
                <a:gd name="T21" fmla="*/ 39 h 108"/>
                <a:gd name="T22" fmla="*/ 0 w 107"/>
                <a:gd name="T23" fmla="*/ 46 h 108"/>
                <a:gd name="T24" fmla="*/ 0 w 107"/>
                <a:gd name="T25" fmla="*/ 62 h 108"/>
                <a:gd name="T26" fmla="*/ 12 w 107"/>
                <a:gd name="T27" fmla="*/ 69 h 108"/>
                <a:gd name="T28" fmla="*/ 10 w 107"/>
                <a:gd name="T29" fmla="*/ 81 h 108"/>
                <a:gd name="T30" fmla="*/ 22 w 107"/>
                <a:gd name="T31" fmla="*/ 97 h 108"/>
                <a:gd name="T32" fmla="*/ 34 w 107"/>
                <a:gd name="T33" fmla="*/ 94 h 108"/>
                <a:gd name="T34" fmla="*/ 42 w 107"/>
                <a:gd name="T35" fmla="*/ 104 h 108"/>
                <a:gd name="T36" fmla="*/ 53 w 107"/>
                <a:gd name="T37" fmla="*/ 108 h 108"/>
                <a:gd name="T38" fmla="*/ 65 w 107"/>
                <a:gd name="T39" fmla="*/ 104 h 108"/>
                <a:gd name="T40" fmla="*/ 72 w 107"/>
                <a:gd name="T41" fmla="*/ 94 h 108"/>
                <a:gd name="T42" fmla="*/ 85 w 107"/>
                <a:gd name="T43" fmla="*/ 97 h 108"/>
                <a:gd name="T44" fmla="*/ 97 w 107"/>
                <a:gd name="T45" fmla="*/ 81 h 108"/>
                <a:gd name="T46" fmla="*/ 95 w 107"/>
                <a:gd name="T47" fmla="*/ 69 h 108"/>
                <a:gd name="T48" fmla="*/ 106 w 107"/>
                <a:gd name="T49" fmla="*/ 62 h 108"/>
                <a:gd name="T50" fmla="*/ 106 w 107"/>
                <a:gd name="T51" fmla="*/ 46 h 108"/>
                <a:gd name="T52" fmla="*/ 90 w 107"/>
                <a:gd name="T53" fmla="*/ 61 h 108"/>
                <a:gd name="T54" fmla="*/ 84 w 107"/>
                <a:gd name="T55" fmla="*/ 71 h 108"/>
                <a:gd name="T56" fmla="*/ 88 w 107"/>
                <a:gd name="T57" fmla="*/ 82 h 108"/>
                <a:gd name="T58" fmla="*/ 74 w 107"/>
                <a:gd name="T59" fmla="*/ 84 h 108"/>
                <a:gd name="T60" fmla="*/ 63 w 107"/>
                <a:gd name="T61" fmla="*/ 87 h 108"/>
                <a:gd name="T62" fmla="*/ 57 w 107"/>
                <a:gd name="T63" fmla="*/ 98 h 108"/>
                <a:gd name="T64" fmla="*/ 47 w 107"/>
                <a:gd name="T65" fmla="*/ 90 h 108"/>
                <a:gd name="T66" fmla="*/ 37 w 107"/>
                <a:gd name="T67" fmla="*/ 85 h 108"/>
                <a:gd name="T68" fmla="*/ 25 w 107"/>
                <a:gd name="T69" fmla="*/ 88 h 108"/>
                <a:gd name="T70" fmla="*/ 23 w 107"/>
                <a:gd name="T71" fmla="*/ 75 h 108"/>
                <a:gd name="T72" fmla="*/ 20 w 107"/>
                <a:gd name="T73" fmla="*/ 64 h 108"/>
                <a:gd name="T74" fmla="*/ 9 w 107"/>
                <a:gd name="T75" fmla="*/ 58 h 108"/>
                <a:gd name="T76" fmla="*/ 9 w 107"/>
                <a:gd name="T77" fmla="*/ 50 h 108"/>
                <a:gd name="T78" fmla="*/ 20 w 107"/>
                <a:gd name="T79" fmla="*/ 44 h 108"/>
                <a:gd name="T80" fmla="*/ 23 w 107"/>
                <a:gd name="T81" fmla="*/ 33 h 108"/>
                <a:gd name="T82" fmla="*/ 25 w 107"/>
                <a:gd name="T83" fmla="*/ 20 h 108"/>
                <a:gd name="T84" fmla="*/ 37 w 107"/>
                <a:gd name="T85" fmla="*/ 23 h 108"/>
                <a:gd name="T86" fmla="*/ 47 w 107"/>
                <a:gd name="T87" fmla="*/ 18 h 108"/>
                <a:gd name="T88" fmla="*/ 57 w 107"/>
                <a:gd name="T89" fmla="*/ 10 h 108"/>
                <a:gd name="T90" fmla="*/ 63 w 107"/>
                <a:gd name="T91" fmla="*/ 21 h 108"/>
                <a:gd name="T92" fmla="*/ 74 w 107"/>
                <a:gd name="T93" fmla="*/ 23 h 108"/>
                <a:gd name="T94" fmla="*/ 88 w 107"/>
                <a:gd name="T95" fmla="*/ 26 h 108"/>
                <a:gd name="T96" fmla="*/ 84 w 107"/>
                <a:gd name="T97" fmla="*/ 37 h 108"/>
                <a:gd name="T98" fmla="*/ 90 w 107"/>
                <a:gd name="T99" fmla="*/ 47 h 108"/>
                <a:gd name="T100" fmla="*/ 98 w 107"/>
                <a:gd name="T10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7" h="108">
                  <a:moveTo>
                    <a:pt x="106" y="46"/>
                  </a:moveTo>
                  <a:cubicBezTo>
                    <a:pt x="106" y="44"/>
                    <a:pt x="105" y="43"/>
                    <a:pt x="103" y="42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4" y="38"/>
                    <a:pt x="94" y="36"/>
                    <a:pt x="93" y="35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8" y="25"/>
                    <a:pt x="98" y="24"/>
                    <a:pt x="97" y="22"/>
                  </a:cubicBezTo>
                  <a:cubicBezTo>
                    <a:pt x="93" y="18"/>
                    <a:pt x="89" y="14"/>
                    <a:pt x="85" y="11"/>
                  </a:cubicBezTo>
                  <a:cubicBezTo>
                    <a:pt x="84" y="10"/>
                    <a:pt x="82" y="10"/>
                    <a:pt x="80" y="10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1" y="14"/>
                    <a:pt x="70" y="13"/>
                    <a:pt x="68" y="12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2"/>
                    <a:pt x="63" y="1"/>
                    <a:pt x="62" y="1"/>
                  </a:cubicBezTo>
                  <a:cubicBezTo>
                    <a:pt x="56" y="0"/>
                    <a:pt x="51" y="0"/>
                    <a:pt x="45" y="1"/>
                  </a:cubicBezTo>
                  <a:cubicBezTo>
                    <a:pt x="44" y="1"/>
                    <a:pt x="42" y="2"/>
                    <a:pt x="42" y="4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7" y="13"/>
                    <a:pt x="36" y="14"/>
                    <a:pt x="34" y="14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10"/>
                    <a:pt x="23" y="10"/>
                    <a:pt x="22" y="11"/>
                  </a:cubicBezTo>
                  <a:cubicBezTo>
                    <a:pt x="17" y="14"/>
                    <a:pt x="13" y="18"/>
                    <a:pt x="10" y="22"/>
                  </a:cubicBezTo>
                  <a:cubicBezTo>
                    <a:pt x="9" y="24"/>
                    <a:pt x="9" y="25"/>
                    <a:pt x="10" y="2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3" y="36"/>
                    <a:pt x="12" y="38"/>
                    <a:pt x="12" y="39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2" y="43"/>
                    <a:pt x="1" y="44"/>
                    <a:pt x="0" y="46"/>
                  </a:cubicBezTo>
                  <a:cubicBezTo>
                    <a:pt x="0" y="49"/>
                    <a:pt x="0" y="51"/>
                    <a:pt x="0" y="54"/>
                  </a:cubicBezTo>
                  <a:cubicBezTo>
                    <a:pt x="0" y="56"/>
                    <a:pt x="0" y="59"/>
                    <a:pt x="0" y="62"/>
                  </a:cubicBezTo>
                  <a:cubicBezTo>
                    <a:pt x="1" y="64"/>
                    <a:pt x="2" y="65"/>
                    <a:pt x="3" y="66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70"/>
                    <a:pt x="13" y="72"/>
                    <a:pt x="14" y="73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9" y="82"/>
                    <a:pt x="9" y="84"/>
                    <a:pt x="10" y="86"/>
                  </a:cubicBezTo>
                  <a:cubicBezTo>
                    <a:pt x="13" y="90"/>
                    <a:pt x="17" y="94"/>
                    <a:pt x="22" y="97"/>
                  </a:cubicBezTo>
                  <a:cubicBezTo>
                    <a:pt x="23" y="98"/>
                    <a:pt x="25" y="98"/>
                    <a:pt x="26" y="98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6" y="94"/>
                    <a:pt x="37" y="95"/>
                    <a:pt x="39" y="95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106"/>
                    <a:pt x="44" y="107"/>
                    <a:pt x="45" y="107"/>
                  </a:cubicBezTo>
                  <a:cubicBezTo>
                    <a:pt x="48" y="107"/>
                    <a:pt x="51" y="108"/>
                    <a:pt x="53" y="108"/>
                  </a:cubicBezTo>
                  <a:cubicBezTo>
                    <a:pt x="56" y="108"/>
                    <a:pt x="59" y="107"/>
                    <a:pt x="62" y="107"/>
                  </a:cubicBezTo>
                  <a:cubicBezTo>
                    <a:pt x="63" y="107"/>
                    <a:pt x="65" y="106"/>
                    <a:pt x="65" y="104"/>
                  </a:cubicBezTo>
                  <a:cubicBezTo>
                    <a:pt x="68" y="95"/>
                    <a:pt x="68" y="95"/>
                    <a:pt x="68" y="95"/>
                  </a:cubicBezTo>
                  <a:cubicBezTo>
                    <a:pt x="70" y="95"/>
                    <a:pt x="71" y="94"/>
                    <a:pt x="72" y="94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2" y="98"/>
                    <a:pt x="84" y="98"/>
                    <a:pt x="85" y="97"/>
                  </a:cubicBezTo>
                  <a:cubicBezTo>
                    <a:pt x="89" y="94"/>
                    <a:pt x="93" y="90"/>
                    <a:pt x="97" y="86"/>
                  </a:cubicBezTo>
                  <a:cubicBezTo>
                    <a:pt x="98" y="84"/>
                    <a:pt x="98" y="82"/>
                    <a:pt x="97" y="81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4" y="72"/>
                    <a:pt x="94" y="70"/>
                    <a:pt x="95" y="69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105" y="65"/>
                    <a:pt x="106" y="64"/>
                    <a:pt x="106" y="62"/>
                  </a:cubicBezTo>
                  <a:cubicBezTo>
                    <a:pt x="107" y="59"/>
                    <a:pt x="107" y="56"/>
                    <a:pt x="107" y="54"/>
                  </a:cubicBezTo>
                  <a:cubicBezTo>
                    <a:pt x="107" y="51"/>
                    <a:pt x="107" y="49"/>
                    <a:pt x="106" y="46"/>
                  </a:cubicBezTo>
                  <a:close/>
                  <a:moveTo>
                    <a:pt x="98" y="58"/>
                  </a:moveTo>
                  <a:cubicBezTo>
                    <a:pt x="90" y="61"/>
                    <a:pt x="90" y="61"/>
                    <a:pt x="90" y="61"/>
                  </a:cubicBezTo>
                  <a:cubicBezTo>
                    <a:pt x="88" y="61"/>
                    <a:pt x="87" y="62"/>
                    <a:pt x="87" y="64"/>
                  </a:cubicBezTo>
                  <a:cubicBezTo>
                    <a:pt x="86" y="66"/>
                    <a:pt x="85" y="69"/>
                    <a:pt x="84" y="71"/>
                  </a:cubicBezTo>
                  <a:cubicBezTo>
                    <a:pt x="83" y="72"/>
                    <a:pt x="83" y="73"/>
                    <a:pt x="84" y="75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6" y="84"/>
                    <a:pt x="84" y="86"/>
                    <a:pt x="82" y="88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3" y="84"/>
                    <a:pt x="71" y="84"/>
                    <a:pt x="70" y="85"/>
                  </a:cubicBezTo>
                  <a:cubicBezTo>
                    <a:pt x="68" y="86"/>
                    <a:pt x="66" y="87"/>
                    <a:pt x="63" y="87"/>
                  </a:cubicBezTo>
                  <a:cubicBezTo>
                    <a:pt x="62" y="88"/>
                    <a:pt x="61" y="89"/>
                    <a:pt x="60" y="90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5" y="98"/>
                    <a:pt x="52" y="98"/>
                    <a:pt x="49" y="98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46" y="89"/>
                    <a:pt x="45" y="88"/>
                    <a:pt x="43" y="87"/>
                  </a:cubicBezTo>
                  <a:cubicBezTo>
                    <a:pt x="41" y="87"/>
                    <a:pt x="39" y="86"/>
                    <a:pt x="37" y="85"/>
                  </a:cubicBezTo>
                  <a:cubicBezTo>
                    <a:pt x="35" y="84"/>
                    <a:pt x="34" y="84"/>
                    <a:pt x="33" y="84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3" y="86"/>
                    <a:pt x="21" y="84"/>
                    <a:pt x="19" y="82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3" y="73"/>
                    <a:pt x="23" y="72"/>
                    <a:pt x="23" y="71"/>
                  </a:cubicBezTo>
                  <a:cubicBezTo>
                    <a:pt x="22" y="69"/>
                    <a:pt x="21" y="66"/>
                    <a:pt x="20" y="64"/>
                  </a:cubicBezTo>
                  <a:cubicBezTo>
                    <a:pt x="20" y="62"/>
                    <a:pt x="18" y="61"/>
                    <a:pt x="17" y="61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7"/>
                    <a:pt x="9" y="55"/>
                    <a:pt x="9" y="54"/>
                  </a:cubicBezTo>
                  <a:cubicBezTo>
                    <a:pt x="9" y="53"/>
                    <a:pt x="9" y="51"/>
                    <a:pt x="9" y="50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8" y="47"/>
                    <a:pt x="20" y="45"/>
                    <a:pt x="20" y="44"/>
                  </a:cubicBezTo>
                  <a:cubicBezTo>
                    <a:pt x="21" y="42"/>
                    <a:pt x="22" y="39"/>
                    <a:pt x="23" y="37"/>
                  </a:cubicBezTo>
                  <a:cubicBezTo>
                    <a:pt x="23" y="36"/>
                    <a:pt x="23" y="34"/>
                    <a:pt x="23" y="33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1" y="23"/>
                    <a:pt x="23" y="22"/>
                    <a:pt x="25" y="20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4"/>
                    <a:pt x="35" y="24"/>
                    <a:pt x="37" y="23"/>
                  </a:cubicBezTo>
                  <a:cubicBezTo>
                    <a:pt x="39" y="22"/>
                    <a:pt x="41" y="21"/>
                    <a:pt x="43" y="21"/>
                  </a:cubicBezTo>
                  <a:cubicBezTo>
                    <a:pt x="45" y="20"/>
                    <a:pt x="46" y="19"/>
                    <a:pt x="47" y="18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52" y="9"/>
                    <a:pt x="55" y="9"/>
                    <a:pt x="57" y="10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9"/>
                    <a:pt x="62" y="20"/>
                    <a:pt x="63" y="21"/>
                  </a:cubicBezTo>
                  <a:cubicBezTo>
                    <a:pt x="66" y="21"/>
                    <a:pt x="68" y="22"/>
                    <a:pt x="70" y="23"/>
                  </a:cubicBezTo>
                  <a:cubicBezTo>
                    <a:pt x="71" y="24"/>
                    <a:pt x="73" y="24"/>
                    <a:pt x="74" y="23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4" y="22"/>
                    <a:pt x="86" y="23"/>
                    <a:pt x="88" y="26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3" y="34"/>
                    <a:pt x="83" y="36"/>
                    <a:pt x="84" y="37"/>
                  </a:cubicBezTo>
                  <a:cubicBezTo>
                    <a:pt x="85" y="39"/>
                    <a:pt x="86" y="42"/>
                    <a:pt x="87" y="44"/>
                  </a:cubicBezTo>
                  <a:cubicBezTo>
                    <a:pt x="87" y="45"/>
                    <a:pt x="88" y="47"/>
                    <a:pt x="90" y="47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8" y="51"/>
                    <a:pt x="98" y="53"/>
                    <a:pt x="98" y="54"/>
                  </a:cubicBezTo>
                  <a:cubicBezTo>
                    <a:pt x="98" y="55"/>
                    <a:pt x="98" y="57"/>
                    <a:pt x="98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4" name="Freeform 22"/>
            <p:cNvSpPr>
              <a:spLocks noEditPoints="1"/>
            </p:cNvSpPr>
            <p:nvPr/>
          </p:nvSpPr>
          <p:spPr bwMode="auto">
            <a:xfrm>
              <a:off x="70" y="70"/>
              <a:ext cx="93" cy="92"/>
            </a:xfrm>
            <a:custGeom>
              <a:avLst/>
              <a:gdLst>
                <a:gd name="T0" fmla="*/ 21 w 43"/>
                <a:gd name="T1" fmla="*/ 0 h 42"/>
                <a:gd name="T2" fmla="*/ 0 w 43"/>
                <a:gd name="T3" fmla="*/ 21 h 42"/>
                <a:gd name="T4" fmla="*/ 21 w 43"/>
                <a:gd name="T5" fmla="*/ 42 h 42"/>
                <a:gd name="T6" fmla="*/ 43 w 43"/>
                <a:gd name="T7" fmla="*/ 21 h 42"/>
                <a:gd name="T8" fmla="*/ 21 w 43"/>
                <a:gd name="T9" fmla="*/ 0 h 42"/>
                <a:gd name="T10" fmla="*/ 21 w 43"/>
                <a:gd name="T11" fmla="*/ 33 h 42"/>
                <a:gd name="T12" fmla="*/ 9 w 43"/>
                <a:gd name="T13" fmla="*/ 21 h 42"/>
                <a:gd name="T14" fmla="*/ 21 w 43"/>
                <a:gd name="T15" fmla="*/ 9 h 42"/>
                <a:gd name="T16" fmla="*/ 33 w 43"/>
                <a:gd name="T17" fmla="*/ 21 h 42"/>
                <a:gd name="T18" fmla="*/ 21 w 43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3"/>
                    <a:pt x="10" y="42"/>
                    <a:pt x="21" y="42"/>
                  </a:cubicBezTo>
                  <a:cubicBezTo>
                    <a:pt x="33" y="42"/>
                    <a:pt x="43" y="33"/>
                    <a:pt x="43" y="21"/>
                  </a:cubicBezTo>
                  <a:cubicBezTo>
                    <a:pt x="43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5" y="33"/>
                    <a:pt x="9" y="28"/>
                    <a:pt x="9" y="21"/>
                  </a:cubicBezTo>
                  <a:cubicBezTo>
                    <a:pt x="9" y="14"/>
                    <a:pt x="15" y="9"/>
                    <a:pt x="21" y="9"/>
                  </a:cubicBezTo>
                  <a:cubicBezTo>
                    <a:pt x="28" y="9"/>
                    <a:pt x="33" y="14"/>
                    <a:pt x="33" y="21"/>
                  </a:cubicBezTo>
                  <a:cubicBezTo>
                    <a:pt x="33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455" name="Group 23"/>
          <p:cNvGrpSpPr/>
          <p:nvPr/>
        </p:nvGrpSpPr>
        <p:grpSpPr bwMode="auto">
          <a:xfrm>
            <a:off x="4387850" y="2724076"/>
            <a:ext cx="368300" cy="374650"/>
            <a:chOff x="0" y="0"/>
            <a:chExt cx="232" cy="236"/>
          </a:xfrm>
          <a:solidFill>
            <a:schemeClr val="accent1"/>
          </a:solidFill>
        </p:grpSpPr>
        <p:sp>
          <p:nvSpPr>
            <p:cNvPr id="18456" name="Freeform 24"/>
            <p:cNvSpPr/>
            <p:nvPr/>
          </p:nvSpPr>
          <p:spPr bwMode="auto">
            <a:xfrm>
              <a:off x="0" y="0"/>
              <a:ext cx="232" cy="168"/>
            </a:xfrm>
            <a:custGeom>
              <a:avLst/>
              <a:gdLst>
                <a:gd name="T0" fmla="*/ 82 w 106"/>
                <a:gd name="T1" fmla="*/ 28 h 77"/>
                <a:gd name="T2" fmla="*/ 77 w 106"/>
                <a:gd name="T3" fmla="*/ 29 h 77"/>
                <a:gd name="T4" fmla="*/ 77 w 106"/>
                <a:gd name="T5" fmla="*/ 27 h 77"/>
                <a:gd name="T6" fmla="*/ 50 w 106"/>
                <a:gd name="T7" fmla="*/ 0 h 77"/>
                <a:gd name="T8" fmla="*/ 25 w 106"/>
                <a:gd name="T9" fmla="*/ 22 h 77"/>
                <a:gd name="T10" fmla="*/ 17 w 106"/>
                <a:gd name="T11" fmla="*/ 23 h 77"/>
                <a:gd name="T12" fmla="*/ 17 w 106"/>
                <a:gd name="T13" fmla="*/ 23 h 77"/>
                <a:gd name="T14" fmla="*/ 6 w 106"/>
                <a:gd name="T15" fmla="*/ 39 h 77"/>
                <a:gd name="T16" fmla="*/ 8 w 106"/>
                <a:gd name="T17" fmla="*/ 46 h 77"/>
                <a:gd name="T18" fmla="*/ 0 w 106"/>
                <a:gd name="T19" fmla="*/ 60 h 77"/>
                <a:gd name="T20" fmla="*/ 17 w 106"/>
                <a:gd name="T21" fmla="*/ 77 h 77"/>
                <a:gd name="T22" fmla="*/ 35 w 106"/>
                <a:gd name="T23" fmla="*/ 77 h 77"/>
                <a:gd name="T24" fmla="*/ 39 w 106"/>
                <a:gd name="T25" fmla="*/ 73 h 77"/>
                <a:gd name="T26" fmla="*/ 35 w 106"/>
                <a:gd name="T27" fmla="*/ 68 h 77"/>
                <a:gd name="T28" fmla="*/ 17 w 106"/>
                <a:gd name="T29" fmla="*/ 68 h 77"/>
                <a:gd name="T30" fmla="*/ 9 w 106"/>
                <a:gd name="T31" fmla="*/ 60 h 77"/>
                <a:gd name="T32" fmla="*/ 16 w 106"/>
                <a:gd name="T33" fmla="*/ 53 h 77"/>
                <a:gd name="T34" fmla="*/ 20 w 106"/>
                <a:gd name="T35" fmla="*/ 50 h 77"/>
                <a:gd name="T36" fmla="*/ 18 w 106"/>
                <a:gd name="T37" fmla="*/ 45 h 77"/>
                <a:gd name="T38" fmla="*/ 15 w 106"/>
                <a:gd name="T39" fmla="*/ 39 h 77"/>
                <a:gd name="T40" fmla="*/ 20 w 106"/>
                <a:gd name="T41" fmla="*/ 32 h 77"/>
                <a:gd name="T42" fmla="*/ 20 w 106"/>
                <a:gd name="T43" fmla="*/ 32 h 77"/>
                <a:gd name="T44" fmla="*/ 27 w 106"/>
                <a:gd name="T45" fmla="*/ 32 h 77"/>
                <a:gd name="T46" fmla="*/ 31 w 106"/>
                <a:gd name="T47" fmla="*/ 32 h 77"/>
                <a:gd name="T48" fmla="*/ 34 w 106"/>
                <a:gd name="T49" fmla="*/ 28 h 77"/>
                <a:gd name="T50" fmla="*/ 33 w 106"/>
                <a:gd name="T51" fmla="*/ 27 h 77"/>
                <a:gd name="T52" fmla="*/ 33 w 106"/>
                <a:gd name="T53" fmla="*/ 27 h 77"/>
                <a:gd name="T54" fmla="*/ 50 w 106"/>
                <a:gd name="T55" fmla="*/ 9 h 77"/>
                <a:gd name="T56" fmla="*/ 67 w 106"/>
                <a:gd name="T57" fmla="*/ 27 h 77"/>
                <a:gd name="T58" fmla="*/ 65 w 106"/>
                <a:gd name="T59" fmla="*/ 35 h 77"/>
                <a:gd name="T60" fmla="*/ 66 w 106"/>
                <a:gd name="T61" fmla="*/ 41 h 77"/>
                <a:gd name="T62" fmla="*/ 72 w 106"/>
                <a:gd name="T63" fmla="*/ 41 h 77"/>
                <a:gd name="T64" fmla="*/ 82 w 106"/>
                <a:gd name="T65" fmla="*/ 38 h 77"/>
                <a:gd name="T66" fmla="*/ 97 w 106"/>
                <a:gd name="T67" fmla="*/ 53 h 77"/>
                <a:gd name="T68" fmla="*/ 82 w 106"/>
                <a:gd name="T69" fmla="*/ 68 h 77"/>
                <a:gd name="T70" fmla="*/ 71 w 106"/>
                <a:gd name="T71" fmla="*/ 68 h 77"/>
                <a:gd name="T72" fmla="*/ 67 w 106"/>
                <a:gd name="T73" fmla="*/ 73 h 77"/>
                <a:gd name="T74" fmla="*/ 71 w 106"/>
                <a:gd name="T75" fmla="*/ 77 h 77"/>
                <a:gd name="T76" fmla="*/ 82 w 106"/>
                <a:gd name="T77" fmla="*/ 77 h 77"/>
                <a:gd name="T78" fmla="*/ 106 w 106"/>
                <a:gd name="T79" fmla="*/ 53 h 77"/>
                <a:gd name="T80" fmla="*/ 82 w 106"/>
                <a:gd name="T81" fmla="*/ 2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77">
                  <a:moveTo>
                    <a:pt x="82" y="28"/>
                  </a:moveTo>
                  <a:cubicBezTo>
                    <a:pt x="80" y="28"/>
                    <a:pt x="78" y="29"/>
                    <a:pt x="77" y="29"/>
                  </a:cubicBezTo>
                  <a:cubicBezTo>
                    <a:pt x="77" y="28"/>
                    <a:pt x="77" y="27"/>
                    <a:pt x="77" y="27"/>
                  </a:cubicBezTo>
                  <a:cubicBezTo>
                    <a:pt x="77" y="12"/>
                    <a:pt x="65" y="0"/>
                    <a:pt x="50" y="0"/>
                  </a:cubicBezTo>
                  <a:cubicBezTo>
                    <a:pt x="37" y="0"/>
                    <a:pt x="27" y="10"/>
                    <a:pt x="25" y="22"/>
                  </a:cubicBezTo>
                  <a:cubicBezTo>
                    <a:pt x="22" y="22"/>
                    <a:pt x="19" y="22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0" y="26"/>
                    <a:pt x="6" y="32"/>
                    <a:pt x="6" y="39"/>
                  </a:cubicBezTo>
                  <a:cubicBezTo>
                    <a:pt x="6" y="41"/>
                    <a:pt x="7" y="44"/>
                    <a:pt x="8" y="46"/>
                  </a:cubicBezTo>
                  <a:cubicBezTo>
                    <a:pt x="3" y="49"/>
                    <a:pt x="0" y="55"/>
                    <a:pt x="0" y="60"/>
                  </a:cubicBezTo>
                  <a:cubicBezTo>
                    <a:pt x="0" y="70"/>
                    <a:pt x="8" y="77"/>
                    <a:pt x="17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7" y="77"/>
                    <a:pt x="39" y="75"/>
                    <a:pt x="39" y="73"/>
                  </a:cubicBezTo>
                  <a:cubicBezTo>
                    <a:pt x="39" y="70"/>
                    <a:pt x="37" y="68"/>
                    <a:pt x="35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3" y="68"/>
                    <a:pt x="9" y="65"/>
                    <a:pt x="9" y="60"/>
                  </a:cubicBezTo>
                  <a:cubicBezTo>
                    <a:pt x="9" y="57"/>
                    <a:pt x="12" y="53"/>
                    <a:pt x="16" y="53"/>
                  </a:cubicBezTo>
                  <a:cubicBezTo>
                    <a:pt x="18" y="53"/>
                    <a:pt x="19" y="51"/>
                    <a:pt x="20" y="50"/>
                  </a:cubicBezTo>
                  <a:cubicBezTo>
                    <a:pt x="20" y="48"/>
                    <a:pt x="20" y="46"/>
                    <a:pt x="18" y="45"/>
                  </a:cubicBezTo>
                  <a:cubicBezTo>
                    <a:pt x="16" y="43"/>
                    <a:pt x="15" y="41"/>
                    <a:pt x="15" y="39"/>
                  </a:cubicBezTo>
                  <a:cubicBezTo>
                    <a:pt x="15" y="36"/>
                    <a:pt x="17" y="33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1"/>
                    <a:pt x="25" y="31"/>
                    <a:pt x="27" y="32"/>
                  </a:cubicBezTo>
                  <a:cubicBezTo>
                    <a:pt x="28" y="33"/>
                    <a:pt x="30" y="33"/>
                    <a:pt x="31" y="32"/>
                  </a:cubicBezTo>
                  <a:cubicBezTo>
                    <a:pt x="33" y="31"/>
                    <a:pt x="34" y="30"/>
                    <a:pt x="34" y="28"/>
                  </a:cubicBezTo>
                  <a:cubicBezTo>
                    <a:pt x="33" y="28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17"/>
                    <a:pt x="41" y="9"/>
                    <a:pt x="50" y="9"/>
                  </a:cubicBezTo>
                  <a:cubicBezTo>
                    <a:pt x="60" y="9"/>
                    <a:pt x="67" y="17"/>
                    <a:pt x="67" y="27"/>
                  </a:cubicBezTo>
                  <a:cubicBezTo>
                    <a:pt x="67" y="30"/>
                    <a:pt x="67" y="33"/>
                    <a:pt x="65" y="35"/>
                  </a:cubicBezTo>
                  <a:cubicBezTo>
                    <a:pt x="64" y="37"/>
                    <a:pt x="64" y="40"/>
                    <a:pt x="66" y="41"/>
                  </a:cubicBezTo>
                  <a:cubicBezTo>
                    <a:pt x="68" y="43"/>
                    <a:pt x="70" y="43"/>
                    <a:pt x="72" y="41"/>
                  </a:cubicBezTo>
                  <a:cubicBezTo>
                    <a:pt x="74" y="40"/>
                    <a:pt x="77" y="38"/>
                    <a:pt x="82" y="38"/>
                  </a:cubicBezTo>
                  <a:cubicBezTo>
                    <a:pt x="90" y="38"/>
                    <a:pt x="97" y="44"/>
                    <a:pt x="97" y="53"/>
                  </a:cubicBezTo>
                  <a:cubicBezTo>
                    <a:pt x="97" y="61"/>
                    <a:pt x="90" y="68"/>
                    <a:pt x="82" y="68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69" y="68"/>
                    <a:pt x="67" y="70"/>
                    <a:pt x="67" y="73"/>
                  </a:cubicBezTo>
                  <a:cubicBezTo>
                    <a:pt x="67" y="75"/>
                    <a:pt x="69" y="77"/>
                    <a:pt x="71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95" y="77"/>
                    <a:pt x="106" y="66"/>
                    <a:pt x="106" y="53"/>
                  </a:cubicBezTo>
                  <a:cubicBezTo>
                    <a:pt x="106" y="39"/>
                    <a:pt x="95" y="28"/>
                    <a:pt x="8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7" name="Freeform 25"/>
            <p:cNvSpPr/>
            <p:nvPr/>
          </p:nvSpPr>
          <p:spPr bwMode="auto">
            <a:xfrm>
              <a:off x="70" y="94"/>
              <a:ext cx="92" cy="142"/>
            </a:xfrm>
            <a:custGeom>
              <a:avLst/>
              <a:gdLst>
                <a:gd name="T0" fmla="*/ 33 w 42"/>
                <a:gd name="T1" fmla="*/ 41 h 65"/>
                <a:gd name="T2" fmla="*/ 26 w 42"/>
                <a:gd name="T3" fmla="*/ 49 h 65"/>
                <a:gd name="T4" fmla="*/ 26 w 42"/>
                <a:gd name="T5" fmla="*/ 5 h 65"/>
                <a:gd name="T6" fmla="*/ 21 w 42"/>
                <a:gd name="T7" fmla="*/ 0 h 65"/>
                <a:gd name="T8" fmla="*/ 16 w 42"/>
                <a:gd name="T9" fmla="*/ 5 h 65"/>
                <a:gd name="T10" fmla="*/ 16 w 42"/>
                <a:gd name="T11" fmla="*/ 49 h 65"/>
                <a:gd name="T12" fmla="*/ 9 w 42"/>
                <a:gd name="T13" fmla="*/ 41 h 65"/>
                <a:gd name="T14" fmla="*/ 2 w 42"/>
                <a:gd name="T15" fmla="*/ 41 h 65"/>
                <a:gd name="T16" fmla="*/ 2 w 42"/>
                <a:gd name="T17" fmla="*/ 48 h 65"/>
                <a:gd name="T18" fmla="*/ 18 w 42"/>
                <a:gd name="T19" fmla="*/ 63 h 65"/>
                <a:gd name="T20" fmla="*/ 21 w 42"/>
                <a:gd name="T21" fmla="*/ 65 h 65"/>
                <a:gd name="T22" fmla="*/ 24 w 42"/>
                <a:gd name="T23" fmla="*/ 63 h 65"/>
                <a:gd name="T24" fmla="*/ 40 w 42"/>
                <a:gd name="T25" fmla="*/ 48 h 65"/>
                <a:gd name="T26" fmla="*/ 40 w 42"/>
                <a:gd name="T27" fmla="*/ 41 h 65"/>
                <a:gd name="T28" fmla="*/ 33 w 42"/>
                <a:gd name="T29" fmla="*/ 4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65">
                  <a:moveTo>
                    <a:pt x="33" y="41"/>
                  </a:moveTo>
                  <a:cubicBezTo>
                    <a:pt x="26" y="49"/>
                    <a:pt x="26" y="49"/>
                    <a:pt x="26" y="4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3"/>
                    <a:pt x="24" y="0"/>
                    <a:pt x="21" y="0"/>
                  </a:cubicBezTo>
                  <a:cubicBezTo>
                    <a:pt x="18" y="0"/>
                    <a:pt x="16" y="3"/>
                    <a:pt x="16" y="5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7" y="39"/>
                    <a:pt x="4" y="39"/>
                    <a:pt x="2" y="41"/>
                  </a:cubicBezTo>
                  <a:cubicBezTo>
                    <a:pt x="0" y="43"/>
                    <a:pt x="0" y="46"/>
                    <a:pt x="2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9" y="64"/>
                    <a:pt x="20" y="65"/>
                    <a:pt x="21" y="65"/>
                  </a:cubicBezTo>
                  <a:cubicBezTo>
                    <a:pt x="22" y="65"/>
                    <a:pt x="23" y="64"/>
                    <a:pt x="24" y="63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2" y="46"/>
                    <a:pt x="42" y="43"/>
                    <a:pt x="40" y="41"/>
                  </a:cubicBezTo>
                  <a:cubicBezTo>
                    <a:pt x="38" y="39"/>
                    <a:pt x="35" y="39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458" name="Group 26"/>
          <p:cNvGrpSpPr/>
          <p:nvPr/>
        </p:nvGrpSpPr>
        <p:grpSpPr bwMode="auto">
          <a:xfrm>
            <a:off x="3119438" y="2752651"/>
            <a:ext cx="373062" cy="317500"/>
            <a:chOff x="0" y="0"/>
            <a:chExt cx="235" cy="2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8459" name="Freeform 27"/>
            <p:cNvSpPr>
              <a:spLocks noEditPoints="1"/>
            </p:cNvSpPr>
            <p:nvPr/>
          </p:nvSpPr>
          <p:spPr bwMode="auto">
            <a:xfrm>
              <a:off x="0" y="0"/>
              <a:ext cx="235" cy="200"/>
            </a:xfrm>
            <a:custGeom>
              <a:avLst/>
              <a:gdLst>
                <a:gd name="T0" fmla="*/ 94 w 108"/>
                <a:gd name="T1" fmla="*/ 15 h 92"/>
                <a:gd name="T2" fmla="*/ 77 w 108"/>
                <a:gd name="T3" fmla="*/ 15 h 92"/>
                <a:gd name="T4" fmla="*/ 77 w 108"/>
                <a:gd name="T5" fmla="*/ 14 h 92"/>
                <a:gd name="T6" fmla="*/ 77 w 108"/>
                <a:gd name="T7" fmla="*/ 11 h 92"/>
                <a:gd name="T8" fmla="*/ 66 w 108"/>
                <a:gd name="T9" fmla="*/ 0 h 92"/>
                <a:gd name="T10" fmla="*/ 54 w 108"/>
                <a:gd name="T11" fmla="*/ 0 h 92"/>
                <a:gd name="T12" fmla="*/ 43 w 108"/>
                <a:gd name="T13" fmla="*/ 11 h 92"/>
                <a:gd name="T14" fmla="*/ 43 w 108"/>
                <a:gd name="T15" fmla="*/ 15 h 92"/>
                <a:gd name="T16" fmla="*/ 14 w 108"/>
                <a:gd name="T17" fmla="*/ 15 h 92"/>
                <a:gd name="T18" fmla="*/ 0 w 108"/>
                <a:gd name="T19" fmla="*/ 29 h 92"/>
                <a:gd name="T20" fmla="*/ 0 w 108"/>
                <a:gd name="T21" fmla="*/ 78 h 92"/>
                <a:gd name="T22" fmla="*/ 14 w 108"/>
                <a:gd name="T23" fmla="*/ 92 h 92"/>
                <a:gd name="T24" fmla="*/ 94 w 108"/>
                <a:gd name="T25" fmla="*/ 92 h 92"/>
                <a:gd name="T26" fmla="*/ 108 w 108"/>
                <a:gd name="T27" fmla="*/ 78 h 92"/>
                <a:gd name="T28" fmla="*/ 108 w 108"/>
                <a:gd name="T29" fmla="*/ 29 h 92"/>
                <a:gd name="T30" fmla="*/ 94 w 108"/>
                <a:gd name="T31" fmla="*/ 15 h 92"/>
                <a:gd name="T32" fmla="*/ 10 w 108"/>
                <a:gd name="T33" fmla="*/ 78 h 92"/>
                <a:gd name="T34" fmla="*/ 10 w 108"/>
                <a:gd name="T35" fmla="*/ 29 h 92"/>
                <a:gd name="T36" fmla="*/ 14 w 108"/>
                <a:gd name="T37" fmla="*/ 24 h 92"/>
                <a:gd name="T38" fmla="*/ 26 w 108"/>
                <a:gd name="T39" fmla="*/ 24 h 92"/>
                <a:gd name="T40" fmla="*/ 26 w 108"/>
                <a:gd name="T41" fmla="*/ 83 h 92"/>
                <a:gd name="T42" fmla="*/ 14 w 108"/>
                <a:gd name="T43" fmla="*/ 83 h 92"/>
                <a:gd name="T44" fmla="*/ 10 w 108"/>
                <a:gd name="T45" fmla="*/ 78 h 92"/>
                <a:gd name="T46" fmla="*/ 99 w 108"/>
                <a:gd name="T47" fmla="*/ 78 h 92"/>
                <a:gd name="T48" fmla="*/ 94 w 108"/>
                <a:gd name="T49" fmla="*/ 83 h 92"/>
                <a:gd name="T50" fmla="*/ 35 w 108"/>
                <a:gd name="T51" fmla="*/ 83 h 92"/>
                <a:gd name="T52" fmla="*/ 35 w 108"/>
                <a:gd name="T53" fmla="*/ 24 h 92"/>
                <a:gd name="T54" fmla="*/ 43 w 108"/>
                <a:gd name="T55" fmla="*/ 24 h 92"/>
                <a:gd name="T56" fmla="*/ 77 w 108"/>
                <a:gd name="T57" fmla="*/ 24 h 92"/>
                <a:gd name="T58" fmla="*/ 94 w 108"/>
                <a:gd name="T59" fmla="*/ 24 h 92"/>
                <a:gd name="T60" fmla="*/ 99 w 108"/>
                <a:gd name="T61" fmla="*/ 29 h 92"/>
                <a:gd name="T62" fmla="*/ 99 w 108"/>
                <a:gd name="T63" fmla="*/ 7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" h="92">
                  <a:moveTo>
                    <a:pt x="94" y="15"/>
                  </a:moveTo>
                  <a:cubicBezTo>
                    <a:pt x="77" y="15"/>
                    <a:pt x="77" y="15"/>
                    <a:pt x="77" y="15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5"/>
                    <a:pt x="72" y="0"/>
                    <a:pt x="6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3" y="5"/>
                    <a:pt x="43" y="1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7" y="15"/>
                    <a:pt x="0" y="21"/>
                    <a:pt x="0" y="2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6"/>
                    <a:pt x="6" y="92"/>
                    <a:pt x="1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101" y="92"/>
                    <a:pt x="108" y="86"/>
                    <a:pt x="108" y="78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8" y="21"/>
                    <a:pt x="101" y="15"/>
                    <a:pt x="94" y="15"/>
                  </a:cubicBezTo>
                  <a:close/>
                  <a:moveTo>
                    <a:pt x="10" y="78"/>
                  </a:moveTo>
                  <a:cubicBezTo>
                    <a:pt x="10" y="29"/>
                    <a:pt x="10" y="29"/>
                    <a:pt x="10" y="29"/>
                  </a:cubicBezTo>
                  <a:cubicBezTo>
                    <a:pt x="10" y="27"/>
                    <a:pt x="12" y="24"/>
                    <a:pt x="14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11" y="83"/>
                    <a:pt x="10" y="80"/>
                    <a:pt x="10" y="78"/>
                  </a:cubicBezTo>
                  <a:close/>
                  <a:moveTo>
                    <a:pt x="99" y="78"/>
                  </a:moveTo>
                  <a:cubicBezTo>
                    <a:pt x="99" y="80"/>
                    <a:pt x="96" y="83"/>
                    <a:pt x="94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6" y="24"/>
                    <a:pt x="99" y="27"/>
                    <a:pt x="99" y="29"/>
                  </a:cubicBezTo>
                  <a:lnTo>
                    <a:pt x="99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0" name="Freeform 28"/>
            <p:cNvSpPr>
              <a:spLocks noEditPoints="1"/>
            </p:cNvSpPr>
            <p:nvPr/>
          </p:nvSpPr>
          <p:spPr bwMode="auto">
            <a:xfrm>
              <a:off x="93" y="83"/>
              <a:ext cx="74" cy="74"/>
            </a:xfrm>
            <a:custGeom>
              <a:avLst/>
              <a:gdLst>
                <a:gd name="T0" fmla="*/ 17 w 34"/>
                <a:gd name="T1" fmla="*/ 0 h 34"/>
                <a:gd name="T2" fmla="*/ 0 w 34"/>
                <a:gd name="T3" fmla="*/ 17 h 34"/>
                <a:gd name="T4" fmla="*/ 17 w 34"/>
                <a:gd name="T5" fmla="*/ 34 h 34"/>
                <a:gd name="T6" fmla="*/ 34 w 34"/>
                <a:gd name="T7" fmla="*/ 17 h 34"/>
                <a:gd name="T8" fmla="*/ 17 w 34"/>
                <a:gd name="T9" fmla="*/ 0 h 34"/>
                <a:gd name="T10" fmla="*/ 17 w 34"/>
                <a:gd name="T11" fmla="*/ 25 h 34"/>
                <a:gd name="T12" fmla="*/ 9 w 34"/>
                <a:gd name="T13" fmla="*/ 17 h 34"/>
                <a:gd name="T14" fmla="*/ 17 w 34"/>
                <a:gd name="T15" fmla="*/ 10 h 34"/>
                <a:gd name="T16" fmla="*/ 25 w 34"/>
                <a:gd name="T17" fmla="*/ 17 h 34"/>
                <a:gd name="T18" fmla="*/ 17 w 34"/>
                <a:gd name="T19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7"/>
                    <a:pt x="8" y="34"/>
                    <a:pt x="17" y="34"/>
                  </a:cubicBezTo>
                  <a:cubicBezTo>
                    <a:pt x="26" y="34"/>
                    <a:pt x="34" y="27"/>
                    <a:pt x="34" y="17"/>
                  </a:cubicBezTo>
                  <a:cubicBezTo>
                    <a:pt x="34" y="8"/>
                    <a:pt x="26" y="0"/>
                    <a:pt x="17" y="0"/>
                  </a:cubicBezTo>
                  <a:close/>
                  <a:moveTo>
                    <a:pt x="17" y="25"/>
                  </a:moveTo>
                  <a:cubicBezTo>
                    <a:pt x="13" y="25"/>
                    <a:pt x="9" y="21"/>
                    <a:pt x="9" y="17"/>
                  </a:cubicBezTo>
                  <a:cubicBezTo>
                    <a:pt x="9" y="13"/>
                    <a:pt x="13" y="10"/>
                    <a:pt x="17" y="10"/>
                  </a:cubicBezTo>
                  <a:cubicBezTo>
                    <a:pt x="21" y="10"/>
                    <a:pt x="25" y="13"/>
                    <a:pt x="25" y="17"/>
                  </a:cubicBezTo>
                  <a:cubicBezTo>
                    <a:pt x="25" y="21"/>
                    <a:pt x="21" y="25"/>
                    <a:pt x="1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461" name="Group 29"/>
          <p:cNvGrpSpPr/>
          <p:nvPr/>
        </p:nvGrpSpPr>
        <p:grpSpPr bwMode="auto">
          <a:xfrm>
            <a:off x="6953250" y="2728838"/>
            <a:ext cx="366713" cy="365125"/>
            <a:chOff x="0" y="0"/>
            <a:chExt cx="231" cy="230"/>
          </a:xfrm>
          <a:solidFill>
            <a:schemeClr val="accent1"/>
          </a:solidFill>
        </p:grpSpPr>
        <p:sp>
          <p:nvSpPr>
            <p:cNvPr id="18462" name="Freeform 30"/>
            <p:cNvSpPr>
              <a:spLocks noEditPoints="1"/>
            </p:cNvSpPr>
            <p:nvPr/>
          </p:nvSpPr>
          <p:spPr bwMode="auto">
            <a:xfrm>
              <a:off x="0" y="0"/>
              <a:ext cx="231" cy="230"/>
            </a:xfrm>
            <a:custGeom>
              <a:avLst/>
              <a:gdLst>
                <a:gd name="T0" fmla="*/ 53 w 106"/>
                <a:gd name="T1" fmla="*/ 106 h 106"/>
                <a:gd name="T2" fmla="*/ 0 w 106"/>
                <a:gd name="T3" fmla="*/ 53 h 106"/>
                <a:gd name="T4" fmla="*/ 53 w 106"/>
                <a:gd name="T5" fmla="*/ 0 h 106"/>
                <a:gd name="T6" fmla="*/ 106 w 106"/>
                <a:gd name="T7" fmla="*/ 53 h 106"/>
                <a:gd name="T8" fmla="*/ 53 w 106"/>
                <a:gd name="T9" fmla="*/ 106 h 106"/>
                <a:gd name="T10" fmla="*/ 53 w 106"/>
                <a:gd name="T11" fmla="*/ 9 h 106"/>
                <a:gd name="T12" fmla="*/ 9 w 106"/>
                <a:gd name="T13" fmla="*/ 53 h 106"/>
                <a:gd name="T14" fmla="*/ 53 w 106"/>
                <a:gd name="T15" fmla="*/ 97 h 106"/>
                <a:gd name="T16" fmla="*/ 97 w 106"/>
                <a:gd name="T17" fmla="*/ 53 h 106"/>
                <a:gd name="T18" fmla="*/ 53 w 106"/>
                <a:gd name="T19" fmla="*/ 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06">
                  <a:moveTo>
                    <a:pt x="53" y="106"/>
                  </a:moveTo>
                  <a:cubicBezTo>
                    <a:pt x="24" y="106"/>
                    <a:pt x="0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6" y="24"/>
                    <a:pt x="106" y="53"/>
                  </a:cubicBezTo>
                  <a:cubicBezTo>
                    <a:pt x="106" y="82"/>
                    <a:pt x="82" y="106"/>
                    <a:pt x="53" y="106"/>
                  </a:cubicBezTo>
                  <a:close/>
                  <a:moveTo>
                    <a:pt x="53" y="9"/>
                  </a:moveTo>
                  <a:cubicBezTo>
                    <a:pt x="29" y="9"/>
                    <a:pt x="9" y="29"/>
                    <a:pt x="9" y="53"/>
                  </a:cubicBezTo>
                  <a:cubicBezTo>
                    <a:pt x="9" y="77"/>
                    <a:pt x="29" y="97"/>
                    <a:pt x="53" y="97"/>
                  </a:cubicBezTo>
                  <a:cubicBezTo>
                    <a:pt x="77" y="97"/>
                    <a:pt x="97" y="77"/>
                    <a:pt x="97" y="53"/>
                  </a:cubicBezTo>
                  <a:cubicBezTo>
                    <a:pt x="97" y="29"/>
                    <a:pt x="77" y="9"/>
                    <a:pt x="5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3" name="Freeform 31"/>
            <p:cNvSpPr/>
            <p:nvPr/>
          </p:nvSpPr>
          <p:spPr bwMode="auto">
            <a:xfrm>
              <a:off x="104" y="43"/>
              <a:ext cx="72" cy="81"/>
            </a:xfrm>
            <a:custGeom>
              <a:avLst/>
              <a:gdLst>
                <a:gd name="T0" fmla="*/ 28 w 33"/>
                <a:gd name="T1" fmla="*/ 37 h 37"/>
                <a:gd name="T2" fmla="*/ 5 w 33"/>
                <a:gd name="T3" fmla="*/ 37 h 37"/>
                <a:gd name="T4" fmla="*/ 0 w 33"/>
                <a:gd name="T5" fmla="*/ 33 h 37"/>
                <a:gd name="T6" fmla="*/ 0 w 33"/>
                <a:gd name="T7" fmla="*/ 5 h 37"/>
                <a:gd name="T8" fmla="*/ 5 w 33"/>
                <a:gd name="T9" fmla="*/ 0 h 37"/>
                <a:gd name="T10" fmla="*/ 9 w 33"/>
                <a:gd name="T11" fmla="*/ 5 h 37"/>
                <a:gd name="T12" fmla="*/ 9 w 33"/>
                <a:gd name="T13" fmla="*/ 28 h 37"/>
                <a:gd name="T14" fmla="*/ 28 w 33"/>
                <a:gd name="T15" fmla="*/ 28 h 37"/>
                <a:gd name="T16" fmla="*/ 33 w 33"/>
                <a:gd name="T17" fmla="*/ 33 h 37"/>
                <a:gd name="T18" fmla="*/ 28 w 33"/>
                <a:gd name="T1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7">
                  <a:moveTo>
                    <a:pt x="28" y="37"/>
                  </a:moveTo>
                  <a:cubicBezTo>
                    <a:pt x="5" y="37"/>
                    <a:pt x="5" y="37"/>
                    <a:pt x="5" y="37"/>
                  </a:cubicBezTo>
                  <a:cubicBezTo>
                    <a:pt x="2" y="37"/>
                    <a:pt x="0" y="35"/>
                    <a:pt x="0" y="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1" y="28"/>
                    <a:pt x="33" y="30"/>
                    <a:pt x="33" y="33"/>
                  </a:cubicBezTo>
                  <a:cubicBezTo>
                    <a:pt x="33" y="35"/>
                    <a:pt x="31" y="37"/>
                    <a:pt x="28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464" name="Line 32"/>
          <p:cNvSpPr>
            <a:spLocks noChangeShapeType="1"/>
          </p:cNvSpPr>
          <p:nvPr/>
        </p:nvSpPr>
        <p:spPr bwMode="auto">
          <a:xfrm>
            <a:off x="2008188" y="3198738"/>
            <a:ext cx="0" cy="674688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65" name="Line 33"/>
          <p:cNvSpPr>
            <a:spLocks noChangeShapeType="1"/>
          </p:cNvSpPr>
          <p:nvPr/>
        </p:nvSpPr>
        <p:spPr bwMode="auto">
          <a:xfrm>
            <a:off x="4572000" y="3198738"/>
            <a:ext cx="0" cy="674688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66" name="Line 34"/>
          <p:cNvSpPr>
            <a:spLocks noChangeShapeType="1"/>
          </p:cNvSpPr>
          <p:nvPr/>
        </p:nvSpPr>
        <p:spPr bwMode="auto">
          <a:xfrm>
            <a:off x="7135813" y="3198738"/>
            <a:ext cx="0" cy="674688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67" name="Line 35"/>
          <p:cNvSpPr>
            <a:spLocks noChangeShapeType="1"/>
          </p:cNvSpPr>
          <p:nvPr/>
        </p:nvSpPr>
        <p:spPr bwMode="auto">
          <a:xfrm>
            <a:off x="3305175" y="1947788"/>
            <a:ext cx="0" cy="674688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68" name="Line 36"/>
          <p:cNvSpPr>
            <a:spLocks noChangeShapeType="1"/>
          </p:cNvSpPr>
          <p:nvPr/>
        </p:nvSpPr>
        <p:spPr bwMode="auto">
          <a:xfrm>
            <a:off x="5851525" y="1947788"/>
            <a:ext cx="0" cy="674688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69" name="Rectangle 37"/>
          <p:cNvSpPr>
            <a:spLocks noChangeArrowheads="1"/>
          </p:cNvSpPr>
          <p:nvPr/>
        </p:nvSpPr>
        <p:spPr bwMode="auto">
          <a:xfrm>
            <a:off x="1036638" y="3939108"/>
            <a:ext cx="19431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TOPIC HEADER ONE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470" name="Rectangle 38"/>
          <p:cNvSpPr>
            <a:spLocks noChangeArrowheads="1"/>
          </p:cNvSpPr>
          <p:nvPr/>
        </p:nvSpPr>
        <p:spPr bwMode="auto">
          <a:xfrm>
            <a:off x="3595688" y="3939108"/>
            <a:ext cx="19431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TOPIC HEADER ONE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471" name="Rectangle 39"/>
          <p:cNvSpPr>
            <a:spLocks noChangeArrowheads="1"/>
          </p:cNvSpPr>
          <p:nvPr/>
        </p:nvSpPr>
        <p:spPr bwMode="auto">
          <a:xfrm>
            <a:off x="6165850" y="3939108"/>
            <a:ext cx="19431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TOPIC HEADER ONE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472" name="Rectangle 40"/>
          <p:cNvSpPr>
            <a:spLocks noChangeArrowheads="1"/>
          </p:cNvSpPr>
          <p:nvPr/>
        </p:nvSpPr>
        <p:spPr bwMode="auto">
          <a:xfrm>
            <a:off x="2320925" y="1130796"/>
            <a:ext cx="19431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TOPIC HEADER ONE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473" name="Rectangle 41"/>
          <p:cNvSpPr>
            <a:spLocks noChangeArrowheads="1"/>
          </p:cNvSpPr>
          <p:nvPr/>
        </p:nvSpPr>
        <p:spPr bwMode="auto">
          <a:xfrm>
            <a:off x="4879975" y="1130796"/>
            <a:ext cx="19431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TOPIC HEADER ONE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458817" y="358586"/>
            <a:ext cx="222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Rectangle 20"/>
          <p:cNvSpPr>
            <a:spLocks noChangeArrowheads="1"/>
          </p:cNvSpPr>
          <p:nvPr/>
        </p:nvSpPr>
        <p:spPr bwMode="auto">
          <a:xfrm>
            <a:off x="3671697" y="685492"/>
            <a:ext cx="180060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subtitle for your presentation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/>
          <p:cNvSpPr txBox="1"/>
          <p:nvPr/>
        </p:nvSpPr>
        <p:spPr>
          <a:xfrm>
            <a:off x="4223186" y="238891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绪论</a:t>
            </a:r>
            <a:endParaRPr lang="zh-CN" alt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873730" y="2892974"/>
            <a:ext cx="1396536" cy="12756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选题背景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研究意义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国内外相关研究综述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理论基础与文献综述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主要贡献与创新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3" name="直接连接符 102"/>
          <p:cNvCxnSpPr/>
          <p:nvPr/>
        </p:nvCxnSpPr>
        <p:spPr>
          <a:xfrm flipV="1">
            <a:off x="3419872" y="2858988"/>
            <a:ext cx="2448272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椭圆 94"/>
          <p:cNvSpPr/>
          <p:nvPr/>
        </p:nvSpPr>
        <p:spPr>
          <a:xfrm>
            <a:off x="4033837" y="986780"/>
            <a:ext cx="1076326" cy="1076326"/>
          </a:xfrm>
          <a:prstGeom prst="ellips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Freeform 13"/>
          <p:cNvSpPr>
            <a:spLocks noEditPoints="1"/>
          </p:cNvSpPr>
          <p:nvPr/>
        </p:nvSpPr>
        <p:spPr bwMode="auto">
          <a:xfrm>
            <a:off x="4308732" y="1306308"/>
            <a:ext cx="526536" cy="437270"/>
          </a:xfrm>
          <a:custGeom>
            <a:avLst/>
            <a:gdLst>
              <a:gd name="T0" fmla="*/ 111 w 197"/>
              <a:gd name="T1" fmla="*/ 11 h 164"/>
              <a:gd name="T2" fmla="*/ 0 w 197"/>
              <a:gd name="T3" fmla="*/ 15 h 164"/>
              <a:gd name="T4" fmla="*/ 105 w 197"/>
              <a:gd name="T5" fmla="*/ 164 h 164"/>
              <a:gd name="T6" fmla="*/ 136 w 197"/>
              <a:gd name="T7" fmla="*/ 159 h 164"/>
              <a:gd name="T8" fmla="*/ 196 w 197"/>
              <a:gd name="T9" fmla="*/ 142 h 164"/>
              <a:gd name="T10" fmla="*/ 52 w 197"/>
              <a:gd name="T11" fmla="*/ 150 h 164"/>
              <a:gd name="T12" fmla="*/ 52 w 197"/>
              <a:gd name="T13" fmla="*/ 22 h 164"/>
              <a:gd name="T14" fmla="*/ 99 w 197"/>
              <a:gd name="T15" fmla="*/ 150 h 164"/>
              <a:gd name="T16" fmla="*/ 99 w 197"/>
              <a:gd name="T17" fmla="*/ 22 h 164"/>
              <a:gd name="T18" fmla="*/ 147 w 197"/>
              <a:gd name="T19" fmla="*/ 149 h 164"/>
              <a:gd name="T20" fmla="*/ 181 w 197"/>
              <a:gd name="T21" fmla="*/ 139 h 164"/>
              <a:gd name="T22" fmla="*/ 23 w 197"/>
              <a:gd name="T23" fmla="*/ 133 h 164"/>
              <a:gd name="T24" fmla="*/ 42 w 197"/>
              <a:gd name="T25" fmla="*/ 134 h 164"/>
              <a:gd name="T26" fmla="*/ 43 w 197"/>
              <a:gd name="T27" fmla="*/ 114 h 164"/>
              <a:gd name="T28" fmla="*/ 23 w 197"/>
              <a:gd name="T29" fmla="*/ 114 h 164"/>
              <a:gd name="T30" fmla="*/ 29 w 197"/>
              <a:gd name="T31" fmla="*/ 120 h 164"/>
              <a:gd name="T32" fmla="*/ 37 w 197"/>
              <a:gd name="T33" fmla="*/ 120 h 164"/>
              <a:gd name="T34" fmla="*/ 37 w 197"/>
              <a:gd name="T35" fmla="*/ 128 h 164"/>
              <a:gd name="T36" fmla="*/ 29 w 197"/>
              <a:gd name="T37" fmla="*/ 127 h 164"/>
              <a:gd name="T38" fmla="*/ 32 w 197"/>
              <a:gd name="T39" fmla="*/ 91 h 164"/>
              <a:gd name="T40" fmla="*/ 36 w 197"/>
              <a:gd name="T41" fmla="*/ 38 h 164"/>
              <a:gd name="T42" fmla="*/ 28 w 197"/>
              <a:gd name="T43" fmla="*/ 87 h 164"/>
              <a:gd name="T44" fmla="*/ 134 w 197"/>
              <a:gd name="T45" fmla="*/ 31 h 164"/>
              <a:gd name="T46" fmla="*/ 149 w 197"/>
              <a:gd name="T47" fmla="*/ 86 h 164"/>
              <a:gd name="T48" fmla="*/ 134 w 197"/>
              <a:gd name="T49" fmla="*/ 31 h 164"/>
              <a:gd name="T50" fmla="*/ 69 w 197"/>
              <a:gd name="T51" fmla="*/ 133 h 164"/>
              <a:gd name="T52" fmla="*/ 88 w 197"/>
              <a:gd name="T53" fmla="*/ 133 h 164"/>
              <a:gd name="T54" fmla="*/ 79 w 197"/>
              <a:gd name="T55" fmla="*/ 110 h 164"/>
              <a:gd name="T56" fmla="*/ 65 w 197"/>
              <a:gd name="T57" fmla="*/ 124 h 164"/>
              <a:gd name="T58" fmla="*/ 75 w 197"/>
              <a:gd name="T59" fmla="*/ 120 h 164"/>
              <a:gd name="T60" fmla="*/ 82 w 197"/>
              <a:gd name="T61" fmla="*/ 120 h 164"/>
              <a:gd name="T62" fmla="*/ 82 w 197"/>
              <a:gd name="T63" fmla="*/ 128 h 164"/>
              <a:gd name="T64" fmla="*/ 74 w 197"/>
              <a:gd name="T65" fmla="*/ 127 h 164"/>
              <a:gd name="T66" fmla="*/ 81 w 197"/>
              <a:gd name="T67" fmla="*/ 91 h 164"/>
              <a:gd name="T68" fmla="*/ 85 w 197"/>
              <a:gd name="T69" fmla="*/ 38 h 164"/>
              <a:gd name="T70" fmla="*/ 77 w 197"/>
              <a:gd name="T71" fmla="*/ 87 h 164"/>
              <a:gd name="T72" fmla="*/ 148 w 197"/>
              <a:gd name="T73" fmla="*/ 109 h 164"/>
              <a:gd name="T74" fmla="*/ 148 w 197"/>
              <a:gd name="T75" fmla="*/ 128 h 164"/>
              <a:gd name="T76" fmla="*/ 167 w 197"/>
              <a:gd name="T77" fmla="*/ 128 h 164"/>
              <a:gd name="T78" fmla="*/ 168 w 197"/>
              <a:gd name="T79" fmla="*/ 109 h 164"/>
              <a:gd name="T80" fmla="*/ 158 w 197"/>
              <a:gd name="T81" fmla="*/ 105 h 164"/>
              <a:gd name="T82" fmla="*/ 154 w 197"/>
              <a:gd name="T83" fmla="*/ 114 h 164"/>
              <a:gd name="T84" fmla="*/ 163 w 197"/>
              <a:gd name="T85" fmla="*/ 118 h 164"/>
              <a:gd name="T86" fmla="*/ 154 w 197"/>
              <a:gd name="T87" fmla="*/ 122 h 164"/>
              <a:gd name="T88" fmla="*/ 154 w 197"/>
              <a:gd name="T89" fmla="*/ 11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7" h="164">
                <a:moveTo>
                  <a:pt x="159" y="6"/>
                </a:moveTo>
                <a:cubicBezTo>
                  <a:pt x="158" y="2"/>
                  <a:pt x="155" y="0"/>
                  <a:pt x="151" y="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0"/>
                  <a:pt x="108" y="8"/>
                  <a:pt x="105" y="8"/>
                </a:cubicBezTo>
                <a:cubicBezTo>
                  <a:pt x="7" y="8"/>
                  <a:pt x="7" y="8"/>
                  <a:pt x="7" y="8"/>
                </a:cubicBezTo>
                <a:cubicBezTo>
                  <a:pt x="3" y="8"/>
                  <a:pt x="0" y="11"/>
                  <a:pt x="0" y="15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61"/>
                  <a:pt x="3" y="164"/>
                  <a:pt x="7" y="164"/>
                </a:cubicBezTo>
                <a:cubicBezTo>
                  <a:pt x="105" y="164"/>
                  <a:pt x="105" y="164"/>
                  <a:pt x="105" y="164"/>
                </a:cubicBezTo>
                <a:cubicBezTo>
                  <a:pt x="109" y="164"/>
                  <a:pt x="112" y="161"/>
                  <a:pt x="112" y="157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136" y="159"/>
                  <a:pt x="136" y="159"/>
                  <a:pt x="136" y="159"/>
                </a:cubicBezTo>
                <a:cubicBezTo>
                  <a:pt x="136" y="162"/>
                  <a:pt x="140" y="164"/>
                  <a:pt x="144" y="163"/>
                </a:cubicBezTo>
                <a:cubicBezTo>
                  <a:pt x="191" y="151"/>
                  <a:pt x="191" y="151"/>
                  <a:pt x="191" y="151"/>
                </a:cubicBezTo>
                <a:cubicBezTo>
                  <a:pt x="195" y="150"/>
                  <a:pt x="197" y="146"/>
                  <a:pt x="196" y="142"/>
                </a:cubicBezTo>
                <a:cubicBezTo>
                  <a:pt x="159" y="6"/>
                  <a:pt x="159" y="6"/>
                  <a:pt x="159" y="6"/>
                </a:cubicBezTo>
                <a:close/>
                <a:moveTo>
                  <a:pt x="52" y="150"/>
                </a:moveTo>
                <a:cubicBezTo>
                  <a:pt x="52" y="150"/>
                  <a:pt x="52" y="150"/>
                  <a:pt x="52" y="150"/>
                </a:cubicBezTo>
                <a:cubicBezTo>
                  <a:pt x="14" y="150"/>
                  <a:pt x="14" y="150"/>
                  <a:pt x="14" y="150"/>
                </a:cubicBezTo>
                <a:cubicBezTo>
                  <a:pt x="14" y="22"/>
                  <a:pt x="14" y="22"/>
                  <a:pt x="14" y="22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150"/>
                  <a:pt x="52" y="150"/>
                  <a:pt x="52" y="150"/>
                </a:cubicBezTo>
                <a:close/>
                <a:moveTo>
                  <a:pt x="99" y="150"/>
                </a:moveTo>
                <a:cubicBezTo>
                  <a:pt x="99" y="150"/>
                  <a:pt x="99" y="150"/>
                  <a:pt x="99" y="150"/>
                </a:cubicBezTo>
                <a:cubicBezTo>
                  <a:pt x="60" y="150"/>
                  <a:pt x="60" y="150"/>
                  <a:pt x="60" y="150"/>
                </a:cubicBezTo>
                <a:cubicBezTo>
                  <a:pt x="60" y="22"/>
                  <a:pt x="60" y="22"/>
                  <a:pt x="60" y="22"/>
                </a:cubicBezTo>
                <a:cubicBezTo>
                  <a:pt x="99" y="22"/>
                  <a:pt x="99" y="22"/>
                  <a:pt x="99" y="22"/>
                </a:cubicBezTo>
                <a:cubicBezTo>
                  <a:pt x="99" y="150"/>
                  <a:pt x="99" y="150"/>
                  <a:pt x="99" y="150"/>
                </a:cubicBezTo>
                <a:close/>
                <a:moveTo>
                  <a:pt x="147" y="149"/>
                </a:moveTo>
                <a:cubicBezTo>
                  <a:pt x="147" y="149"/>
                  <a:pt x="147" y="149"/>
                  <a:pt x="147" y="149"/>
                </a:cubicBezTo>
                <a:cubicBezTo>
                  <a:pt x="114" y="25"/>
                  <a:pt x="114" y="25"/>
                  <a:pt x="114" y="25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181" y="139"/>
                  <a:pt x="181" y="139"/>
                  <a:pt x="181" y="139"/>
                </a:cubicBezTo>
                <a:cubicBezTo>
                  <a:pt x="147" y="149"/>
                  <a:pt x="147" y="149"/>
                  <a:pt x="147" y="149"/>
                </a:cubicBezTo>
                <a:close/>
                <a:moveTo>
                  <a:pt x="23" y="133"/>
                </a:moveTo>
                <a:cubicBezTo>
                  <a:pt x="23" y="133"/>
                  <a:pt x="23" y="133"/>
                  <a:pt x="23" y="133"/>
                </a:cubicBezTo>
                <a:cubicBezTo>
                  <a:pt x="23" y="133"/>
                  <a:pt x="23" y="133"/>
                  <a:pt x="23" y="133"/>
                </a:cubicBezTo>
                <a:cubicBezTo>
                  <a:pt x="26" y="136"/>
                  <a:pt x="29" y="137"/>
                  <a:pt x="33" y="137"/>
                </a:cubicBezTo>
                <a:cubicBezTo>
                  <a:pt x="37" y="137"/>
                  <a:pt x="40" y="136"/>
                  <a:pt x="42" y="134"/>
                </a:cubicBezTo>
                <a:cubicBezTo>
                  <a:pt x="43" y="133"/>
                  <a:pt x="43" y="133"/>
                  <a:pt x="43" y="133"/>
                </a:cubicBezTo>
                <a:cubicBezTo>
                  <a:pt x="45" y="131"/>
                  <a:pt x="47" y="127"/>
                  <a:pt x="47" y="124"/>
                </a:cubicBezTo>
                <a:cubicBezTo>
                  <a:pt x="47" y="120"/>
                  <a:pt x="45" y="116"/>
                  <a:pt x="43" y="114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0" y="112"/>
                  <a:pt x="37" y="110"/>
                  <a:pt x="33" y="110"/>
                </a:cubicBezTo>
                <a:cubicBezTo>
                  <a:pt x="29" y="110"/>
                  <a:pt x="26" y="112"/>
                  <a:pt x="23" y="114"/>
                </a:cubicBezTo>
                <a:cubicBezTo>
                  <a:pt x="21" y="116"/>
                  <a:pt x="19" y="120"/>
                  <a:pt x="19" y="124"/>
                </a:cubicBezTo>
                <a:cubicBezTo>
                  <a:pt x="19" y="127"/>
                  <a:pt x="21" y="131"/>
                  <a:pt x="23" y="133"/>
                </a:cubicBezTo>
                <a:close/>
                <a:moveTo>
                  <a:pt x="29" y="120"/>
                </a:moveTo>
                <a:cubicBezTo>
                  <a:pt x="29" y="120"/>
                  <a:pt x="29" y="120"/>
                  <a:pt x="29" y="120"/>
                </a:cubicBezTo>
                <a:cubicBezTo>
                  <a:pt x="30" y="119"/>
                  <a:pt x="31" y="118"/>
                  <a:pt x="33" y="118"/>
                </a:cubicBezTo>
                <a:cubicBezTo>
                  <a:pt x="34" y="118"/>
                  <a:pt x="36" y="119"/>
                  <a:pt x="37" y="120"/>
                </a:cubicBezTo>
                <a:cubicBezTo>
                  <a:pt x="37" y="120"/>
                  <a:pt x="37" y="120"/>
                  <a:pt x="37" y="120"/>
                </a:cubicBezTo>
                <a:cubicBezTo>
                  <a:pt x="38" y="121"/>
                  <a:pt x="38" y="122"/>
                  <a:pt x="38" y="124"/>
                </a:cubicBezTo>
                <a:cubicBezTo>
                  <a:pt x="38" y="125"/>
                  <a:pt x="38" y="127"/>
                  <a:pt x="37" y="128"/>
                </a:cubicBezTo>
                <a:cubicBezTo>
                  <a:pt x="36" y="129"/>
                  <a:pt x="34" y="129"/>
                  <a:pt x="33" y="129"/>
                </a:cubicBezTo>
                <a:cubicBezTo>
                  <a:pt x="31" y="129"/>
                  <a:pt x="30" y="129"/>
                  <a:pt x="29" y="128"/>
                </a:cubicBezTo>
                <a:cubicBezTo>
                  <a:pt x="29" y="127"/>
                  <a:pt x="29" y="127"/>
                  <a:pt x="29" y="127"/>
                </a:cubicBezTo>
                <a:cubicBezTo>
                  <a:pt x="28" y="126"/>
                  <a:pt x="27" y="125"/>
                  <a:pt x="27" y="124"/>
                </a:cubicBezTo>
                <a:cubicBezTo>
                  <a:pt x="27" y="122"/>
                  <a:pt x="28" y="121"/>
                  <a:pt x="29" y="120"/>
                </a:cubicBezTo>
                <a:close/>
                <a:moveTo>
                  <a:pt x="32" y="91"/>
                </a:moveTo>
                <a:cubicBezTo>
                  <a:pt x="32" y="91"/>
                  <a:pt x="32" y="91"/>
                  <a:pt x="32" y="91"/>
                </a:cubicBezTo>
                <a:cubicBezTo>
                  <a:pt x="34" y="91"/>
                  <a:pt x="36" y="89"/>
                  <a:pt x="36" y="87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5"/>
                  <a:pt x="34" y="34"/>
                  <a:pt x="32" y="34"/>
                </a:cubicBezTo>
                <a:cubicBezTo>
                  <a:pt x="29" y="34"/>
                  <a:pt x="28" y="35"/>
                  <a:pt x="28" y="38"/>
                </a:cubicBezTo>
                <a:cubicBezTo>
                  <a:pt x="28" y="87"/>
                  <a:pt x="28" y="87"/>
                  <a:pt x="28" y="87"/>
                </a:cubicBezTo>
                <a:cubicBezTo>
                  <a:pt x="28" y="89"/>
                  <a:pt x="29" y="91"/>
                  <a:pt x="32" y="91"/>
                </a:cubicBezTo>
                <a:close/>
                <a:moveTo>
                  <a:pt x="134" y="31"/>
                </a:moveTo>
                <a:cubicBezTo>
                  <a:pt x="134" y="31"/>
                  <a:pt x="134" y="31"/>
                  <a:pt x="134" y="31"/>
                </a:cubicBezTo>
                <a:cubicBezTo>
                  <a:pt x="132" y="32"/>
                  <a:pt x="131" y="34"/>
                  <a:pt x="131" y="36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4" y="86"/>
                  <a:pt x="146" y="87"/>
                  <a:pt x="149" y="86"/>
                </a:cubicBezTo>
                <a:cubicBezTo>
                  <a:pt x="151" y="86"/>
                  <a:pt x="152" y="84"/>
                  <a:pt x="152" y="82"/>
                </a:cubicBezTo>
                <a:cubicBezTo>
                  <a:pt x="139" y="34"/>
                  <a:pt x="139" y="34"/>
                  <a:pt x="139" y="34"/>
                </a:cubicBezTo>
                <a:cubicBezTo>
                  <a:pt x="138" y="32"/>
                  <a:pt x="136" y="31"/>
                  <a:pt x="134" y="31"/>
                </a:cubicBezTo>
                <a:close/>
                <a:moveTo>
                  <a:pt x="69" y="133"/>
                </a:moveTo>
                <a:cubicBezTo>
                  <a:pt x="69" y="133"/>
                  <a:pt x="69" y="133"/>
                  <a:pt x="69" y="133"/>
                </a:cubicBezTo>
                <a:cubicBezTo>
                  <a:pt x="69" y="133"/>
                  <a:pt x="69" y="133"/>
                  <a:pt x="69" y="133"/>
                </a:cubicBezTo>
                <a:cubicBezTo>
                  <a:pt x="71" y="136"/>
                  <a:pt x="75" y="137"/>
                  <a:pt x="79" y="137"/>
                </a:cubicBezTo>
                <a:cubicBezTo>
                  <a:pt x="82" y="137"/>
                  <a:pt x="86" y="136"/>
                  <a:pt x="88" y="134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91" y="131"/>
                  <a:pt x="92" y="127"/>
                  <a:pt x="92" y="124"/>
                </a:cubicBezTo>
                <a:cubicBezTo>
                  <a:pt x="92" y="120"/>
                  <a:pt x="91" y="116"/>
                  <a:pt x="88" y="114"/>
                </a:cubicBezTo>
                <a:cubicBezTo>
                  <a:pt x="86" y="112"/>
                  <a:pt x="82" y="110"/>
                  <a:pt x="79" y="110"/>
                </a:cubicBezTo>
                <a:cubicBezTo>
                  <a:pt x="75" y="110"/>
                  <a:pt x="71" y="112"/>
                  <a:pt x="69" y="114"/>
                </a:cubicBezTo>
                <a:cubicBezTo>
                  <a:pt x="69" y="114"/>
                  <a:pt x="69" y="114"/>
                  <a:pt x="69" y="114"/>
                </a:cubicBezTo>
                <a:cubicBezTo>
                  <a:pt x="66" y="116"/>
                  <a:pt x="65" y="120"/>
                  <a:pt x="65" y="124"/>
                </a:cubicBezTo>
                <a:cubicBezTo>
                  <a:pt x="65" y="127"/>
                  <a:pt x="66" y="131"/>
                  <a:pt x="69" y="133"/>
                </a:cubicBezTo>
                <a:close/>
                <a:moveTo>
                  <a:pt x="75" y="120"/>
                </a:moveTo>
                <a:cubicBezTo>
                  <a:pt x="75" y="120"/>
                  <a:pt x="75" y="120"/>
                  <a:pt x="75" y="120"/>
                </a:cubicBezTo>
                <a:cubicBezTo>
                  <a:pt x="76" y="119"/>
                  <a:pt x="77" y="118"/>
                  <a:pt x="79" y="118"/>
                </a:cubicBezTo>
                <a:cubicBezTo>
                  <a:pt x="80" y="118"/>
                  <a:pt x="81" y="119"/>
                  <a:pt x="82" y="120"/>
                </a:cubicBezTo>
                <a:cubicBezTo>
                  <a:pt x="82" y="120"/>
                  <a:pt x="82" y="120"/>
                  <a:pt x="82" y="120"/>
                </a:cubicBezTo>
                <a:cubicBezTo>
                  <a:pt x="84" y="121"/>
                  <a:pt x="84" y="122"/>
                  <a:pt x="84" y="124"/>
                </a:cubicBezTo>
                <a:cubicBezTo>
                  <a:pt x="84" y="125"/>
                  <a:pt x="84" y="127"/>
                  <a:pt x="83" y="128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81" y="129"/>
                  <a:pt x="80" y="129"/>
                  <a:pt x="79" y="129"/>
                </a:cubicBezTo>
                <a:cubicBezTo>
                  <a:pt x="77" y="129"/>
                  <a:pt x="76" y="129"/>
                  <a:pt x="75" y="128"/>
                </a:cubicBezTo>
                <a:cubicBezTo>
                  <a:pt x="74" y="127"/>
                  <a:pt x="74" y="127"/>
                  <a:pt x="74" y="127"/>
                </a:cubicBezTo>
                <a:cubicBezTo>
                  <a:pt x="74" y="126"/>
                  <a:pt x="73" y="125"/>
                  <a:pt x="73" y="124"/>
                </a:cubicBezTo>
                <a:cubicBezTo>
                  <a:pt x="73" y="122"/>
                  <a:pt x="74" y="121"/>
                  <a:pt x="75" y="120"/>
                </a:cubicBezTo>
                <a:close/>
                <a:moveTo>
                  <a:pt x="81" y="91"/>
                </a:moveTo>
                <a:cubicBezTo>
                  <a:pt x="81" y="91"/>
                  <a:pt x="81" y="91"/>
                  <a:pt x="81" y="91"/>
                </a:cubicBezTo>
                <a:cubicBezTo>
                  <a:pt x="83" y="91"/>
                  <a:pt x="85" y="89"/>
                  <a:pt x="85" y="87"/>
                </a:cubicBezTo>
                <a:cubicBezTo>
                  <a:pt x="85" y="38"/>
                  <a:pt x="85" y="38"/>
                  <a:pt x="85" y="38"/>
                </a:cubicBezTo>
                <a:cubicBezTo>
                  <a:pt x="85" y="35"/>
                  <a:pt x="83" y="34"/>
                  <a:pt x="81" y="34"/>
                </a:cubicBezTo>
                <a:cubicBezTo>
                  <a:pt x="79" y="34"/>
                  <a:pt x="77" y="35"/>
                  <a:pt x="77" y="38"/>
                </a:cubicBezTo>
                <a:cubicBezTo>
                  <a:pt x="77" y="87"/>
                  <a:pt x="77" y="87"/>
                  <a:pt x="77" y="87"/>
                </a:cubicBezTo>
                <a:cubicBezTo>
                  <a:pt x="77" y="89"/>
                  <a:pt x="79" y="91"/>
                  <a:pt x="81" y="91"/>
                </a:cubicBezTo>
                <a:close/>
                <a:moveTo>
                  <a:pt x="148" y="109"/>
                </a:moveTo>
                <a:cubicBezTo>
                  <a:pt x="148" y="109"/>
                  <a:pt x="148" y="109"/>
                  <a:pt x="148" y="109"/>
                </a:cubicBezTo>
                <a:cubicBezTo>
                  <a:pt x="146" y="111"/>
                  <a:pt x="144" y="114"/>
                  <a:pt x="144" y="118"/>
                </a:cubicBezTo>
                <a:cubicBezTo>
                  <a:pt x="144" y="122"/>
                  <a:pt x="146" y="125"/>
                  <a:pt x="148" y="128"/>
                </a:cubicBezTo>
                <a:cubicBezTo>
                  <a:pt x="148" y="128"/>
                  <a:pt x="148" y="128"/>
                  <a:pt x="148" y="128"/>
                </a:cubicBezTo>
                <a:cubicBezTo>
                  <a:pt x="151" y="130"/>
                  <a:pt x="154" y="132"/>
                  <a:pt x="158" y="132"/>
                </a:cubicBezTo>
                <a:cubicBezTo>
                  <a:pt x="161" y="132"/>
                  <a:pt x="165" y="131"/>
                  <a:pt x="167" y="128"/>
                </a:cubicBezTo>
                <a:cubicBezTo>
                  <a:pt x="167" y="128"/>
                  <a:pt x="167" y="128"/>
                  <a:pt x="167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0" y="126"/>
                  <a:pt x="171" y="122"/>
                  <a:pt x="171" y="118"/>
                </a:cubicBezTo>
                <a:cubicBezTo>
                  <a:pt x="171" y="114"/>
                  <a:pt x="170" y="111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5" y="106"/>
                  <a:pt x="162" y="105"/>
                  <a:pt x="158" y="105"/>
                </a:cubicBezTo>
                <a:cubicBezTo>
                  <a:pt x="154" y="105"/>
                  <a:pt x="151" y="106"/>
                  <a:pt x="148" y="109"/>
                </a:cubicBezTo>
                <a:close/>
                <a:moveTo>
                  <a:pt x="154" y="114"/>
                </a:moveTo>
                <a:cubicBezTo>
                  <a:pt x="154" y="114"/>
                  <a:pt x="154" y="114"/>
                  <a:pt x="154" y="114"/>
                </a:cubicBezTo>
                <a:cubicBezTo>
                  <a:pt x="155" y="113"/>
                  <a:pt x="156" y="113"/>
                  <a:pt x="158" y="113"/>
                </a:cubicBezTo>
                <a:cubicBezTo>
                  <a:pt x="159" y="113"/>
                  <a:pt x="161" y="113"/>
                  <a:pt x="162" y="114"/>
                </a:cubicBezTo>
                <a:cubicBezTo>
                  <a:pt x="163" y="115"/>
                  <a:pt x="163" y="117"/>
                  <a:pt x="163" y="118"/>
                </a:cubicBezTo>
                <a:cubicBezTo>
                  <a:pt x="163" y="120"/>
                  <a:pt x="163" y="121"/>
                  <a:pt x="162" y="122"/>
                </a:cubicBezTo>
                <a:cubicBezTo>
                  <a:pt x="161" y="123"/>
                  <a:pt x="159" y="124"/>
                  <a:pt x="158" y="124"/>
                </a:cubicBezTo>
                <a:cubicBezTo>
                  <a:pt x="156" y="124"/>
                  <a:pt x="155" y="123"/>
                  <a:pt x="154" y="122"/>
                </a:cubicBezTo>
                <a:cubicBezTo>
                  <a:pt x="154" y="122"/>
                  <a:pt x="154" y="122"/>
                  <a:pt x="154" y="122"/>
                </a:cubicBezTo>
                <a:cubicBezTo>
                  <a:pt x="153" y="121"/>
                  <a:pt x="152" y="120"/>
                  <a:pt x="152" y="118"/>
                </a:cubicBezTo>
                <a:cubicBezTo>
                  <a:pt x="152" y="117"/>
                  <a:pt x="153" y="115"/>
                  <a:pt x="154" y="1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962025" y="1381125"/>
            <a:ext cx="1206500" cy="120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82" name="Rectangle 10" descr="001e90bc453a118d6b4237"/>
          <p:cNvSpPr>
            <a:spLocks noChangeArrowheads="1"/>
          </p:cNvSpPr>
          <p:nvPr/>
        </p:nvSpPr>
        <p:spPr bwMode="auto">
          <a:xfrm>
            <a:off x="2297113" y="1381125"/>
            <a:ext cx="1863725" cy="1866900"/>
          </a:xfrm>
          <a:prstGeom prst="rect">
            <a:avLst/>
          </a:prstGeom>
          <a:blipFill dpi="0" rotWithShape="1">
            <a:blip r:embed="rId1"/>
            <a:srcRect/>
            <a:stretch>
              <a:fillRect b="-16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4279900" y="1381125"/>
            <a:ext cx="1868488" cy="120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6272213" y="1381125"/>
            <a:ext cx="1225550" cy="1206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6950075" y="2705100"/>
            <a:ext cx="1230313" cy="120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2297113" y="3375025"/>
            <a:ext cx="1863725" cy="12239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87" name="Rectangle 15" descr="160621-20121008053110-8"/>
          <p:cNvSpPr>
            <a:spLocks noChangeArrowheads="1"/>
          </p:cNvSpPr>
          <p:nvPr/>
        </p:nvSpPr>
        <p:spPr bwMode="auto">
          <a:xfrm>
            <a:off x="4279900" y="2705100"/>
            <a:ext cx="2559050" cy="1893888"/>
          </a:xfrm>
          <a:prstGeom prst="rect">
            <a:avLst/>
          </a:prstGeom>
          <a:blipFill dpi="0" rotWithShape="1">
            <a:blip r:embed="rId2"/>
            <a:srcRect/>
            <a:stretch>
              <a:fillRect b="-3489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962025" y="2705100"/>
            <a:ext cx="1206500" cy="1206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689" name="Group 17"/>
          <p:cNvGrpSpPr/>
          <p:nvPr/>
        </p:nvGrpSpPr>
        <p:grpSpPr bwMode="auto">
          <a:xfrm>
            <a:off x="7385050" y="3079750"/>
            <a:ext cx="357188" cy="460375"/>
            <a:chOff x="0" y="0"/>
            <a:chExt cx="225" cy="290"/>
          </a:xfrm>
        </p:grpSpPr>
        <p:sp>
          <p:nvSpPr>
            <p:cNvPr id="28690" name="Freeform 18"/>
            <p:cNvSpPr/>
            <p:nvPr/>
          </p:nvSpPr>
          <p:spPr bwMode="auto">
            <a:xfrm>
              <a:off x="0" y="0"/>
              <a:ext cx="225" cy="290"/>
            </a:xfrm>
            <a:custGeom>
              <a:avLst/>
              <a:gdLst>
                <a:gd name="T0" fmla="*/ 21 w 95"/>
                <a:gd name="T1" fmla="*/ 112 h 123"/>
                <a:gd name="T2" fmla="*/ 11 w 95"/>
                <a:gd name="T3" fmla="*/ 112 h 123"/>
                <a:gd name="T4" fmla="*/ 11 w 95"/>
                <a:gd name="T5" fmla="*/ 10 h 123"/>
                <a:gd name="T6" fmla="*/ 90 w 95"/>
                <a:gd name="T7" fmla="*/ 10 h 123"/>
                <a:gd name="T8" fmla="*/ 95 w 95"/>
                <a:gd name="T9" fmla="*/ 5 h 123"/>
                <a:gd name="T10" fmla="*/ 90 w 95"/>
                <a:gd name="T11" fmla="*/ 0 h 123"/>
                <a:gd name="T12" fmla="*/ 5 w 95"/>
                <a:gd name="T13" fmla="*/ 0 h 123"/>
                <a:gd name="T14" fmla="*/ 0 w 95"/>
                <a:gd name="T15" fmla="*/ 5 h 123"/>
                <a:gd name="T16" fmla="*/ 0 w 95"/>
                <a:gd name="T17" fmla="*/ 118 h 123"/>
                <a:gd name="T18" fmla="*/ 5 w 95"/>
                <a:gd name="T19" fmla="*/ 123 h 123"/>
                <a:gd name="T20" fmla="*/ 21 w 95"/>
                <a:gd name="T21" fmla="*/ 123 h 123"/>
                <a:gd name="T22" fmla="*/ 26 w 95"/>
                <a:gd name="T23" fmla="*/ 118 h 123"/>
                <a:gd name="T24" fmla="*/ 21 w 95"/>
                <a:gd name="T25" fmla="*/ 11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21" y="112"/>
                  </a:moveTo>
                  <a:cubicBezTo>
                    <a:pt x="11" y="112"/>
                    <a:pt x="11" y="112"/>
                    <a:pt x="11" y="112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3" y="10"/>
                    <a:pt x="95" y="8"/>
                    <a:pt x="95" y="5"/>
                  </a:cubicBezTo>
                  <a:cubicBezTo>
                    <a:pt x="95" y="2"/>
                    <a:pt x="93" y="0"/>
                    <a:pt x="9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1"/>
                    <a:pt x="2" y="123"/>
                    <a:pt x="5" y="123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4" y="123"/>
                    <a:pt x="26" y="121"/>
                    <a:pt x="26" y="118"/>
                  </a:cubicBezTo>
                  <a:cubicBezTo>
                    <a:pt x="26" y="115"/>
                    <a:pt x="24" y="112"/>
                    <a:pt x="21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1" name="Freeform 19"/>
            <p:cNvSpPr/>
            <p:nvPr/>
          </p:nvSpPr>
          <p:spPr bwMode="auto">
            <a:xfrm>
              <a:off x="142" y="170"/>
              <a:ext cx="83" cy="120"/>
            </a:xfrm>
            <a:custGeom>
              <a:avLst/>
              <a:gdLst>
                <a:gd name="T0" fmla="*/ 30 w 35"/>
                <a:gd name="T1" fmla="*/ 0 h 51"/>
                <a:gd name="T2" fmla="*/ 25 w 35"/>
                <a:gd name="T3" fmla="*/ 5 h 51"/>
                <a:gd name="T4" fmla="*/ 25 w 35"/>
                <a:gd name="T5" fmla="*/ 40 h 51"/>
                <a:gd name="T6" fmla="*/ 5 w 35"/>
                <a:gd name="T7" fmla="*/ 40 h 51"/>
                <a:gd name="T8" fmla="*/ 0 w 35"/>
                <a:gd name="T9" fmla="*/ 46 h 51"/>
                <a:gd name="T10" fmla="*/ 5 w 35"/>
                <a:gd name="T11" fmla="*/ 51 h 51"/>
                <a:gd name="T12" fmla="*/ 30 w 35"/>
                <a:gd name="T13" fmla="*/ 51 h 51"/>
                <a:gd name="T14" fmla="*/ 34 w 35"/>
                <a:gd name="T15" fmla="*/ 49 h 51"/>
                <a:gd name="T16" fmla="*/ 35 w 35"/>
                <a:gd name="T17" fmla="*/ 46 h 51"/>
                <a:gd name="T18" fmla="*/ 35 w 35"/>
                <a:gd name="T19" fmla="*/ 5 h 51"/>
                <a:gd name="T20" fmla="*/ 30 w 35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51">
                  <a:moveTo>
                    <a:pt x="30" y="0"/>
                  </a:moveTo>
                  <a:cubicBezTo>
                    <a:pt x="27" y="0"/>
                    <a:pt x="25" y="2"/>
                    <a:pt x="25" y="5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2" y="40"/>
                    <a:pt x="0" y="43"/>
                    <a:pt x="0" y="46"/>
                  </a:cubicBezTo>
                  <a:cubicBezTo>
                    <a:pt x="0" y="49"/>
                    <a:pt x="2" y="51"/>
                    <a:pt x="5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2" y="51"/>
                    <a:pt x="33" y="50"/>
                    <a:pt x="34" y="49"/>
                  </a:cubicBezTo>
                  <a:cubicBezTo>
                    <a:pt x="35" y="48"/>
                    <a:pt x="35" y="47"/>
                    <a:pt x="35" y="46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2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2" name="Freeform 20"/>
            <p:cNvSpPr>
              <a:spLocks noEditPoints="1"/>
            </p:cNvSpPr>
            <p:nvPr/>
          </p:nvSpPr>
          <p:spPr bwMode="auto">
            <a:xfrm>
              <a:off x="81" y="59"/>
              <a:ext cx="141" cy="205"/>
            </a:xfrm>
            <a:custGeom>
              <a:avLst/>
              <a:gdLst>
                <a:gd name="T0" fmla="*/ 52 w 60"/>
                <a:gd name="T1" fmla="*/ 2 h 87"/>
                <a:gd name="T2" fmla="*/ 46 w 60"/>
                <a:gd name="T3" fmla="*/ 0 h 87"/>
                <a:gd name="T4" fmla="*/ 35 w 60"/>
                <a:gd name="T5" fmla="*/ 7 h 87"/>
                <a:gd name="T6" fmla="*/ 1 w 60"/>
                <a:gd name="T7" fmla="*/ 66 h 87"/>
                <a:gd name="T8" fmla="*/ 0 w 60"/>
                <a:gd name="T9" fmla="*/ 69 h 87"/>
                <a:gd name="T10" fmla="*/ 0 w 60"/>
                <a:gd name="T11" fmla="*/ 82 h 87"/>
                <a:gd name="T12" fmla="*/ 3 w 60"/>
                <a:gd name="T13" fmla="*/ 87 h 87"/>
                <a:gd name="T14" fmla="*/ 6 w 60"/>
                <a:gd name="T15" fmla="*/ 87 h 87"/>
                <a:gd name="T16" fmla="*/ 8 w 60"/>
                <a:gd name="T17" fmla="*/ 87 h 87"/>
                <a:gd name="T18" fmla="*/ 20 w 60"/>
                <a:gd name="T19" fmla="*/ 80 h 87"/>
                <a:gd name="T20" fmla="*/ 22 w 60"/>
                <a:gd name="T21" fmla="*/ 78 h 87"/>
                <a:gd name="T22" fmla="*/ 56 w 60"/>
                <a:gd name="T23" fmla="*/ 19 h 87"/>
                <a:gd name="T24" fmla="*/ 52 w 60"/>
                <a:gd name="T25" fmla="*/ 2 h 87"/>
                <a:gd name="T26" fmla="*/ 47 w 60"/>
                <a:gd name="T27" fmla="*/ 14 h 87"/>
                <a:gd name="T28" fmla="*/ 14 w 60"/>
                <a:gd name="T29" fmla="*/ 72 h 87"/>
                <a:gd name="T30" fmla="*/ 11 w 60"/>
                <a:gd name="T31" fmla="*/ 73 h 87"/>
                <a:gd name="T32" fmla="*/ 11 w 60"/>
                <a:gd name="T33" fmla="*/ 70 h 87"/>
                <a:gd name="T34" fmla="*/ 44 w 60"/>
                <a:gd name="T35" fmla="*/ 12 h 87"/>
                <a:gd name="T36" fmla="*/ 47 w 60"/>
                <a:gd name="T37" fmla="*/ 11 h 87"/>
                <a:gd name="T38" fmla="*/ 47 w 60"/>
                <a:gd name="T39" fmla="*/ 1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87">
                  <a:moveTo>
                    <a:pt x="52" y="2"/>
                  </a:moveTo>
                  <a:cubicBezTo>
                    <a:pt x="50" y="1"/>
                    <a:pt x="48" y="0"/>
                    <a:pt x="46" y="0"/>
                  </a:cubicBezTo>
                  <a:cubicBezTo>
                    <a:pt x="41" y="0"/>
                    <a:pt x="37" y="3"/>
                    <a:pt x="35" y="7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0" y="67"/>
                    <a:pt x="0" y="68"/>
                    <a:pt x="0" y="69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4"/>
                    <a:pt x="1" y="86"/>
                    <a:pt x="3" y="87"/>
                  </a:cubicBezTo>
                  <a:cubicBezTo>
                    <a:pt x="4" y="87"/>
                    <a:pt x="5" y="87"/>
                    <a:pt x="6" y="87"/>
                  </a:cubicBezTo>
                  <a:cubicBezTo>
                    <a:pt x="7" y="87"/>
                    <a:pt x="7" y="87"/>
                    <a:pt x="8" y="87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1" y="80"/>
                    <a:pt x="22" y="79"/>
                    <a:pt x="22" y="78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60" y="13"/>
                    <a:pt x="58" y="6"/>
                    <a:pt x="52" y="2"/>
                  </a:cubicBezTo>
                  <a:close/>
                  <a:moveTo>
                    <a:pt x="47" y="14"/>
                  </a:moveTo>
                  <a:cubicBezTo>
                    <a:pt x="14" y="72"/>
                    <a:pt x="14" y="72"/>
                    <a:pt x="14" y="72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1"/>
                    <a:pt x="46" y="11"/>
                    <a:pt x="47" y="11"/>
                  </a:cubicBezTo>
                  <a:cubicBezTo>
                    <a:pt x="47" y="12"/>
                    <a:pt x="48" y="13"/>
                    <a:pt x="47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3" name="Freeform 21"/>
            <p:cNvSpPr/>
            <p:nvPr/>
          </p:nvSpPr>
          <p:spPr bwMode="auto">
            <a:xfrm>
              <a:off x="41" y="83"/>
              <a:ext cx="89" cy="23"/>
            </a:xfrm>
            <a:custGeom>
              <a:avLst/>
              <a:gdLst>
                <a:gd name="T0" fmla="*/ 38 w 38"/>
                <a:gd name="T1" fmla="*/ 5 h 10"/>
                <a:gd name="T2" fmla="*/ 32 w 38"/>
                <a:gd name="T3" fmla="*/ 0 h 10"/>
                <a:gd name="T4" fmla="*/ 6 w 38"/>
                <a:gd name="T5" fmla="*/ 0 h 10"/>
                <a:gd name="T6" fmla="*/ 0 w 38"/>
                <a:gd name="T7" fmla="*/ 5 h 10"/>
                <a:gd name="T8" fmla="*/ 6 w 38"/>
                <a:gd name="T9" fmla="*/ 10 h 10"/>
                <a:gd name="T10" fmla="*/ 32 w 38"/>
                <a:gd name="T11" fmla="*/ 10 h 10"/>
                <a:gd name="T12" fmla="*/ 38 w 38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0">
                  <a:moveTo>
                    <a:pt x="38" y="5"/>
                  </a:moveTo>
                  <a:cubicBezTo>
                    <a:pt x="38" y="2"/>
                    <a:pt x="35" y="0"/>
                    <a:pt x="3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5" y="10"/>
                    <a:pt x="38" y="8"/>
                    <a:pt x="38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4" name="Freeform 22"/>
            <p:cNvSpPr/>
            <p:nvPr/>
          </p:nvSpPr>
          <p:spPr bwMode="auto">
            <a:xfrm>
              <a:off x="41" y="132"/>
              <a:ext cx="56" cy="24"/>
            </a:xfrm>
            <a:custGeom>
              <a:avLst/>
              <a:gdLst>
                <a:gd name="T0" fmla="*/ 6 w 24"/>
                <a:gd name="T1" fmla="*/ 0 h 10"/>
                <a:gd name="T2" fmla="*/ 0 w 24"/>
                <a:gd name="T3" fmla="*/ 5 h 10"/>
                <a:gd name="T4" fmla="*/ 6 w 24"/>
                <a:gd name="T5" fmla="*/ 10 h 10"/>
                <a:gd name="T6" fmla="*/ 19 w 24"/>
                <a:gd name="T7" fmla="*/ 10 h 10"/>
                <a:gd name="T8" fmla="*/ 24 w 24"/>
                <a:gd name="T9" fmla="*/ 5 h 10"/>
                <a:gd name="T10" fmla="*/ 19 w 24"/>
                <a:gd name="T11" fmla="*/ 0 h 10"/>
                <a:gd name="T12" fmla="*/ 6 w 2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0">
                  <a:moveTo>
                    <a:pt x="6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2" y="10"/>
                    <a:pt x="24" y="8"/>
                    <a:pt x="24" y="5"/>
                  </a:cubicBezTo>
                  <a:cubicBezTo>
                    <a:pt x="24" y="2"/>
                    <a:pt x="22" y="0"/>
                    <a:pt x="19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8695" name="Group 23"/>
          <p:cNvGrpSpPr/>
          <p:nvPr/>
        </p:nvGrpSpPr>
        <p:grpSpPr bwMode="auto">
          <a:xfrm>
            <a:off x="6661150" y="1725613"/>
            <a:ext cx="442913" cy="442912"/>
            <a:chOff x="0" y="0"/>
            <a:chExt cx="279" cy="279"/>
          </a:xfrm>
        </p:grpSpPr>
        <p:sp>
          <p:nvSpPr>
            <p:cNvPr id="28696" name="Freeform 24"/>
            <p:cNvSpPr>
              <a:spLocks noEditPoints="1"/>
            </p:cNvSpPr>
            <p:nvPr/>
          </p:nvSpPr>
          <p:spPr bwMode="auto">
            <a:xfrm>
              <a:off x="0" y="0"/>
              <a:ext cx="279" cy="279"/>
            </a:xfrm>
            <a:custGeom>
              <a:avLst/>
              <a:gdLst>
                <a:gd name="T0" fmla="*/ 114 w 118"/>
                <a:gd name="T1" fmla="*/ 46 h 118"/>
                <a:gd name="T2" fmla="*/ 103 w 118"/>
                <a:gd name="T3" fmla="*/ 38 h 118"/>
                <a:gd name="T4" fmla="*/ 107 w 118"/>
                <a:gd name="T5" fmla="*/ 24 h 118"/>
                <a:gd name="T6" fmla="*/ 89 w 118"/>
                <a:gd name="T7" fmla="*/ 11 h 118"/>
                <a:gd name="T8" fmla="*/ 76 w 118"/>
                <a:gd name="T9" fmla="*/ 13 h 118"/>
                <a:gd name="T10" fmla="*/ 68 w 118"/>
                <a:gd name="T11" fmla="*/ 1 h 118"/>
                <a:gd name="T12" fmla="*/ 46 w 118"/>
                <a:gd name="T13" fmla="*/ 4 h 118"/>
                <a:gd name="T14" fmla="*/ 39 w 118"/>
                <a:gd name="T15" fmla="*/ 15 h 118"/>
                <a:gd name="T16" fmla="*/ 24 w 118"/>
                <a:gd name="T17" fmla="*/ 11 h 118"/>
                <a:gd name="T18" fmla="*/ 11 w 118"/>
                <a:gd name="T19" fmla="*/ 29 h 118"/>
                <a:gd name="T20" fmla="*/ 14 w 118"/>
                <a:gd name="T21" fmla="*/ 43 h 118"/>
                <a:gd name="T22" fmla="*/ 1 w 118"/>
                <a:gd name="T23" fmla="*/ 50 h 118"/>
                <a:gd name="T24" fmla="*/ 1 w 118"/>
                <a:gd name="T25" fmla="*/ 68 h 118"/>
                <a:gd name="T26" fmla="*/ 14 w 118"/>
                <a:gd name="T27" fmla="*/ 75 h 118"/>
                <a:gd name="T28" fmla="*/ 11 w 118"/>
                <a:gd name="T29" fmla="*/ 89 h 118"/>
                <a:gd name="T30" fmla="*/ 24 w 118"/>
                <a:gd name="T31" fmla="*/ 106 h 118"/>
                <a:gd name="T32" fmla="*/ 39 w 118"/>
                <a:gd name="T33" fmla="*/ 103 h 118"/>
                <a:gd name="T34" fmla="*/ 46 w 118"/>
                <a:gd name="T35" fmla="*/ 114 h 118"/>
                <a:gd name="T36" fmla="*/ 59 w 118"/>
                <a:gd name="T37" fmla="*/ 118 h 118"/>
                <a:gd name="T38" fmla="*/ 72 w 118"/>
                <a:gd name="T39" fmla="*/ 114 h 118"/>
                <a:gd name="T40" fmla="*/ 80 w 118"/>
                <a:gd name="T41" fmla="*/ 103 h 118"/>
                <a:gd name="T42" fmla="*/ 94 w 118"/>
                <a:gd name="T43" fmla="*/ 106 h 118"/>
                <a:gd name="T44" fmla="*/ 107 w 118"/>
                <a:gd name="T45" fmla="*/ 89 h 118"/>
                <a:gd name="T46" fmla="*/ 105 w 118"/>
                <a:gd name="T47" fmla="*/ 75 h 118"/>
                <a:gd name="T48" fmla="*/ 118 w 118"/>
                <a:gd name="T49" fmla="*/ 68 h 118"/>
                <a:gd name="T50" fmla="*/ 118 w 118"/>
                <a:gd name="T51" fmla="*/ 50 h 118"/>
                <a:gd name="T52" fmla="*/ 99 w 118"/>
                <a:gd name="T53" fmla="*/ 66 h 118"/>
                <a:gd name="T54" fmla="*/ 93 w 118"/>
                <a:gd name="T55" fmla="*/ 77 h 118"/>
                <a:gd name="T56" fmla="*/ 97 w 118"/>
                <a:gd name="T57" fmla="*/ 90 h 118"/>
                <a:gd name="T58" fmla="*/ 82 w 118"/>
                <a:gd name="T59" fmla="*/ 92 h 118"/>
                <a:gd name="T60" fmla="*/ 70 w 118"/>
                <a:gd name="T61" fmla="*/ 96 h 118"/>
                <a:gd name="T62" fmla="*/ 64 w 118"/>
                <a:gd name="T63" fmla="*/ 107 h 118"/>
                <a:gd name="T64" fmla="*/ 52 w 118"/>
                <a:gd name="T65" fmla="*/ 99 h 118"/>
                <a:gd name="T66" fmla="*/ 41 w 118"/>
                <a:gd name="T67" fmla="*/ 93 h 118"/>
                <a:gd name="T68" fmla="*/ 28 w 118"/>
                <a:gd name="T69" fmla="*/ 96 h 118"/>
                <a:gd name="T70" fmla="*/ 26 w 118"/>
                <a:gd name="T71" fmla="*/ 82 h 118"/>
                <a:gd name="T72" fmla="*/ 23 w 118"/>
                <a:gd name="T73" fmla="*/ 70 h 118"/>
                <a:gd name="T74" fmla="*/ 11 w 118"/>
                <a:gd name="T75" fmla="*/ 63 h 118"/>
                <a:gd name="T76" fmla="*/ 11 w 118"/>
                <a:gd name="T77" fmla="*/ 54 h 118"/>
                <a:gd name="T78" fmla="*/ 23 w 118"/>
                <a:gd name="T79" fmla="*/ 48 h 118"/>
                <a:gd name="T80" fmla="*/ 26 w 118"/>
                <a:gd name="T81" fmla="*/ 36 h 118"/>
                <a:gd name="T82" fmla="*/ 28 w 118"/>
                <a:gd name="T83" fmla="*/ 21 h 118"/>
                <a:gd name="T84" fmla="*/ 41 w 118"/>
                <a:gd name="T85" fmla="*/ 25 h 118"/>
                <a:gd name="T86" fmla="*/ 52 w 118"/>
                <a:gd name="T87" fmla="*/ 19 h 118"/>
                <a:gd name="T88" fmla="*/ 64 w 118"/>
                <a:gd name="T89" fmla="*/ 10 h 118"/>
                <a:gd name="T90" fmla="*/ 70 w 118"/>
                <a:gd name="T91" fmla="*/ 22 h 118"/>
                <a:gd name="T92" fmla="*/ 82 w 118"/>
                <a:gd name="T93" fmla="*/ 25 h 118"/>
                <a:gd name="T94" fmla="*/ 97 w 118"/>
                <a:gd name="T95" fmla="*/ 28 h 118"/>
                <a:gd name="T96" fmla="*/ 93 w 118"/>
                <a:gd name="T97" fmla="*/ 41 h 118"/>
                <a:gd name="T98" fmla="*/ 99 w 118"/>
                <a:gd name="T99" fmla="*/ 51 h 118"/>
                <a:gd name="T100" fmla="*/ 108 w 118"/>
                <a:gd name="T101" fmla="*/ 5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8" h="118">
                  <a:moveTo>
                    <a:pt x="118" y="50"/>
                  </a:moveTo>
                  <a:cubicBezTo>
                    <a:pt x="117" y="48"/>
                    <a:pt x="116" y="46"/>
                    <a:pt x="114" y="46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4" y="41"/>
                    <a:pt x="104" y="39"/>
                    <a:pt x="103" y="38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8" y="27"/>
                    <a:pt x="108" y="25"/>
                    <a:pt x="107" y="24"/>
                  </a:cubicBezTo>
                  <a:cubicBezTo>
                    <a:pt x="103" y="19"/>
                    <a:pt x="99" y="15"/>
                    <a:pt x="94" y="11"/>
                  </a:cubicBezTo>
                  <a:cubicBezTo>
                    <a:pt x="93" y="10"/>
                    <a:pt x="91" y="10"/>
                    <a:pt x="89" y="11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79" y="14"/>
                    <a:pt x="77" y="14"/>
                    <a:pt x="76" y="13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2"/>
                    <a:pt x="70" y="1"/>
                    <a:pt x="68" y="1"/>
                  </a:cubicBezTo>
                  <a:cubicBezTo>
                    <a:pt x="62" y="0"/>
                    <a:pt x="57" y="0"/>
                    <a:pt x="50" y="1"/>
                  </a:cubicBezTo>
                  <a:cubicBezTo>
                    <a:pt x="49" y="1"/>
                    <a:pt x="47" y="2"/>
                    <a:pt x="46" y="4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2" y="14"/>
                    <a:pt x="40" y="14"/>
                    <a:pt x="39" y="15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8" y="10"/>
                    <a:pt x="26" y="10"/>
                    <a:pt x="24" y="11"/>
                  </a:cubicBezTo>
                  <a:cubicBezTo>
                    <a:pt x="20" y="15"/>
                    <a:pt x="15" y="19"/>
                    <a:pt x="12" y="24"/>
                  </a:cubicBezTo>
                  <a:cubicBezTo>
                    <a:pt x="11" y="25"/>
                    <a:pt x="11" y="27"/>
                    <a:pt x="11" y="2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5" y="39"/>
                    <a:pt x="14" y="41"/>
                    <a:pt x="14" y="4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" y="46"/>
                    <a:pt x="1" y="48"/>
                    <a:pt x="1" y="50"/>
                  </a:cubicBezTo>
                  <a:cubicBezTo>
                    <a:pt x="1" y="53"/>
                    <a:pt x="0" y="56"/>
                    <a:pt x="0" y="59"/>
                  </a:cubicBezTo>
                  <a:cubicBezTo>
                    <a:pt x="0" y="62"/>
                    <a:pt x="1" y="64"/>
                    <a:pt x="1" y="68"/>
                  </a:cubicBezTo>
                  <a:cubicBezTo>
                    <a:pt x="1" y="70"/>
                    <a:pt x="3" y="71"/>
                    <a:pt x="4" y="72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7"/>
                    <a:pt x="15" y="78"/>
                    <a:pt x="16" y="80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11" y="90"/>
                    <a:pt x="11" y="92"/>
                    <a:pt x="12" y="94"/>
                  </a:cubicBezTo>
                  <a:cubicBezTo>
                    <a:pt x="15" y="99"/>
                    <a:pt x="20" y="103"/>
                    <a:pt x="24" y="106"/>
                  </a:cubicBezTo>
                  <a:cubicBezTo>
                    <a:pt x="26" y="107"/>
                    <a:pt x="28" y="108"/>
                    <a:pt x="30" y="107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40" y="103"/>
                    <a:pt x="42" y="104"/>
                    <a:pt x="43" y="104"/>
                  </a:cubicBezTo>
                  <a:cubicBezTo>
                    <a:pt x="46" y="114"/>
                    <a:pt x="46" y="114"/>
                    <a:pt x="46" y="114"/>
                  </a:cubicBezTo>
                  <a:cubicBezTo>
                    <a:pt x="47" y="116"/>
                    <a:pt x="49" y="117"/>
                    <a:pt x="50" y="117"/>
                  </a:cubicBezTo>
                  <a:cubicBezTo>
                    <a:pt x="54" y="118"/>
                    <a:pt x="57" y="118"/>
                    <a:pt x="59" y="118"/>
                  </a:cubicBezTo>
                  <a:cubicBezTo>
                    <a:pt x="62" y="118"/>
                    <a:pt x="65" y="118"/>
                    <a:pt x="68" y="117"/>
                  </a:cubicBezTo>
                  <a:cubicBezTo>
                    <a:pt x="70" y="117"/>
                    <a:pt x="72" y="116"/>
                    <a:pt x="72" y="11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77" y="104"/>
                    <a:pt x="79" y="103"/>
                    <a:pt x="80" y="103"/>
                  </a:cubicBezTo>
                  <a:cubicBezTo>
                    <a:pt x="89" y="107"/>
                    <a:pt x="89" y="107"/>
                    <a:pt x="89" y="107"/>
                  </a:cubicBezTo>
                  <a:cubicBezTo>
                    <a:pt x="91" y="108"/>
                    <a:pt x="93" y="107"/>
                    <a:pt x="94" y="106"/>
                  </a:cubicBezTo>
                  <a:cubicBezTo>
                    <a:pt x="99" y="103"/>
                    <a:pt x="103" y="99"/>
                    <a:pt x="107" y="94"/>
                  </a:cubicBezTo>
                  <a:cubicBezTo>
                    <a:pt x="108" y="92"/>
                    <a:pt x="108" y="90"/>
                    <a:pt x="107" y="89"/>
                  </a:cubicBezTo>
                  <a:cubicBezTo>
                    <a:pt x="103" y="80"/>
                    <a:pt x="103" y="80"/>
                    <a:pt x="103" y="80"/>
                  </a:cubicBezTo>
                  <a:cubicBezTo>
                    <a:pt x="104" y="78"/>
                    <a:pt x="104" y="77"/>
                    <a:pt x="105" y="75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116" y="71"/>
                    <a:pt x="117" y="70"/>
                    <a:pt x="118" y="68"/>
                  </a:cubicBezTo>
                  <a:cubicBezTo>
                    <a:pt x="118" y="64"/>
                    <a:pt x="118" y="62"/>
                    <a:pt x="118" y="59"/>
                  </a:cubicBezTo>
                  <a:cubicBezTo>
                    <a:pt x="118" y="56"/>
                    <a:pt x="118" y="53"/>
                    <a:pt x="118" y="50"/>
                  </a:cubicBezTo>
                  <a:close/>
                  <a:moveTo>
                    <a:pt x="108" y="63"/>
                  </a:moveTo>
                  <a:cubicBezTo>
                    <a:pt x="99" y="66"/>
                    <a:pt x="99" y="66"/>
                    <a:pt x="99" y="66"/>
                  </a:cubicBezTo>
                  <a:cubicBezTo>
                    <a:pt x="98" y="67"/>
                    <a:pt x="97" y="68"/>
                    <a:pt x="96" y="70"/>
                  </a:cubicBezTo>
                  <a:cubicBezTo>
                    <a:pt x="95" y="72"/>
                    <a:pt x="94" y="75"/>
                    <a:pt x="93" y="77"/>
                  </a:cubicBezTo>
                  <a:cubicBezTo>
                    <a:pt x="92" y="79"/>
                    <a:pt x="92" y="80"/>
                    <a:pt x="93" y="82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5" y="92"/>
                    <a:pt x="93" y="94"/>
                    <a:pt x="91" y="96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1" y="92"/>
                    <a:pt x="79" y="92"/>
                    <a:pt x="78" y="93"/>
                  </a:cubicBezTo>
                  <a:cubicBezTo>
                    <a:pt x="75" y="94"/>
                    <a:pt x="73" y="95"/>
                    <a:pt x="70" y="96"/>
                  </a:cubicBezTo>
                  <a:cubicBezTo>
                    <a:pt x="69" y="96"/>
                    <a:pt x="67" y="97"/>
                    <a:pt x="67" y="99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1" y="108"/>
                    <a:pt x="58" y="108"/>
                    <a:pt x="55" y="107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51" y="97"/>
                    <a:pt x="50" y="96"/>
                    <a:pt x="48" y="96"/>
                  </a:cubicBezTo>
                  <a:cubicBezTo>
                    <a:pt x="46" y="95"/>
                    <a:pt x="43" y="94"/>
                    <a:pt x="41" y="93"/>
                  </a:cubicBezTo>
                  <a:cubicBezTo>
                    <a:pt x="40" y="92"/>
                    <a:pt x="38" y="92"/>
                    <a:pt x="36" y="92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6" y="94"/>
                    <a:pt x="24" y="92"/>
                    <a:pt x="22" y="90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6" y="80"/>
                    <a:pt x="26" y="79"/>
                    <a:pt x="26" y="77"/>
                  </a:cubicBezTo>
                  <a:cubicBezTo>
                    <a:pt x="24" y="75"/>
                    <a:pt x="23" y="72"/>
                    <a:pt x="23" y="70"/>
                  </a:cubicBezTo>
                  <a:cubicBezTo>
                    <a:pt x="22" y="68"/>
                    <a:pt x="21" y="67"/>
                    <a:pt x="19" y="66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2"/>
                    <a:pt x="10" y="60"/>
                    <a:pt x="10" y="59"/>
                  </a:cubicBezTo>
                  <a:cubicBezTo>
                    <a:pt x="10" y="57"/>
                    <a:pt x="11" y="56"/>
                    <a:pt x="11" y="54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1" y="51"/>
                    <a:pt x="22" y="49"/>
                    <a:pt x="23" y="48"/>
                  </a:cubicBezTo>
                  <a:cubicBezTo>
                    <a:pt x="23" y="45"/>
                    <a:pt x="24" y="43"/>
                    <a:pt x="26" y="41"/>
                  </a:cubicBezTo>
                  <a:cubicBezTo>
                    <a:pt x="26" y="39"/>
                    <a:pt x="26" y="37"/>
                    <a:pt x="26" y="36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4" y="25"/>
                    <a:pt x="26" y="23"/>
                    <a:pt x="28" y="21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8" y="26"/>
                    <a:pt x="40" y="26"/>
                    <a:pt x="41" y="25"/>
                  </a:cubicBezTo>
                  <a:cubicBezTo>
                    <a:pt x="43" y="24"/>
                    <a:pt x="46" y="23"/>
                    <a:pt x="48" y="22"/>
                  </a:cubicBezTo>
                  <a:cubicBezTo>
                    <a:pt x="50" y="22"/>
                    <a:pt x="51" y="20"/>
                    <a:pt x="52" y="19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8" y="10"/>
                    <a:pt x="61" y="10"/>
                    <a:pt x="64" y="10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20"/>
                    <a:pt x="69" y="22"/>
                    <a:pt x="70" y="22"/>
                  </a:cubicBezTo>
                  <a:cubicBezTo>
                    <a:pt x="73" y="23"/>
                    <a:pt x="75" y="24"/>
                    <a:pt x="78" y="25"/>
                  </a:cubicBezTo>
                  <a:cubicBezTo>
                    <a:pt x="79" y="26"/>
                    <a:pt x="81" y="26"/>
                    <a:pt x="82" y="25"/>
                  </a:cubicBezTo>
                  <a:cubicBezTo>
                    <a:pt x="91" y="21"/>
                    <a:pt x="91" y="21"/>
                    <a:pt x="91" y="21"/>
                  </a:cubicBezTo>
                  <a:cubicBezTo>
                    <a:pt x="93" y="23"/>
                    <a:pt x="95" y="25"/>
                    <a:pt x="97" y="28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2" y="37"/>
                    <a:pt x="92" y="39"/>
                    <a:pt x="93" y="41"/>
                  </a:cubicBezTo>
                  <a:cubicBezTo>
                    <a:pt x="94" y="43"/>
                    <a:pt x="95" y="45"/>
                    <a:pt x="96" y="48"/>
                  </a:cubicBezTo>
                  <a:cubicBezTo>
                    <a:pt x="97" y="49"/>
                    <a:pt x="98" y="51"/>
                    <a:pt x="99" y="51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8" y="56"/>
                    <a:pt x="108" y="57"/>
                    <a:pt x="108" y="59"/>
                  </a:cubicBezTo>
                  <a:cubicBezTo>
                    <a:pt x="108" y="60"/>
                    <a:pt x="108" y="62"/>
                    <a:pt x="108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7" name="Freeform 25"/>
            <p:cNvSpPr>
              <a:spLocks noEditPoints="1"/>
            </p:cNvSpPr>
            <p:nvPr/>
          </p:nvSpPr>
          <p:spPr bwMode="auto">
            <a:xfrm>
              <a:off x="86" y="80"/>
              <a:ext cx="111" cy="111"/>
            </a:xfrm>
            <a:custGeom>
              <a:avLst/>
              <a:gdLst>
                <a:gd name="T0" fmla="*/ 23 w 47"/>
                <a:gd name="T1" fmla="*/ 0 h 47"/>
                <a:gd name="T2" fmla="*/ 0 w 47"/>
                <a:gd name="T3" fmla="*/ 24 h 47"/>
                <a:gd name="T4" fmla="*/ 23 w 47"/>
                <a:gd name="T5" fmla="*/ 47 h 47"/>
                <a:gd name="T6" fmla="*/ 47 w 47"/>
                <a:gd name="T7" fmla="*/ 24 h 47"/>
                <a:gd name="T8" fmla="*/ 23 w 47"/>
                <a:gd name="T9" fmla="*/ 0 h 47"/>
                <a:gd name="T10" fmla="*/ 23 w 47"/>
                <a:gd name="T11" fmla="*/ 37 h 47"/>
                <a:gd name="T12" fmla="*/ 10 w 47"/>
                <a:gd name="T13" fmla="*/ 24 h 47"/>
                <a:gd name="T14" fmla="*/ 23 w 47"/>
                <a:gd name="T15" fmla="*/ 10 h 47"/>
                <a:gd name="T16" fmla="*/ 37 w 47"/>
                <a:gd name="T17" fmla="*/ 24 h 47"/>
                <a:gd name="T18" fmla="*/ 23 w 47"/>
                <a:gd name="T19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6" y="47"/>
                    <a:pt x="47" y="37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lose/>
                  <a:moveTo>
                    <a:pt x="23" y="37"/>
                  </a:moveTo>
                  <a:cubicBezTo>
                    <a:pt x="16" y="37"/>
                    <a:pt x="10" y="31"/>
                    <a:pt x="10" y="24"/>
                  </a:cubicBezTo>
                  <a:cubicBezTo>
                    <a:pt x="10" y="16"/>
                    <a:pt x="16" y="10"/>
                    <a:pt x="23" y="10"/>
                  </a:cubicBezTo>
                  <a:cubicBezTo>
                    <a:pt x="31" y="10"/>
                    <a:pt x="37" y="16"/>
                    <a:pt x="37" y="24"/>
                  </a:cubicBezTo>
                  <a:cubicBezTo>
                    <a:pt x="37" y="31"/>
                    <a:pt x="31" y="37"/>
                    <a:pt x="23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8698" name="Group 26"/>
          <p:cNvGrpSpPr/>
          <p:nvPr/>
        </p:nvGrpSpPr>
        <p:grpSpPr bwMode="auto">
          <a:xfrm>
            <a:off x="1344613" y="3082925"/>
            <a:ext cx="446087" cy="450850"/>
            <a:chOff x="0" y="0"/>
            <a:chExt cx="281" cy="284"/>
          </a:xfrm>
        </p:grpSpPr>
        <p:sp>
          <p:nvSpPr>
            <p:cNvPr id="28699" name="Freeform 27"/>
            <p:cNvSpPr/>
            <p:nvPr/>
          </p:nvSpPr>
          <p:spPr bwMode="auto">
            <a:xfrm>
              <a:off x="0" y="0"/>
              <a:ext cx="281" cy="206"/>
            </a:xfrm>
            <a:custGeom>
              <a:avLst/>
              <a:gdLst>
                <a:gd name="T0" fmla="*/ 91 w 119"/>
                <a:gd name="T1" fmla="*/ 32 h 87"/>
                <a:gd name="T2" fmla="*/ 86 w 119"/>
                <a:gd name="T3" fmla="*/ 32 h 87"/>
                <a:gd name="T4" fmla="*/ 86 w 119"/>
                <a:gd name="T5" fmla="*/ 30 h 87"/>
                <a:gd name="T6" fmla="*/ 56 w 119"/>
                <a:gd name="T7" fmla="*/ 0 h 87"/>
                <a:gd name="T8" fmla="*/ 27 w 119"/>
                <a:gd name="T9" fmla="*/ 25 h 87"/>
                <a:gd name="T10" fmla="*/ 19 w 119"/>
                <a:gd name="T11" fmla="*/ 26 h 87"/>
                <a:gd name="T12" fmla="*/ 19 w 119"/>
                <a:gd name="T13" fmla="*/ 26 h 87"/>
                <a:gd name="T14" fmla="*/ 7 w 119"/>
                <a:gd name="T15" fmla="*/ 43 h 87"/>
                <a:gd name="T16" fmla="*/ 9 w 119"/>
                <a:gd name="T17" fmla="*/ 52 h 87"/>
                <a:gd name="T18" fmla="*/ 0 w 119"/>
                <a:gd name="T19" fmla="*/ 68 h 87"/>
                <a:gd name="T20" fmla="*/ 19 w 119"/>
                <a:gd name="T21" fmla="*/ 87 h 87"/>
                <a:gd name="T22" fmla="*/ 39 w 119"/>
                <a:gd name="T23" fmla="*/ 87 h 87"/>
                <a:gd name="T24" fmla="*/ 44 w 119"/>
                <a:gd name="T25" fmla="*/ 81 h 87"/>
                <a:gd name="T26" fmla="*/ 39 w 119"/>
                <a:gd name="T27" fmla="*/ 76 h 87"/>
                <a:gd name="T28" fmla="*/ 19 w 119"/>
                <a:gd name="T29" fmla="*/ 76 h 87"/>
                <a:gd name="T30" fmla="*/ 10 w 119"/>
                <a:gd name="T31" fmla="*/ 68 h 87"/>
                <a:gd name="T32" fmla="*/ 18 w 119"/>
                <a:gd name="T33" fmla="*/ 59 h 87"/>
                <a:gd name="T34" fmla="*/ 22 w 119"/>
                <a:gd name="T35" fmla="*/ 55 h 87"/>
                <a:gd name="T36" fmla="*/ 20 w 119"/>
                <a:gd name="T37" fmla="*/ 50 h 87"/>
                <a:gd name="T38" fmla="*/ 17 w 119"/>
                <a:gd name="T39" fmla="*/ 43 h 87"/>
                <a:gd name="T40" fmla="*/ 22 w 119"/>
                <a:gd name="T41" fmla="*/ 35 h 87"/>
                <a:gd name="T42" fmla="*/ 22 w 119"/>
                <a:gd name="T43" fmla="*/ 35 h 87"/>
                <a:gd name="T44" fmla="*/ 30 w 119"/>
                <a:gd name="T45" fmla="*/ 36 h 87"/>
                <a:gd name="T46" fmla="*/ 35 w 119"/>
                <a:gd name="T47" fmla="*/ 36 h 87"/>
                <a:gd name="T48" fmla="*/ 37 w 119"/>
                <a:gd name="T49" fmla="*/ 31 h 87"/>
                <a:gd name="T50" fmla="*/ 37 w 119"/>
                <a:gd name="T51" fmla="*/ 30 h 87"/>
                <a:gd name="T52" fmla="*/ 37 w 119"/>
                <a:gd name="T53" fmla="*/ 30 h 87"/>
                <a:gd name="T54" fmla="*/ 56 w 119"/>
                <a:gd name="T55" fmla="*/ 11 h 87"/>
                <a:gd name="T56" fmla="*/ 75 w 119"/>
                <a:gd name="T57" fmla="*/ 30 h 87"/>
                <a:gd name="T58" fmla="*/ 73 w 119"/>
                <a:gd name="T59" fmla="*/ 40 h 87"/>
                <a:gd name="T60" fmla="*/ 74 w 119"/>
                <a:gd name="T61" fmla="*/ 46 h 87"/>
                <a:gd name="T62" fmla="*/ 80 w 119"/>
                <a:gd name="T63" fmla="*/ 46 h 87"/>
                <a:gd name="T64" fmla="*/ 91 w 119"/>
                <a:gd name="T65" fmla="*/ 42 h 87"/>
                <a:gd name="T66" fmla="*/ 108 w 119"/>
                <a:gd name="T67" fmla="*/ 59 h 87"/>
                <a:gd name="T68" fmla="*/ 91 w 119"/>
                <a:gd name="T69" fmla="*/ 76 h 87"/>
                <a:gd name="T70" fmla="*/ 80 w 119"/>
                <a:gd name="T71" fmla="*/ 76 h 87"/>
                <a:gd name="T72" fmla="*/ 75 w 119"/>
                <a:gd name="T73" fmla="*/ 81 h 87"/>
                <a:gd name="T74" fmla="*/ 80 w 119"/>
                <a:gd name="T75" fmla="*/ 87 h 87"/>
                <a:gd name="T76" fmla="*/ 91 w 119"/>
                <a:gd name="T77" fmla="*/ 87 h 87"/>
                <a:gd name="T78" fmla="*/ 119 w 119"/>
                <a:gd name="T79" fmla="*/ 59 h 87"/>
                <a:gd name="T80" fmla="*/ 91 w 119"/>
                <a:gd name="T81" fmla="*/ 3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" h="87">
                  <a:moveTo>
                    <a:pt x="91" y="32"/>
                  </a:moveTo>
                  <a:cubicBezTo>
                    <a:pt x="89" y="32"/>
                    <a:pt x="87" y="32"/>
                    <a:pt x="86" y="32"/>
                  </a:cubicBezTo>
                  <a:cubicBezTo>
                    <a:pt x="86" y="31"/>
                    <a:pt x="86" y="31"/>
                    <a:pt x="86" y="30"/>
                  </a:cubicBezTo>
                  <a:cubicBezTo>
                    <a:pt x="86" y="13"/>
                    <a:pt x="72" y="0"/>
                    <a:pt x="56" y="0"/>
                  </a:cubicBezTo>
                  <a:cubicBezTo>
                    <a:pt x="42" y="0"/>
                    <a:pt x="30" y="11"/>
                    <a:pt x="27" y="25"/>
                  </a:cubicBezTo>
                  <a:cubicBezTo>
                    <a:pt x="24" y="24"/>
                    <a:pt x="21" y="25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1" y="29"/>
                    <a:pt x="7" y="36"/>
                    <a:pt x="7" y="43"/>
                  </a:cubicBezTo>
                  <a:cubicBezTo>
                    <a:pt x="7" y="46"/>
                    <a:pt x="7" y="49"/>
                    <a:pt x="9" y="52"/>
                  </a:cubicBezTo>
                  <a:cubicBezTo>
                    <a:pt x="3" y="55"/>
                    <a:pt x="0" y="61"/>
                    <a:pt x="0" y="68"/>
                  </a:cubicBezTo>
                  <a:cubicBezTo>
                    <a:pt x="0" y="78"/>
                    <a:pt x="8" y="87"/>
                    <a:pt x="19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41" y="87"/>
                    <a:pt x="44" y="84"/>
                    <a:pt x="44" y="81"/>
                  </a:cubicBezTo>
                  <a:cubicBezTo>
                    <a:pt x="44" y="79"/>
                    <a:pt x="41" y="76"/>
                    <a:pt x="39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4" y="76"/>
                    <a:pt x="10" y="72"/>
                    <a:pt x="10" y="68"/>
                  </a:cubicBezTo>
                  <a:cubicBezTo>
                    <a:pt x="10" y="63"/>
                    <a:pt x="13" y="60"/>
                    <a:pt x="18" y="59"/>
                  </a:cubicBezTo>
                  <a:cubicBezTo>
                    <a:pt x="20" y="59"/>
                    <a:pt x="21" y="57"/>
                    <a:pt x="22" y="55"/>
                  </a:cubicBezTo>
                  <a:cubicBezTo>
                    <a:pt x="22" y="53"/>
                    <a:pt x="22" y="51"/>
                    <a:pt x="20" y="50"/>
                  </a:cubicBezTo>
                  <a:cubicBezTo>
                    <a:pt x="18" y="48"/>
                    <a:pt x="17" y="46"/>
                    <a:pt x="17" y="43"/>
                  </a:cubicBezTo>
                  <a:cubicBezTo>
                    <a:pt x="17" y="40"/>
                    <a:pt x="19" y="37"/>
                    <a:pt x="22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5" y="34"/>
                    <a:pt x="27" y="35"/>
                    <a:pt x="30" y="36"/>
                  </a:cubicBezTo>
                  <a:cubicBezTo>
                    <a:pt x="31" y="37"/>
                    <a:pt x="33" y="37"/>
                    <a:pt x="35" y="36"/>
                  </a:cubicBezTo>
                  <a:cubicBezTo>
                    <a:pt x="37" y="35"/>
                    <a:pt x="37" y="33"/>
                    <a:pt x="37" y="31"/>
                  </a:cubicBezTo>
                  <a:cubicBezTo>
                    <a:pt x="37" y="31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19"/>
                    <a:pt x="46" y="11"/>
                    <a:pt x="56" y="11"/>
                  </a:cubicBezTo>
                  <a:cubicBezTo>
                    <a:pt x="67" y="11"/>
                    <a:pt x="75" y="19"/>
                    <a:pt x="75" y="30"/>
                  </a:cubicBezTo>
                  <a:cubicBezTo>
                    <a:pt x="75" y="33"/>
                    <a:pt x="74" y="36"/>
                    <a:pt x="73" y="40"/>
                  </a:cubicBezTo>
                  <a:cubicBezTo>
                    <a:pt x="71" y="42"/>
                    <a:pt x="72" y="44"/>
                    <a:pt x="74" y="46"/>
                  </a:cubicBezTo>
                  <a:cubicBezTo>
                    <a:pt x="75" y="48"/>
                    <a:pt x="78" y="48"/>
                    <a:pt x="80" y="46"/>
                  </a:cubicBezTo>
                  <a:cubicBezTo>
                    <a:pt x="82" y="44"/>
                    <a:pt x="86" y="42"/>
                    <a:pt x="91" y="42"/>
                  </a:cubicBezTo>
                  <a:cubicBezTo>
                    <a:pt x="101" y="42"/>
                    <a:pt x="108" y="50"/>
                    <a:pt x="108" y="59"/>
                  </a:cubicBezTo>
                  <a:cubicBezTo>
                    <a:pt x="108" y="69"/>
                    <a:pt x="101" y="76"/>
                    <a:pt x="91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77" y="76"/>
                    <a:pt x="75" y="79"/>
                    <a:pt x="75" y="81"/>
                  </a:cubicBezTo>
                  <a:cubicBezTo>
                    <a:pt x="75" y="84"/>
                    <a:pt x="77" y="87"/>
                    <a:pt x="80" y="87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106" y="87"/>
                    <a:pt x="119" y="74"/>
                    <a:pt x="119" y="59"/>
                  </a:cubicBezTo>
                  <a:cubicBezTo>
                    <a:pt x="119" y="44"/>
                    <a:pt x="106" y="32"/>
                    <a:pt x="91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0" name="Freeform 28"/>
            <p:cNvSpPr/>
            <p:nvPr/>
          </p:nvSpPr>
          <p:spPr bwMode="auto">
            <a:xfrm>
              <a:off x="85" y="116"/>
              <a:ext cx="108" cy="168"/>
            </a:xfrm>
            <a:custGeom>
              <a:avLst/>
              <a:gdLst>
                <a:gd name="T0" fmla="*/ 37 w 46"/>
                <a:gd name="T1" fmla="*/ 45 h 71"/>
                <a:gd name="T2" fmla="*/ 28 w 46"/>
                <a:gd name="T3" fmla="*/ 54 h 71"/>
                <a:gd name="T4" fmla="*/ 28 w 46"/>
                <a:gd name="T5" fmla="*/ 5 h 71"/>
                <a:gd name="T6" fmla="*/ 23 w 46"/>
                <a:gd name="T7" fmla="*/ 0 h 71"/>
                <a:gd name="T8" fmla="*/ 18 w 46"/>
                <a:gd name="T9" fmla="*/ 5 h 71"/>
                <a:gd name="T10" fmla="*/ 18 w 46"/>
                <a:gd name="T11" fmla="*/ 54 h 71"/>
                <a:gd name="T12" fmla="*/ 9 w 46"/>
                <a:gd name="T13" fmla="*/ 45 h 71"/>
                <a:gd name="T14" fmla="*/ 2 w 46"/>
                <a:gd name="T15" fmla="*/ 45 h 71"/>
                <a:gd name="T16" fmla="*/ 2 w 46"/>
                <a:gd name="T17" fmla="*/ 52 h 71"/>
                <a:gd name="T18" fmla="*/ 20 w 46"/>
                <a:gd name="T19" fmla="*/ 70 h 71"/>
                <a:gd name="T20" fmla="*/ 23 w 46"/>
                <a:gd name="T21" fmla="*/ 71 h 71"/>
                <a:gd name="T22" fmla="*/ 27 w 46"/>
                <a:gd name="T23" fmla="*/ 70 h 71"/>
                <a:gd name="T24" fmla="*/ 44 w 46"/>
                <a:gd name="T25" fmla="*/ 52 h 71"/>
                <a:gd name="T26" fmla="*/ 44 w 46"/>
                <a:gd name="T27" fmla="*/ 45 h 71"/>
                <a:gd name="T28" fmla="*/ 37 w 46"/>
                <a:gd name="T29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71">
                  <a:moveTo>
                    <a:pt x="37" y="45"/>
                  </a:moveTo>
                  <a:cubicBezTo>
                    <a:pt x="28" y="54"/>
                    <a:pt x="28" y="54"/>
                    <a:pt x="28" y="5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2"/>
                    <a:pt x="26" y="0"/>
                    <a:pt x="23" y="0"/>
                  </a:cubicBezTo>
                  <a:cubicBezTo>
                    <a:pt x="20" y="0"/>
                    <a:pt x="18" y="2"/>
                    <a:pt x="18" y="5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7" y="43"/>
                    <a:pt x="4" y="43"/>
                    <a:pt x="2" y="45"/>
                  </a:cubicBezTo>
                  <a:cubicBezTo>
                    <a:pt x="0" y="47"/>
                    <a:pt x="0" y="50"/>
                    <a:pt x="2" y="52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0" y="71"/>
                    <a:pt x="22" y="71"/>
                    <a:pt x="23" y="71"/>
                  </a:cubicBezTo>
                  <a:cubicBezTo>
                    <a:pt x="25" y="71"/>
                    <a:pt x="26" y="71"/>
                    <a:pt x="27" y="7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6" y="50"/>
                    <a:pt x="46" y="47"/>
                    <a:pt x="44" y="45"/>
                  </a:cubicBezTo>
                  <a:cubicBezTo>
                    <a:pt x="42" y="43"/>
                    <a:pt x="39" y="43"/>
                    <a:pt x="37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8701" name="Group 29"/>
          <p:cNvGrpSpPr/>
          <p:nvPr/>
        </p:nvGrpSpPr>
        <p:grpSpPr bwMode="auto">
          <a:xfrm>
            <a:off x="1362075" y="1774825"/>
            <a:ext cx="406400" cy="400050"/>
            <a:chOff x="0" y="0"/>
            <a:chExt cx="256" cy="252"/>
          </a:xfrm>
        </p:grpSpPr>
        <p:sp>
          <p:nvSpPr>
            <p:cNvPr id="28702" name="Freeform 30"/>
            <p:cNvSpPr>
              <a:spLocks noEditPoints="1"/>
            </p:cNvSpPr>
            <p:nvPr/>
          </p:nvSpPr>
          <p:spPr bwMode="auto">
            <a:xfrm>
              <a:off x="0" y="0"/>
              <a:ext cx="256" cy="252"/>
            </a:xfrm>
            <a:custGeom>
              <a:avLst/>
              <a:gdLst>
                <a:gd name="T0" fmla="*/ 234 w 256"/>
                <a:gd name="T1" fmla="*/ 186 h 252"/>
                <a:gd name="T2" fmla="*/ 69 w 256"/>
                <a:gd name="T3" fmla="*/ 186 h 252"/>
                <a:gd name="T4" fmla="*/ 69 w 256"/>
                <a:gd name="T5" fmla="*/ 21 h 252"/>
                <a:gd name="T6" fmla="*/ 126 w 256"/>
                <a:gd name="T7" fmla="*/ 21 h 252"/>
                <a:gd name="T8" fmla="*/ 126 w 256"/>
                <a:gd name="T9" fmla="*/ 0 h 252"/>
                <a:gd name="T10" fmla="*/ 48 w 256"/>
                <a:gd name="T11" fmla="*/ 0 h 252"/>
                <a:gd name="T12" fmla="*/ 48 w 256"/>
                <a:gd name="T13" fmla="*/ 45 h 252"/>
                <a:gd name="T14" fmla="*/ 0 w 256"/>
                <a:gd name="T15" fmla="*/ 45 h 252"/>
                <a:gd name="T16" fmla="*/ 0 w 256"/>
                <a:gd name="T17" fmla="*/ 252 h 252"/>
                <a:gd name="T18" fmla="*/ 208 w 256"/>
                <a:gd name="T19" fmla="*/ 252 h 252"/>
                <a:gd name="T20" fmla="*/ 208 w 256"/>
                <a:gd name="T21" fmla="*/ 208 h 252"/>
                <a:gd name="T22" fmla="*/ 256 w 256"/>
                <a:gd name="T23" fmla="*/ 208 h 252"/>
                <a:gd name="T24" fmla="*/ 256 w 256"/>
                <a:gd name="T25" fmla="*/ 130 h 252"/>
                <a:gd name="T26" fmla="*/ 234 w 256"/>
                <a:gd name="T27" fmla="*/ 130 h 252"/>
                <a:gd name="T28" fmla="*/ 234 w 256"/>
                <a:gd name="T29" fmla="*/ 186 h 252"/>
                <a:gd name="T30" fmla="*/ 187 w 256"/>
                <a:gd name="T31" fmla="*/ 231 h 252"/>
                <a:gd name="T32" fmla="*/ 24 w 256"/>
                <a:gd name="T33" fmla="*/ 231 h 252"/>
                <a:gd name="T34" fmla="*/ 24 w 256"/>
                <a:gd name="T35" fmla="*/ 68 h 252"/>
                <a:gd name="T36" fmla="*/ 48 w 256"/>
                <a:gd name="T37" fmla="*/ 68 h 252"/>
                <a:gd name="T38" fmla="*/ 48 w 256"/>
                <a:gd name="T39" fmla="*/ 208 h 252"/>
                <a:gd name="T40" fmla="*/ 187 w 256"/>
                <a:gd name="T41" fmla="*/ 208 h 252"/>
                <a:gd name="T42" fmla="*/ 187 w 256"/>
                <a:gd name="T43" fmla="*/ 23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6" h="252">
                  <a:moveTo>
                    <a:pt x="234" y="186"/>
                  </a:moveTo>
                  <a:lnTo>
                    <a:pt x="69" y="186"/>
                  </a:lnTo>
                  <a:lnTo>
                    <a:pt x="69" y="21"/>
                  </a:lnTo>
                  <a:lnTo>
                    <a:pt x="126" y="21"/>
                  </a:lnTo>
                  <a:lnTo>
                    <a:pt x="126" y="0"/>
                  </a:lnTo>
                  <a:lnTo>
                    <a:pt x="48" y="0"/>
                  </a:lnTo>
                  <a:lnTo>
                    <a:pt x="48" y="45"/>
                  </a:lnTo>
                  <a:lnTo>
                    <a:pt x="0" y="45"/>
                  </a:lnTo>
                  <a:lnTo>
                    <a:pt x="0" y="252"/>
                  </a:lnTo>
                  <a:lnTo>
                    <a:pt x="208" y="252"/>
                  </a:lnTo>
                  <a:lnTo>
                    <a:pt x="208" y="208"/>
                  </a:lnTo>
                  <a:lnTo>
                    <a:pt x="256" y="208"/>
                  </a:lnTo>
                  <a:lnTo>
                    <a:pt x="256" y="130"/>
                  </a:lnTo>
                  <a:lnTo>
                    <a:pt x="234" y="130"/>
                  </a:lnTo>
                  <a:lnTo>
                    <a:pt x="234" y="186"/>
                  </a:lnTo>
                  <a:close/>
                  <a:moveTo>
                    <a:pt x="187" y="231"/>
                  </a:moveTo>
                  <a:lnTo>
                    <a:pt x="24" y="231"/>
                  </a:lnTo>
                  <a:lnTo>
                    <a:pt x="24" y="68"/>
                  </a:lnTo>
                  <a:lnTo>
                    <a:pt x="48" y="68"/>
                  </a:lnTo>
                  <a:lnTo>
                    <a:pt x="48" y="208"/>
                  </a:lnTo>
                  <a:lnTo>
                    <a:pt x="187" y="208"/>
                  </a:lnTo>
                  <a:lnTo>
                    <a:pt x="187" y="2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3" name="Freeform 31"/>
            <p:cNvSpPr/>
            <p:nvPr/>
          </p:nvSpPr>
          <p:spPr bwMode="auto">
            <a:xfrm>
              <a:off x="145" y="0"/>
              <a:ext cx="111" cy="111"/>
            </a:xfrm>
            <a:custGeom>
              <a:avLst/>
              <a:gdLst>
                <a:gd name="T0" fmla="*/ 18 w 111"/>
                <a:gd name="T1" fmla="*/ 0 h 111"/>
                <a:gd name="T2" fmla="*/ 18 w 111"/>
                <a:gd name="T3" fmla="*/ 21 h 111"/>
                <a:gd name="T4" fmla="*/ 73 w 111"/>
                <a:gd name="T5" fmla="*/ 21 h 111"/>
                <a:gd name="T6" fmla="*/ 0 w 111"/>
                <a:gd name="T7" fmla="*/ 94 h 111"/>
                <a:gd name="T8" fmla="*/ 14 w 111"/>
                <a:gd name="T9" fmla="*/ 111 h 111"/>
                <a:gd name="T10" fmla="*/ 89 w 111"/>
                <a:gd name="T11" fmla="*/ 37 h 111"/>
                <a:gd name="T12" fmla="*/ 89 w 111"/>
                <a:gd name="T13" fmla="*/ 92 h 111"/>
                <a:gd name="T14" fmla="*/ 111 w 111"/>
                <a:gd name="T15" fmla="*/ 92 h 111"/>
                <a:gd name="T16" fmla="*/ 111 w 111"/>
                <a:gd name="T17" fmla="*/ 0 h 111"/>
                <a:gd name="T18" fmla="*/ 18 w 111"/>
                <a:gd name="T1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11">
                  <a:moveTo>
                    <a:pt x="18" y="0"/>
                  </a:moveTo>
                  <a:lnTo>
                    <a:pt x="18" y="21"/>
                  </a:lnTo>
                  <a:lnTo>
                    <a:pt x="73" y="21"/>
                  </a:lnTo>
                  <a:lnTo>
                    <a:pt x="0" y="94"/>
                  </a:lnTo>
                  <a:lnTo>
                    <a:pt x="14" y="111"/>
                  </a:lnTo>
                  <a:lnTo>
                    <a:pt x="89" y="37"/>
                  </a:lnTo>
                  <a:lnTo>
                    <a:pt x="89" y="92"/>
                  </a:lnTo>
                  <a:lnTo>
                    <a:pt x="111" y="92"/>
                  </a:lnTo>
                  <a:lnTo>
                    <a:pt x="111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704" name="Rectangle 32"/>
          <p:cNvSpPr>
            <a:spLocks noChangeArrowheads="1"/>
          </p:cNvSpPr>
          <p:nvPr/>
        </p:nvSpPr>
        <p:spPr bwMode="auto">
          <a:xfrm>
            <a:off x="4572000" y="1673225"/>
            <a:ext cx="13684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/>
                </a:solidFill>
              </a:rPr>
              <a:t>TOPIC HEADER ONE</a:t>
            </a:r>
            <a:endParaRPr lang="zh-CN" altLang="en-US" sz="100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28705" name="Rectangle 33"/>
          <p:cNvSpPr>
            <a:spLocks noChangeArrowheads="1"/>
          </p:cNvSpPr>
          <p:nvPr/>
        </p:nvSpPr>
        <p:spPr bwMode="auto">
          <a:xfrm>
            <a:off x="2555875" y="3689350"/>
            <a:ext cx="13684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/>
                </a:solidFill>
              </a:rPr>
              <a:t>TOPIC HEADER TWO</a:t>
            </a:r>
            <a:endParaRPr lang="zh-CN" altLang="en-US" sz="100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458817" y="358586"/>
            <a:ext cx="222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Rectangle 20"/>
          <p:cNvSpPr>
            <a:spLocks noChangeArrowheads="1"/>
          </p:cNvSpPr>
          <p:nvPr/>
        </p:nvSpPr>
        <p:spPr bwMode="auto">
          <a:xfrm>
            <a:off x="3671697" y="685492"/>
            <a:ext cx="180060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subtitle for your presentation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28" name="Oval 32"/>
          <p:cNvSpPr>
            <a:spLocks noChangeArrowheads="1"/>
          </p:cNvSpPr>
          <p:nvPr/>
        </p:nvSpPr>
        <p:spPr bwMode="auto">
          <a:xfrm>
            <a:off x="531813" y="2336800"/>
            <a:ext cx="444500" cy="4445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729" name="Oval 33"/>
          <p:cNvSpPr>
            <a:spLocks noChangeArrowheads="1"/>
          </p:cNvSpPr>
          <p:nvPr/>
        </p:nvSpPr>
        <p:spPr bwMode="auto">
          <a:xfrm>
            <a:off x="531813" y="2984500"/>
            <a:ext cx="444500" cy="444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730" name="Oval 34"/>
          <p:cNvSpPr>
            <a:spLocks noChangeArrowheads="1"/>
          </p:cNvSpPr>
          <p:nvPr/>
        </p:nvSpPr>
        <p:spPr bwMode="auto">
          <a:xfrm>
            <a:off x="531813" y="3668713"/>
            <a:ext cx="444500" cy="4445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727" name="Oval 31"/>
          <p:cNvSpPr>
            <a:spLocks noChangeArrowheads="1"/>
          </p:cNvSpPr>
          <p:nvPr/>
        </p:nvSpPr>
        <p:spPr bwMode="auto">
          <a:xfrm>
            <a:off x="531813" y="1687513"/>
            <a:ext cx="444500" cy="444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5684838" y="2051050"/>
            <a:ext cx="3459162" cy="16684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9706" name="Group 10"/>
          <p:cNvGrpSpPr/>
          <p:nvPr/>
        </p:nvGrpSpPr>
        <p:grpSpPr bwMode="auto">
          <a:xfrm>
            <a:off x="2733675" y="1922463"/>
            <a:ext cx="3675063" cy="2474912"/>
            <a:chOff x="0" y="0"/>
            <a:chExt cx="2724" cy="1835"/>
          </a:xfrm>
        </p:grpSpPr>
        <p:sp>
          <p:nvSpPr>
            <p:cNvPr id="29707" name="Oval 11"/>
            <p:cNvSpPr>
              <a:spLocks noChangeArrowheads="1"/>
            </p:cNvSpPr>
            <p:nvPr/>
          </p:nvSpPr>
          <p:spPr bwMode="auto">
            <a:xfrm flipV="1">
              <a:off x="0" y="1755"/>
              <a:ext cx="2724" cy="8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9708" name="Group 12"/>
            <p:cNvGrpSpPr/>
            <p:nvPr/>
          </p:nvGrpSpPr>
          <p:grpSpPr bwMode="auto">
            <a:xfrm>
              <a:off x="240" y="0"/>
              <a:ext cx="2246" cy="1810"/>
              <a:chOff x="0" y="0"/>
              <a:chExt cx="2556" cy="1958"/>
            </a:xfrm>
          </p:grpSpPr>
          <p:pic>
            <p:nvPicPr>
              <p:cNvPr id="29709" name="Picture 13" descr="apple icons"/>
              <p:cNvPicPr>
                <a:picLocks noChangeAspect="1" noChangeArrowheads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556" cy="1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10" name="Rectangle 14" descr="Money"/>
              <p:cNvSpPr>
                <a:spLocks noChangeArrowheads="1"/>
              </p:cNvSpPr>
              <p:nvPr/>
            </p:nvSpPr>
            <p:spPr bwMode="auto">
              <a:xfrm>
                <a:off x="99" y="100"/>
                <a:ext cx="2358" cy="1336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 b="-16791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6259513" y="2270125"/>
            <a:ext cx="2560637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chemeClr val="bg1"/>
                </a:solidFill>
              </a:rPr>
              <a:t>WRITE YOUR GREAT TITLE HERE</a:t>
            </a:r>
            <a:endParaRPr lang="zh-CN" altLang="en-US" sz="1200" b="1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b="1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grpSp>
        <p:nvGrpSpPr>
          <p:cNvPr id="29712" name="Group 16"/>
          <p:cNvGrpSpPr/>
          <p:nvPr/>
        </p:nvGrpSpPr>
        <p:grpSpPr bwMode="auto">
          <a:xfrm>
            <a:off x="668338" y="1801813"/>
            <a:ext cx="171450" cy="222250"/>
            <a:chOff x="0" y="0"/>
            <a:chExt cx="184" cy="236"/>
          </a:xfrm>
        </p:grpSpPr>
        <p:sp>
          <p:nvSpPr>
            <p:cNvPr id="29713" name="Freeform 17"/>
            <p:cNvSpPr/>
            <p:nvPr/>
          </p:nvSpPr>
          <p:spPr bwMode="auto">
            <a:xfrm>
              <a:off x="0" y="0"/>
              <a:ext cx="184" cy="236"/>
            </a:xfrm>
            <a:custGeom>
              <a:avLst/>
              <a:gdLst>
                <a:gd name="T0" fmla="*/ 19 w 84"/>
                <a:gd name="T1" fmla="*/ 98 h 108"/>
                <a:gd name="T2" fmla="*/ 10 w 84"/>
                <a:gd name="T3" fmla="*/ 98 h 108"/>
                <a:gd name="T4" fmla="*/ 10 w 84"/>
                <a:gd name="T5" fmla="*/ 9 h 108"/>
                <a:gd name="T6" fmla="*/ 79 w 84"/>
                <a:gd name="T7" fmla="*/ 9 h 108"/>
                <a:gd name="T8" fmla="*/ 84 w 84"/>
                <a:gd name="T9" fmla="*/ 5 h 108"/>
                <a:gd name="T10" fmla="*/ 79 w 84"/>
                <a:gd name="T11" fmla="*/ 0 h 108"/>
                <a:gd name="T12" fmla="*/ 5 w 84"/>
                <a:gd name="T13" fmla="*/ 0 h 108"/>
                <a:gd name="T14" fmla="*/ 0 w 84"/>
                <a:gd name="T15" fmla="*/ 5 h 108"/>
                <a:gd name="T16" fmla="*/ 0 w 84"/>
                <a:gd name="T17" fmla="*/ 103 h 108"/>
                <a:gd name="T18" fmla="*/ 5 w 84"/>
                <a:gd name="T19" fmla="*/ 108 h 108"/>
                <a:gd name="T20" fmla="*/ 19 w 84"/>
                <a:gd name="T21" fmla="*/ 108 h 108"/>
                <a:gd name="T22" fmla="*/ 23 w 84"/>
                <a:gd name="T23" fmla="*/ 103 h 108"/>
                <a:gd name="T24" fmla="*/ 19 w 84"/>
                <a:gd name="T25" fmla="*/ 9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8">
                  <a:moveTo>
                    <a:pt x="19" y="98"/>
                  </a:moveTo>
                  <a:cubicBezTo>
                    <a:pt x="10" y="98"/>
                    <a:pt x="10" y="98"/>
                    <a:pt x="10" y="9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82" y="9"/>
                    <a:pt x="84" y="7"/>
                    <a:pt x="84" y="5"/>
                  </a:cubicBezTo>
                  <a:cubicBezTo>
                    <a:pt x="84" y="2"/>
                    <a:pt x="82" y="0"/>
                    <a:pt x="7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6"/>
                    <a:pt x="3" y="108"/>
                    <a:pt x="5" y="108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21" y="108"/>
                    <a:pt x="23" y="106"/>
                    <a:pt x="23" y="103"/>
                  </a:cubicBezTo>
                  <a:cubicBezTo>
                    <a:pt x="23" y="100"/>
                    <a:pt x="21" y="98"/>
                    <a:pt x="19" y="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4" name="Freeform 18"/>
            <p:cNvSpPr/>
            <p:nvPr/>
          </p:nvSpPr>
          <p:spPr bwMode="auto">
            <a:xfrm>
              <a:off x="116" y="138"/>
              <a:ext cx="68" cy="98"/>
            </a:xfrm>
            <a:custGeom>
              <a:avLst/>
              <a:gdLst>
                <a:gd name="T0" fmla="*/ 26 w 31"/>
                <a:gd name="T1" fmla="*/ 0 h 45"/>
                <a:gd name="T2" fmla="*/ 21 w 31"/>
                <a:gd name="T3" fmla="*/ 5 h 45"/>
                <a:gd name="T4" fmla="*/ 21 w 31"/>
                <a:gd name="T5" fmla="*/ 35 h 45"/>
                <a:gd name="T6" fmla="*/ 4 w 31"/>
                <a:gd name="T7" fmla="*/ 35 h 45"/>
                <a:gd name="T8" fmla="*/ 0 w 31"/>
                <a:gd name="T9" fmla="*/ 40 h 45"/>
                <a:gd name="T10" fmla="*/ 4 w 31"/>
                <a:gd name="T11" fmla="*/ 45 h 45"/>
                <a:gd name="T12" fmla="*/ 26 w 31"/>
                <a:gd name="T13" fmla="*/ 45 h 45"/>
                <a:gd name="T14" fmla="*/ 29 w 31"/>
                <a:gd name="T15" fmla="*/ 43 h 45"/>
                <a:gd name="T16" fmla="*/ 31 w 31"/>
                <a:gd name="T17" fmla="*/ 40 h 45"/>
                <a:gd name="T18" fmla="*/ 31 w 31"/>
                <a:gd name="T19" fmla="*/ 5 h 45"/>
                <a:gd name="T20" fmla="*/ 26 w 31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45">
                  <a:moveTo>
                    <a:pt x="26" y="0"/>
                  </a:moveTo>
                  <a:cubicBezTo>
                    <a:pt x="23" y="0"/>
                    <a:pt x="21" y="2"/>
                    <a:pt x="21" y="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2" y="35"/>
                    <a:pt x="0" y="37"/>
                    <a:pt x="0" y="40"/>
                  </a:cubicBezTo>
                  <a:cubicBezTo>
                    <a:pt x="0" y="43"/>
                    <a:pt x="2" y="45"/>
                    <a:pt x="4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7" y="45"/>
                    <a:pt x="28" y="44"/>
                    <a:pt x="29" y="43"/>
                  </a:cubicBezTo>
                  <a:cubicBezTo>
                    <a:pt x="30" y="42"/>
                    <a:pt x="31" y="41"/>
                    <a:pt x="31" y="40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2"/>
                    <a:pt x="29" y="0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5" name="Freeform 19"/>
            <p:cNvSpPr>
              <a:spLocks noEditPoints="1"/>
            </p:cNvSpPr>
            <p:nvPr/>
          </p:nvSpPr>
          <p:spPr bwMode="auto">
            <a:xfrm>
              <a:off x="66" y="51"/>
              <a:ext cx="113" cy="163"/>
            </a:xfrm>
            <a:custGeom>
              <a:avLst/>
              <a:gdLst>
                <a:gd name="T0" fmla="*/ 45 w 52"/>
                <a:gd name="T1" fmla="*/ 1 h 75"/>
                <a:gd name="T2" fmla="*/ 40 w 52"/>
                <a:gd name="T3" fmla="*/ 0 h 75"/>
                <a:gd name="T4" fmla="*/ 30 w 52"/>
                <a:gd name="T5" fmla="*/ 5 h 75"/>
                <a:gd name="T6" fmla="*/ 1 w 52"/>
                <a:gd name="T7" fmla="*/ 57 h 75"/>
                <a:gd name="T8" fmla="*/ 0 w 52"/>
                <a:gd name="T9" fmla="*/ 59 h 75"/>
                <a:gd name="T10" fmla="*/ 0 w 52"/>
                <a:gd name="T11" fmla="*/ 71 h 75"/>
                <a:gd name="T12" fmla="*/ 3 w 52"/>
                <a:gd name="T13" fmla="*/ 75 h 75"/>
                <a:gd name="T14" fmla="*/ 5 w 52"/>
                <a:gd name="T15" fmla="*/ 75 h 75"/>
                <a:gd name="T16" fmla="*/ 7 w 52"/>
                <a:gd name="T17" fmla="*/ 75 h 75"/>
                <a:gd name="T18" fmla="*/ 18 w 52"/>
                <a:gd name="T19" fmla="*/ 69 h 75"/>
                <a:gd name="T20" fmla="*/ 19 w 52"/>
                <a:gd name="T21" fmla="*/ 67 h 75"/>
                <a:gd name="T22" fmla="*/ 49 w 52"/>
                <a:gd name="T23" fmla="*/ 16 h 75"/>
                <a:gd name="T24" fmla="*/ 45 w 52"/>
                <a:gd name="T25" fmla="*/ 1 h 75"/>
                <a:gd name="T26" fmla="*/ 41 w 52"/>
                <a:gd name="T27" fmla="*/ 11 h 75"/>
                <a:gd name="T28" fmla="*/ 12 w 52"/>
                <a:gd name="T29" fmla="*/ 62 h 75"/>
                <a:gd name="T30" fmla="*/ 9 w 52"/>
                <a:gd name="T31" fmla="*/ 63 h 75"/>
                <a:gd name="T32" fmla="*/ 9 w 52"/>
                <a:gd name="T33" fmla="*/ 60 h 75"/>
                <a:gd name="T34" fmla="*/ 38 w 52"/>
                <a:gd name="T35" fmla="*/ 10 h 75"/>
                <a:gd name="T36" fmla="*/ 41 w 52"/>
                <a:gd name="T37" fmla="*/ 9 h 75"/>
                <a:gd name="T38" fmla="*/ 41 w 52"/>
                <a:gd name="T39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75">
                  <a:moveTo>
                    <a:pt x="45" y="1"/>
                  </a:moveTo>
                  <a:cubicBezTo>
                    <a:pt x="44" y="0"/>
                    <a:pt x="42" y="0"/>
                    <a:pt x="40" y="0"/>
                  </a:cubicBezTo>
                  <a:cubicBezTo>
                    <a:pt x="36" y="0"/>
                    <a:pt x="32" y="2"/>
                    <a:pt x="30" y="5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0" y="57"/>
                    <a:pt x="0" y="58"/>
                    <a:pt x="0" y="59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" y="72"/>
                    <a:pt x="1" y="74"/>
                    <a:pt x="3" y="75"/>
                  </a:cubicBezTo>
                  <a:cubicBezTo>
                    <a:pt x="3" y="75"/>
                    <a:pt x="4" y="75"/>
                    <a:pt x="5" y="75"/>
                  </a:cubicBezTo>
                  <a:cubicBezTo>
                    <a:pt x="6" y="75"/>
                    <a:pt x="7" y="75"/>
                    <a:pt x="7" y="75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9" y="68"/>
                    <a:pt x="19" y="6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2" y="11"/>
                    <a:pt x="50" y="4"/>
                    <a:pt x="45" y="1"/>
                  </a:cubicBezTo>
                  <a:close/>
                  <a:moveTo>
                    <a:pt x="41" y="11"/>
                  </a:moveTo>
                  <a:cubicBezTo>
                    <a:pt x="12" y="62"/>
                    <a:pt x="12" y="62"/>
                    <a:pt x="12" y="62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40" y="9"/>
                    <a:pt x="41" y="9"/>
                  </a:cubicBezTo>
                  <a:cubicBezTo>
                    <a:pt x="41" y="10"/>
                    <a:pt x="42" y="11"/>
                    <a:pt x="4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6" name="Freeform 20"/>
            <p:cNvSpPr/>
            <p:nvPr/>
          </p:nvSpPr>
          <p:spPr bwMode="auto">
            <a:xfrm>
              <a:off x="35" y="68"/>
              <a:ext cx="70" cy="20"/>
            </a:xfrm>
            <a:custGeom>
              <a:avLst/>
              <a:gdLst>
                <a:gd name="T0" fmla="*/ 32 w 32"/>
                <a:gd name="T1" fmla="*/ 4 h 9"/>
                <a:gd name="T2" fmla="*/ 28 w 32"/>
                <a:gd name="T3" fmla="*/ 0 h 9"/>
                <a:gd name="T4" fmla="*/ 4 w 32"/>
                <a:gd name="T5" fmla="*/ 0 h 9"/>
                <a:gd name="T6" fmla="*/ 0 w 32"/>
                <a:gd name="T7" fmla="*/ 4 h 9"/>
                <a:gd name="T8" fmla="*/ 4 w 32"/>
                <a:gd name="T9" fmla="*/ 9 h 9"/>
                <a:gd name="T10" fmla="*/ 28 w 32"/>
                <a:gd name="T11" fmla="*/ 9 h 9"/>
                <a:gd name="T12" fmla="*/ 32 w 32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">
                  <a:moveTo>
                    <a:pt x="32" y="4"/>
                  </a:moveTo>
                  <a:cubicBezTo>
                    <a:pt x="32" y="2"/>
                    <a:pt x="30" y="0"/>
                    <a:pt x="2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0" y="9"/>
                    <a:pt x="32" y="7"/>
                    <a:pt x="3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7" name="Freeform 21"/>
            <p:cNvSpPr/>
            <p:nvPr/>
          </p:nvSpPr>
          <p:spPr bwMode="auto">
            <a:xfrm>
              <a:off x="35" y="107"/>
              <a:ext cx="46" cy="20"/>
            </a:xfrm>
            <a:custGeom>
              <a:avLst/>
              <a:gdLst>
                <a:gd name="T0" fmla="*/ 4 w 21"/>
                <a:gd name="T1" fmla="*/ 0 h 9"/>
                <a:gd name="T2" fmla="*/ 0 w 21"/>
                <a:gd name="T3" fmla="*/ 4 h 9"/>
                <a:gd name="T4" fmla="*/ 4 w 21"/>
                <a:gd name="T5" fmla="*/ 9 h 9"/>
                <a:gd name="T6" fmla="*/ 16 w 21"/>
                <a:gd name="T7" fmla="*/ 9 h 9"/>
                <a:gd name="T8" fmla="*/ 21 w 21"/>
                <a:gd name="T9" fmla="*/ 4 h 9"/>
                <a:gd name="T10" fmla="*/ 16 w 21"/>
                <a:gd name="T11" fmla="*/ 0 h 9"/>
                <a:gd name="T12" fmla="*/ 4 w 2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9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9" y="9"/>
                    <a:pt x="21" y="7"/>
                    <a:pt x="21" y="4"/>
                  </a:cubicBezTo>
                  <a:cubicBezTo>
                    <a:pt x="21" y="2"/>
                    <a:pt x="19" y="0"/>
                    <a:pt x="16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718" name="Group 22"/>
          <p:cNvGrpSpPr/>
          <p:nvPr/>
        </p:nvGrpSpPr>
        <p:grpSpPr bwMode="auto">
          <a:xfrm>
            <a:off x="642938" y="3783013"/>
            <a:ext cx="219075" cy="222250"/>
            <a:chOff x="0" y="0"/>
            <a:chExt cx="233" cy="236"/>
          </a:xfrm>
        </p:grpSpPr>
        <p:sp>
          <p:nvSpPr>
            <p:cNvPr id="29719" name="Freeform 23"/>
            <p:cNvSpPr>
              <a:spLocks noEditPoints="1"/>
            </p:cNvSpPr>
            <p:nvPr/>
          </p:nvSpPr>
          <p:spPr bwMode="auto">
            <a:xfrm>
              <a:off x="0" y="0"/>
              <a:ext cx="233" cy="236"/>
            </a:xfrm>
            <a:custGeom>
              <a:avLst/>
              <a:gdLst>
                <a:gd name="T0" fmla="*/ 103 w 107"/>
                <a:gd name="T1" fmla="*/ 42 h 108"/>
                <a:gd name="T2" fmla="*/ 93 w 107"/>
                <a:gd name="T3" fmla="*/ 35 h 108"/>
                <a:gd name="T4" fmla="*/ 97 w 107"/>
                <a:gd name="T5" fmla="*/ 22 h 108"/>
                <a:gd name="T6" fmla="*/ 80 w 107"/>
                <a:gd name="T7" fmla="*/ 10 h 108"/>
                <a:gd name="T8" fmla="*/ 68 w 107"/>
                <a:gd name="T9" fmla="*/ 12 h 108"/>
                <a:gd name="T10" fmla="*/ 62 w 107"/>
                <a:gd name="T11" fmla="*/ 1 h 108"/>
                <a:gd name="T12" fmla="*/ 42 w 107"/>
                <a:gd name="T13" fmla="*/ 4 h 108"/>
                <a:gd name="T14" fmla="*/ 34 w 107"/>
                <a:gd name="T15" fmla="*/ 14 h 108"/>
                <a:gd name="T16" fmla="*/ 22 w 107"/>
                <a:gd name="T17" fmla="*/ 11 h 108"/>
                <a:gd name="T18" fmla="*/ 10 w 107"/>
                <a:gd name="T19" fmla="*/ 27 h 108"/>
                <a:gd name="T20" fmla="*/ 12 w 107"/>
                <a:gd name="T21" fmla="*/ 39 h 108"/>
                <a:gd name="T22" fmla="*/ 0 w 107"/>
                <a:gd name="T23" fmla="*/ 46 h 108"/>
                <a:gd name="T24" fmla="*/ 0 w 107"/>
                <a:gd name="T25" fmla="*/ 62 h 108"/>
                <a:gd name="T26" fmla="*/ 12 w 107"/>
                <a:gd name="T27" fmla="*/ 69 h 108"/>
                <a:gd name="T28" fmla="*/ 10 w 107"/>
                <a:gd name="T29" fmla="*/ 81 h 108"/>
                <a:gd name="T30" fmla="*/ 22 w 107"/>
                <a:gd name="T31" fmla="*/ 97 h 108"/>
                <a:gd name="T32" fmla="*/ 34 w 107"/>
                <a:gd name="T33" fmla="*/ 94 h 108"/>
                <a:gd name="T34" fmla="*/ 42 w 107"/>
                <a:gd name="T35" fmla="*/ 104 h 108"/>
                <a:gd name="T36" fmla="*/ 53 w 107"/>
                <a:gd name="T37" fmla="*/ 108 h 108"/>
                <a:gd name="T38" fmla="*/ 65 w 107"/>
                <a:gd name="T39" fmla="*/ 104 h 108"/>
                <a:gd name="T40" fmla="*/ 72 w 107"/>
                <a:gd name="T41" fmla="*/ 94 h 108"/>
                <a:gd name="T42" fmla="*/ 85 w 107"/>
                <a:gd name="T43" fmla="*/ 97 h 108"/>
                <a:gd name="T44" fmla="*/ 97 w 107"/>
                <a:gd name="T45" fmla="*/ 81 h 108"/>
                <a:gd name="T46" fmla="*/ 95 w 107"/>
                <a:gd name="T47" fmla="*/ 69 h 108"/>
                <a:gd name="T48" fmla="*/ 106 w 107"/>
                <a:gd name="T49" fmla="*/ 62 h 108"/>
                <a:gd name="T50" fmla="*/ 106 w 107"/>
                <a:gd name="T51" fmla="*/ 46 h 108"/>
                <a:gd name="T52" fmla="*/ 90 w 107"/>
                <a:gd name="T53" fmla="*/ 61 h 108"/>
                <a:gd name="T54" fmla="*/ 84 w 107"/>
                <a:gd name="T55" fmla="*/ 71 h 108"/>
                <a:gd name="T56" fmla="*/ 88 w 107"/>
                <a:gd name="T57" fmla="*/ 82 h 108"/>
                <a:gd name="T58" fmla="*/ 74 w 107"/>
                <a:gd name="T59" fmla="*/ 84 h 108"/>
                <a:gd name="T60" fmla="*/ 63 w 107"/>
                <a:gd name="T61" fmla="*/ 87 h 108"/>
                <a:gd name="T62" fmla="*/ 57 w 107"/>
                <a:gd name="T63" fmla="*/ 98 h 108"/>
                <a:gd name="T64" fmla="*/ 47 w 107"/>
                <a:gd name="T65" fmla="*/ 90 h 108"/>
                <a:gd name="T66" fmla="*/ 37 w 107"/>
                <a:gd name="T67" fmla="*/ 85 h 108"/>
                <a:gd name="T68" fmla="*/ 25 w 107"/>
                <a:gd name="T69" fmla="*/ 88 h 108"/>
                <a:gd name="T70" fmla="*/ 23 w 107"/>
                <a:gd name="T71" fmla="*/ 75 h 108"/>
                <a:gd name="T72" fmla="*/ 20 w 107"/>
                <a:gd name="T73" fmla="*/ 64 h 108"/>
                <a:gd name="T74" fmla="*/ 9 w 107"/>
                <a:gd name="T75" fmla="*/ 58 h 108"/>
                <a:gd name="T76" fmla="*/ 9 w 107"/>
                <a:gd name="T77" fmla="*/ 50 h 108"/>
                <a:gd name="T78" fmla="*/ 20 w 107"/>
                <a:gd name="T79" fmla="*/ 44 h 108"/>
                <a:gd name="T80" fmla="*/ 23 w 107"/>
                <a:gd name="T81" fmla="*/ 33 h 108"/>
                <a:gd name="T82" fmla="*/ 25 w 107"/>
                <a:gd name="T83" fmla="*/ 20 h 108"/>
                <a:gd name="T84" fmla="*/ 37 w 107"/>
                <a:gd name="T85" fmla="*/ 23 h 108"/>
                <a:gd name="T86" fmla="*/ 47 w 107"/>
                <a:gd name="T87" fmla="*/ 18 h 108"/>
                <a:gd name="T88" fmla="*/ 57 w 107"/>
                <a:gd name="T89" fmla="*/ 10 h 108"/>
                <a:gd name="T90" fmla="*/ 63 w 107"/>
                <a:gd name="T91" fmla="*/ 21 h 108"/>
                <a:gd name="T92" fmla="*/ 74 w 107"/>
                <a:gd name="T93" fmla="*/ 23 h 108"/>
                <a:gd name="T94" fmla="*/ 88 w 107"/>
                <a:gd name="T95" fmla="*/ 26 h 108"/>
                <a:gd name="T96" fmla="*/ 84 w 107"/>
                <a:gd name="T97" fmla="*/ 37 h 108"/>
                <a:gd name="T98" fmla="*/ 90 w 107"/>
                <a:gd name="T99" fmla="*/ 47 h 108"/>
                <a:gd name="T100" fmla="*/ 98 w 107"/>
                <a:gd name="T10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7" h="108">
                  <a:moveTo>
                    <a:pt x="106" y="46"/>
                  </a:moveTo>
                  <a:cubicBezTo>
                    <a:pt x="106" y="44"/>
                    <a:pt x="105" y="43"/>
                    <a:pt x="103" y="42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4" y="38"/>
                    <a:pt x="94" y="36"/>
                    <a:pt x="93" y="35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8" y="25"/>
                    <a:pt x="98" y="24"/>
                    <a:pt x="97" y="22"/>
                  </a:cubicBezTo>
                  <a:cubicBezTo>
                    <a:pt x="93" y="18"/>
                    <a:pt x="89" y="14"/>
                    <a:pt x="85" y="11"/>
                  </a:cubicBezTo>
                  <a:cubicBezTo>
                    <a:pt x="84" y="10"/>
                    <a:pt x="82" y="10"/>
                    <a:pt x="80" y="10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1" y="14"/>
                    <a:pt x="70" y="13"/>
                    <a:pt x="68" y="12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2"/>
                    <a:pt x="63" y="1"/>
                    <a:pt x="62" y="1"/>
                  </a:cubicBezTo>
                  <a:cubicBezTo>
                    <a:pt x="56" y="0"/>
                    <a:pt x="51" y="0"/>
                    <a:pt x="45" y="1"/>
                  </a:cubicBezTo>
                  <a:cubicBezTo>
                    <a:pt x="44" y="1"/>
                    <a:pt x="42" y="2"/>
                    <a:pt x="42" y="4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7" y="13"/>
                    <a:pt x="36" y="14"/>
                    <a:pt x="34" y="14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10"/>
                    <a:pt x="23" y="10"/>
                    <a:pt x="22" y="11"/>
                  </a:cubicBezTo>
                  <a:cubicBezTo>
                    <a:pt x="17" y="14"/>
                    <a:pt x="13" y="18"/>
                    <a:pt x="10" y="22"/>
                  </a:cubicBezTo>
                  <a:cubicBezTo>
                    <a:pt x="9" y="24"/>
                    <a:pt x="9" y="25"/>
                    <a:pt x="10" y="2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3" y="36"/>
                    <a:pt x="12" y="38"/>
                    <a:pt x="12" y="39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2" y="43"/>
                    <a:pt x="1" y="44"/>
                    <a:pt x="0" y="46"/>
                  </a:cubicBezTo>
                  <a:cubicBezTo>
                    <a:pt x="0" y="49"/>
                    <a:pt x="0" y="51"/>
                    <a:pt x="0" y="54"/>
                  </a:cubicBezTo>
                  <a:cubicBezTo>
                    <a:pt x="0" y="56"/>
                    <a:pt x="0" y="59"/>
                    <a:pt x="0" y="62"/>
                  </a:cubicBezTo>
                  <a:cubicBezTo>
                    <a:pt x="1" y="64"/>
                    <a:pt x="2" y="65"/>
                    <a:pt x="3" y="66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70"/>
                    <a:pt x="13" y="72"/>
                    <a:pt x="14" y="73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9" y="82"/>
                    <a:pt x="9" y="84"/>
                    <a:pt x="10" y="86"/>
                  </a:cubicBezTo>
                  <a:cubicBezTo>
                    <a:pt x="13" y="90"/>
                    <a:pt x="17" y="94"/>
                    <a:pt x="22" y="97"/>
                  </a:cubicBezTo>
                  <a:cubicBezTo>
                    <a:pt x="23" y="98"/>
                    <a:pt x="25" y="98"/>
                    <a:pt x="26" y="98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6" y="94"/>
                    <a:pt x="37" y="95"/>
                    <a:pt x="39" y="95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106"/>
                    <a:pt x="44" y="107"/>
                    <a:pt x="45" y="107"/>
                  </a:cubicBezTo>
                  <a:cubicBezTo>
                    <a:pt x="48" y="107"/>
                    <a:pt x="51" y="108"/>
                    <a:pt x="53" y="108"/>
                  </a:cubicBezTo>
                  <a:cubicBezTo>
                    <a:pt x="56" y="108"/>
                    <a:pt x="59" y="107"/>
                    <a:pt x="62" y="107"/>
                  </a:cubicBezTo>
                  <a:cubicBezTo>
                    <a:pt x="63" y="107"/>
                    <a:pt x="65" y="106"/>
                    <a:pt x="65" y="104"/>
                  </a:cubicBezTo>
                  <a:cubicBezTo>
                    <a:pt x="68" y="95"/>
                    <a:pt x="68" y="95"/>
                    <a:pt x="68" y="95"/>
                  </a:cubicBezTo>
                  <a:cubicBezTo>
                    <a:pt x="70" y="95"/>
                    <a:pt x="71" y="94"/>
                    <a:pt x="72" y="94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2" y="98"/>
                    <a:pt x="84" y="98"/>
                    <a:pt x="85" y="97"/>
                  </a:cubicBezTo>
                  <a:cubicBezTo>
                    <a:pt x="89" y="94"/>
                    <a:pt x="93" y="90"/>
                    <a:pt x="97" y="86"/>
                  </a:cubicBezTo>
                  <a:cubicBezTo>
                    <a:pt x="98" y="84"/>
                    <a:pt x="98" y="82"/>
                    <a:pt x="97" y="81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4" y="72"/>
                    <a:pt x="94" y="70"/>
                    <a:pt x="95" y="69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105" y="65"/>
                    <a:pt x="106" y="64"/>
                    <a:pt x="106" y="62"/>
                  </a:cubicBezTo>
                  <a:cubicBezTo>
                    <a:pt x="107" y="59"/>
                    <a:pt x="107" y="56"/>
                    <a:pt x="107" y="54"/>
                  </a:cubicBezTo>
                  <a:cubicBezTo>
                    <a:pt x="107" y="51"/>
                    <a:pt x="107" y="49"/>
                    <a:pt x="106" y="46"/>
                  </a:cubicBezTo>
                  <a:close/>
                  <a:moveTo>
                    <a:pt x="98" y="58"/>
                  </a:moveTo>
                  <a:cubicBezTo>
                    <a:pt x="90" y="61"/>
                    <a:pt x="90" y="61"/>
                    <a:pt x="90" y="61"/>
                  </a:cubicBezTo>
                  <a:cubicBezTo>
                    <a:pt x="88" y="61"/>
                    <a:pt x="87" y="62"/>
                    <a:pt x="87" y="64"/>
                  </a:cubicBezTo>
                  <a:cubicBezTo>
                    <a:pt x="86" y="66"/>
                    <a:pt x="85" y="69"/>
                    <a:pt x="84" y="71"/>
                  </a:cubicBezTo>
                  <a:cubicBezTo>
                    <a:pt x="83" y="72"/>
                    <a:pt x="83" y="73"/>
                    <a:pt x="84" y="75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6" y="84"/>
                    <a:pt x="84" y="86"/>
                    <a:pt x="82" y="88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3" y="84"/>
                    <a:pt x="71" y="84"/>
                    <a:pt x="70" y="85"/>
                  </a:cubicBezTo>
                  <a:cubicBezTo>
                    <a:pt x="68" y="86"/>
                    <a:pt x="66" y="87"/>
                    <a:pt x="63" y="87"/>
                  </a:cubicBezTo>
                  <a:cubicBezTo>
                    <a:pt x="62" y="88"/>
                    <a:pt x="61" y="89"/>
                    <a:pt x="60" y="90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5" y="98"/>
                    <a:pt x="52" y="98"/>
                    <a:pt x="49" y="98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46" y="89"/>
                    <a:pt x="45" y="88"/>
                    <a:pt x="43" y="87"/>
                  </a:cubicBezTo>
                  <a:cubicBezTo>
                    <a:pt x="41" y="87"/>
                    <a:pt x="39" y="86"/>
                    <a:pt x="37" y="85"/>
                  </a:cubicBezTo>
                  <a:cubicBezTo>
                    <a:pt x="35" y="84"/>
                    <a:pt x="34" y="84"/>
                    <a:pt x="33" y="84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3" y="86"/>
                    <a:pt x="21" y="84"/>
                    <a:pt x="19" y="82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3" y="73"/>
                    <a:pt x="23" y="72"/>
                    <a:pt x="23" y="71"/>
                  </a:cubicBezTo>
                  <a:cubicBezTo>
                    <a:pt x="22" y="69"/>
                    <a:pt x="21" y="66"/>
                    <a:pt x="20" y="64"/>
                  </a:cubicBezTo>
                  <a:cubicBezTo>
                    <a:pt x="20" y="62"/>
                    <a:pt x="18" y="61"/>
                    <a:pt x="17" y="61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7"/>
                    <a:pt x="9" y="55"/>
                    <a:pt x="9" y="54"/>
                  </a:cubicBezTo>
                  <a:cubicBezTo>
                    <a:pt x="9" y="53"/>
                    <a:pt x="9" y="51"/>
                    <a:pt x="9" y="50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8" y="47"/>
                    <a:pt x="20" y="45"/>
                    <a:pt x="20" y="44"/>
                  </a:cubicBezTo>
                  <a:cubicBezTo>
                    <a:pt x="21" y="42"/>
                    <a:pt x="22" y="39"/>
                    <a:pt x="23" y="37"/>
                  </a:cubicBezTo>
                  <a:cubicBezTo>
                    <a:pt x="23" y="36"/>
                    <a:pt x="23" y="34"/>
                    <a:pt x="23" y="33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1" y="23"/>
                    <a:pt x="23" y="22"/>
                    <a:pt x="25" y="20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4"/>
                    <a:pt x="35" y="24"/>
                    <a:pt x="37" y="23"/>
                  </a:cubicBezTo>
                  <a:cubicBezTo>
                    <a:pt x="39" y="22"/>
                    <a:pt x="41" y="21"/>
                    <a:pt x="43" y="21"/>
                  </a:cubicBezTo>
                  <a:cubicBezTo>
                    <a:pt x="45" y="20"/>
                    <a:pt x="46" y="19"/>
                    <a:pt x="47" y="18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52" y="9"/>
                    <a:pt x="55" y="9"/>
                    <a:pt x="57" y="10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9"/>
                    <a:pt x="62" y="20"/>
                    <a:pt x="63" y="21"/>
                  </a:cubicBezTo>
                  <a:cubicBezTo>
                    <a:pt x="66" y="21"/>
                    <a:pt x="68" y="22"/>
                    <a:pt x="70" y="23"/>
                  </a:cubicBezTo>
                  <a:cubicBezTo>
                    <a:pt x="71" y="24"/>
                    <a:pt x="73" y="24"/>
                    <a:pt x="74" y="23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4" y="22"/>
                    <a:pt x="86" y="23"/>
                    <a:pt x="88" y="26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3" y="34"/>
                    <a:pt x="83" y="36"/>
                    <a:pt x="84" y="37"/>
                  </a:cubicBezTo>
                  <a:cubicBezTo>
                    <a:pt x="85" y="39"/>
                    <a:pt x="86" y="42"/>
                    <a:pt x="87" y="44"/>
                  </a:cubicBezTo>
                  <a:cubicBezTo>
                    <a:pt x="87" y="45"/>
                    <a:pt x="88" y="47"/>
                    <a:pt x="90" y="47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8" y="51"/>
                    <a:pt x="98" y="53"/>
                    <a:pt x="98" y="54"/>
                  </a:cubicBezTo>
                  <a:cubicBezTo>
                    <a:pt x="98" y="55"/>
                    <a:pt x="98" y="57"/>
                    <a:pt x="98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0" name="Freeform 24"/>
            <p:cNvSpPr>
              <a:spLocks noEditPoints="1"/>
            </p:cNvSpPr>
            <p:nvPr/>
          </p:nvSpPr>
          <p:spPr bwMode="auto">
            <a:xfrm>
              <a:off x="70" y="70"/>
              <a:ext cx="93" cy="92"/>
            </a:xfrm>
            <a:custGeom>
              <a:avLst/>
              <a:gdLst>
                <a:gd name="T0" fmla="*/ 21 w 43"/>
                <a:gd name="T1" fmla="*/ 0 h 42"/>
                <a:gd name="T2" fmla="*/ 0 w 43"/>
                <a:gd name="T3" fmla="*/ 21 h 42"/>
                <a:gd name="T4" fmla="*/ 21 w 43"/>
                <a:gd name="T5" fmla="*/ 42 h 42"/>
                <a:gd name="T6" fmla="*/ 43 w 43"/>
                <a:gd name="T7" fmla="*/ 21 h 42"/>
                <a:gd name="T8" fmla="*/ 21 w 43"/>
                <a:gd name="T9" fmla="*/ 0 h 42"/>
                <a:gd name="T10" fmla="*/ 21 w 43"/>
                <a:gd name="T11" fmla="*/ 33 h 42"/>
                <a:gd name="T12" fmla="*/ 9 w 43"/>
                <a:gd name="T13" fmla="*/ 21 h 42"/>
                <a:gd name="T14" fmla="*/ 21 w 43"/>
                <a:gd name="T15" fmla="*/ 9 h 42"/>
                <a:gd name="T16" fmla="*/ 33 w 43"/>
                <a:gd name="T17" fmla="*/ 21 h 42"/>
                <a:gd name="T18" fmla="*/ 21 w 43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3"/>
                    <a:pt x="10" y="42"/>
                    <a:pt x="21" y="42"/>
                  </a:cubicBezTo>
                  <a:cubicBezTo>
                    <a:pt x="33" y="42"/>
                    <a:pt x="43" y="33"/>
                    <a:pt x="43" y="21"/>
                  </a:cubicBezTo>
                  <a:cubicBezTo>
                    <a:pt x="43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5" y="33"/>
                    <a:pt x="9" y="28"/>
                    <a:pt x="9" y="21"/>
                  </a:cubicBezTo>
                  <a:cubicBezTo>
                    <a:pt x="9" y="14"/>
                    <a:pt x="15" y="9"/>
                    <a:pt x="21" y="9"/>
                  </a:cubicBezTo>
                  <a:cubicBezTo>
                    <a:pt x="28" y="9"/>
                    <a:pt x="33" y="14"/>
                    <a:pt x="33" y="21"/>
                  </a:cubicBezTo>
                  <a:cubicBezTo>
                    <a:pt x="33" y="28"/>
                    <a:pt x="28" y="33"/>
                    <a:pt x="21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721" name="Group 25"/>
          <p:cNvGrpSpPr/>
          <p:nvPr/>
        </p:nvGrpSpPr>
        <p:grpSpPr bwMode="auto">
          <a:xfrm>
            <a:off x="646113" y="3101975"/>
            <a:ext cx="215900" cy="222250"/>
            <a:chOff x="0" y="0"/>
            <a:chExt cx="232" cy="236"/>
          </a:xfrm>
        </p:grpSpPr>
        <p:sp>
          <p:nvSpPr>
            <p:cNvPr id="29722" name="Freeform 26"/>
            <p:cNvSpPr/>
            <p:nvPr/>
          </p:nvSpPr>
          <p:spPr bwMode="auto">
            <a:xfrm>
              <a:off x="0" y="0"/>
              <a:ext cx="232" cy="168"/>
            </a:xfrm>
            <a:custGeom>
              <a:avLst/>
              <a:gdLst>
                <a:gd name="T0" fmla="*/ 82 w 106"/>
                <a:gd name="T1" fmla="*/ 28 h 77"/>
                <a:gd name="T2" fmla="*/ 77 w 106"/>
                <a:gd name="T3" fmla="*/ 29 h 77"/>
                <a:gd name="T4" fmla="*/ 77 w 106"/>
                <a:gd name="T5" fmla="*/ 27 h 77"/>
                <a:gd name="T6" fmla="*/ 50 w 106"/>
                <a:gd name="T7" fmla="*/ 0 h 77"/>
                <a:gd name="T8" fmla="*/ 25 w 106"/>
                <a:gd name="T9" fmla="*/ 22 h 77"/>
                <a:gd name="T10" fmla="*/ 17 w 106"/>
                <a:gd name="T11" fmla="*/ 23 h 77"/>
                <a:gd name="T12" fmla="*/ 17 w 106"/>
                <a:gd name="T13" fmla="*/ 23 h 77"/>
                <a:gd name="T14" fmla="*/ 6 w 106"/>
                <a:gd name="T15" fmla="*/ 39 h 77"/>
                <a:gd name="T16" fmla="*/ 8 w 106"/>
                <a:gd name="T17" fmla="*/ 46 h 77"/>
                <a:gd name="T18" fmla="*/ 0 w 106"/>
                <a:gd name="T19" fmla="*/ 60 h 77"/>
                <a:gd name="T20" fmla="*/ 17 w 106"/>
                <a:gd name="T21" fmla="*/ 77 h 77"/>
                <a:gd name="T22" fmla="*/ 35 w 106"/>
                <a:gd name="T23" fmla="*/ 77 h 77"/>
                <a:gd name="T24" fmla="*/ 39 w 106"/>
                <a:gd name="T25" fmla="*/ 73 h 77"/>
                <a:gd name="T26" fmla="*/ 35 w 106"/>
                <a:gd name="T27" fmla="*/ 68 h 77"/>
                <a:gd name="T28" fmla="*/ 17 w 106"/>
                <a:gd name="T29" fmla="*/ 68 h 77"/>
                <a:gd name="T30" fmla="*/ 9 w 106"/>
                <a:gd name="T31" fmla="*/ 60 h 77"/>
                <a:gd name="T32" fmla="*/ 16 w 106"/>
                <a:gd name="T33" fmla="*/ 53 h 77"/>
                <a:gd name="T34" fmla="*/ 20 w 106"/>
                <a:gd name="T35" fmla="*/ 50 h 77"/>
                <a:gd name="T36" fmla="*/ 18 w 106"/>
                <a:gd name="T37" fmla="*/ 45 h 77"/>
                <a:gd name="T38" fmla="*/ 15 w 106"/>
                <a:gd name="T39" fmla="*/ 39 h 77"/>
                <a:gd name="T40" fmla="*/ 20 w 106"/>
                <a:gd name="T41" fmla="*/ 32 h 77"/>
                <a:gd name="T42" fmla="*/ 20 w 106"/>
                <a:gd name="T43" fmla="*/ 32 h 77"/>
                <a:gd name="T44" fmla="*/ 27 w 106"/>
                <a:gd name="T45" fmla="*/ 32 h 77"/>
                <a:gd name="T46" fmla="*/ 31 w 106"/>
                <a:gd name="T47" fmla="*/ 32 h 77"/>
                <a:gd name="T48" fmla="*/ 34 w 106"/>
                <a:gd name="T49" fmla="*/ 28 h 77"/>
                <a:gd name="T50" fmla="*/ 33 w 106"/>
                <a:gd name="T51" fmla="*/ 27 h 77"/>
                <a:gd name="T52" fmla="*/ 33 w 106"/>
                <a:gd name="T53" fmla="*/ 27 h 77"/>
                <a:gd name="T54" fmla="*/ 50 w 106"/>
                <a:gd name="T55" fmla="*/ 9 h 77"/>
                <a:gd name="T56" fmla="*/ 67 w 106"/>
                <a:gd name="T57" fmla="*/ 27 h 77"/>
                <a:gd name="T58" fmla="*/ 65 w 106"/>
                <a:gd name="T59" fmla="*/ 35 h 77"/>
                <a:gd name="T60" fmla="*/ 66 w 106"/>
                <a:gd name="T61" fmla="*/ 41 h 77"/>
                <a:gd name="T62" fmla="*/ 72 w 106"/>
                <a:gd name="T63" fmla="*/ 41 h 77"/>
                <a:gd name="T64" fmla="*/ 82 w 106"/>
                <a:gd name="T65" fmla="*/ 38 h 77"/>
                <a:gd name="T66" fmla="*/ 97 w 106"/>
                <a:gd name="T67" fmla="*/ 53 h 77"/>
                <a:gd name="T68" fmla="*/ 82 w 106"/>
                <a:gd name="T69" fmla="*/ 68 h 77"/>
                <a:gd name="T70" fmla="*/ 71 w 106"/>
                <a:gd name="T71" fmla="*/ 68 h 77"/>
                <a:gd name="T72" fmla="*/ 67 w 106"/>
                <a:gd name="T73" fmla="*/ 73 h 77"/>
                <a:gd name="T74" fmla="*/ 71 w 106"/>
                <a:gd name="T75" fmla="*/ 77 h 77"/>
                <a:gd name="T76" fmla="*/ 82 w 106"/>
                <a:gd name="T77" fmla="*/ 77 h 77"/>
                <a:gd name="T78" fmla="*/ 106 w 106"/>
                <a:gd name="T79" fmla="*/ 53 h 77"/>
                <a:gd name="T80" fmla="*/ 82 w 106"/>
                <a:gd name="T81" fmla="*/ 2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77">
                  <a:moveTo>
                    <a:pt x="82" y="28"/>
                  </a:moveTo>
                  <a:cubicBezTo>
                    <a:pt x="80" y="28"/>
                    <a:pt x="78" y="29"/>
                    <a:pt x="77" y="29"/>
                  </a:cubicBezTo>
                  <a:cubicBezTo>
                    <a:pt x="77" y="28"/>
                    <a:pt x="77" y="27"/>
                    <a:pt x="77" y="27"/>
                  </a:cubicBezTo>
                  <a:cubicBezTo>
                    <a:pt x="77" y="12"/>
                    <a:pt x="65" y="0"/>
                    <a:pt x="50" y="0"/>
                  </a:cubicBezTo>
                  <a:cubicBezTo>
                    <a:pt x="37" y="0"/>
                    <a:pt x="27" y="10"/>
                    <a:pt x="25" y="22"/>
                  </a:cubicBezTo>
                  <a:cubicBezTo>
                    <a:pt x="22" y="22"/>
                    <a:pt x="19" y="22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0" y="26"/>
                    <a:pt x="6" y="32"/>
                    <a:pt x="6" y="39"/>
                  </a:cubicBezTo>
                  <a:cubicBezTo>
                    <a:pt x="6" y="41"/>
                    <a:pt x="7" y="44"/>
                    <a:pt x="8" y="46"/>
                  </a:cubicBezTo>
                  <a:cubicBezTo>
                    <a:pt x="3" y="49"/>
                    <a:pt x="0" y="55"/>
                    <a:pt x="0" y="60"/>
                  </a:cubicBezTo>
                  <a:cubicBezTo>
                    <a:pt x="0" y="70"/>
                    <a:pt x="8" y="77"/>
                    <a:pt x="17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7" y="77"/>
                    <a:pt x="39" y="75"/>
                    <a:pt x="39" y="73"/>
                  </a:cubicBezTo>
                  <a:cubicBezTo>
                    <a:pt x="39" y="70"/>
                    <a:pt x="37" y="68"/>
                    <a:pt x="35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3" y="68"/>
                    <a:pt x="9" y="65"/>
                    <a:pt x="9" y="60"/>
                  </a:cubicBezTo>
                  <a:cubicBezTo>
                    <a:pt x="9" y="57"/>
                    <a:pt x="12" y="53"/>
                    <a:pt x="16" y="53"/>
                  </a:cubicBezTo>
                  <a:cubicBezTo>
                    <a:pt x="18" y="53"/>
                    <a:pt x="19" y="51"/>
                    <a:pt x="20" y="50"/>
                  </a:cubicBezTo>
                  <a:cubicBezTo>
                    <a:pt x="20" y="48"/>
                    <a:pt x="20" y="46"/>
                    <a:pt x="18" y="45"/>
                  </a:cubicBezTo>
                  <a:cubicBezTo>
                    <a:pt x="16" y="43"/>
                    <a:pt x="15" y="41"/>
                    <a:pt x="15" y="39"/>
                  </a:cubicBezTo>
                  <a:cubicBezTo>
                    <a:pt x="15" y="36"/>
                    <a:pt x="17" y="33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1"/>
                    <a:pt x="25" y="31"/>
                    <a:pt x="27" y="32"/>
                  </a:cubicBezTo>
                  <a:cubicBezTo>
                    <a:pt x="28" y="33"/>
                    <a:pt x="30" y="33"/>
                    <a:pt x="31" y="32"/>
                  </a:cubicBezTo>
                  <a:cubicBezTo>
                    <a:pt x="33" y="31"/>
                    <a:pt x="34" y="30"/>
                    <a:pt x="34" y="28"/>
                  </a:cubicBezTo>
                  <a:cubicBezTo>
                    <a:pt x="33" y="28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17"/>
                    <a:pt x="41" y="9"/>
                    <a:pt x="50" y="9"/>
                  </a:cubicBezTo>
                  <a:cubicBezTo>
                    <a:pt x="60" y="9"/>
                    <a:pt x="67" y="17"/>
                    <a:pt x="67" y="27"/>
                  </a:cubicBezTo>
                  <a:cubicBezTo>
                    <a:pt x="67" y="30"/>
                    <a:pt x="67" y="33"/>
                    <a:pt x="65" y="35"/>
                  </a:cubicBezTo>
                  <a:cubicBezTo>
                    <a:pt x="64" y="37"/>
                    <a:pt x="64" y="40"/>
                    <a:pt x="66" y="41"/>
                  </a:cubicBezTo>
                  <a:cubicBezTo>
                    <a:pt x="68" y="43"/>
                    <a:pt x="70" y="43"/>
                    <a:pt x="72" y="41"/>
                  </a:cubicBezTo>
                  <a:cubicBezTo>
                    <a:pt x="74" y="40"/>
                    <a:pt x="77" y="38"/>
                    <a:pt x="82" y="38"/>
                  </a:cubicBezTo>
                  <a:cubicBezTo>
                    <a:pt x="90" y="38"/>
                    <a:pt x="97" y="44"/>
                    <a:pt x="97" y="53"/>
                  </a:cubicBezTo>
                  <a:cubicBezTo>
                    <a:pt x="97" y="61"/>
                    <a:pt x="90" y="68"/>
                    <a:pt x="82" y="68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69" y="68"/>
                    <a:pt x="67" y="70"/>
                    <a:pt x="67" y="73"/>
                  </a:cubicBezTo>
                  <a:cubicBezTo>
                    <a:pt x="67" y="75"/>
                    <a:pt x="69" y="77"/>
                    <a:pt x="71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95" y="77"/>
                    <a:pt x="106" y="66"/>
                    <a:pt x="106" y="53"/>
                  </a:cubicBezTo>
                  <a:cubicBezTo>
                    <a:pt x="106" y="39"/>
                    <a:pt x="95" y="28"/>
                    <a:pt x="82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3" name="Freeform 27"/>
            <p:cNvSpPr/>
            <p:nvPr/>
          </p:nvSpPr>
          <p:spPr bwMode="auto">
            <a:xfrm>
              <a:off x="70" y="94"/>
              <a:ext cx="92" cy="142"/>
            </a:xfrm>
            <a:custGeom>
              <a:avLst/>
              <a:gdLst>
                <a:gd name="T0" fmla="*/ 33 w 42"/>
                <a:gd name="T1" fmla="*/ 41 h 65"/>
                <a:gd name="T2" fmla="*/ 26 w 42"/>
                <a:gd name="T3" fmla="*/ 49 h 65"/>
                <a:gd name="T4" fmla="*/ 26 w 42"/>
                <a:gd name="T5" fmla="*/ 5 h 65"/>
                <a:gd name="T6" fmla="*/ 21 w 42"/>
                <a:gd name="T7" fmla="*/ 0 h 65"/>
                <a:gd name="T8" fmla="*/ 16 w 42"/>
                <a:gd name="T9" fmla="*/ 5 h 65"/>
                <a:gd name="T10" fmla="*/ 16 w 42"/>
                <a:gd name="T11" fmla="*/ 49 h 65"/>
                <a:gd name="T12" fmla="*/ 9 w 42"/>
                <a:gd name="T13" fmla="*/ 41 h 65"/>
                <a:gd name="T14" fmla="*/ 2 w 42"/>
                <a:gd name="T15" fmla="*/ 41 h 65"/>
                <a:gd name="T16" fmla="*/ 2 w 42"/>
                <a:gd name="T17" fmla="*/ 48 h 65"/>
                <a:gd name="T18" fmla="*/ 18 w 42"/>
                <a:gd name="T19" fmla="*/ 63 h 65"/>
                <a:gd name="T20" fmla="*/ 21 w 42"/>
                <a:gd name="T21" fmla="*/ 65 h 65"/>
                <a:gd name="T22" fmla="*/ 24 w 42"/>
                <a:gd name="T23" fmla="*/ 63 h 65"/>
                <a:gd name="T24" fmla="*/ 40 w 42"/>
                <a:gd name="T25" fmla="*/ 48 h 65"/>
                <a:gd name="T26" fmla="*/ 40 w 42"/>
                <a:gd name="T27" fmla="*/ 41 h 65"/>
                <a:gd name="T28" fmla="*/ 33 w 42"/>
                <a:gd name="T29" fmla="*/ 4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65">
                  <a:moveTo>
                    <a:pt x="33" y="41"/>
                  </a:moveTo>
                  <a:cubicBezTo>
                    <a:pt x="26" y="49"/>
                    <a:pt x="26" y="49"/>
                    <a:pt x="26" y="4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3"/>
                    <a:pt x="24" y="0"/>
                    <a:pt x="21" y="0"/>
                  </a:cubicBezTo>
                  <a:cubicBezTo>
                    <a:pt x="18" y="0"/>
                    <a:pt x="16" y="3"/>
                    <a:pt x="16" y="5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7" y="39"/>
                    <a:pt x="4" y="39"/>
                    <a:pt x="2" y="41"/>
                  </a:cubicBezTo>
                  <a:cubicBezTo>
                    <a:pt x="0" y="43"/>
                    <a:pt x="0" y="46"/>
                    <a:pt x="2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9" y="64"/>
                    <a:pt x="20" y="65"/>
                    <a:pt x="21" y="65"/>
                  </a:cubicBezTo>
                  <a:cubicBezTo>
                    <a:pt x="22" y="65"/>
                    <a:pt x="23" y="64"/>
                    <a:pt x="24" y="63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2" y="46"/>
                    <a:pt x="42" y="43"/>
                    <a:pt x="40" y="41"/>
                  </a:cubicBezTo>
                  <a:cubicBezTo>
                    <a:pt x="38" y="39"/>
                    <a:pt x="35" y="39"/>
                    <a:pt x="33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724" name="Group 28"/>
          <p:cNvGrpSpPr/>
          <p:nvPr/>
        </p:nvGrpSpPr>
        <p:grpSpPr bwMode="auto">
          <a:xfrm>
            <a:off x="641350" y="2452688"/>
            <a:ext cx="222250" cy="187325"/>
            <a:chOff x="0" y="0"/>
            <a:chExt cx="235" cy="200"/>
          </a:xfrm>
        </p:grpSpPr>
        <p:sp>
          <p:nvSpPr>
            <p:cNvPr id="29725" name="Freeform 29"/>
            <p:cNvSpPr>
              <a:spLocks noEditPoints="1"/>
            </p:cNvSpPr>
            <p:nvPr/>
          </p:nvSpPr>
          <p:spPr bwMode="auto">
            <a:xfrm>
              <a:off x="0" y="0"/>
              <a:ext cx="235" cy="200"/>
            </a:xfrm>
            <a:custGeom>
              <a:avLst/>
              <a:gdLst>
                <a:gd name="T0" fmla="*/ 94 w 108"/>
                <a:gd name="T1" fmla="*/ 15 h 92"/>
                <a:gd name="T2" fmla="*/ 77 w 108"/>
                <a:gd name="T3" fmla="*/ 15 h 92"/>
                <a:gd name="T4" fmla="*/ 77 w 108"/>
                <a:gd name="T5" fmla="*/ 14 h 92"/>
                <a:gd name="T6" fmla="*/ 77 w 108"/>
                <a:gd name="T7" fmla="*/ 11 h 92"/>
                <a:gd name="T8" fmla="*/ 66 w 108"/>
                <a:gd name="T9" fmla="*/ 0 h 92"/>
                <a:gd name="T10" fmla="*/ 54 w 108"/>
                <a:gd name="T11" fmla="*/ 0 h 92"/>
                <a:gd name="T12" fmla="*/ 43 w 108"/>
                <a:gd name="T13" fmla="*/ 11 h 92"/>
                <a:gd name="T14" fmla="*/ 43 w 108"/>
                <a:gd name="T15" fmla="*/ 15 h 92"/>
                <a:gd name="T16" fmla="*/ 14 w 108"/>
                <a:gd name="T17" fmla="*/ 15 h 92"/>
                <a:gd name="T18" fmla="*/ 0 w 108"/>
                <a:gd name="T19" fmla="*/ 29 h 92"/>
                <a:gd name="T20" fmla="*/ 0 w 108"/>
                <a:gd name="T21" fmla="*/ 78 h 92"/>
                <a:gd name="T22" fmla="*/ 14 w 108"/>
                <a:gd name="T23" fmla="*/ 92 h 92"/>
                <a:gd name="T24" fmla="*/ 94 w 108"/>
                <a:gd name="T25" fmla="*/ 92 h 92"/>
                <a:gd name="T26" fmla="*/ 108 w 108"/>
                <a:gd name="T27" fmla="*/ 78 h 92"/>
                <a:gd name="T28" fmla="*/ 108 w 108"/>
                <a:gd name="T29" fmla="*/ 29 h 92"/>
                <a:gd name="T30" fmla="*/ 94 w 108"/>
                <a:gd name="T31" fmla="*/ 15 h 92"/>
                <a:gd name="T32" fmla="*/ 10 w 108"/>
                <a:gd name="T33" fmla="*/ 78 h 92"/>
                <a:gd name="T34" fmla="*/ 10 w 108"/>
                <a:gd name="T35" fmla="*/ 29 h 92"/>
                <a:gd name="T36" fmla="*/ 14 w 108"/>
                <a:gd name="T37" fmla="*/ 24 h 92"/>
                <a:gd name="T38" fmla="*/ 26 w 108"/>
                <a:gd name="T39" fmla="*/ 24 h 92"/>
                <a:gd name="T40" fmla="*/ 26 w 108"/>
                <a:gd name="T41" fmla="*/ 83 h 92"/>
                <a:gd name="T42" fmla="*/ 14 w 108"/>
                <a:gd name="T43" fmla="*/ 83 h 92"/>
                <a:gd name="T44" fmla="*/ 10 w 108"/>
                <a:gd name="T45" fmla="*/ 78 h 92"/>
                <a:gd name="T46" fmla="*/ 99 w 108"/>
                <a:gd name="T47" fmla="*/ 78 h 92"/>
                <a:gd name="T48" fmla="*/ 94 w 108"/>
                <a:gd name="T49" fmla="*/ 83 h 92"/>
                <a:gd name="T50" fmla="*/ 35 w 108"/>
                <a:gd name="T51" fmla="*/ 83 h 92"/>
                <a:gd name="T52" fmla="*/ 35 w 108"/>
                <a:gd name="T53" fmla="*/ 24 h 92"/>
                <a:gd name="T54" fmla="*/ 43 w 108"/>
                <a:gd name="T55" fmla="*/ 24 h 92"/>
                <a:gd name="T56" fmla="*/ 77 w 108"/>
                <a:gd name="T57" fmla="*/ 24 h 92"/>
                <a:gd name="T58" fmla="*/ 94 w 108"/>
                <a:gd name="T59" fmla="*/ 24 h 92"/>
                <a:gd name="T60" fmla="*/ 99 w 108"/>
                <a:gd name="T61" fmla="*/ 29 h 92"/>
                <a:gd name="T62" fmla="*/ 99 w 108"/>
                <a:gd name="T63" fmla="*/ 7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" h="92">
                  <a:moveTo>
                    <a:pt x="94" y="15"/>
                  </a:moveTo>
                  <a:cubicBezTo>
                    <a:pt x="77" y="15"/>
                    <a:pt x="77" y="15"/>
                    <a:pt x="77" y="15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5"/>
                    <a:pt x="72" y="0"/>
                    <a:pt x="6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3" y="5"/>
                    <a:pt x="43" y="1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7" y="15"/>
                    <a:pt x="0" y="21"/>
                    <a:pt x="0" y="2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6"/>
                    <a:pt x="6" y="92"/>
                    <a:pt x="1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101" y="92"/>
                    <a:pt x="108" y="86"/>
                    <a:pt x="108" y="78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8" y="21"/>
                    <a:pt x="101" y="15"/>
                    <a:pt x="94" y="15"/>
                  </a:cubicBezTo>
                  <a:close/>
                  <a:moveTo>
                    <a:pt x="10" y="78"/>
                  </a:moveTo>
                  <a:cubicBezTo>
                    <a:pt x="10" y="29"/>
                    <a:pt x="10" y="29"/>
                    <a:pt x="10" y="29"/>
                  </a:cubicBezTo>
                  <a:cubicBezTo>
                    <a:pt x="10" y="27"/>
                    <a:pt x="12" y="24"/>
                    <a:pt x="14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11" y="83"/>
                    <a:pt x="10" y="80"/>
                    <a:pt x="10" y="78"/>
                  </a:cubicBezTo>
                  <a:close/>
                  <a:moveTo>
                    <a:pt x="99" y="78"/>
                  </a:moveTo>
                  <a:cubicBezTo>
                    <a:pt x="99" y="80"/>
                    <a:pt x="96" y="83"/>
                    <a:pt x="94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6" y="24"/>
                    <a:pt x="99" y="27"/>
                    <a:pt x="99" y="29"/>
                  </a:cubicBezTo>
                  <a:lnTo>
                    <a:pt x="99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6" name="Freeform 30"/>
            <p:cNvSpPr>
              <a:spLocks noEditPoints="1"/>
            </p:cNvSpPr>
            <p:nvPr/>
          </p:nvSpPr>
          <p:spPr bwMode="auto">
            <a:xfrm>
              <a:off x="93" y="83"/>
              <a:ext cx="74" cy="74"/>
            </a:xfrm>
            <a:custGeom>
              <a:avLst/>
              <a:gdLst>
                <a:gd name="T0" fmla="*/ 17 w 34"/>
                <a:gd name="T1" fmla="*/ 0 h 34"/>
                <a:gd name="T2" fmla="*/ 0 w 34"/>
                <a:gd name="T3" fmla="*/ 17 h 34"/>
                <a:gd name="T4" fmla="*/ 17 w 34"/>
                <a:gd name="T5" fmla="*/ 34 h 34"/>
                <a:gd name="T6" fmla="*/ 34 w 34"/>
                <a:gd name="T7" fmla="*/ 17 h 34"/>
                <a:gd name="T8" fmla="*/ 17 w 34"/>
                <a:gd name="T9" fmla="*/ 0 h 34"/>
                <a:gd name="T10" fmla="*/ 17 w 34"/>
                <a:gd name="T11" fmla="*/ 25 h 34"/>
                <a:gd name="T12" fmla="*/ 9 w 34"/>
                <a:gd name="T13" fmla="*/ 17 h 34"/>
                <a:gd name="T14" fmla="*/ 17 w 34"/>
                <a:gd name="T15" fmla="*/ 10 h 34"/>
                <a:gd name="T16" fmla="*/ 25 w 34"/>
                <a:gd name="T17" fmla="*/ 17 h 34"/>
                <a:gd name="T18" fmla="*/ 17 w 34"/>
                <a:gd name="T19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7"/>
                    <a:pt x="8" y="34"/>
                    <a:pt x="17" y="34"/>
                  </a:cubicBezTo>
                  <a:cubicBezTo>
                    <a:pt x="26" y="34"/>
                    <a:pt x="34" y="27"/>
                    <a:pt x="34" y="17"/>
                  </a:cubicBezTo>
                  <a:cubicBezTo>
                    <a:pt x="34" y="8"/>
                    <a:pt x="26" y="0"/>
                    <a:pt x="17" y="0"/>
                  </a:cubicBezTo>
                  <a:close/>
                  <a:moveTo>
                    <a:pt x="17" y="25"/>
                  </a:moveTo>
                  <a:cubicBezTo>
                    <a:pt x="13" y="25"/>
                    <a:pt x="9" y="21"/>
                    <a:pt x="9" y="17"/>
                  </a:cubicBezTo>
                  <a:cubicBezTo>
                    <a:pt x="9" y="13"/>
                    <a:pt x="13" y="10"/>
                    <a:pt x="17" y="10"/>
                  </a:cubicBezTo>
                  <a:cubicBezTo>
                    <a:pt x="21" y="10"/>
                    <a:pt x="25" y="13"/>
                    <a:pt x="25" y="17"/>
                  </a:cubicBezTo>
                  <a:cubicBezTo>
                    <a:pt x="25" y="21"/>
                    <a:pt x="21" y="25"/>
                    <a:pt x="17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1116013" y="1695450"/>
            <a:ext cx="1800225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ANALYSIS</a:t>
            </a:r>
            <a:endParaRPr lang="zh-CN" altLang="en-US" sz="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732" name="Rectangle 36"/>
          <p:cNvSpPr>
            <a:spLocks noChangeArrowheads="1"/>
          </p:cNvSpPr>
          <p:nvPr/>
        </p:nvSpPr>
        <p:spPr bwMode="auto">
          <a:xfrm>
            <a:off x="1116013" y="2332038"/>
            <a:ext cx="1800225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INFOGRAPHIC</a:t>
            </a:r>
            <a:endParaRPr lang="zh-CN" altLang="en-US" sz="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733" name="Rectangle 37"/>
          <p:cNvSpPr>
            <a:spLocks noChangeArrowheads="1"/>
          </p:cNvSpPr>
          <p:nvPr/>
        </p:nvSpPr>
        <p:spPr bwMode="auto">
          <a:xfrm>
            <a:off x="1116013" y="2984500"/>
            <a:ext cx="1800225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RESEARCH</a:t>
            </a:r>
            <a:endParaRPr lang="zh-CN" altLang="en-US" sz="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734" name="Rectangle 38"/>
          <p:cNvSpPr>
            <a:spLocks noChangeArrowheads="1"/>
          </p:cNvSpPr>
          <p:nvPr/>
        </p:nvSpPr>
        <p:spPr bwMode="auto">
          <a:xfrm>
            <a:off x="1116013" y="3673475"/>
            <a:ext cx="1800225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POWERFUL</a:t>
            </a:r>
            <a:endParaRPr lang="zh-CN" altLang="en-US" sz="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458817" y="358586"/>
            <a:ext cx="222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Rectangle 20"/>
          <p:cNvSpPr>
            <a:spLocks noChangeArrowheads="1"/>
          </p:cNvSpPr>
          <p:nvPr/>
        </p:nvSpPr>
        <p:spPr bwMode="auto">
          <a:xfrm>
            <a:off x="3671697" y="685492"/>
            <a:ext cx="180060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subtitle for your presentation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22" name="Group 66"/>
          <p:cNvGrpSpPr/>
          <p:nvPr/>
        </p:nvGrpSpPr>
        <p:grpSpPr bwMode="auto">
          <a:xfrm>
            <a:off x="3765550" y="1490663"/>
            <a:ext cx="1611313" cy="3233737"/>
            <a:chOff x="2372" y="898"/>
            <a:chExt cx="1015" cy="2037"/>
          </a:xfrm>
        </p:grpSpPr>
        <p:sp>
          <p:nvSpPr>
            <p:cNvPr id="19503" name="Freeform 47"/>
            <p:cNvSpPr/>
            <p:nvPr/>
          </p:nvSpPr>
          <p:spPr bwMode="auto">
            <a:xfrm>
              <a:off x="2372" y="898"/>
              <a:ext cx="223" cy="845"/>
            </a:xfrm>
            <a:custGeom>
              <a:avLst/>
              <a:gdLst>
                <a:gd name="T0" fmla="*/ 123 w 123"/>
                <a:gd name="T1" fmla="*/ 464 h 464"/>
                <a:gd name="T2" fmla="*/ 123 w 123"/>
                <a:gd name="T3" fmla="*/ 11 h 464"/>
                <a:gd name="T4" fmla="*/ 111 w 123"/>
                <a:gd name="T5" fmla="*/ 0 h 464"/>
                <a:gd name="T6" fmla="*/ 11 w 123"/>
                <a:gd name="T7" fmla="*/ 0 h 464"/>
                <a:gd name="T8" fmla="*/ 0 w 123"/>
                <a:gd name="T9" fmla="*/ 11 h 464"/>
                <a:gd name="T10" fmla="*/ 0 w 123"/>
                <a:gd name="T11" fmla="*/ 464 h 464"/>
                <a:gd name="T12" fmla="*/ 123 w 123"/>
                <a:gd name="T13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464">
                  <a:moveTo>
                    <a:pt x="123" y="464"/>
                  </a:moveTo>
                  <a:cubicBezTo>
                    <a:pt x="123" y="11"/>
                    <a:pt x="123" y="11"/>
                    <a:pt x="123" y="11"/>
                  </a:cubicBezTo>
                  <a:cubicBezTo>
                    <a:pt x="123" y="5"/>
                    <a:pt x="118" y="0"/>
                    <a:pt x="1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64"/>
                    <a:pt x="0" y="464"/>
                    <a:pt x="0" y="464"/>
                  </a:cubicBezTo>
                  <a:lnTo>
                    <a:pt x="123" y="4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9504" name="Freeform 48"/>
            <p:cNvSpPr/>
            <p:nvPr/>
          </p:nvSpPr>
          <p:spPr bwMode="auto">
            <a:xfrm>
              <a:off x="2635" y="898"/>
              <a:ext cx="224" cy="845"/>
            </a:xfrm>
            <a:custGeom>
              <a:avLst/>
              <a:gdLst>
                <a:gd name="T0" fmla="*/ 123 w 123"/>
                <a:gd name="T1" fmla="*/ 464 h 464"/>
                <a:gd name="T2" fmla="*/ 123 w 123"/>
                <a:gd name="T3" fmla="*/ 11 h 464"/>
                <a:gd name="T4" fmla="*/ 111 w 123"/>
                <a:gd name="T5" fmla="*/ 0 h 464"/>
                <a:gd name="T6" fmla="*/ 11 w 123"/>
                <a:gd name="T7" fmla="*/ 0 h 464"/>
                <a:gd name="T8" fmla="*/ 0 w 123"/>
                <a:gd name="T9" fmla="*/ 11 h 464"/>
                <a:gd name="T10" fmla="*/ 0 w 123"/>
                <a:gd name="T11" fmla="*/ 464 h 464"/>
                <a:gd name="T12" fmla="*/ 123 w 123"/>
                <a:gd name="T13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464">
                  <a:moveTo>
                    <a:pt x="123" y="464"/>
                  </a:moveTo>
                  <a:cubicBezTo>
                    <a:pt x="123" y="11"/>
                    <a:pt x="123" y="11"/>
                    <a:pt x="123" y="11"/>
                  </a:cubicBezTo>
                  <a:cubicBezTo>
                    <a:pt x="123" y="5"/>
                    <a:pt x="118" y="0"/>
                    <a:pt x="1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64"/>
                    <a:pt x="0" y="464"/>
                    <a:pt x="0" y="464"/>
                  </a:cubicBezTo>
                  <a:lnTo>
                    <a:pt x="123" y="46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5" name="Freeform 49"/>
            <p:cNvSpPr/>
            <p:nvPr/>
          </p:nvSpPr>
          <p:spPr bwMode="auto">
            <a:xfrm>
              <a:off x="2899" y="898"/>
              <a:ext cx="224" cy="845"/>
            </a:xfrm>
            <a:custGeom>
              <a:avLst/>
              <a:gdLst>
                <a:gd name="T0" fmla="*/ 123 w 123"/>
                <a:gd name="T1" fmla="*/ 464 h 464"/>
                <a:gd name="T2" fmla="*/ 123 w 123"/>
                <a:gd name="T3" fmla="*/ 11 h 464"/>
                <a:gd name="T4" fmla="*/ 111 w 123"/>
                <a:gd name="T5" fmla="*/ 0 h 464"/>
                <a:gd name="T6" fmla="*/ 11 w 123"/>
                <a:gd name="T7" fmla="*/ 0 h 464"/>
                <a:gd name="T8" fmla="*/ 0 w 123"/>
                <a:gd name="T9" fmla="*/ 11 h 464"/>
                <a:gd name="T10" fmla="*/ 0 w 123"/>
                <a:gd name="T11" fmla="*/ 464 h 464"/>
                <a:gd name="T12" fmla="*/ 123 w 123"/>
                <a:gd name="T13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464">
                  <a:moveTo>
                    <a:pt x="123" y="464"/>
                  </a:moveTo>
                  <a:cubicBezTo>
                    <a:pt x="123" y="11"/>
                    <a:pt x="123" y="11"/>
                    <a:pt x="123" y="11"/>
                  </a:cubicBezTo>
                  <a:cubicBezTo>
                    <a:pt x="123" y="5"/>
                    <a:pt x="118" y="0"/>
                    <a:pt x="1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64"/>
                    <a:pt x="0" y="464"/>
                    <a:pt x="0" y="464"/>
                  </a:cubicBezTo>
                  <a:lnTo>
                    <a:pt x="123" y="4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6" name="Freeform 50"/>
            <p:cNvSpPr/>
            <p:nvPr/>
          </p:nvSpPr>
          <p:spPr bwMode="auto">
            <a:xfrm>
              <a:off x="3163" y="898"/>
              <a:ext cx="224" cy="845"/>
            </a:xfrm>
            <a:custGeom>
              <a:avLst/>
              <a:gdLst>
                <a:gd name="T0" fmla="*/ 123 w 123"/>
                <a:gd name="T1" fmla="*/ 464 h 464"/>
                <a:gd name="T2" fmla="*/ 123 w 123"/>
                <a:gd name="T3" fmla="*/ 11 h 464"/>
                <a:gd name="T4" fmla="*/ 111 w 123"/>
                <a:gd name="T5" fmla="*/ 0 h 464"/>
                <a:gd name="T6" fmla="*/ 11 w 123"/>
                <a:gd name="T7" fmla="*/ 0 h 464"/>
                <a:gd name="T8" fmla="*/ 0 w 123"/>
                <a:gd name="T9" fmla="*/ 11 h 464"/>
                <a:gd name="T10" fmla="*/ 0 w 123"/>
                <a:gd name="T11" fmla="*/ 464 h 464"/>
                <a:gd name="T12" fmla="*/ 123 w 123"/>
                <a:gd name="T13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464">
                  <a:moveTo>
                    <a:pt x="123" y="464"/>
                  </a:moveTo>
                  <a:cubicBezTo>
                    <a:pt x="123" y="11"/>
                    <a:pt x="123" y="11"/>
                    <a:pt x="123" y="11"/>
                  </a:cubicBezTo>
                  <a:cubicBezTo>
                    <a:pt x="123" y="5"/>
                    <a:pt x="118" y="0"/>
                    <a:pt x="1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64"/>
                    <a:pt x="0" y="464"/>
                    <a:pt x="0" y="464"/>
                  </a:cubicBezTo>
                  <a:lnTo>
                    <a:pt x="123" y="46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7" name="Freeform 51"/>
            <p:cNvSpPr/>
            <p:nvPr/>
          </p:nvSpPr>
          <p:spPr bwMode="auto">
            <a:xfrm>
              <a:off x="2619" y="2036"/>
              <a:ext cx="131" cy="526"/>
            </a:xfrm>
            <a:custGeom>
              <a:avLst/>
              <a:gdLst>
                <a:gd name="T0" fmla="*/ 131 w 131"/>
                <a:gd name="T1" fmla="*/ 462 h 526"/>
                <a:gd name="T2" fmla="*/ 66 w 131"/>
                <a:gd name="T3" fmla="*/ 526 h 526"/>
                <a:gd name="T4" fmla="*/ 0 w 131"/>
                <a:gd name="T5" fmla="*/ 462 h 526"/>
                <a:gd name="T6" fmla="*/ 0 w 131"/>
                <a:gd name="T7" fmla="*/ 0 h 526"/>
                <a:gd name="T8" fmla="*/ 131 w 131"/>
                <a:gd name="T9" fmla="*/ 0 h 526"/>
                <a:gd name="T10" fmla="*/ 131 w 131"/>
                <a:gd name="T11" fmla="*/ 46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526">
                  <a:moveTo>
                    <a:pt x="131" y="462"/>
                  </a:moveTo>
                  <a:lnTo>
                    <a:pt x="66" y="526"/>
                  </a:lnTo>
                  <a:lnTo>
                    <a:pt x="0" y="462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131" y="4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8" name="Freeform 52"/>
            <p:cNvSpPr/>
            <p:nvPr/>
          </p:nvSpPr>
          <p:spPr bwMode="auto">
            <a:xfrm>
              <a:off x="2750" y="2036"/>
              <a:ext cx="129" cy="526"/>
            </a:xfrm>
            <a:custGeom>
              <a:avLst/>
              <a:gdLst>
                <a:gd name="T0" fmla="*/ 129 w 129"/>
                <a:gd name="T1" fmla="*/ 462 h 526"/>
                <a:gd name="T2" fmla="*/ 64 w 129"/>
                <a:gd name="T3" fmla="*/ 526 h 526"/>
                <a:gd name="T4" fmla="*/ 0 w 129"/>
                <a:gd name="T5" fmla="*/ 462 h 526"/>
                <a:gd name="T6" fmla="*/ 0 w 129"/>
                <a:gd name="T7" fmla="*/ 0 h 526"/>
                <a:gd name="T8" fmla="*/ 129 w 129"/>
                <a:gd name="T9" fmla="*/ 0 h 526"/>
                <a:gd name="T10" fmla="*/ 129 w 129"/>
                <a:gd name="T11" fmla="*/ 46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526">
                  <a:moveTo>
                    <a:pt x="129" y="462"/>
                  </a:moveTo>
                  <a:lnTo>
                    <a:pt x="64" y="526"/>
                  </a:lnTo>
                  <a:lnTo>
                    <a:pt x="0" y="462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46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9" name="Freeform 53"/>
            <p:cNvSpPr/>
            <p:nvPr/>
          </p:nvSpPr>
          <p:spPr bwMode="auto">
            <a:xfrm>
              <a:off x="2879" y="2036"/>
              <a:ext cx="130" cy="526"/>
            </a:xfrm>
            <a:custGeom>
              <a:avLst/>
              <a:gdLst>
                <a:gd name="T0" fmla="*/ 130 w 130"/>
                <a:gd name="T1" fmla="*/ 462 h 526"/>
                <a:gd name="T2" fmla="*/ 66 w 130"/>
                <a:gd name="T3" fmla="*/ 526 h 526"/>
                <a:gd name="T4" fmla="*/ 0 w 130"/>
                <a:gd name="T5" fmla="*/ 462 h 526"/>
                <a:gd name="T6" fmla="*/ 0 w 130"/>
                <a:gd name="T7" fmla="*/ 0 h 526"/>
                <a:gd name="T8" fmla="*/ 130 w 130"/>
                <a:gd name="T9" fmla="*/ 0 h 526"/>
                <a:gd name="T10" fmla="*/ 130 w 130"/>
                <a:gd name="T11" fmla="*/ 46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526">
                  <a:moveTo>
                    <a:pt x="130" y="462"/>
                  </a:moveTo>
                  <a:lnTo>
                    <a:pt x="66" y="526"/>
                  </a:lnTo>
                  <a:lnTo>
                    <a:pt x="0" y="462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4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10" name="Freeform 54"/>
            <p:cNvSpPr/>
            <p:nvPr/>
          </p:nvSpPr>
          <p:spPr bwMode="auto">
            <a:xfrm>
              <a:off x="3009" y="2036"/>
              <a:ext cx="131" cy="526"/>
            </a:xfrm>
            <a:custGeom>
              <a:avLst/>
              <a:gdLst>
                <a:gd name="T0" fmla="*/ 131 w 131"/>
                <a:gd name="T1" fmla="*/ 462 h 526"/>
                <a:gd name="T2" fmla="*/ 65 w 131"/>
                <a:gd name="T3" fmla="*/ 526 h 526"/>
                <a:gd name="T4" fmla="*/ 0 w 131"/>
                <a:gd name="T5" fmla="*/ 462 h 526"/>
                <a:gd name="T6" fmla="*/ 0 w 131"/>
                <a:gd name="T7" fmla="*/ 0 h 526"/>
                <a:gd name="T8" fmla="*/ 131 w 131"/>
                <a:gd name="T9" fmla="*/ 0 h 526"/>
                <a:gd name="T10" fmla="*/ 131 w 131"/>
                <a:gd name="T11" fmla="*/ 46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526">
                  <a:moveTo>
                    <a:pt x="131" y="462"/>
                  </a:moveTo>
                  <a:lnTo>
                    <a:pt x="65" y="526"/>
                  </a:lnTo>
                  <a:lnTo>
                    <a:pt x="0" y="462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131" y="46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11" name="Freeform 55"/>
            <p:cNvSpPr/>
            <p:nvPr/>
          </p:nvSpPr>
          <p:spPr bwMode="auto">
            <a:xfrm>
              <a:off x="2372" y="1741"/>
              <a:ext cx="378" cy="297"/>
            </a:xfrm>
            <a:custGeom>
              <a:avLst/>
              <a:gdLst>
                <a:gd name="T0" fmla="*/ 378 w 378"/>
                <a:gd name="T1" fmla="*/ 297 h 297"/>
                <a:gd name="T2" fmla="*/ 247 w 378"/>
                <a:gd name="T3" fmla="*/ 297 h 297"/>
                <a:gd name="T4" fmla="*/ 0 w 378"/>
                <a:gd name="T5" fmla="*/ 0 h 297"/>
                <a:gd name="T6" fmla="*/ 223 w 378"/>
                <a:gd name="T7" fmla="*/ 0 h 297"/>
                <a:gd name="T8" fmla="*/ 378 w 378"/>
                <a:gd name="T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297">
                  <a:moveTo>
                    <a:pt x="378" y="297"/>
                  </a:moveTo>
                  <a:lnTo>
                    <a:pt x="247" y="297"/>
                  </a:lnTo>
                  <a:lnTo>
                    <a:pt x="0" y="0"/>
                  </a:lnTo>
                  <a:lnTo>
                    <a:pt x="223" y="0"/>
                  </a:lnTo>
                  <a:lnTo>
                    <a:pt x="378" y="29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12" name="Freeform 56"/>
            <p:cNvSpPr/>
            <p:nvPr/>
          </p:nvSpPr>
          <p:spPr bwMode="auto">
            <a:xfrm>
              <a:off x="2635" y="1741"/>
              <a:ext cx="244" cy="297"/>
            </a:xfrm>
            <a:custGeom>
              <a:avLst/>
              <a:gdLst>
                <a:gd name="T0" fmla="*/ 244 w 244"/>
                <a:gd name="T1" fmla="*/ 297 h 297"/>
                <a:gd name="T2" fmla="*/ 115 w 244"/>
                <a:gd name="T3" fmla="*/ 297 h 297"/>
                <a:gd name="T4" fmla="*/ 0 w 244"/>
                <a:gd name="T5" fmla="*/ 0 h 297"/>
                <a:gd name="T6" fmla="*/ 224 w 244"/>
                <a:gd name="T7" fmla="*/ 0 h 297"/>
                <a:gd name="T8" fmla="*/ 244 w 244"/>
                <a:gd name="T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97">
                  <a:moveTo>
                    <a:pt x="244" y="297"/>
                  </a:moveTo>
                  <a:lnTo>
                    <a:pt x="115" y="297"/>
                  </a:lnTo>
                  <a:lnTo>
                    <a:pt x="0" y="0"/>
                  </a:lnTo>
                  <a:lnTo>
                    <a:pt x="224" y="0"/>
                  </a:lnTo>
                  <a:lnTo>
                    <a:pt x="244" y="29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13" name="Freeform 57"/>
            <p:cNvSpPr/>
            <p:nvPr/>
          </p:nvSpPr>
          <p:spPr bwMode="auto">
            <a:xfrm>
              <a:off x="2879" y="1741"/>
              <a:ext cx="244" cy="297"/>
            </a:xfrm>
            <a:custGeom>
              <a:avLst/>
              <a:gdLst>
                <a:gd name="T0" fmla="*/ 130 w 244"/>
                <a:gd name="T1" fmla="*/ 297 h 297"/>
                <a:gd name="T2" fmla="*/ 0 w 244"/>
                <a:gd name="T3" fmla="*/ 297 h 297"/>
                <a:gd name="T4" fmla="*/ 20 w 244"/>
                <a:gd name="T5" fmla="*/ 0 h 297"/>
                <a:gd name="T6" fmla="*/ 244 w 244"/>
                <a:gd name="T7" fmla="*/ 0 h 297"/>
                <a:gd name="T8" fmla="*/ 130 w 244"/>
                <a:gd name="T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97">
                  <a:moveTo>
                    <a:pt x="130" y="297"/>
                  </a:moveTo>
                  <a:lnTo>
                    <a:pt x="0" y="297"/>
                  </a:lnTo>
                  <a:lnTo>
                    <a:pt x="20" y="0"/>
                  </a:lnTo>
                  <a:lnTo>
                    <a:pt x="244" y="0"/>
                  </a:lnTo>
                  <a:lnTo>
                    <a:pt x="130" y="29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14" name="Freeform 58"/>
            <p:cNvSpPr/>
            <p:nvPr/>
          </p:nvSpPr>
          <p:spPr bwMode="auto">
            <a:xfrm>
              <a:off x="3009" y="1741"/>
              <a:ext cx="378" cy="297"/>
            </a:xfrm>
            <a:custGeom>
              <a:avLst/>
              <a:gdLst>
                <a:gd name="T0" fmla="*/ 131 w 378"/>
                <a:gd name="T1" fmla="*/ 297 h 297"/>
                <a:gd name="T2" fmla="*/ 0 w 378"/>
                <a:gd name="T3" fmla="*/ 297 h 297"/>
                <a:gd name="T4" fmla="*/ 154 w 378"/>
                <a:gd name="T5" fmla="*/ 0 h 297"/>
                <a:gd name="T6" fmla="*/ 378 w 378"/>
                <a:gd name="T7" fmla="*/ 0 h 297"/>
                <a:gd name="T8" fmla="*/ 131 w 378"/>
                <a:gd name="T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297">
                  <a:moveTo>
                    <a:pt x="131" y="297"/>
                  </a:moveTo>
                  <a:lnTo>
                    <a:pt x="0" y="297"/>
                  </a:lnTo>
                  <a:lnTo>
                    <a:pt x="154" y="0"/>
                  </a:lnTo>
                  <a:lnTo>
                    <a:pt x="378" y="0"/>
                  </a:lnTo>
                  <a:lnTo>
                    <a:pt x="131" y="29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15" name="Freeform 59"/>
            <p:cNvSpPr/>
            <p:nvPr/>
          </p:nvSpPr>
          <p:spPr bwMode="auto">
            <a:xfrm>
              <a:off x="2619" y="2498"/>
              <a:ext cx="521" cy="321"/>
            </a:xfrm>
            <a:custGeom>
              <a:avLst/>
              <a:gdLst>
                <a:gd name="T0" fmla="*/ 521 w 521"/>
                <a:gd name="T1" fmla="*/ 0 h 321"/>
                <a:gd name="T2" fmla="*/ 0 w 521"/>
                <a:gd name="T3" fmla="*/ 0 h 321"/>
                <a:gd name="T4" fmla="*/ 191 w 521"/>
                <a:gd name="T5" fmla="*/ 321 h 321"/>
                <a:gd name="T6" fmla="*/ 330 w 521"/>
                <a:gd name="T7" fmla="*/ 321 h 321"/>
                <a:gd name="T8" fmla="*/ 521 w 521"/>
                <a:gd name="T9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1" h="321">
                  <a:moveTo>
                    <a:pt x="521" y="0"/>
                  </a:moveTo>
                  <a:lnTo>
                    <a:pt x="0" y="0"/>
                  </a:lnTo>
                  <a:lnTo>
                    <a:pt x="191" y="321"/>
                  </a:lnTo>
                  <a:lnTo>
                    <a:pt x="330" y="321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9516" name="Freeform 60"/>
            <p:cNvSpPr/>
            <p:nvPr/>
          </p:nvSpPr>
          <p:spPr bwMode="auto">
            <a:xfrm>
              <a:off x="2810" y="2819"/>
              <a:ext cx="139" cy="116"/>
            </a:xfrm>
            <a:custGeom>
              <a:avLst/>
              <a:gdLst>
                <a:gd name="T0" fmla="*/ 139 w 139"/>
                <a:gd name="T1" fmla="*/ 0 h 116"/>
                <a:gd name="T2" fmla="*/ 0 w 139"/>
                <a:gd name="T3" fmla="*/ 0 h 116"/>
                <a:gd name="T4" fmla="*/ 69 w 139"/>
                <a:gd name="T5" fmla="*/ 116 h 116"/>
                <a:gd name="T6" fmla="*/ 139 w 139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116">
                  <a:moveTo>
                    <a:pt x="139" y="0"/>
                  </a:moveTo>
                  <a:lnTo>
                    <a:pt x="0" y="0"/>
                  </a:lnTo>
                  <a:lnTo>
                    <a:pt x="69" y="116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532" name="Group 76"/>
          <p:cNvGrpSpPr/>
          <p:nvPr/>
        </p:nvGrpSpPr>
        <p:grpSpPr bwMode="auto">
          <a:xfrm>
            <a:off x="684213" y="3506788"/>
            <a:ext cx="284162" cy="282575"/>
            <a:chOff x="1245" y="2094"/>
            <a:chExt cx="179" cy="178"/>
          </a:xfrm>
          <a:solidFill>
            <a:schemeClr val="accent1"/>
          </a:solidFill>
        </p:grpSpPr>
        <p:sp>
          <p:nvSpPr>
            <p:cNvPr id="19517" name="Oval 61"/>
            <p:cNvSpPr>
              <a:spLocks noChangeArrowheads="1"/>
            </p:cNvSpPr>
            <p:nvPr/>
          </p:nvSpPr>
          <p:spPr bwMode="auto">
            <a:xfrm>
              <a:off x="1245" y="2094"/>
              <a:ext cx="179" cy="17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18" name="Freeform 62"/>
            <p:cNvSpPr/>
            <p:nvPr/>
          </p:nvSpPr>
          <p:spPr bwMode="auto">
            <a:xfrm>
              <a:off x="1283" y="2149"/>
              <a:ext cx="104" cy="67"/>
            </a:xfrm>
            <a:custGeom>
              <a:avLst/>
              <a:gdLst>
                <a:gd name="T0" fmla="*/ 0 w 104"/>
                <a:gd name="T1" fmla="*/ 29 h 67"/>
                <a:gd name="T2" fmla="*/ 42 w 104"/>
                <a:gd name="T3" fmla="*/ 67 h 67"/>
                <a:gd name="T4" fmla="*/ 104 w 104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67">
                  <a:moveTo>
                    <a:pt x="0" y="29"/>
                  </a:moveTo>
                  <a:lnTo>
                    <a:pt x="42" y="67"/>
                  </a:lnTo>
                  <a:lnTo>
                    <a:pt x="104" y="0"/>
                  </a:lnTo>
                </a:path>
              </a:pathLst>
            </a:custGeom>
            <a:grpFill/>
            <a:ln w="33338" cap="rnd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533" name="Group 77"/>
          <p:cNvGrpSpPr/>
          <p:nvPr/>
        </p:nvGrpSpPr>
        <p:grpSpPr bwMode="auto">
          <a:xfrm>
            <a:off x="5651500" y="3506788"/>
            <a:ext cx="284163" cy="282575"/>
            <a:chOff x="4336" y="2094"/>
            <a:chExt cx="179" cy="17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9519" name="Oval 63"/>
            <p:cNvSpPr>
              <a:spLocks noChangeArrowheads="1"/>
            </p:cNvSpPr>
            <p:nvPr/>
          </p:nvSpPr>
          <p:spPr bwMode="auto">
            <a:xfrm>
              <a:off x="4336" y="2094"/>
              <a:ext cx="179" cy="17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20" name="Freeform 64"/>
            <p:cNvSpPr/>
            <p:nvPr/>
          </p:nvSpPr>
          <p:spPr bwMode="auto">
            <a:xfrm>
              <a:off x="4375" y="2149"/>
              <a:ext cx="103" cy="67"/>
            </a:xfrm>
            <a:custGeom>
              <a:avLst/>
              <a:gdLst>
                <a:gd name="T0" fmla="*/ 0 w 103"/>
                <a:gd name="T1" fmla="*/ 29 h 67"/>
                <a:gd name="T2" fmla="*/ 41 w 103"/>
                <a:gd name="T3" fmla="*/ 67 h 67"/>
                <a:gd name="T4" fmla="*/ 103 w 103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67">
                  <a:moveTo>
                    <a:pt x="0" y="29"/>
                  </a:moveTo>
                  <a:lnTo>
                    <a:pt x="41" y="67"/>
                  </a:lnTo>
                  <a:lnTo>
                    <a:pt x="103" y="0"/>
                  </a:lnTo>
                </a:path>
              </a:pathLst>
            </a:custGeom>
            <a:grpFill/>
            <a:ln w="33338" cap="rnd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523" name="Rectangle 67"/>
          <p:cNvSpPr>
            <a:spLocks noChangeArrowheads="1"/>
          </p:cNvSpPr>
          <p:nvPr/>
        </p:nvSpPr>
        <p:spPr bwMode="auto">
          <a:xfrm>
            <a:off x="468313" y="1555750"/>
            <a:ext cx="1800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Option 01</a:t>
            </a:r>
            <a:endParaRPr lang="zh-CN" altLang="en-US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524" name="Rectangle 68"/>
          <p:cNvSpPr>
            <a:spLocks noChangeArrowheads="1"/>
          </p:cNvSpPr>
          <p:nvPr/>
        </p:nvSpPr>
        <p:spPr bwMode="auto">
          <a:xfrm>
            <a:off x="828675" y="2227263"/>
            <a:ext cx="1800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Option 0</a:t>
            </a:r>
            <a:r>
              <a:rPr lang="en-US" altLang="zh-CN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zh-CN" altLang="en-US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525" name="Rectangle 69"/>
          <p:cNvSpPr>
            <a:spLocks noChangeArrowheads="1"/>
          </p:cNvSpPr>
          <p:nvPr/>
        </p:nvSpPr>
        <p:spPr bwMode="auto">
          <a:xfrm>
            <a:off x="6948488" y="1555750"/>
            <a:ext cx="1800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Option </a:t>
            </a:r>
            <a:r>
              <a:rPr lang="zh-CN" altLang="en-U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</a:t>
            </a:r>
            <a:r>
              <a:rPr lang="en-US" altLang="zh-CN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endParaRPr lang="zh-CN" altLang="en-US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526" name="Rectangle 70"/>
          <p:cNvSpPr>
            <a:spLocks noChangeArrowheads="1"/>
          </p:cNvSpPr>
          <p:nvPr/>
        </p:nvSpPr>
        <p:spPr bwMode="auto">
          <a:xfrm>
            <a:off x="6588125" y="2227263"/>
            <a:ext cx="1800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Option </a:t>
            </a:r>
            <a:r>
              <a:rPr lang="zh-CN" altLang="en-U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</a:t>
            </a:r>
            <a:r>
              <a:rPr lang="en-US" altLang="zh-CN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lang="zh-CN" altLang="en-US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527" name="Line 71"/>
          <p:cNvSpPr>
            <a:spLocks noChangeShapeType="1"/>
          </p:cNvSpPr>
          <p:nvPr/>
        </p:nvSpPr>
        <p:spPr bwMode="auto">
          <a:xfrm>
            <a:off x="2339975" y="1627188"/>
            <a:ext cx="1584325" cy="0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529" name="Line 73"/>
          <p:cNvSpPr>
            <a:spLocks noChangeShapeType="1"/>
          </p:cNvSpPr>
          <p:nvPr/>
        </p:nvSpPr>
        <p:spPr bwMode="auto">
          <a:xfrm>
            <a:off x="5213350" y="1627188"/>
            <a:ext cx="1584325" cy="0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530" name="Line 74"/>
          <p:cNvSpPr>
            <a:spLocks noChangeShapeType="1"/>
          </p:cNvSpPr>
          <p:nvPr/>
        </p:nvSpPr>
        <p:spPr bwMode="auto">
          <a:xfrm>
            <a:off x="4784725" y="2305050"/>
            <a:ext cx="1682750" cy="0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531" name="Line 75"/>
          <p:cNvSpPr>
            <a:spLocks noChangeShapeType="1"/>
          </p:cNvSpPr>
          <p:nvPr/>
        </p:nvSpPr>
        <p:spPr bwMode="auto">
          <a:xfrm>
            <a:off x="2687638" y="2305050"/>
            <a:ext cx="1682750" cy="0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534" name="Rectangle 78"/>
          <p:cNvSpPr>
            <a:spLocks noChangeArrowheads="1"/>
          </p:cNvSpPr>
          <p:nvPr/>
        </p:nvSpPr>
        <p:spPr bwMode="auto">
          <a:xfrm>
            <a:off x="684213" y="3867150"/>
            <a:ext cx="30956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535" name="Rectangle 79"/>
          <p:cNvSpPr>
            <a:spLocks noChangeArrowheads="1"/>
          </p:cNvSpPr>
          <p:nvPr/>
        </p:nvSpPr>
        <p:spPr bwMode="auto">
          <a:xfrm>
            <a:off x="5651500" y="3867150"/>
            <a:ext cx="30956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458817" y="358586"/>
            <a:ext cx="222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3476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b="1" dirty="0">
              <a:solidFill>
                <a:srgbClr val="3476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Rectangle 20"/>
          <p:cNvSpPr>
            <a:spLocks noChangeArrowheads="1"/>
          </p:cNvSpPr>
          <p:nvPr/>
        </p:nvSpPr>
        <p:spPr bwMode="auto">
          <a:xfrm>
            <a:off x="3671697" y="685492"/>
            <a:ext cx="180060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subtitle for your presentation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Box 140"/>
          <p:cNvSpPr txBox="1"/>
          <p:nvPr/>
        </p:nvSpPr>
        <p:spPr>
          <a:xfrm>
            <a:off x="3168815" y="1706860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敬请各位老师批评指正</a:t>
            </a:r>
            <a:endParaRPr lang="zh-CN" altLang="en-US" sz="40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42" name="组合 141"/>
          <p:cNvGrpSpPr/>
          <p:nvPr/>
        </p:nvGrpSpPr>
        <p:grpSpPr>
          <a:xfrm>
            <a:off x="3284658" y="3009913"/>
            <a:ext cx="219347" cy="219347"/>
            <a:chOff x="801291" y="3535885"/>
            <a:chExt cx="219347" cy="219347"/>
          </a:xfrm>
        </p:grpSpPr>
        <p:sp>
          <p:nvSpPr>
            <p:cNvPr id="143" name="Oval 10"/>
            <p:cNvSpPr>
              <a:spLocks noChangeArrowheads="1"/>
            </p:cNvSpPr>
            <p:nvPr/>
          </p:nvSpPr>
          <p:spPr bwMode="auto">
            <a:xfrm>
              <a:off x="801291" y="3535885"/>
              <a:ext cx="219347" cy="21934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45" name="组合 144"/>
            <p:cNvGrpSpPr/>
            <p:nvPr/>
          </p:nvGrpSpPr>
          <p:grpSpPr>
            <a:xfrm>
              <a:off x="860980" y="3583766"/>
              <a:ext cx="100336" cy="114060"/>
              <a:chOff x="860980" y="3583766"/>
              <a:chExt cx="100336" cy="114060"/>
            </a:xfrm>
          </p:grpSpPr>
          <p:sp>
            <p:nvSpPr>
              <p:cNvPr id="146" name="Freeform 12"/>
              <p:cNvSpPr>
                <a:spLocks noEditPoints="1"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7" name="Freeform 13"/>
              <p:cNvSpPr/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48" name="Group 14"/>
          <p:cNvGrpSpPr/>
          <p:nvPr/>
        </p:nvGrpSpPr>
        <p:grpSpPr bwMode="auto">
          <a:xfrm>
            <a:off x="5029470" y="3009913"/>
            <a:ext cx="219347" cy="219347"/>
            <a:chOff x="4248" y="3024"/>
            <a:chExt cx="600" cy="599"/>
          </a:xfrm>
        </p:grpSpPr>
        <p:sp>
          <p:nvSpPr>
            <p:cNvPr id="149" name="Oval 15"/>
            <p:cNvSpPr>
              <a:spLocks noChangeArrowheads="1"/>
            </p:cNvSpPr>
            <p:nvPr/>
          </p:nvSpPr>
          <p:spPr bwMode="auto">
            <a:xfrm>
              <a:off x="4248" y="3024"/>
              <a:ext cx="600" cy="59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0" name="Group 16"/>
            <p:cNvGrpSpPr/>
            <p:nvPr/>
          </p:nvGrpSpPr>
          <p:grpSpPr bwMode="auto">
            <a:xfrm>
              <a:off x="4441" y="3144"/>
              <a:ext cx="215" cy="345"/>
              <a:chOff x="4441" y="3144"/>
              <a:chExt cx="215" cy="345"/>
            </a:xfrm>
          </p:grpSpPr>
          <p:sp>
            <p:nvSpPr>
              <p:cNvPr id="151" name="Freeform 17"/>
              <p:cNvSpPr>
                <a:spLocks noEditPoints="1"/>
              </p:cNvSpPr>
              <p:nvPr/>
            </p:nvSpPr>
            <p:spPr bwMode="auto">
              <a:xfrm>
                <a:off x="4474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2" name="Freeform 18"/>
              <p:cNvSpPr/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53" name="Text Box 19"/>
          <p:cNvSpPr txBox="1">
            <a:spLocks noChangeArrowheads="1"/>
          </p:cNvSpPr>
          <p:nvPr/>
        </p:nvSpPr>
        <p:spPr bwMode="auto">
          <a:xfrm>
            <a:off x="3494480" y="2981088"/>
            <a:ext cx="1409700" cy="28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指导老师：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xxxxxx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4" name="Text Box 20"/>
          <p:cNvSpPr txBox="1">
            <a:spLocks noChangeArrowheads="1"/>
          </p:cNvSpPr>
          <p:nvPr/>
        </p:nvSpPr>
        <p:spPr bwMode="auto">
          <a:xfrm>
            <a:off x="5255167" y="2981088"/>
            <a:ext cx="1257300" cy="28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答辩人：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xxxxxx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5" name="矩形 154"/>
          <p:cNvSpPr/>
          <p:nvPr/>
        </p:nvSpPr>
        <p:spPr>
          <a:xfrm>
            <a:off x="3168815" y="2426940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THANK YOU FOR WATCHING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56" name="直接连接符 155"/>
          <p:cNvCxnSpPr/>
          <p:nvPr/>
        </p:nvCxnSpPr>
        <p:spPr>
          <a:xfrm>
            <a:off x="3240823" y="2426443"/>
            <a:ext cx="51125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7" name="组合 156"/>
          <p:cNvGrpSpPr/>
          <p:nvPr/>
        </p:nvGrpSpPr>
        <p:grpSpPr>
          <a:xfrm>
            <a:off x="446709" y="708630"/>
            <a:ext cx="8033685" cy="3912360"/>
            <a:chOff x="553750" y="708630"/>
            <a:chExt cx="8033685" cy="3912360"/>
          </a:xfrm>
        </p:grpSpPr>
        <p:grpSp>
          <p:nvGrpSpPr>
            <p:cNvPr id="158" name="组合 157"/>
            <p:cNvGrpSpPr/>
            <p:nvPr/>
          </p:nvGrpSpPr>
          <p:grpSpPr>
            <a:xfrm>
              <a:off x="1116212" y="1435353"/>
              <a:ext cx="1363850" cy="2185147"/>
              <a:chOff x="996950" y="2262188"/>
              <a:chExt cx="434975" cy="696913"/>
            </a:xfrm>
          </p:grpSpPr>
          <p:sp>
            <p:nvSpPr>
              <p:cNvPr id="604" name="Freeform 8"/>
              <p:cNvSpPr>
                <a:spLocks noEditPoints="1"/>
              </p:cNvSpPr>
              <p:nvPr/>
            </p:nvSpPr>
            <p:spPr bwMode="auto">
              <a:xfrm>
                <a:off x="1219200" y="2300288"/>
                <a:ext cx="93663" cy="96838"/>
              </a:xfrm>
              <a:custGeom>
                <a:avLst/>
                <a:gdLst>
                  <a:gd name="T0" fmla="*/ 81 w 87"/>
                  <a:gd name="T1" fmla="*/ 23 h 91"/>
                  <a:gd name="T2" fmla="*/ 79 w 87"/>
                  <a:gd name="T3" fmla="*/ 19 h 91"/>
                  <a:gd name="T4" fmla="*/ 70 w 87"/>
                  <a:gd name="T5" fmla="*/ 17 h 91"/>
                  <a:gd name="T6" fmla="*/ 67 w 87"/>
                  <a:gd name="T7" fmla="*/ 14 h 91"/>
                  <a:gd name="T8" fmla="*/ 65 w 87"/>
                  <a:gd name="T9" fmla="*/ 6 h 91"/>
                  <a:gd name="T10" fmla="*/ 61 w 87"/>
                  <a:gd name="T11" fmla="*/ 4 h 91"/>
                  <a:gd name="T12" fmla="*/ 53 w 87"/>
                  <a:gd name="T13" fmla="*/ 7 h 91"/>
                  <a:gd name="T14" fmla="*/ 49 w 87"/>
                  <a:gd name="T15" fmla="*/ 6 h 91"/>
                  <a:gd name="T16" fmla="*/ 42 w 87"/>
                  <a:gd name="T17" fmla="*/ 0 h 91"/>
                  <a:gd name="T18" fmla="*/ 38 w 87"/>
                  <a:gd name="T19" fmla="*/ 0 h 91"/>
                  <a:gd name="T20" fmla="*/ 33 w 87"/>
                  <a:gd name="T21" fmla="*/ 7 h 91"/>
                  <a:gd name="T22" fmla="*/ 29 w 87"/>
                  <a:gd name="T23" fmla="*/ 9 h 91"/>
                  <a:gd name="T24" fmla="*/ 23 w 87"/>
                  <a:gd name="T25" fmla="*/ 5 h 91"/>
                  <a:gd name="T26" fmla="*/ 21 w 87"/>
                  <a:gd name="T27" fmla="*/ 14 h 91"/>
                  <a:gd name="T28" fmla="*/ 17 w 87"/>
                  <a:gd name="T29" fmla="*/ 17 h 91"/>
                  <a:gd name="T30" fmla="*/ 9 w 87"/>
                  <a:gd name="T31" fmla="*/ 18 h 91"/>
                  <a:gd name="T32" fmla="*/ 6 w 87"/>
                  <a:gd name="T33" fmla="*/ 22 h 91"/>
                  <a:gd name="T34" fmla="*/ 8 w 87"/>
                  <a:gd name="T35" fmla="*/ 31 h 91"/>
                  <a:gd name="T36" fmla="*/ 7 w 87"/>
                  <a:gd name="T37" fmla="*/ 35 h 91"/>
                  <a:gd name="T38" fmla="*/ 0 w 87"/>
                  <a:gd name="T39" fmla="*/ 41 h 91"/>
                  <a:gd name="T40" fmla="*/ 0 w 87"/>
                  <a:gd name="T41" fmla="*/ 45 h 91"/>
                  <a:gd name="T42" fmla="*/ 6 w 87"/>
                  <a:gd name="T43" fmla="*/ 52 h 91"/>
                  <a:gd name="T44" fmla="*/ 7 w 87"/>
                  <a:gd name="T45" fmla="*/ 56 h 91"/>
                  <a:gd name="T46" fmla="*/ 4 w 87"/>
                  <a:gd name="T47" fmla="*/ 64 h 91"/>
                  <a:gd name="T48" fmla="*/ 6 w 87"/>
                  <a:gd name="T49" fmla="*/ 69 h 91"/>
                  <a:gd name="T50" fmla="*/ 14 w 87"/>
                  <a:gd name="T51" fmla="*/ 71 h 91"/>
                  <a:gd name="T52" fmla="*/ 17 w 87"/>
                  <a:gd name="T53" fmla="*/ 74 h 91"/>
                  <a:gd name="T54" fmla="*/ 19 w 87"/>
                  <a:gd name="T55" fmla="*/ 83 h 91"/>
                  <a:gd name="T56" fmla="*/ 23 w 87"/>
                  <a:gd name="T57" fmla="*/ 85 h 91"/>
                  <a:gd name="T58" fmla="*/ 31 w 87"/>
                  <a:gd name="T59" fmla="*/ 83 h 91"/>
                  <a:gd name="T60" fmla="*/ 35 w 87"/>
                  <a:gd name="T61" fmla="*/ 84 h 91"/>
                  <a:gd name="T62" fmla="*/ 41 w 87"/>
                  <a:gd name="T63" fmla="*/ 91 h 91"/>
                  <a:gd name="T64" fmla="*/ 45 w 87"/>
                  <a:gd name="T65" fmla="*/ 91 h 91"/>
                  <a:gd name="T66" fmla="*/ 51 w 87"/>
                  <a:gd name="T67" fmla="*/ 85 h 91"/>
                  <a:gd name="T68" fmla="*/ 56 w 87"/>
                  <a:gd name="T69" fmla="*/ 83 h 91"/>
                  <a:gd name="T70" fmla="*/ 62 w 87"/>
                  <a:gd name="T71" fmla="*/ 86 h 91"/>
                  <a:gd name="T72" fmla="*/ 64 w 87"/>
                  <a:gd name="T73" fmla="*/ 79 h 91"/>
                  <a:gd name="T74" fmla="*/ 68 w 87"/>
                  <a:gd name="T75" fmla="*/ 77 h 91"/>
                  <a:gd name="T76" fmla="*/ 76 w 87"/>
                  <a:gd name="T77" fmla="*/ 76 h 91"/>
                  <a:gd name="T78" fmla="*/ 79 w 87"/>
                  <a:gd name="T79" fmla="*/ 72 h 91"/>
                  <a:gd name="T80" fmla="*/ 78 w 87"/>
                  <a:gd name="T81" fmla="*/ 63 h 91"/>
                  <a:gd name="T82" fmla="*/ 79 w 87"/>
                  <a:gd name="T83" fmla="*/ 59 h 91"/>
                  <a:gd name="T84" fmla="*/ 86 w 87"/>
                  <a:gd name="T85" fmla="*/ 54 h 91"/>
                  <a:gd name="T86" fmla="*/ 87 w 87"/>
                  <a:gd name="T87" fmla="*/ 50 h 91"/>
                  <a:gd name="T88" fmla="*/ 82 w 87"/>
                  <a:gd name="T89" fmla="*/ 43 h 91"/>
                  <a:gd name="T90" fmla="*/ 81 w 87"/>
                  <a:gd name="T91" fmla="*/ 38 h 91"/>
                  <a:gd name="T92" fmla="*/ 85 w 87"/>
                  <a:gd name="T93" fmla="*/ 30 h 91"/>
                  <a:gd name="T94" fmla="*/ 74 w 87"/>
                  <a:gd name="T95" fmla="*/ 28 h 91"/>
                  <a:gd name="T96" fmla="*/ 57 w 87"/>
                  <a:gd name="T97" fmla="*/ 12 h 91"/>
                  <a:gd name="T98" fmla="*/ 35 w 87"/>
                  <a:gd name="T99" fmla="*/ 50 h 91"/>
                  <a:gd name="T100" fmla="*/ 48 w 87"/>
                  <a:gd name="T101" fmla="*/ 55 h 91"/>
                  <a:gd name="T102" fmla="*/ 38 w 87"/>
                  <a:gd name="T103" fmla="*/ 28 h 91"/>
                  <a:gd name="T104" fmla="*/ 27 w 87"/>
                  <a:gd name="T105" fmla="*/ 13 h 91"/>
                  <a:gd name="T106" fmla="*/ 11 w 87"/>
                  <a:gd name="T107" fmla="*/ 31 h 91"/>
                  <a:gd name="T108" fmla="*/ 27 w 87"/>
                  <a:gd name="T109" fmla="*/ 41 h 91"/>
                  <a:gd name="T110" fmla="*/ 10 w 87"/>
                  <a:gd name="T111" fmla="*/ 35 h 91"/>
                  <a:gd name="T112" fmla="*/ 36 w 87"/>
                  <a:gd name="T113" fmla="*/ 62 h 91"/>
                  <a:gd name="T114" fmla="*/ 33 w 87"/>
                  <a:gd name="T115" fmla="*/ 80 h 91"/>
                  <a:gd name="T116" fmla="*/ 57 w 87"/>
                  <a:gd name="T117" fmla="*/ 79 h 91"/>
                  <a:gd name="T118" fmla="*/ 53 w 87"/>
                  <a:gd name="T119" fmla="*/ 61 h 91"/>
                  <a:gd name="T120" fmla="*/ 60 w 87"/>
                  <a:gd name="T121" fmla="*/ 78 h 91"/>
                  <a:gd name="T122" fmla="*/ 60 w 87"/>
                  <a:gd name="T123" fmla="*/ 3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7" h="91">
                    <a:moveTo>
                      <a:pt x="78" y="29"/>
                    </a:moveTo>
                    <a:cubicBezTo>
                      <a:pt x="83" y="26"/>
                      <a:pt x="83" y="26"/>
                      <a:pt x="83" y="26"/>
                    </a:cubicBezTo>
                    <a:cubicBezTo>
                      <a:pt x="82" y="25"/>
                      <a:pt x="82" y="24"/>
                      <a:pt x="81" y="23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4"/>
                      <a:pt x="75" y="23"/>
                      <a:pt x="75" y="23"/>
                    </a:cubicBezTo>
                    <a:cubicBezTo>
                      <a:pt x="79" y="19"/>
                      <a:pt x="79" y="19"/>
                      <a:pt x="79" y="19"/>
                    </a:cubicBezTo>
                    <a:cubicBezTo>
                      <a:pt x="78" y="18"/>
                      <a:pt x="77" y="17"/>
                      <a:pt x="77" y="16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2" y="18"/>
                      <a:pt x="71" y="18"/>
                      <a:pt x="70" y="17"/>
                    </a:cubicBezTo>
                    <a:cubicBezTo>
                      <a:pt x="74" y="13"/>
                      <a:pt x="74" y="13"/>
                      <a:pt x="74" y="13"/>
                    </a:cubicBezTo>
                    <a:cubicBezTo>
                      <a:pt x="73" y="12"/>
                      <a:pt x="72" y="11"/>
                      <a:pt x="71" y="10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4"/>
                      <a:pt x="66" y="13"/>
                      <a:pt x="65" y="13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7" y="7"/>
                      <a:pt x="66" y="6"/>
                      <a:pt x="65" y="6"/>
                    </a:cubicBezTo>
                    <a:cubicBezTo>
                      <a:pt x="62" y="10"/>
                      <a:pt x="62" y="10"/>
                      <a:pt x="62" y="10"/>
                    </a:cubicBezTo>
                    <a:cubicBezTo>
                      <a:pt x="61" y="10"/>
                      <a:pt x="60" y="9"/>
                      <a:pt x="59" y="9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0" y="3"/>
                      <a:pt x="59" y="3"/>
                      <a:pt x="58" y="2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4" y="7"/>
                      <a:pt x="54" y="7"/>
                      <a:pt x="53" y="7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2" y="1"/>
                      <a:pt x="51" y="1"/>
                      <a:pt x="50" y="1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48" y="6"/>
                      <a:pt x="47" y="6"/>
                      <a:pt x="46" y="6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5" y="0"/>
                      <a:pt x="43" y="0"/>
                      <a:pt x="42" y="0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6"/>
                      <a:pt x="40" y="6"/>
                      <a:pt x="39" y="6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7" y="1"/>
                      <a:pt x="36" y="1"/>
                      <a:pt x="35" y="1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4" y="7"/>
                      <a:pt x="33" y="7"/>
                      <a:pt x="33" y="7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3"/>
                      <a:pt x="28" y="3"/>
                      <a:pt x="27" y="3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8" y="9"/>
                      <a:pt x="28" y="9"/>
                      <a:pt x="27" y="10"/>
                    </a:cubicBezTo>
                    <a:cubicBezTo>
                      <a:pt x="27" y="10"/>
                      <a:pt x="27" y="10"/>
                      <a:pt x="26" y="10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2" y="6"/>
                      <a:pt x="21" y="7"/>
                      <a:pt x="20" y="7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2" y="13"/>
                      <a:pt x="21" y="13"/>
                      <a:pt x="21" y="14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6" y="11"/>
                      <a:pt x="15" y="11"/>
                      <a:pt x="14" y="12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6" y="18"/>
                      <a:pt x="16" y="19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0" y="16"/>
                      <a:pt x="10" y="17"/>
                      <a:pt x="9" y="18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2" y="23"/>
                      <a:pt x="12" y="24"/>
                      <a:pt x="11" y="24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3"/>
                      <a:pt x="5" y="24"/>
                      <a:pt x="5" y="25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9"/>
                      <a:pt x="9" y="30"/>
                      <a:pt x="8" y="31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30"/>
                      <a:pt x="2" y="32"/>
                      <a:pt x="2" y="33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6"/>
                      <a:pt x="6" y="37"/>
                      <a:pt x="6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" y="38"/>
                      <a:pt x="1" y="39"/>
                      <a:pt x="0" y="41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3"/>
                      <a:pt x="6" y="44"/>
                      <a:pt x="6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6"/>
                      <a:pt x="0" y="48"/>
                      <a:pt x="0" y="49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50"/>
                      <a:pt x="6" y="51"/>
                      <a:pt x="6" y="5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1" y="55"/>
                      <a:pt x="1" y="56"/>
                      <a:pt x="2" y="57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7"/>
                      <a:pt x="7" y="58"/>
                      <a:pt x="8" y="59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62"/>
                      <a:pt x="4" y="63"/>
                      <a:pt x="4" y="64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10" y="64"/>
                      <a:pt x="10" y="64"/>
                      <a:pt x="11" y="65"/>
                    </a:cubicBezTo>
                    <a:cubicBezTo>
                      <a:pt x="6" y="69"/>
                      <a:pt x="6" y="69"/>
                      <a:pt x="6" y="69"/>
                    </a:cubicBezTo>
                    <a:cubicBezTo>
                      <a:pt x="7" y="70"/>
                      <a:pt x="7" y="71"/>
                      <a:pt x="8" y="72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3" y="70"/>
                      <a:pt x="14" y="70"/>
                      <a:pt x="14" y="71"/>
                    </a:cubicBezTo>
                    <a:cubicBezTo>
                      <a:pt x="11" y="75"/>
                      <a:pt x="11" y="75"/>
                      <a:pt x="11" y="75"/>
                    </a:cubicBezTo>
                    <a:cubicBezTo>
                      <a:pt x="12" y="76"/>
                      <a:pt x="12" y="77"/>
                      <a:pt x="13" y="78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8" y="75"/>
                      <a:pt x="19" y="75"/>
                      <a:pt x="19" y="76"/>
                    </a:cubicBezTo>
                    <a:cubicBezTo>
                      <a:pt x="16" y="81"/>
                      <a:pt x="16" y="81"/>
                      <a:pt x="16" y="81"/>
                    </a:cubicBezTo>
                    <a:cubicBezTo>
                      <a:pt x="17" y="82"/>
                      <a:pt x="18" y="82"/>
                      <a:pt x="19" y="83"/>
                    </a:cubicBezTo>
                    <a:cubicBezTo>
                      <a:pt x="23" y="79"/>
                      <a:pt x="23" y="79"/>
                      <a:pt x="23" y="79"/>
                    </a:cubicBezTo>
                    <a:cubicBezTo>
                      <a:pt x="23" y="79"/>
                      <a:pt x="24" y="80"/>
                      <a:pt x="25" y="80"/>
                    </a:cubicBezTo>
                    <a:cubicBezTo>
                      <a:pt x="23" y="85"/>
                      <a:pt x="23" y="85"/>
                      <a:pt x="23" y="85"/>
                    </a:cubicBezTo>
                    <a:cubicBezTo>
                      <a:pt x="24" y="86"/>
                      <a:pt x="25" y="86"/>
                      <a:pt x="26" y="87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29" y="82"/>
                      <a:pt x="30" y="83"/>
                      <a:pt x="31" y="83"/>
                    </a:cubicBezTo>
                    <a:cubicBezTo>
                      <a:pt x="30" y="89"/>
                      <a:pt x="30" y="89"/>
                      <a:pt x="30" y="89"/>
                    </a:cubicBezTo>
                    <a:cubicBezTo>
                      <a:pt x="31" y="89"/>
                      <a:pt x="32" y="89"/>
                      <a:pt x="33" y="90"/>
                    </a:cubicBezTo>
                    <a:cubicBezTo>
                      <a:pt x="35" y="84"/>
                      <a:pt x="35" y="84"/>
                      <a:pt x="35" y="84"/>
                    </a:cubicBezTo>
                    <a:cubicBezTo>
                      <a:pt x="36" y="85"/>
                      <a:pt x="37" y="85"/>
                      <a:pt x="38" y="85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9" y="91"/>
                      <a:pt x="40" y="91"/>
                      <a:pt x="41" y="91"/>
                    </a:cubicBezTo>
                    <a:cubicBezTo>
                      <a:pt x="42" y="85"/>
                      <a:pt x="42" y="85"/>
                      <a:pt x="42" y="85"/>
                    </a:cubicBezTo>
                    <a:cubicBezTo>
                      <a:pt x="43" y="85"/>
                      <a:pt x="44" y="85"/>
                      <a:pt x="45" y="85"/>
                    </a:cubicBezTo>
                    <a:cubicBezTo>
                      <a:pt x="45" y="91"/>
                      <a:pt x="45" y="91"/>
                      <a:pt x="45" y="91"/>
                    </a:cubicBezTo>
                    <a:cubicBezTo>
                      <a:pt x="47" y="91"/>
                      <a:pt x="48" y="91"/>
                      <a:pt x="49" y="91"/>
                    </a:cubicBezTo>
                    <a:cubicBezTo>
                      <a:pt x="49" y="85"/>
                      <a:pt x="49" y="85"/>
                      <a:pt x="49" y="85"/>
                    </a:cubicBezTo>
                    <a:cubicBezTo>
                      <a:pt x="50" y="85"/>
                      <a:pt x="51" y="85"/>
                      <a:pt x="51" y="85"/>
                    </a:cubicBezTo>
                    <a:cubicBezTo>
                      <a:pt x="53" y="90"/>
                      <a:pt x="53" y="90"/>
                      <a:pt x="53" y="90"/>
                    </a:cubicBezTo>
                    <a:cubicBezTo>
                      <a:pt x="54" y="90"/>
                      <a:pt x="55" y="89"/>
                      <a:pt x="56" y="89"/>
                    </a:cubicBezTo>
                    <a:cubicBezTo>
                      <a:pt x="56" y="83"/>
                      <a:pt x="56" y="83"/>
                      <a:pt x="56" y="83"/>
                    </a:cubicBezTo>
                    <a:cubicBezTo>
                      <a:pt x="56" y="83"/>
                      <a:pt x="57" y="83"/>
                      <a:pt x="58" y="82"/>
                    </a:cubicBezTo>
                    <a:cubicBezTo>
                      <a:pt x="61" y="87"/>
                      <a:pt x="61" y="87"/>
                      <a:pt x="61" y="87"/>
                    </a:cubicBezTo>
                    <a:cubicBezTo>
                      <a:pt x="61" y="87"/>
                      <a:pt x="62" y="87"/>
                      <a:pt x="62" y="86"/>
                    </a:cubicBezTo>
                    <a:cubicBezTo>
                      <a:pt x="63" y="86"/>
                      <a:pt x="63" y="86"/>
                      <a:pt x="64" y="86"/>
                    </a:cubicBezTo>
                    <a:cubicBezTo>
                      <a:pt x="62" y="81"/>
                      <a:pt x="62" y="81"/>
                      <a:pt x="62" y="81"/>
                    </a:cubicBezTo>
                    <a:cubicBezTo>
                      <a:pt x="63" y="80"/>
                      <a:pt x="63" y="80"/>
                      <a:pt x="64" y="79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8" y="83"/>
                      <a:pt x="69" y="82"/>
                      <a:pt x="70" y="81"/>
                    </a:cubicBezTo>
                    <a:cubicBezTo>
                      <a:pt x="68" y="77"/>
                      <a:pt x="68" y="77"/>
                      <a:pt x="68" y="77"/>
                    </a:cubicBezTo>
                    <a:cubicBezTo>
                      <a:pt x="68" y="76"/>
                      <a:pt x="69" y="75"/>
                      <a:pt x="69" y="75"/>
                    </a:cubicBezTo>
                    <a:cubicBezTo>
                      <a:pt x="74" y="78"/>
                      <a:pt x="74" y="78"/>
                      <a:pt x="74" y="78"/>
                    </a:cubicBezTo>
                    <a:cubicBezTo>
                      <a:pt x="74" y="78"/>
                      <a:pt x="75" y="77"/>
                      <a:pt x="76" y="76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73" y="71"/>
                      <a:pt x="74" y="70"/>
                      <a:pt x="74" y="70"/>
                    </a:cubicBezTo>
                    <a:cubicBezTo>
                      <a:pt x="79" y="72"/>
                      <a:pt x="79" y="72"/>
                      <a:pt x="79" y="72"/>
                    </a:cubicBezTo>
                    <a:cubicBezTo>
                      <a:pt x="79" y="71"/>
                      <a:pt x="80" y="70"/>
                      <a:pt x="81" y="69"/>
                    </a:cubicBezTo>
                    <a:cubicBezTo>
                      <a:pt x="76" y="66"/>
                      <a:pt x="76" y="66"/>
                      <a:pt x="76" y="66"/>
                    </a:cubicBezTo>
                    <a:cubicBezTo>
                      <a:pt x="77" y="65"/>
                      <a:pt x="77" y="64"/>
                      <a:pt x="78" y="63"/>
                    </a:cubicBezTo>
                    <a:cubicBezTo>
                      <a:pt x="83" y="65"/>
                      <a:pt x="83" y="65"/>
                      <a:pt x="83" y="65"/>
                    </a:cubicBezTo>
                    <a:cubicBezTo>
                      <a:pt x="83" y="64"/>
                      <a:pt x="84" y="63"/>
                      <a:pt x="84" y="62"/>
                    </a:cubicBezTo>
                    <a:cubicBezTo>
                      <a:pt x="79" y="59"/>
                      <a:pt x="79" y="59"/>
                      <a:pt x="79" y="59"/>
                    </a:cubicBezTo>
                    <a:cubicBezTo>
                      <a:pt x="80" y="58"/>
                      <a:pt x="80" y="58"/>
                      <a:pt x="80" y="57"/>
                    </a:cubicBezTo>
                    <a:cubicBezTo>
                      <a:pt x="86" y="58"/>
                      <a:pt x="86" y="58"/>
                      <a:pt x="86" y="58"/>
                    </a:cubicBezTo>
                    <a:cubicBezTo>
                      <a:pt x="86" y="56"/>
                      <a:pt x="86" y="55"/>
                      <a:pt x="86" y="54"/>
                    </a:cubicBezTo>
                    <a:cubicBezTo>
                      <a:pt x="81" y="52"/>
                      <a:pt x="81" y="52"/>
                      <a:pt x="81" y="52"/>
                    </a:cubicBezTo>
                    <a:cubicBezTo>
                      <a:pt x="81" y="52"/>
                      <a:pt x="81" y="51"/>
                      <a:pt x="82" y="50"/>
                    </a:cubicBezTo>
                    <a:cubicBezTo>
                      <a:pt x="87" y="50"/>
                      <a:pt x="87" y="50"/>
                      <a:pt x="87" y="50"/>
                    </a:cubicBezTo>
                    <a:cubicBezTo>
                      <a:pt x="87" y="48"/>
                      <a:pt x="87" y="47"/>
                      <a:pt x="87" y="46"/>
                    </a:cubicBezTo>
                    <a:cubicBezTo>
                      <a:pt x="82" y="45"/>
                      <a:pt x="82" y="45"/>
                      <a:pt x="82" y="45"/>
                    </a:cubicBezTo>
                    <a:cubicBezTo>
                      <a:pt x="82" y="44"/>
                      <a:pt x="82" y="43"/>
                      <a:pt x="82" y="43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7" y="40"/>
                      <a:pt x="87" y="39"/>
                      <a:pt x="87" y="38"/>
                    </a:cubicBezTo>
                    <a:cubicBezTo>
                      <a:pt x="81" y="38"/>
                      <a:pt x="81" y="38"/>
                      <a:pt x="81" y="38"/>
                    </a:cubicBezTo>
                    <a:cubicBezTo>
                      <a:pt x="81" y="37"/>
                      <a:pt x="81" y="36"/>
                      <a:pt x="81" y="36"/>
                    </a:cubicBezTo>
                    <a:cubicBezTo>
                      <a:pt x="86" y="33"/>
                      <a:pt x="86" y="33"/>
                      <a:pt x="86" y="33"/>
                    </a:cubicBezTo>
                    <a:cubicBezTo>
                      <a:pt x="85" y="32"/>
                      <a:pt x="85" y="31"/>
                      <a:pt x="85" y="30"/>
                    </a:cubicBezTo>
                    <a:cubicBezTo>
                      <a:pt x="79" y="31"/>
                      <a:pt x="79" y="31"/>
                      <a:pt x="79" y="31"/>
                    </a:cubicBezTo>
                    <a:cubicBezTo>
                      <a:pt x="79" y="30"/>
                      <a:pt x="79" y="30"/>
                      <a:pt x="78" y="29"/>
                    </a:cubicBezTo>
                    <a:close/>
                    <a:moveTo>
                      <a:pt x="74" y="28"/>
                    </a:moveTo>
                    <a:cubicBezTo>
                      <a:pt x="59" y="36"/>
                      <a:pt x="59" y="36"/>
                      <a:pt x="59" y="36"/>
                    </a:cubicBezTo>
                    <a:cubicBezTo>
                      <a:pt x="57" y="33"/>
                      <a:pt x="54" y="30"/>
                      <a:pt x="51" y="29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64" y="15"/>
                      <a:pt x="70" y="20"/>
                      <a:pt x="74" y="28"/>
                    </a:cubicBezTo>
                    <a:close/>
                    <a:moveTo>
                      <a:pt x="48" y="55"/>
                    </a:moveTo>
                    <a:cubicBezTo>
                      <a:pt x="43" y="57"/>
                      <a:pt x="37" y="55"/>
                      <a:pt x="35" y="50"/>
                    </a:cubicBezTo>
                    <a:cubicBezTo>
                      <a:pt x="33" y="45"/>
                      <a:pt x="35" y="39"/>
                      <a:pt x="39" y="36"/>
                    </a:cubicBezTo>
                    <a:cubicBezTo>
                      <a:pt x="44" y="34"/>
                      <a:pt x="50" y="36"/>
                      <a:pt x="52" y="41"/>
                    </a:cubicBezTo>
                    <a:cubicBezTo>
                      <a:pt x="55" y="46"/>
                      <a:pt x="53" y="52"/>
                      <a:pt x="48" y="55"/>
                    </a:cubicBezTo>
                    <a:close/>
                    <a:moveTo>
                      <a:pt x="54" y="10"/>
                    </a:moveTo>
                    <a:cubicBezTo>
                      <a:pt x="48" y="28"/>
                      <a:pt x="48" y="28"/>
                      <a:pt x="48" y="28"/>
                    </a:cubicBezTo>
                    <a:cubicBezTo>
                      <a:pt x="45" y="27"/>
                      <a:pt x="41" y="27"/>
                      <a:pt x="38" y="28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8" y="8"/>
                      <a:pt x="46" y="8"/>
                      <a:pt x="54" y="10"/>
                    </a:cubicBezTo>
                    <a:close/>
                    <a:moveTo>
                      <a:pt x="27" y="13"/>
                    </a:moveTo>
                    <a:cubicBezTo>
                      <a:pt x="35" y="30"/>
                      <a:pt x="35" y="30"/>
                      <a:pt x="35" y="30"/>
                    </a:cubicBezTo>
                    <a:cubicBezTo>
                      <a:pt x="32" y="32"/>
                      <a:pt x="29" y="34"/>
                      <a:pt x="28" y="37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4" y="24"/>
                      <a:pt x="20" y="17"/>
                      <a:pt x="27" y="13"/>
                    </a:cubicBezTo>
                    <a:close/>
                    <a:moveTo>
                      <a:pt x="10" y="35"/>
                    </a:moveTo>
                    <a:cubicBezTo>
                      <a:pt x="27" y="41"/>
                      <a:pt x="27" y="41"/>
                      <a:pt x="27" y="41"/>
                    </a:cubicBezTo>
                    <a:cubicBezTo>
                      <a:pt x="26" y="44"/>
                      <a:pt x="26" y="48"/>
                      <a:pt x="27" y="51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8" y="51"/>
                      <a:pt x="8" y="42"/>
                      <a:pt x="10" y="35"/>
                    </a:cubicBezTo>
                    <a:close/>
                    <a:moveTo>
                      <a:pt x="13" y="62"/>
                    </a:moveTo>
                    <a:cubicBezTo>
                      <a:pt x="28" y="55"/>
                      <a:pt x="28" y="55"/>
                      <a:pt x="28" y="55"/>
                    </a:cubicBezTo>
                    <a:cubicBezTo>
                      <a:pt x="30" y="58"/>
                      <a:pt x="33" y="61"/>
                      <a:pt x="36" y="62"/>
                    </a:cubicBezTo>
                    <a:cubicBezTo>
                      <a:pt x="30" y="79"/>
                      <a:pt x="30" y="79"/>
                      <a:pt x="30" y="79"/>
                    </a:cubicBezTo>
                    <a:cubicBezTo>
                      <a:pt x="23" y="76"/>
                      <a:pt x="17" y="70"/>
                      <a:pt x="13" y="62"/>
                    </a:cubicBezTo>
                    <a:close/>
                    <a:moveTo>
                      <a:pt x="33" y="80"/>
                    </a:moveTo>
                    <a:cubicBezTo>
                      <a:pt x="39" y="63"/>
                      <a:pt x="39" y="63"/>
                      <a:pt x="39" y="63"/>
                    </a:cubicBezTo>
                    <a:cubicBezTo>
                      <a:pt x="42" y="64"/>
                      <a:pt x="46" y="64"/>
                      <a:pt x="50" y="63"/>
                    </a:cubicBezTo>
                    <a:cubicBezTo>
                      <a:pt x="57" y="79"/>
                      <a:pt x="57" y="79"/>
                      <a:pt x="57" y="79"/>
                    </a:cubicBezTo>
                    <a:cubicBezTo>
                      <a:pt x="49" y="83"/>
                      <a:pt x="41" y="83"/>
                      <a:pt x="33" y="80"/>
                    </a:cubicBezTo>
                    <a:close/>
                    <a:moveTo>
                      <a:pt x="60" y="78"/>
                    </a:moveTo>
                    <a:cubicBezTo>
                      <a:pt x="53" y="61"/>
                      <a:pt x="53" y="61"/>
                      <a:pt x="53" y="61"/>
                    </a:cubicBezTo>
                    <a:cubicBezTo>
                      <a:pt x="56" y="59"/>
                      <a:pt x="58" y="56"/>
                      <a:pt x="60" y="53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73" y="67"/>
                      <a:pt x="68" y="74"/>
                      <a:pt x="60" y="78"/>
                    </a:cubicBezTo>
                    <a:close/>
                    <a:moveTo>
                      <a:pt x="77" y="56"/>
                    </a:moveTo>
                    <a:cubicBezTo>
                      <a:pt x="61" y="50"/>
                      <a:pt x="61" y="50"/>
                      <a:pt x="61" y="50"/>
                    </a:cubicBezTo>
                    <a:cubicBezTo>
                      <a:pt x="62" y="46"/>
                      <a:pt x="62" y="42"/>
                      <a:pt x="60" y="39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79" y="39"/>
                      <a:pt x="79" y="48"/>
                      <a:pt x="77" y="56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5" name="Freeform 9"/>
              <p:cNvSpPr>
                <a:spLocks noEditPoints="1"/>
              </p:cNvSpPr>
              <p:nvPr/>
            </p:nvSpPr>
            <p:spPr bwMode="auto">
              <a:xfrm>
                <a:off x="1123950" y="2479676"/>
                <a:ext cx="92075" cy="96838"/>
              </a:xfrm>
              <a:custGeom>
                <a:avLst/>
                <a:gdLst>
                  <a:gd name="T0" fmla="*/ 81 w 87"/>
                  <a:gd name="T1" fmla="*/ 23 h 91"/>
                  <a:gd name="T2" fmla="*/ 79 w 87"/>
                  <a:gd name="T3" fmla="*/ 19 h 91"/>
                  <a:gd name="T4" fmla="*/ 71 w 87"/>
                  <a:gd name="T5" fmla="*/ 17 h 91"/>
                  <a:gd name="T6" fmla="*/ 67 w 87"/>
                  <a:gd name="T7" fmla="*/ 14 h 91"/>
                  <a:gd name="T8" fmla="*/ 65 w 87"/>
                  <a:gd name="T9" fmla="*/ 6 h 91"/>
                  <a:gd name="T10" fmla="*/ 61 w 87"/>
                  <a:gd name="T11" fmla="*/ 4 h 91"/>
                  <a:gd name="T12" fmla="*/ 53 w 87"/>
                  <a:gd name="T13" fmla="*/ 7 h 91"/>
                  <a:gd name="T14" fmla="*/ 49 w 87"/>
                  <a:gd name="T15" fmla="*/ 6 h 91"/>
                  <a:gd name="T16" fmla="*/ 42 w 87"/>
                  <a:gd name="T17" fmla="*/ 0 h 91"/>
                  <a:gd name="T18" fmla="*/ 38 w 87"/>
                  <a:gd name="T19" fmla="*/ 0 h 91"/>
                  <a:gd name="T20" fmla="*/ 33 w 87"/>
                  <a:gd name="T21" fmla="*/ 7 h 91"/>
                  <a:gd name="T22" fmla="*/ 29 w 87"/>
                  <a:gd name="T23" fmla="*/ 9 h 91"/>
                  <a:gd name="T24" fmla="*/ 23 w 87"/>
                  <a:gd name="T25" fmla="*/ 5 h 91"/>
                  <a:gd name="T26" fmla="*/ 21 w 87"/>
                  <a:gd name="T27" fmla="*/ 14 h 91"/>
                  <a:gd name="T28" fmla="*/ 17 w 87"/>
                  <a:gd name="T29" fmla="*/ 17 h 91"/>
                  <a:gd name="T30" fmla="*/ 9 w 87"/>
                  <a:gd name="T31" fmla="*/ 18 h 91"/>
                  <a:gd name="T32" fmla="*/ 7 w 87"/>
                  <a:gd name="T33" fmla="*/ 22 h 91"/>
                  <a:gd name="T34" fmla="*/ 9 w 87"/>
                  <a:gd name="T35" fmla="*/ 31 h 91"/>
                  <a:gd name="T36" fmla="*/ 7 w 87"/>
                  <a:gd name="T37" fmla="*/ 35 h 91"/>
                  <a:gd name="T38" fmla="*/ 1 w 87"/>
                  <a:gd name="T39" fmla="*/ 41 h 91"/>
                  <a:gd name="T40" fmla="*/ 0 w 87"/>
                  <a:gd name="T41" fmla="*/ 45 h 91"/>
                  <a:gd name="T42" fmla="*/ 6 w 87"/>
                  <a:gd name="T43" fmla="*/ 52 h 91"/>
                  <a:gd name="T44" fmla="*/ 7 w 87"/>
                  <a:gd name="T45" fmla="*/ 56 h 91"/>
                  <a:gd name="T46" fmla="*/ 4 w 87"/>
                  <a:gd name="T47" fmla="*/ 64 h 91"/>
                  <a:gd name="T48" fmla="*/ 6 w 87"/>
                  <a:gd name="T49" fmla="*/ 68 h 91"/>
                  <a:gd name="T50" fmla="*/ 15 w 87"/>
                  <a:gd name="T51" fmla="*/ 71 h 91"/>
                  <a:gd name="T52" fmla="*/ 18 w 87"/>
                  <a:gd name="T53" fmla="*/ 74 h 91"/>
                  <a:gd name="T54" fmla="*/ 19 w 87"/>
                  <a:gd name="T55" fmla="*/ 83 h 91"/>
                  <a:gd name="T56" fmla="*/ 23 w 87"/>
                  <a:gd name="T57" fmla="*/ 85 h 91"/>
                  <a:gd name="T58" fmla="*/ 31 w 87"/>
                  <a:gd name="T59" fmla="*/ 83 h 91"/>
                  <a:gd name="T60" fmla="*/ 35 w 87"/>
                  <a:gd name="T61" fmla="*/ 84 h 91"/>
                  <a:gd name="T62" fmla="*/ 41 w 87"/>
                  <a:gd name="T63" fmla="*/ 91 h 91"/>
                  <a:gd name="T64" fmla="*/ 46 w 87"/>
                  <a:gd name="T65" fmla="*/ 91 h 91"/>
                  <a:gd name="T66" fmla="*/ 52 w 87"/>
                  <a:gd name="T67" fmla="*/ 84 h 91"/>
                  <a:gd name="T68" fmla="*/ 56 w 87"/>
                  <a:gd name="T69" fmla="*/ 83 h 91"/>
                  <a:gd name="T70" fmla="*/ 63 w 87"/>
                  <a:gd name="T71" fmla="*/ 86 h 91"/>
                  <a:gd name="T72" fmla="*/ 64 w 87"/>
                  <a:gd name="T73" fmla="*/ 79 h 91"/>
                  <a:gd name="T74" fmla="*/ 68 w 87"/>
                  <a:gd name="T75" fmla="*/ 76 h 91"/>
                  <a:gd name="T76" fmla="*/ 76 w 87"/>
                  <a:gd name="T77" fmla="*/ 76 h 91"/>
                  <a:gd name="T78" fmla="*/ 79 w 87"/>
                  <a:gd name="T79" fmla="*/ 72 h 91"/>
                  <a:gd name="T80" fmla="*/ 78 w 87"/>
                  <a:gd name="T81" fmla="*/ 63 h 91"/>
                  <a:gd name="T82" fmla="*/ 80 w 87"/>
                  <a:gd name="T83" fmla="*/ 59 h 91"/>
                  <a:gd name="T84" fmla="*/ 87 w 87"/>
                  <a:gd name="T85" fmla="*/ 54 h 91"/>
                  <a:gd name="T86" fmla="*/ 87 w 87"/>
                  <a:gd name="T87" fmla="*/ 49 h 91"/>
                  <a:gd name="T88" fmla="*/ 82 w 87"/>
                  <a:gd name="T89" fmla="*/ 43 h 91"/>
                  <a:gd name="T90" fmla="*/ 81 w 87"/>
                  <a:gd name="T91" fmla="*/ 38 h 91"/>
                  <a:gd name="T92" fmla="*/ 85 w 87"/>
                  <a:gd name="T93" fmla="*/ 30 h 91"/>
                  <a:gd name="T94" fmla="*/ 75 w 87"/>
                  <a:gd name="T95" fmla="*/ 28 h 91"/>
                  <a:gd name="T96" fmla="*/ 57 w 87"/>
                  <a:gd name="T97" fmla="*/ 12 h 91"/>
                  <a:gd name="T98" fmla="*/ 35 w 87"/>
                  <a:gd name="T99" fmla="*/ 50 h 91"/>
                  <a:gd name="T100" fmla="*/ 48 w 87"/>
                  <a:gd name="T101" fmla="*/ 55 h 91"/>
                  <a:gd name="T102" fmla="*/ 38 w 87"/>
                  <a:gd name="T103" fmla="*/ 28 h 91"/>
                  <a:gd name="T104" fmla="*/ 27 w 87"/>
                  <a:gd name="T105" fmla="*/ 13 h 91"/>
                  <a:gd name="T106" fmla="*/ 12 w 87"/>
                  <a:gd name="T107" fmla="*/ 31 h 91"/>
                  <a:gd name="T108" fmla="*/ 27 w 87"/>
                  <a:gd name="T109" fmla="*/ 41 h 91"/>
                  <a:gd name="T110" fmla="*/ 11 w 87"/>
                  <a:gd name="T111" fmla="*/ 34 h 91"/>
                  <a:gd name="T112" fmla="*/ 36 w 87"/>
                  <a:gd name="T113" fmla="*/ 62 h 91"/>
                  <a:gd name="T114" fmla="*/ 33 w 87"/>
                  <a:gd name="T115" fmla="*/ 80 h 91"/>
                  <a:gd name="T116" fmla="*/ 57 w 87"/>
                  <a:gd name="T117" fmla="*/ 79 h 91"/>
                  <a:gd name="T118" fmla="*/ 53 w 87"/>
                  <a:gd name="T119" fmla="*/ 61 h 91"/>
                  <a:gd name="T120" fmla="*/ 60 w 87"/>
                  <a:gd name="T121" fmla="*/ 78 h 91"/>
                  <a:gd name="T122" fmla="*/ 60 w 87"/>
                  <a:gd name="T123" fmla="*/ 3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7" h="91">
                    <a:moveTo>
                      <a:pt x="78" y="29"/>
                    </a:moveTo>
                    <a:cubicBezTo>
                      <a:pt x="83" y="26"/>
                      <a:pt x="83" y="26"/>
                      <a:pt x="83" y="26"/>
                    </a:cubicBezTo>
                    <a:cubicBezTo>
                      <a:pt x="83" y="25"/>
                      <a:pt x="82" y="24"/>
                      <a:pt x="81" y="23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4"/>
                      <a:pt x="76" y="23"/>
                      <a:pt x="75" y="23"/>
                    </a:cubicBezTo>
                    <a:cubicBezTo>
                      <a:pt x="79" y="19"/>
                      <a:pt x="79" y="19"/>
                      <a:pt x="79" y="19"/>
                    </a:cubicBezTo>
                    <a:cubicBezTo>
                      <a:pt x="78" y="18"/>
                      <a:pt x="78" y="17"/>
                      <a:pt x="77" y="16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2" y="18"/>
                      <a:pt x="71" y="18"/>
                      <a:pt x="71" y="17"/>
                    </a:cubicBezTo>
                    <a:cubicBezTo>
                      <a:pt x="74" y="13"/>
                      <a:pt x="74" y="13"/>
                      <a:pt x="74" y="13"/>
                    </a:cubicBezTo>
                    <a:cubicBezTo>
                      <a:pt x="73" y="12"/>
                      <a:pt x="72" y="11"/>
                      <a:pt x="71" y="10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4"/>
                      <a:pt x="66" y="13"/>
                      <a:pt x="65" y="13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7" y="7"/>
                      <a:pt x="66" y="6"/>
                      <a:pt x="65" y="6"/>
                    </a:cubicBezTo>
                    <a:cubicBezTo>
                      <a:pt x="62" y="10"/>
                      <a:pt x="62" y="10"/>
                      <a:pt x="62" y="10"/>
                    </a:cubicBezTo>
                    <a:cubicBezTo>
                      <a:pt x="61" y="10"/>
                      <a:pt x="60" y="9"/>
                      <a:pt x="59" y="9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0" y="3"/>
                      <a:pt x="59" y="3"/>
                      <a:pt x="58" y="2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7"/>
                      <a:pt x="54" y="7"/>
                      <a:pt x="53" y="7"/>
                    </a:cubicBezTo>
                    <a:cubicBezTo>
                      <a:pt x="54" y="1"/>
                      <a:pt x="54" y="1"/>
                      <a:pt x="54" y="1"/>
                    </a:cubicBezTo>
                    <a:cubicBezTo>
                      <a:pt x="52" y="1"/>
                      <a:pt x="51" y="1"/>
                      <a:pt x="50" y="0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48" y="6"/>
                      <a:pt x="47" y="6"/>
                      <a:pt x="46" y="6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5" y="0"/>
                      <a:pt x="44" y="0"/>
                      <a:pt x="42" y="0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6"/>
                      <a:pt x="40" y="6"/>
                      <a:pt x="39" y="6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7" y="1"/>
                      <a:pt x="36" y="1"/>
                      <a:pt x="35" y="1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4" y="7"/>
                      <a:pt x="34" y="7"/>
                      <a:pt x="33" y="7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29" y="3"/>
                      <a:pt x="28" y="3"/>
                      <a:pt x="27" y="3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8" y="9"/>
                      <a:pt x="28" y="9"/>
                      <a:pt x="27" y="9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2" y="6"/>
                      <a:pt x="21" y="6"/>
                      <a:pt x="20" y="7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2" y="13"/>
                      <a:pt x="21" y="13"/>
                      <a:pt x="21" y="14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6" y="11"/>
                      <a:pt x="15" y="11"/>
                      <a:pt x="14" y="12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6" y="18"/>
                      <a:pt x="16" y="19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6"/>
                      <a:pt x="10" y="17"/>
                      <a:pt x="9" y="18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2" y="23"/>
                      <a:pt x="12" y="23"/>
                      <a:pt x="12" y="24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6" y="23"/>
                      <a:pt x="6" y="24"/>
                      <a:pt x="5" y="25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9"/>
                      <a:pt x="9" y="30"/>
                      <a:pt x="9" y="31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30"/>
                      <a:pt x="3" y="31"/>
                      <a:pt x="2" y="33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6"/>
                      <a:pt x="7" y="37"/>
                      <a:pt x="7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" y="38"/>
                      <a:pt x="1" y="39"/>
                      <a:pt x="1" y="41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3"/>
                      <a:pt x="6" y="44"/>
                      <a:pt x="6" y="4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6"/>
                      <a:pt x="0" y="48"/>
                      <a:pt x="1" y="49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50"/>
                      <a:pt x="6" y="51"/>
                      <a:pt x="6" y="5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1" y="54"/>
                      <a:pt x="2" y="56"/>
                      <a:pt x="2" y="57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7"/>
                      <a:pt x="8" y="58"/>
                      <a:pt x="8" y="59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4" y="62"/>
                      <a:pt x="4" y="63"/>
                      <a:pt x="4" y="64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0" y="63"/>
                      <a:pt x="10" y="64"/>
                      <a:pt x="11" y="65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7" y="70"/>
                      <a:pt x="8" y="70"/>
                      <a:pt x="8" y="71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4" y="70"/>
                      <a:pt x="14" y="70"/>
                      <a:pt x="15" y="71"/>
                    </a:cubicBezTo>
                    <a:cubicBezTo>
                      <a:pt x="11" y="75"/>
                      <a:pt x="11" y="75"/>
                      <a:pt x="11" y="75"/>
                    </a:cubicBezTo>
                    <a:cubicBezTo>
                      <a:pt x="12" y="76"/>
                      <a:pt x="13" y="77"/>
                      <a:pt x="13" y="78"/>
                    </a:cubicBezTo>
                    <a:cubicBezTo>
                      <a:pt x="18" y="74"/>
                      <a:pt x="18" y="74"/>
                      <a:pt x="18" y="74"/>
                    </a:cubicBezTo>
                    <a:cubicBezTo>
                      <a:pt x="18" y="75"/>
                      <a:pt x="19" y="75"/>
                      <a:pt x="19" y="76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8" y="81"/>
                      <a:pt x="18" y="82"/>
                      <a:pt x="19" y="83"/>
                    </a:cubicBezTo>
                    <a:cubicBezTo>
                      <a:pt x="23" y="79"/>
                      <a:pt x="23" y="79"/>
                      <a:pt x="23" y="79"/>
                    </a:cubicBezTo>
                    <a:cubicBezTo>
                      <a:pt x="24" y="79"/>
                      <a:pt x="24" y="80"/>
                      <a:pt x="25" y="80"/>
                    </a:cubicBezTo>
                    <a:cubicBezTo>
                      <a:pt x="23" y="85"/>
                      <a:pt x="23" y="85"/>
                      <a:pt x="23" y="85"/>
                    </a:cubicBezTo>
                    <a:cubicBezTo>
                      <a:pt x="24" y="86"/>
                      <a:pt x="25" y="86"/>
                      <a:pt x="26" y="87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30" y="82"/>
                      <a:pt x="30" y="83"/>
                      <a:pt x="31" y="83"/>
                    </a:cubicBezTo>
                    <a:cubicBezTo>
                      <a:pt x="30" y="89"/>
                      <a:pt x="30" y="89"/>
                      <a:pt x="30" y="89"/>
                    </a:cubicBezTo>
                    <a:cubicBezTo>
                      <a:pt x="31" y="89"/>
                      <a:pt x="32" y="89"/>
                      <a:pt x="33" y="89"/>
                    </a:cubicBezTo>
                    <a:cubicBezTo>
                      <a:pt x="35" y="84"/>
                      <a:pt x="35" y="84"/>
                      <a:pt x="35" y="84"/>
                    </a:cubicBezTo>
                    <a:cubicBezTo>
                      <a:pt x="36" y="84"/>
                      <a:pt x="37" y="85"/>
                      <a:pt x="38" y="85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9" y="91"/>
                      <a:pt x="40" y="91"/>
                      <a:pt x="41" y="91"/>
                    </a:cubicBezTo>
                    <a:cubicBezTo>
                      <a:pt x="42" y="85"/>
                      <a:pt x="42" y="85"/>
                      <a:pt x="42" y="85"/>
                    </a:cubicBezTo>
                    <a:cubicBezTo>
                      <a:pt x="43" y="85"/>
                      <a:pt x="44" y="85"/>
                      <a:pt x="45" y="85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7" y="91"/>
                      <a:pt x="48" y="91"/>
                      <a:pt x="49" y="90"/>
                    </a:cubicBezTo>
                    <a:cubicBezTo>
                      <a:pt x="49" y="85"/>
                      <a:pt x="49" y="85"/>
                      <a:pt x="49" y="85"/>
                    </a:cubicBezTo>
                    <a:cubicBezTo>
                      <a:pt x="50" y="85"/>
                      <a:pt x="51" y="85"/>
                      <a:pt x="52" y="84"/>
                    </a:cubicBezTo>
                    <a:cubicBezTo>
                      <a:pt x="53" y="90"/>
                      <a:pt x="53" y="90"/>
                      <a:pt x="53" y="90"/>
                    </a:cubicBezTo>
                    <a:cubicBezTo>
                      <a:pt x="54" y="89"/>
                      <a:pt x="56" y="89"/>
                      <a:pt x="57" y="89"/>
                    </a:cubicBezTo>
                    <a:cubicBezTo>
                      <a:pt x="56" y="83"/>
                      <a:pt x="56" y="83"/>
                      <a:pt x="56" y="83"/>
                    </a:cubicBezTo>
                    <a:cubicBezTo>
                      <a:pt x="57" y="83"/>
                      <a:pt x="57" y="83"/>
                      <a:pt x="58" y="82"/>
                    </a:cubicBezTo>
                    <a:cubicBezTo>
                      <a:pt x="61" y="87"/>
                      <a:pt x="61" y="87"/>
                      <a:pt x="61" y="87"/>
                    </a:cubicBezTo>
                    <a:cubicBezTo>
                      <a:pt x="61" y="87"/>
                      <a:pt x="62" y="87"/>
                      <a:pt x="63" y="86"/>
                    </a:cubicBezTo>
                    <a:cubicBezTo>
                      <a:pt x="63" y="86"/>
                      <a:pt x="63" y="86"/>
                      <a:pt x="64" y="86"/>
                    </a:cubicBezTo>
                    <a:cubicBezTo>
                      <a:pt x="62" y="80"/>
                      <a:pt x="62" y="80"/>
                      <a:pt x="62" y="80"/>
                    </a:cubicBezTo>
                    <a:cubicBezTo>
                      <a:pt x="63" y="80"/>
                      <a:pt x="64" y="80"/>
                      <a:pt x="64" y="79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9" y="83"/>
                      <a:pt x="70" y="82"/>
                      <a:pt x="70" y="81"/>
                    </a:cubicBezTo>
                    <a:cubicBezTo>
                      <a:pt x="68" y="76"/>
                      <a:pt x="68" y="76"/>
                      <a:pt x="68" y="76"/>
                    </a:cubicBezTo>
                    <a:cubicBezTo>
                      <a:pt x="68" y="76"/>
                      <a:pt x="69" y="75"/>
                      <a:pt x="70" y="75"/>
                    </a:cubicBezTo>
                    <a:cubicBezTo>
                      <a:pt x="74" y="78"/>
                      <a:pt x="74" y="78"/>
                      <a:pt x="74" y="78"/>
                    </a:cubicBezTo>
                    <a:cubicBezTo>
                      <a:pt x="75" y="77"/>
                      <a:pt x="75" y="77"/>
                      <a:pt x="76" y="76"/>
                    </a:cubicBezTo>
                    <a:cubicBezTo>
                      <a:pt x="73" y="71"/>
                      <a:pt x="73" y="71"/>
                      <a:pt x="73" y="71"/>
                    </a:cubicBezTo>
                    <a:cubicBezTo>
                      <a:pt x="73" y="71"/>
                      <a:pt x="74" y="70"/>
                      <a:pt x="74" y="69"/>
                    </a:cubicBezTo>
                    <a:cubicBezTo>
                      <a:pt x="79" y="72"/>
                      <a:pt x="79" y="72"/>
                      <a:pt x="79" y="72"/>
                    </a:cubicBezTo>
                    <a:cubicBezTo>
                      <a:pt x="80" y="71"/>
                      <a:pt x="80" y="70"/>
                      <a:pt x="81" y="69"/>
                    </a:cubicBezTo>
                    <a:cubicBezTo>
                      <a:pt x="77" y="66"/>
                      <a:pt x="77" y="66"/>
                      <a:pt x="77" y="66"/>
                    </a:cubicBezTo>
                    <a:cubicBezTo>
                      <a:pt x="77" y="65"/>
                      <a:pt x="78" y="64"/>
                      <a:pt x="78" y="63"/>
                    </a:cubicBezTo>
                    <a:cubicBezTo>
                      <a:pt x="83" y="65"/>
                      <a:pt x="83" y="65"/>
                      <a:pt x="83" y="65"/>
                    </a:cubicBezTo>
                    <a:cubicBezTo>
                      <a:pt x="83" y="64"/>
                      <a:pt x="84" y="63"/>
                      <a:pt x="84" y="62"/>
                    </a:cubicBezTo>
                    <a:cubicBezTo>
                      <a:pt x="80" y="59"/>
                      <a:pt x="80" y="59"/>
                      <a:pt x="80" y="59"/>
                    </a:cubicBezTo>
                    <a:cubicBezTo>
                      <a:pt x="80" y="58"/>
                      <a:pt x="80" y="58"/>
                      <a:pt x="80" y="57"/>
                    </a:cubicBezTo>
                    <a:cubicBezTo>
                      <a:pt x="86" y="57"/>
                      <a:pt x="86" y="57"/>
                      <a:pt x="86" y="57"/>
                    </a:cubicBezTo>
                    <a:cubicBezTo>
                      <a:pt x="86" y="56"/>
                      <a:pt x="86" y="55"/>
                      <a:pt x="87" y="54"/>
                    </a:cubicBezTo>
                    <a:cubicBezTo>
                      <a:pt x="81" y="52"/>
                      <a:pt x="81" y="52"/>
                      <a:pt x="81" y="52"/>
                    </a:cubicBezTo>
                    <a:cubicBezTo>
                      <a:pt x="82" y="51"/>
                      <a:pt x="82" y="51"/>
                      <a:pt x="82" y="50"/>
                    </a:cubicBezTo>
                    <a:cubicBezTo>
                      <a:pt x="87" y="49"/>
                      <a:pt x="87" y="49"/>
                      <a:pt x="87" y="49"/>
                    </a:cubicBezTo>
                    <a:cubicBezTo>
                      <a:pt x="87" y="48"/>
                      <a:pt x="87" y="47"/>
                      <a:pt x="87" y="46"/>
                    </a:cubicBezTo>
                    <a:cubicBezTo>
                      <a:pt x="82" y="45"/>
                      <a:pt x="82" y="45"/>
                      <a:pt x="82" y="45"/>
                    </a:cubicBezTo>
                    <a:cubicBezTo>
                      <a:pt x="82" y="44"/>
                      <a:pt x="82" y="43"/>
                      <a:pt x="82" y="43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7" y="40"/>
                      <a:pt x="87" y="39"/>
                      <a:pt x="87" y="38"/>
                    </a:cubicBezTo>
                    <a:cubicBezTo>
                      <a:pt x="81" y="38"/>
                      <a:pt x="81" y="38"/>
                      <a:pt x="81" y="38"/>
                    </a:cubicBezTo>
                    <a:cubicBezTo>
                      <a:pt x="81" y="37"/>
                      <a:pt x="81" y="36"/>
                      <a:pt x="81" y="35"/>
                    </a:cubicBezTo>
                    <a:cubicBezTo>
                      <a:pt x="86" y="33"/>
                      <a:pt x="86" y="33"/>
                      <a:pt x="86" y="33"/>
                    </a:cubicBezTo>
                    <a:cubicBezTo>
                      <a:pt x="85" y="32"/>
                      <a:pt x="85" y="31"/>
                      <a:pt x="85" y="30"/>
                    </a:cubicBezTo>
                    <a:cubicBezTo>
                      <a:pt x="79" y="31"/>
                      <a:pt x="79" y="31"/>
                      <a:pt x="79" y="31"/>
                    </a:cubicBezTo>
                    <a:cubicBezTo>
                      <a:pt x="79" y="30"/>
                      <a:pt x="79" y="30"/>
                      <a:pt x="78" y="29"/>
                    </a:cubicBezTo>
                    <a:close/>
                    <a:moveTo>
                      <a:pt x="75" y="28"/>
                    </a:moveTo>
                    <a:cubicBezTo>
                      <a:pt x="59" y="36"/>
                      <a:pt x="59" y="36"/>
                      <a:pt x="59" y="36"/>
                    </a:cubicBezTo>
                    <a:cubicBezTo>
                      <a:pt x="57" y="32"/>
                      <a:pt x="54" y="30"/>
                      <a:pt x="51" y="29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64" y="15"/>
                      <a:pt x="71" y="20"/>
                      <a:pt x="75" y="28"/>
                    </a:cubicBezTo>
                    <a:close/>
                    <a:moveTo>
                      <a:pt x="48" y="55"/>
                    </a:moveTo>
                    <a:cubicBezTo>
                      <a:pt x="43" y="57"/>
                      <a:pt x="37" y="55"/>
                      <a:pt x="35" y="50"/>
                    </a:cubicBezTo>
                    <a:cubicBezTo>
                      <a:pt x="33" y="45"/>
                      <a:pt x="35" y="39"/>
                      <a:pt x="40" y="36"/>
                    </a:cubicBezTo>
                    <a:cubicBezTo>
                      <a:pt x="45" y="34"/>
                      <a:pt x="50" y="36"/>
                      <a:pt x="53" y="41"/>
                    </a:cubicBezTo>
                    <a:cubicBezTo>
                      <a:pt x="55" y="46"/>
                      <a:pt x="53" y="52"/>
                      <a:pt x="48" y="55"/>
                    </a:cubicBezTo>
                    <a:close/>
                    <a:moveTo>
                      <a:pt x="54" y="10"/>
                    </a:moveTo>
                    <a:cubicBezTo>
                      <a:pt x="48" y="27"/>
                      <a:pt x="48" y="27"/>
                      <a:pt x="48" y="27"/>
                    </a:cubicBezTo>
                    <a:cubicBezTo>
                      <a:pt x="45" y="27"/>
                      <a:pt x="41" y="27"/>
                      <a:pt x="38" y="28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8" y="8"/>
                      <a:pt x="46" y="8"/>
                      <a:pt x="54" y="10"/>
                    </a:cubicBezTo>
                    <a:close/>
                    <a:moveTo>
                      <a:pt x="27" y="13"/>
                    </a:moveTo>
                    <a:cubicBezTo>
                      <a:pt x="35" y="30"/>
                      <a:pt x="35" y="30"/>
                      <a:pt x="35" y="30"/>
                    </a:cubicBezTo>
                    <a:cubicBezTo>
                      <a:pt x="32" y="31"/>
                      <a:pt x="29" y="34"/>
                      <a:pt x="28" y="37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5" y="24"/>
                      <a:pt x="20" y="17"/>
                      <a:pt x="27" y="13"/>
                    </a:cubicBezTo>
                    <a:close/>
                    <a:moveTo>
                      <a:pt x="11" y="34"/>
                    </a:moveTo>
                    <a:cubicBezTo>
                      <a:pt x="27" y="41"/>
                      <a:pt x="27" y="41"/>
                      <a:pt x="27" y="41"/>
                    </a:cubicBezTo>
                    <a:cubicBezTo>
                      <a:pt x="26" y="44"/>
                      <a:pt x="26" y="48"/>
                      <a:pt x="27" y="51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8" y="51"/>
                      <a:pt x="8" y="42"/>
                      <a:pt x="11" y="34"/>
                    </a:cubicBezTo>
                    <a:close/>
                    <a:moveTo>
                      <a:pt x="13" y="62"/>
                    </a:move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8"/>
                      <a:pt x="33" y="60"/>
                      <a:pt x="36" y="62"/>
                    </a:cubicBezTo>
                    <a:cubicBezTo>
                      <a:pt x="30" y="79"/>
                      <a:pt x="30" y="79"/>
                      <a:pt x="30" y="79"/>
                    </a:cubicBezTo>
                    <a:cubicBezTo>
                      <a:pt x="23" y="76"/>
                      <a:pt x="17" y="70"/>
                      <a:pt x="13" y="62"/>
                    </a:cubicBezTo>
                    <a:close/>
                    <a:moveTo>
                      <a:pt x="33" y="80"/>
                    </a:moveTo>
                    <a:cubicBezTo>
                      <a:pt x="39" y="63"/>
                      <a:pt x="39" y="63"/>
                      <a:pt x="39" y="63"/>
                    </a:cubicBezTo>
                    <a:cubicBezTo>
                      <a:pt x="43" y="64"/>
                      <a:pt x="46" y="64"/>
                      <a:pt x="50" y="63"/>
                    </a:cubicBezTo>
                    <a:cubicBezTo>
                      <a:pt x="57" y="79"/>
                      <a:pt x="57" y="79"/>
                      <a:pt x="57" y="79"/>
                    </a:cubicBezTo>
                    <a:cubicBezTo>
                      <a:pt x="49" y="83"/>
                      <a:pt x="41" y="83"/>
                      <a:pt x="33" y="80"/>
                    </a:cubicBezTo>
                    <a:close/>
                    <a:moveTo>
                      <a:pt x="60" y="78"/>
                    </a:moveTo>
                    <a:cubicBezTo>
                      <a:pt x="53" y="61"/>
                      <a:pt x="53" y="61"/>
                      <a:pt x="53" y="61"/>
                    </a:cubicBezTo>
                    <a:cubicBezTo>
                      <a:pt x="56" y="59"/>
                      <a:pt x="59" y="56"/>
                      <a:pt x="60" y="53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73" y="67"/>
                      <a:pt x="68" y="73"/>
                      <a:pt x="60" y="78"/>
                    </a:cubicBezTo>
                    <a:close/>
                    <a:moveTo>
                      <a:pt x="77" y="56"/>
                    </a:moveTo>
                    <a:cubicBezTo>
                      <a:pt x="61" y="50"/>
                      <a:pt x="61" y="50"/>
                      <a:pt x="61" y="50"/>
                    </a:cubicBezTo>
                    <a:cubicBezTo>
                      <a:pt x="62" y="46"/>
                      <a:pt x="62" y="42"/>
                      <a:pt x="60" y="39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79" y="39"/>
                      <a:pt x="80" y="48"/>
                      <a:pt x="77" y="56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6" name="Freeform 10"/>
              <p:cNvSpPr>
                <a:spLocks noEditPoints="1"/>
              </p:cNvSpPr>
              <p:nvPr/>
            </p:nvSpPr>
            <p:spPr bwMode="auto">
              <a:xfrm>
                <a:off x="1171575" y="2608263"/>
                <a:ext cx="93663" cy="96838"/>
              </a:xfrm>
              <a:custGeom>
                <a:avLst/>
                <a:gdLst>
                  <a:gd name="T0" fmla="*/ 81 w 87"/>
                  <a:gd name="T1" fmla="*/ 23 h 91"/>
                  <a:gd name="T2" fmla="*/ 78 w 87"/>
                  <a:gd name="T3" fmla="*/ 19 h 91"/>
                  <a:gd name="T4" fmla="*/ 70 w 87"/>
                  <a:gd name="T5" fmla="*/ 17 h 91"/>
                  <a:gd name="T6" fmla="*/ 67 w 87"/>
                  <a:gd name="T7" fmla="*/ 14 h 91"/>
                  <a:gd name="T8" fmla="*/ 64 w 87"/>
                  <a:gd name="T9" fmla="*/ 6 h 91"/>
                  <a:gd name="T10" fmla="*/ 60 w 87"/>
                  <a:gd name="T11" fmla="*/ 4 h 91"/>
                  <a:gd name="T12" fmla="*/ 52 w 87"/>
                  <a:gd name="T13" fmla="*/ 7 h 91"/>
                  <a:gd name="T14" fmla="*/ 48 w 87"/>
                  <a:gd name="T15" fmla="*/ 6 h 91"/>
                  <a:gd name="T16" fmla="*/ 42 w 87"/>
                  <a:gd name="T17" fmla="*/ 0 h 91"/>
                  <a:gd name="T18" fmla="*/ 37 w 87"/>
                  <a:gd name="T19" fmla="*/ 0 h 91"/>
                  <a:gd name="T20" fmla="*/ 32 w 87"/>
                  <a:gd name="T21" fmla="*/ 7 h 91"/>
                  <a:gd name="T22" fmla="*/ 28 w 87"/>
                  <a:gd name="T23" fmla="*/ 9 h 91"/>
                  <a:gd name="T24" fmla="*/ 23 w 87"/>
                  <a:gd name="T25" fmla="*/ 5 h 91"/>
                  <a:gd name="T26" fmla="*/ 20 w 87"/>
                  <a:gd name="T27" fmla="*/ 14 h 91"/>
                  <a:gd name="T28" fmla="*/ 17 w 87"/>
                  <a:gd name="T29" fmla="*/ 17 h 91"/>
                  <a:gd name="T30" fmla="*/ 8 w 87"/>
                  <a:gd name="T31" fmla="*/ 18 h 91"/>
                  <a:gd name="T32" fmla="*/ 6 w 87"/>
                  <a:gd name="T33" fmla="*/ 22 h 91"/>
                  <a:gd name="T34" fmla="*/ 8 w 87"/>
                  <a:gd name="T35" fmla="*/ 31 h 91"/>
                  <a:gd name="T36" fmla="*/ 6 w 87"/>
                  <a:gd name="T37" fmla="*/ 35 h 91"/>
                  <a:gd name="T38" fmla="*/ 0 w 87"/>
                  <a:gd name="T39" fmla="*/ 41 h 91"/>
                  <a:gd name="T40" fmla="*/ 0 w 87"/>
                  <a:gd name="T41" fmla="*/ 45 h 91"/>
                  <a:gd name="T42" fmla="*/ 6 w 87"/>
                  <a:gd name="T43" fmla="*/ 52 h 91"/>
                  <a:gd name="T44" fmla="*/ 6 w 87"/>
                  <a:gd name="T45" fmla="*/ 56 h 91"/>
                  <a:gd name="T46" fmla="*/ 4 w 87"/>
                  <a:gd name="T47" fmla="*/ 64 h 91"/>
                  <a:gd name="T48" fmla="*/ 6 w 87"/>
                  <a:gd name="T49" fmla="*/ 69 h 91"/>
                  <a:gd name="T50" fmla="*/ 14 w 87"/>
                  <a:gd name="T51" fmla="*/ 71 h 91"/>
                  <a:gd name="T52" fmla="*/ 17 w 87"/>
                  <a:gd name="T53" fmla="*/ 74 h 91"/>
                  <a:gd name="T54" fmla="*/ 19 w 87"/>
                  <a:gd name="T55" fmla="*/ 83 h 91"/>
                  <a:gd name="T56" fmla="*/ 22 w 87"/>
                  <a:gd name="T57" fmla="*/ 85 h 91"/>
                  <a:gd name="T58" fmla="*/ 31 w 87"/>
                  <a:gd name="T59" fmla="*/ 83 h 91"/>
                  <a:gd name="T60" fmla="*/ 35 w 87"/>
                  <a:gd name="T61" fmla="*/ 84 h 91"/>
                  <a:gd name="T62" fmla="*/ 41 w 87"/>
                  <a:gd name="T63" fmla="*/ 91 h 91"/>
                  <a:gd name="T64" fmla="*/ 45 w 87"/>
                  <a:gd name="T65" fmla="*/ 91 h 91"/>
                  <a:gd name="T66" fmla="*/ 51 w 87"/>
                  <a:gd name="T67" fmla="*/ 84 h 91"/>
                  <a:gd name="T68" fmla="*/ 55 w 87"/>
                  <a:gd name="T69" fmla="*/ 83 h 91"/>
                  <a:gd name="T70" fmla="*/ 62 w 87"/>
                  <a:gd name="T71" fmla="*/ 86 h 91"/>
                  <a:gd name="T72" fmla="*/ 64 w 87"/>
                  <a:gd name="T73" fmla="*/ 79 h 91"/>
                  <a:gd name="T74" fmla="*/ 67 w 87"/>
                  <a:gd name="T75" fmla="*/ 76 h 91"/>
                  <a:gd name="T76" fmla="*/ 76 w 87"/>
                  <a:gd name="T77" fmla="*/ 76 h 91"/>
                  <a:gd name="T78" fmla="*/ 78 w 87"/>
                  <a:gd name="T79" fmla="*/ 72 h 91"/>
                  <a:gd name="T80" fmla="*/ 77 w 87"/>
                  <a:gd name="T81" fmla="*/ 63 h 91"/>
                  <a:gd name="T82" fmla="*/ 79 w 87"/>
                  <a:gd name="T83" fmla="*/ 59 h 91"/>
                  <a:gd name="T84" fmla="*/ 86 w 87"/>
                  <a:gd name="T85" fmla="*/ 54 h 91"/>
                  <a:gd name="T86" fmla="*/ 86 w 87"/>
                  <a:gd name="T87" fmla="*/ 49 h 91"/>
                  <a:gd name="T88" fmla="*/ 81 w 87"/>
                  <a:gd name="T89" fmla="*/ 43 h 91"/>
                  <a:gd name="T90" fmla="*/ 81 w 87"/>
                  <a:gd name="T91" fmla="*/ 38 h 91"/>
                  <a:gd name="T92" fmla="*/ 84 w 87"/>
                  <a:gd name="T93" fmla="*/ 30 h 91"/>
                  <a:gd name="T94" fmla="*/ 74 w 87"/>
                  <a:gd name="T95" fmla="*/ 28 h 91"/>
                  <a:gd name="T96" fmla="*/ 56 w 87"/>
                  <a:gd name="T97" fmla="*/ 12 h 91"/>
                  <a:gd name="T98" fmla="*/ 34 w 87"/>
                  <a:gd name="T99" fmla="*/ 50 h 91"/>
                  <a:gd name="T100" fmla="*/ 47 w 87"/>
                  <a:gd name="T101" fmla="*/ 55 h 91"/>
                  <a:gd name="T102" fmla="*/ 37 w 87"/>
                  <a:gd name="T103" fmla="*/ 28 h 91"/>
                  <a:gd name="T104" fmla="*/ 27 w 87"/>
                  <a:gd name="T105" fmla="*/ 13 h 91"/>
                  <a:gd name="T106" fmla="*/ 11 w 87"/>
                  <a:gd name="T107" fmla="*/ 31 h 91"/>
                  <a:gd name="T108" fmla="*/ 26 w 87"/>
                  <a:gd name="T109" fmla="*/ 41 h 91"/>
                  <a:gd name="T110" fmla="*/ 10 w 87"/>
                  <a:gd name="T111" fmla="*/ 35 h 91"/>
                  <a:gd name="T112" fmla="*/ 36 w 87"/>
                  <a:gd name="T113" fmla="*/ 62 h 91"/>
                  <a:gd name="T114" fmla="*/ 33 w 87"/>
                  <a:gd name="T115" fmla="*/ 80 h 91"/>
                  <a:gd name="T116" fmla="*/ 57 w 87"/>
                  <a:gd name="T117" fmla="*/ 79 h 91"/>
                  <a:gd name="T118" fmla="*/ 52 w 87"/>
                  <a:gd name="T119" fmla="*/ 61 h 91"/>
                  <a:gd name="T120" fmla="*/ 60 w 87"/>
                  <a:gd name="T121" fmla="*/ 78 h 91"/>
                  <a:gd name="T122" fmla="*/ 60 w 87"/>
                  <a:gd name="T123" fmla="*/ 3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7" h="91">
                    <a:moveTo>
                      <a:pt x="78" y="29"/>
                    </a:moveTo>
                    <a:cubicBezTo>
                      <a:pt x="82" y="26"/>
                      <a:pt x="82" y="26"/>
                      <a:pt x="82" y="26"/>
                    </a:cubicBezTo>
                    <a:cubicBezTo>
                      <a:pt x="82" y="25"/>
                      <a:pt x="81" y="24"/>
                      <a:pt x="81" y="23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5" y="24"/>
                      <a:pt x="75" y="23"/>
                      <a:pt x="74" y="23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8"/>
                      <a:pt x="77" y="17"/>
                      <a:pt x="76" y="16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1" y="18"/>
                      <a:pt x="71" y="18"/>
                      <a:pt x="70" y="17"/>
                    </a:cubicBezTo>
                    <a:cubicBezTo>
                      <a:pt x="73" y="13"/>
                      <a:pt x="73" y="13"/>
                      <a:pt x="73" y="13"/>
                    </a:cubicBezTo>
                    <a:cubicBezTo>
                      <a:pt x="72" y="12"/>
                      <a:pt x="72" y="11"/>
                      <a:pt x="71" y="10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6" y="14"/>
                      <a:pt x="65" y="13"/>
                      <a:pt x="65" y="13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6" y="7"/>
                      <a:pt x="65" y="6"/>
                      <a:pt x="64" y="6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0" y="10"/>
                      <a:pt x="60" y="9"/>
                      <a:pt x="59" y="9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59" y="3"/>
                      <a:pt x="58" y="3"/>
                      <a:pt x="57" y="2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4" y="7"/>
                      <a:pt x="53" y="7"/>
                      <a:pt x="52" y="7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2" y="1"/>
                      <a:pt x="51" y="1"/>
                      <a:pt x="50" y="0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7" y="6"/>
                      <a:pt x="46" y="6"/>
                      <a:pt x="46" y="6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4" y="0"/>
                      <a:pt x="43" y="0"/>
                      <a:pt x="42" y="0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0" y="6"/>
                      <a:pt x="40" y="6"/>
                      <a:pt x="39" y="6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6" y="1"/>
                      <a:pt x="35" y="1"/>
                      <a:pt x="34" y="1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4" y="7"/>
                      <a:pt x="33" y="7"/>
                      <a:pt x="32" y="7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3"/>
                      <a:pt x="28" y="3"/>
                      <a:pt x="27" y="3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9"/>
                      <a:pt x="27" y="9"/>
                      <a:pt x="27" y="9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2" y="6"/>
                      <a:pt x="21" y="7"/>
                      <a:pt x="20" y="7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1" y="13"/>
                      <a:pt x="21" y="13"/>
                      <a:pt x="20" y="14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1"/>
                      <a:pt x="14" y="11"/>
                      <a:pt x="14" y="12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7"/>
                      <a:pt x="16" y="18"/>
                      <a:pt x="15" y="19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0" y="16"/>
                      <a:pt x="9" y="17"/>
                      <a:pt x="8" y="18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3"/>
                      <a:pt x="11" y="23"/>
                      <a:pt x="11" y="24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5" y="23"/>
                      <a:pt x="5" y="24"/>
                      <a:pt x="4" y="25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8" y="29"/>
                      <a:pt x="8" y="30"/>
                      <a:pt x="8" y="31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2" y="30"/>
                      <a:pt x="2" y="31"/>
                      <a:pt x="2" y="33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6" y="36"/>
                      <a:pt x="6" y="37"/>
                      <a:pt x="6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0" y="38"/>
                      <a:pt x="0" y="39"/>
                      <a:pt x="0" y="41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3"/>
                      <a:pt x="5" y="44"/>
                      <a:pt x="5" y="4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6"/>
                      <a:pt x="0" y="48"/>
                      <a:pt x="0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50"/>
                      <a:pt x="5" y="51"/>
                      <a:pt x="6" y="52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4"/>
                      <a:pt x="1" y="56"/>
                      <a:pt x="1" y="57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7" y="57"/>
                      <a:pt x="7" y="58"/>
                      <a:pt x="7" y="59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3" y="62"/>
                      <a:pt x="3" y="63"/>
                      <a:pt x="4" y="64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9" y="64"/>
                      <a:pt x="10" y="64"/>
                      <a:pt x="10" y="65"/>
                    </a:cubicBezTo>
                    <a:cubicBezTo>
                      <a:pt x="6" y="69"/>
                      <a:pt x="6" y="69"/>
                      <a:pt x="6" y="69"/>
                    </a:cubicBezTo>
                    <a:cubicBezTo>
                      <a:pt x="6" y="70"/>
                      <a:pt x="7" y="71"/>
                      <a:pt x="8" y="71"/>
                    </a:cubicBezTo>
                    <a:cubicBezTo>
                      <a:pt x="12" y="69"/>
                      <a:pt x="12" y="69"/>
                      <a:pt x="12" y="69"/>
                    </a:cubicBezTo>
                    <a:cubicBezTo>
                      <a:pt x="13" y="70"/>
                      <a:pt x="13" y="70"/>
                      <a:pt x="14" y="71"/>
                    </a:cubicBezTo>
                    <a:cubicBezTo>
                      <a:pt x="10" y="75"/>
                      <a:pt x="10" y="75"/>
                      <a:pt x="10" y="75"/>
                    </a:cubicBezTo>
                    <a:cubicBezTo>
                      <a:pt x="11" y="76"/>
                      <a:pt x="12" y="77"/>
                      <a:pt x="13" y="78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8" y="75"/>
                      <a:pt x="18" y="75"/>
                      <a:pt x="19" y="76"/>
                    </a:cubicBezTo>
                    <a:cubicBezTo>
                      <a:pt x="16" y="81"/>
                      <a:pt x="16" y="81"/>
                      <a:pt x="16" y="81"/>
                    </a:cubicBezTo>
                    <a:cubicBezTo>
                      <a:pt x="17" y="82"/>
                      <a:pt x="18" y="82"/>
                      <a:pt x="19" y="83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3" y="79"/>
                      <a:pt x="24" y="80"/>
                      <a:pt x="24" y="80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3" y="86"/>
                      <a:pt x="24" y="86"/>
                      <a:pt x="25" y="87"/>
                    </a:cubicBezTo>
                    <a:cubicBezTo>
                      <a:pt x="28" y="82"/>
                      <a:pt x="28" y="82"/>
                      <a:pt x="28" y="82"/>
                    </a:cubicBezTo>
                    <a:cubicBezTo>
                      <a:pt x="29" y="82"/>
                      <a:pt x="30" y="83"/>
                      <a:pt x="31" y="83"/>
                    </a:cubicBezTo>
                    <a:cubicBezTo>
                      <a:pt x="30" y="89"/>
                      <a:pt x="30" y="89"/>
                      <a:pt x="30" y="89"/>
                    </a:cubicBezTo>
                    <a:cubicBezTo>
                      <a:pt x="31" y="89"/>
                      <a:pt x="32" y="89"/>
                      <a:pt x="33" y="90"/>
                    </a:cubicBezTo>
                    <a:cubicBezTo>
                      <a:pt x="35" y="84"/>
                      <a:pt x="35" y="84"/>
                      <a:pt x="35" y="84"/>
                    </a:cubicBezTo>
                    <a:cubicBezTo>
                      <a:pt x="36" y="84"/>
                      <a:pt x="36" y="85"/>
                      <a:pt x="37" y="85"/>
                    </a:cubicBezTo>
                    <a:cubicBezTo>
                      <a:pt x="37" y="90"/>
                      <a:pt x="37" y="90"/>
                      <a:pt x="37" y="90"/>
                    </a:cubicBezTo>
                    <a:cubicBezTo>
                      <a:pt x="38" y="91"/>
                      <a:pt x="39" y="91"/>
                      <a:pt x="41" y="91"/>
                    </a:cubicBezTo>
                    <a:cubicBezTo>
                      <a:pt x="42" y="85"/>
                      <a:pt x="42" y="85"/>
                      <a:pt x="42" y="85"/>
                    </a:cubicBezTo>
                    <a:cubicBezTo>
                      <a:pt x="42" y="85"/>
                      <a:pt x="43" y="85"/>
                      <a:pt x="44" y="85"/>
                    </a:cubicBezTo>
                    <a:cubicBezTo>
                      <a:pt x="45" y="91"/>
                      <a:pt x="45" y="91"/>
                      <a:pt x="45" y="91"/>
                    </a:cubicBezTo>
                    <a:cubicBezTo>
                      <a:pt x="46" y="91"/>
                      <a:pt x="47" y="91"/>
                      <a:pt x="48" y="91"/>
                    </a:cubicBezTo>
                    <a:cubicBezTo>
                      <a:pt x="48" y="85"/>
                      <a:pt x="48" y="85"/>
                      <a:pt x="48" y="85"/>
                    </a:cubicBezTo>
                    <a:cubicBezTo>
                      <a:pt x="49" y="85"/>
                      <a:pt x="50" y="85"/>
                      <a:pt x="51" y="84"/>
                    </a:cubicBezTo>
                    <a:cubicBezTo>
                      <a:pt x="53" y="90"/>
                      <a:pt x="53" y="90"/>
                      <a:pt x="53" y="90"/>
                    </a:cubicBezTo>
                    <a:cubicBezTo>
                      <a:pt x="54" y="89"/>
                      <a:pt x="55" y="89"/>
                      <a:pt x="56" y="89"/>
                    </a:cubicBezTo>
                    <a:cubicBezTo>
                      <a:pt x="55" y="83"/>
                      <a:pt x="55" y="83"/>
                      <a:pt x="55" y="83"/>
                    </a:cubicBezTo>
                    <a:cubicBezTo>
                      <a:pt x="56" y="83"/>
                      <a:pt x="57" y="83"/>
                      <a:pt x="57" y="82"/>
                    </a:cubicBezTo>
                    <a:cubicBezTo>
                      <a:pt x="60" y="87"/>
                      <a:pt x="60" y="87"/>
                      <a:pt x="60" y="87"/>
                    </a:cubicBezTo>
                    <a:cubicBezTo>
                      <a:pt x="61" y="87"/>
                      <a:pt x="61" y="87"/>
                      <a:pt x="62" y="86"/>
                    </a:cubicBezTo>
                    <a:cubicBezTo>
                      <a:pt x="62" y="86"/>
                      <a:pt x="63" y="86"/>
                      <a:pt x="63" y="86"/>
                    </a:cubicBezTo>
                    <a:cubicBezTo>
                      <a:pt x="61" y="80"/>
                      <a:pt x="61" y="80"/>
                      <a:pt x="61" y="80"/>
                    </a:cubicBezTo>
                    <a:cubicBezTo>
                      <a:pt x="62" y="80"/>
                      <a:pt x="63" y="80"/>
                      <a:pt x="64" y="79"/>
                    </a:cubicBezTo>
                    <a:cubicBezTo>
                      <a:pt x="67" y="83"/>
                      <a:pt x="67" y="83"/>
                      <a:pt x="67" y="83"/>
                    </a:cubicBezTo>
                    <a:cubicBezTo>
                      <a:pt x="68" y="83"/>
                      <a:pt x="69" y="82"/>
                      <a:pt x="70" y="81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8" y="76"/>
                      <a:pt x="68" y="75"/>
                      <a:pt x="69" y="75"/>
                    </a:cubicBezTo>
                    <a:cubicBezTo>
                      <a:pt x="73" y="78"/>
                      <a:pt x="73" y="78"/>
                      <a:pt x="73" y="78"/>
                    </a:cubicBezTo>
                    <a:cubicBezTo>
                      <a:pt x="74" y="77"/>
                      <a:pt x="75" y="77"/>
                      <a:pt x="76" y="76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73" y="71"/>
                      <a:pt x="73" y="70"/>
                      <a:pt x="74" y="69"/>
                    </a:cubicBezTo>
                    <a:cubicBezTo>
                      <a:pt x="78" y="72"/>
                      <a:pt x="78" y="72"/>
                      <a:pt x="78" y="72"/>
                    </a:cubicBezTo>
                    <a:cubicBezTo>
                      <a:pt x="79" y="71"/>
                      <a:pt x="80" y="70"/>
                      <a:pt x="80" y="69"/>
                    </a:cubicBezTo>
                    <a:cubicBezTo>
                      <a:pt x="76" y="66"/>
                      <a:pt x="76" y="66"/>
                      <a:pt x="76" y="66"/>
                    </a:cubicBezTo>
                    <a:cubicBezTo>
                      <a:pt x="76" y="65"/>
                      <a:pt x="77" y="64"/>
                      <a:pt x="77" y="63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3" y="64"/>
                      <a:pt x="83" y="63"/>
                      <a:pt x="84" y="62"/>
                    </a:cubicBezTo>
                    <a:cubicBezTo>
                      <a:pt x="79" y="59"/>
                      <a:pt x="79" y="59"/>
                      <a:pt x="79" y="59"/>
                    </a:cubicBezTo>
                    <a:cubicBezTo>
                      <a:pt x="79" y="58"/>
                      <a:pt x="80" y="58"/>
                      <a:pt x="80" y="57"/>
                    </a:cubicBezTo>
                    <a:cubicBezTo>
                      <a:pt x="85" y="58"/>
                      <a:pt x="85" y="58"/>
                      <a:pt x="85" y="58"/>
                    </a:cubicBezTo>
                    <a:cubicBezTo>
                      <a:pt x="85" y="56"/>
                      <a:pt x="86" y="55"/>
                      <a:pt x="86" y="54"/>
                    </a:cubicBezTo>
                    <a:cubicBezTo>
                      <a:pt x="81" y="52"/>
                      <a:pt x="81" y="52"/>
                      <a:pt x="81" y="52"/>
                    </a:cubicBezTo>
                    <a:cubicBezTo>
                      <a:pt x="81" y="51"/>
                      <a:pt x="81" y="51"/>
                      <a:pt x="81" y="50"/>
                    </a:cubicBezTo>
                    <a:cubicBezTo>
                      <a:pt x="86" y="49"/>
                      <a:pt x="86" y="49"/>
                      <a:pt x="86" y="49"/>
                    </a:cubicBezTo>
                    <a:cubicBezTo>
                      <a:pt x="87" y="48"/>
                      <a:pt x="87" y="47"/>
                      <a:pt x="87" y="46"/>
                    </a:cubicBezTo>
                    <a:cubicBezTo>
                      <a:pt x="81" y="45"/>
                      <a:pt x="81" y="45"/>
                      <a:pt x="81" y="45"/>
                    </a:cubicBezTo>
                    <a:cubicBezTo>
                      <a:pt x="81" y="44"/>
                      <a:pt x="81" y="43"/>
                      <a:pt x="81" y="43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0"/>
                      <a:pt x="86" y="39"/>
                      <a:pt x="86" y="38"/>
                    </a:cubicBezTo>
                    <a:cubicBezTo>
                      <a:pt x="81" y="38"/>
                      <a:pt x="81" y="38"/>
                      <a:pt x="81" y="38"/>
                    </a:cubicBezTo>
                    <a:cubicBezTo>
                      <a:pt x="81" y="37"/>
                      <a:pt x="80" y="36"/>
                      <a:pt x="80" y="35"/>
                    </a:cubicBezTo>
                    <a:cubicBezTo>
                      <a:pt x="85" y="33"/>
                      <a:pt x="85" y="33"/>
                      <a:pt x="85" y="33"/>
                    </a:cubicBezTo>
                    <a:cubicBezTo>
                      <a:pt x="85" y="32"/>
                      <a:pt x="84" y="31"/>
                      <a:pt x="84" y="30"/>
                    </a:cubicBezTo>
                    <a:cubicBezTo>
                      <a:pt x="79" y="31"/>
                      <a:pt x="79" y="31"/>
                      <a:pt x="79" y="31"/>
                    </a:cubicBezTo>
                    <a:cubicBezTo>
                      <a:pt x="79" y="30"/>
                      <a:pt x="78" y="30"/>
                      <a:pt x="78" y="29"/>
                    </a:cubicBezTo>
                    <a:close/>
                    <a:moveTo>
                      <a:pt x="74" y="28"/>
                    </a:moveTo>
                    <a:cubicBezTo>
                      <a:pt x="58" y="36"/>
                      <a:pt x="58" y="36"/>
                      <a:pt x="58" y="36"/>
                    </a:cubicBezTo>
                    <a:cubicBezTo>
                      <a:pt x="56" y="32"/>
                      <a:pt x="54" y="30"/>
                      <a:pt x="50" y="29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64" y="15"/>
                      <a:pt x="70" y="20"/>
                      <a:pt x="74" y="28"/>
                    </a:cubicBezTo>
                    <a:close/>
                    <a:moveTo>
                      <a:pt x="47" y="55"/>
                    </a:moveTo>
                    <a:cubicBezTo>
                      <a:pt x="43" y="57"/>
                      <a:pt x="37" y="55"/>
                      <a:pt x="34" y="50"/>
                    </a:cubicBezTo>
                    <a:cubicBezTo>
                      <a:pt x="32" y="45"/>
                      <a:pt x="34" y="39"/>
                      <a:pt x="39" y="36"/>
                    </a:cubicBezTo>
                    <a:cubicBezTo>
                      <a:pt x="44" y="34"/>
                      <a:pt x="50" y="36"/>
                      <a:pt x="52" y="41"/>
                    </a:cubicBezTo>
                    <a:cubicBezTo>
                      <a:pt x="54" y="46"/>
                      <a:pt x="52" y="52"/>
                      <a:pt x="47" y="55"/>
                    </a:cubicBezTo>
                    <a:close/>
                    <a:moveTo>
                      <a:pt x="53" y="10"/>
                    </a:moveTo>
                    <a:cubicBezTo>
                      <a:pt x="47" y="27"/>
                      <a:pt x="47" y="27"/>
                      <a:pt x="47" y="27"/>
                    </a:cubicBezTo>
                    <a:cubicBezTo>
                      <a:pt x="44" y="27"/>
                      <a:pt x="41" y="27"/>
                      <a:pt x="37" y="28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7" y="8"/>
                      <a:pt x="46" y="8"/>
                      <a:pt x="53" y="10"/>
                    </a:cubicBezTo>
                    <a:close/>
                    <a:moveTo>
                      <a:pt x="27" y="13"/>
                    </a:moveTo>
                    <a:cubicBezTo>
                      <a:pt x="34" y="30"/>
                      <a:pt x="34" y="30"/>
                      <a:pt x="34" y="30"/>
                    </a:cubicBezTo>
                    <a:cubicBezTo>
                      <a:pt x="31" y="31"/>
                      <a:pt x="29" y="34"/>
                      <a:pt x="27" y="37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4" y="24"/>
                      <a:pt x="19" y="17"/>
                      <a:pt x="27" y="13"/>
                    </a:cubicBezTo>
                    <a:close/>
                    <a:moveTo>
                      <a:pt x="10" y="35"/>
                    </a:moveTo>
                    <a:cubicBezTo>
                      <a:pt x="26" y="41"/>
                      <a:pt x="26" y="41"/>
                      <a:pt x="26" y="41"/>
                    </a:cubicBezTo>
                    <a:cubicBezTo>
                      <a:pt x="25" y="44"/>
                      <a:pt x="25" y="48"/>
                      <a:pt x="26" y="51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8" y="51"/>
                      <a:pt x="8" y="42"/>
                      <a:pt x="10" y="35"/>
                    </a:cubicBezTo>
                    <a:close/>
                    <a:moveTo>
                      <a:pt x="12" y="62"/>
                    </a:moveTo>
                    <a:cubicBezTo>
                      <a:pt x="28" y="55"/>
                      <a:pt x="28" y="55"/>
                      <a:pt x="28" y="55"/>
                    </a:cubicBezTo>
                    <a:cubicBezTo>
                      <a:pt x="30" y="58"/>
                      <a:pt x="32" y="60"/>
                      <a:pt x="36" y="62"/>
                    </a:cubicBezTo>
                    <a:cubicBezTo>
                      <a:pt x="30" y="79"/>
                      <a:pt x="30" y="79"/>
                      <a:pt x="30" y="79"/>
                    </a:cubicBezTo>
                    <a:cubicBezTo>
                      <a:pt x="22" y="76"/>
                      <a:pt x="16" y="70"/>
                      <a:pt x="12" y="62"/>
                    </a:cubicBezTo>
                    <a:close/>
                    <a:moveTo>
                      <a:pt x="33" y="80"/>
                    </a:moveTo>
                    <a:cubicBezTo>
                      <a:pt x="39" y="63"/>
                      <a:pt x="39" y="63"/>
                      <a:pt x="39" y="63"/>
                    </a:cubicBezTo>
                    <a:cubicBezTo>
                      <a:pt x="42" y="64"/>
                      <a:pt x="46" y="64"/>
                      <a:pt x="49" y="63"/>
                    </a:cubicBezTo>
                    <a:cubicBezTo>
                      <a:pt x="57" y="79"/>
                      <a:pt x="57" y="79"/>
                      <a:pt x="57" y="79"/>
                    </a:cubicBezTo>
                    <a:cubicBezTo>
                      <a:pt x="49" y="83"/>
                      <a:pt x="40" y="83"/>
                      <a:pt x="33" y="80"/>
                    </a:cubicBezTo>
                    <a:close/>
                    <a:moveTo>
                      <a:pt x="60" y="78"/>
                    </a:moveTo>
                    <a:cubicBezTo>
                      <a:pt x="52" y="61"/>
                      <a:pt x="52" y="61"/>
                      <a:pt x="52" y="61"/>
                    </a:cubicBezTo>
                    <a:cubicBezTo>
                      <a:pt x="55" y="59"/>
                      <a:pt x="58" y="56"/>
                      <a:pt x="59" y="53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73" y="67"/>
                      <a:pt x="67" y="73"/>
                      <a:pt x="60" y="78"/>
                    </a:cubicBezTo>
                    <a:close/>
                    <a:moveTo>
                      <a:pt x="77" y="56"/>
                    </a:moveTo>
                    <a:cubicBezTo>
                      <a:pt x="60" y="50"/>
                      <a:pt x="60" y="50"/>
                      <a:pt x="60" y="50"/>
                    </a:cubicBezTo>
                    <a:cubicBezTo>
                      <a:pt x="61" y="46"/>
                      <a:pt x="61" y="42"/>
                      <a:pt x="60" y="39"/>
                    </a:cubicBezTo>
                    <a:cubicBezTo>
                      <a:pt x="75" y="31"/>
                      <a:pt x="75" y="31"/>
                      <a:pt x="75" y="31"/>
                    </a:cubicBezTo>
                    <a:cubicBezTo>
                      <a:pt x="79" y="39"/>
                      <a:pt x="79" y="48"/>
                      <a:pt x="77" y="56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7" name="Freeform 11"/>
              <p:cNvSpPr>
                <a:spLocks noEditPoints="1"/>
              </p:cNvSpPr>
              <p:nvPr/>
            </p:nvSpPr>
            <p:spPr bwMode="auto">
              <a:xfrm>
                <a:off x="1127125" y="2659063"/>
                <a:ext cx="39688" cy="41275"/>
              </a:xfrm>
              <a:custGeom>
                <a:avLst/>
                <a:gdLst>
                  <a:gd name="T0" fmla="*/ 36 w 37"/>
                  <a:gd name="T1" fmla="*/ 26 h 38"/>
                  <a:gd name="T2" fmla="*/ 36 w 37"/>
                  <a:gd name="T3" fmla="*/ 24 h 38"/>
                  <a:gd name="T4" fmla="*/ 34 w 37"/>
                  <a:gd name="T5" fmla="*/ 21 h 38"/>
                  <a:gd name="T6" fmla="*/ 35 w 37"/>
                  <a:gd name="T7" fmla="*/ 19 h 38"/>
                  <a:gd name="T8" fmla="*/ 36 w 37"/>
                  <a:gd name="T9" fmla="*/ 16 h 38"/>
                  <a:gd name="T10" fmla="*/ 36 w 37"/>
                  <a:gd name="T11" fmla="*/ 14 h 38"/>
                  <a:gd name="T12" fmla="*/ 33 w 37"/>
                  <a:gd name="T13" fmla="*/ 12 h 38"/>
                  <a:gd name="T14" fmla="*/ 32 w 37"/>
                  <a:gd name="T15" fmla="*/ 10 h 38"/>
                  <a:gd name="T16" fmla="*/ 32 w 37"/>
                  <a:gd name="T17" fmla="*/ 6 h 38"/>
                  <a:gd name="T18" fmla="*/ 31 w 37"/>
                  <a:gd name="T19" fmla="*/ 5 h 38"/>
                  <a:gd name="T20" fmla="*/ 27 w 37"/>
                  <a:gd name="T21" fmla="*/ 5 h 38"/>
                  <a:gd name="T22" fmla="*/ 26 w 37"/>
                  <a:gd name="T23" fmla="*/ 4 h 38"/>
                  <a:gd name="T24" fmla="*/ 25 w 37"/>
                  <a:gd name="T25" fmla="*/ 1 h 38"/>
                  <a:gd name="T26" fmla="*/ 22 w 37"/>
                  <a:gd name="T27" fmla="*/ 3 h 38"/>
                  <a:gd name="T28" fmla="*/ 20 w 37"/>
                  <a:gd name="T29" fmla="*/ 2 h 38"/>
                  <a:gd name="T30" fmla="*/ 18 w 37"/>
                  <a:gd name="T31" fmla="*/ 0 h 38"/>
                  <a:gd name="T32" fmla="*/ 16 w 37"/>
                  <a:gd name="T33" fmla="*/ 0 h 38"/>
                  <a:gd name="T34" fmla="*/ 14 w 37"/>
                  <a:gd name="T35" fmla="*/ 3 h 38"/>
                  <a:gd name="T36" fmla="*/ 12 w 37"/>
                  <a:gd name="T37" fmla="*/ 4 h 38"/>
                  <a:gd name="T38" fmla="*/ 8 w 37"/>
                  <a:gd name="T39" fmla="*/ 3 h 38"/>
                  <a:gd name="T40" fmla="*/ 7 w 37"/>
                  <a:gd name="T41" fmla="*/ 4 h 38"/>
                  <a:gd name="T42" fmla="*/ 6 w 37"/>
                  <a:gd name="T43" fmla="*/ 8 h 38"/>
                  <a:gd name="T44" fmla="*/ 5 w 37"/>
                  <a:gd name="T45" fmla="*/ 10 h 38"/>
                  <a:gd name="T46" fmla="*/ 2 w 37"/>
                  <a:gd name="T47" fmla="*/ 11 h 38"/>
                  <a:gd name="T48" fmla="*/ 1 w 37"/>
                  <a:gd name="T49" fmla="*/ 13 h 38"/>
                  <a:gd name="T50" fmla="*/ 3 w 37"/>
                  <a:gd name="T51" fmla="*/ 16 h 38"/>
                  <a:gd name="T52" fmla="*/ 2 w 37"/>
                  <a:gd name="T53" fmla="*/ 18 h 38"/>
                  <a:gd name="T54" fmla="*/ 0 w 37"/>
                  <a:gd name="T55" fmla="*/ 21 h 38"/>
                  <a:gd name="T56" fmla="*/ 0 w 37"/>
                  <a:gd name="T57" fmla="*/ 23 h 38"/>
                  <a:gd name="T58" fmla="*/ 3 w 37"/>
                  <a:gd name="T59" fmla="*/ 25 h 38"/>
                  <a:gd name="T60" fmla="*/ 4 w 37"/>
                  <a:gd name="T61" fmla="*/ 27 h 38"/>
                  <a:gd name="T62" fmla="*/ 4 w 37"/>
                  <a:gd name="T63" fmla="*/ 30 h 38"/>
                  <a:gd name="T64" fmla="*/ 5 w 37"/>
                  <a:gd name="T65" fmla="*/ 32 h 38"/>
                  <a:gd name="T66" fmla="*/ 8 w 37"/>
                  <a:gd name="T67" fmla="*/ 32 h 38"/>
                  <a:gd name="T68" fmla="*/ 10 w 37"/>
                  <a:gd name="T69" fmla="*/ 33 h 38"/>
                  <a:gd name="T70" fmla="*/ 11 w 37"/>
                  <a:gd name="T71" fmla="*/ 37 h 38"/>
                  <a:gd name="T72" fmla="*/ 13 w 37"/>
                  <a:gd name="T73" fmla="*/ 35 h 38"/>
                  <a:gd name="T74" fmla="*/ 15 w 37"/>
                  <a:gd name="T75" fmla="*/ 36 h 38"/>
                  <a:gd name="T76" fmla="*/ 18 w 37"/>
                  <a:gd name="T77" fmla="*/ 38 h 38"/>
                  <a:gd name="T78" fmla="*/ 20 w 37"/>
                  <a:gd name="T79" fmla="*/ 38 h 38"/>
                  <a:gd name="T80" fmla="*/ 22 w 37"/>
                  <a:gd name="T81" fmla="*/ 36 h 38"/>
                  <a:gd name="T82" fmla="*/ 24 w 37"/>
                  <a:gd name="T83" fmla="*/ 35 h 38"/>
                  <a:gd name="T84" fmla="*/ 27 w 37"/>
                  <a:gd name="T85" fmla="*/ 36 h 38"/>
                  <a:gd name="T86" fmla="*/ 29 w 37"/>
                  <a:gd name="T87" fmla="*/ 35 h 38"/>
                  <a:gd name="T88" fmla="*/ 30 w 37"/>
                  <a:gd name="T89" fmla="*/ 31 h 38"/>
                  <a:gd name="T90" fmla="*/ 31 w 37"/>
                  <a:gd name="T91" fmla="*/ 30 h 38"/>
                  <a:gd name="T92" fmla="*/ 34 w 37"/>
                  <a:gd name="T93" fmla="*/ 29 h 38"/>
                  <a:gd name="T94" fmla="*/ 32 w 37"/>
                  <a:gd name="T95" fmla="*/ 25 h 38"/>
                  <a:gd name="T96" fmla="*/ 32 w 37"/>
                  <a:gd name="T97" fmla="*/ 14 h 38"/>
                  <a:gd name="T98" fmla="*/ 15 w 37"/>
                  <a:gd name="T99" fmla="*/ 17 h 38"/>
                  <a:gd name="T100" fmla="*/ 17 w 37"/>
                  <a:gd name="T101" fmla="*/ 23 h 38"/>
                  <a:gd name="T102" fmla="*/ 22 w 37"/>
                  <a:gd name="T103" fmla="*/ 12 h 38"/>
                  <a:gd name="T104" fmla="*/ 24 w 37"/>
                  <a:gd name="T105" fmla="*/ 5 h 38"/>
                  <a:gd name="T106" fmla="*/ 14 w 37"/>
                  <a:gd name="T107" fmla="*/ 4 h 38"/>
                  <a:gd name="T108" fmla="*/ 15 w 37"/>
                  <a:gd name="T109" fmla="*/ 12 h 38"/>
                  <a:gd name="T110" fmla="*/ 13 w 37"/>
                  <a:gd name="T111" fmla="*/ 5 h 38"/>
                  <a:gd name="T112" fmla="*/ 11 w 37"/>
                  <a:gd name="T113" fmla="*/ 21 h 38"/>
                  <a:gd name="T114" fmla="*/ 5 w 37"/>
                  <a:gd name="T115" fmla="*/ 25 h 38"/>
                  <a:gd name="T116" fmla="*/ 12 w 37"/>
                  <a:gd name="T117" fmla="*/ 33 h 38"/>
                  <a:gd name="T118" fmla="*/ 16 w 37"/>
                  <a:gd name="T119" fmla="*/ 26 h 38"/>
                  <a:gd name="T120" fmla="*/ 13 w 37"/>
                  <a:gd name="T121" fmla="*/ 33 h 38"/>
                  <a:gd name="T122" fmla="*/ 25 w 37"/>
                  <a:gd name="T123" fmla="*/ 2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7" h="38">
                    <a:moveTo>
                      <a:pt x="33" y="26"/>
                    </a:moveTo>
                    <a:cubicBezTo>
                      <a:pt x="35" y="27"/>
                      <a:pt x="35" y="27"/>
                      <a:pt x="35" y="27"/>
                    </a:cubicBezTo>
                    <a:cubicBezTo>
                      <a:pt x="35" y="27"/>
                      <a:pt x="35" y="26"/>
                      <a:pt x="36" y="26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4" y="24"/>
                      <a:pt x="34" y="24"/>
                      <a:pt x="34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3"/>
                      <a:pt x="36" y="23"/>
                      <a:pt x="37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20"/>
                      <a:pt x="37" y="20"/>
                      <a:pt x="37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8"/>
                      <a:pt x="34" y="18"/>
                      <a:pt x="34" y="18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7"/>
                      <a:pt x="37" y="16"/>
                      <a:pt x="36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3"/>
                      <a:pt x="36" y="13"/>
                      <a:pt x="36" y="12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3" y="13"/>
                      <a:pt x="33" y="12"/>
                      <a:pt x="33" y="12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0"/>
                      <a:pt x="34" y="10"/>
                      <a:pt x="34" y="9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2" y="10"/>
                      <a:pt x="31" y="9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7"/>
                      <a:pt x="32" y="7"/>
                      <a:pt x="32" y="6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8"/>
                      <a:pt x="30" y="7"/>
                      <a:pt x="30" y="7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0" y="4"/>
                      <a:pt x="30" y="4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6"/>
                      <a:pt x="28" y="5"/>
                      <a:pt x="27" y="5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7" y="2"/>
                      <a:pt x="27" y="2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5" y="4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4" y="1"/>
                      <a:pt x="24" y="1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1" y="0"/>
                      <a:pt x="21" y="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19" y="2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6" y="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4" y="0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1" y="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1" y="4"/>
                      <a:pt x="11" y="4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6"/>
                      <a:pt x="9" y="6"/>
                      <a:pt x="8" y="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8"/>
                      <a:pt x="6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0"/>
                      <a:pt x="2" y="10"/>
                      <a:pt x="2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3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4"/>
                      <a:pt x="1" y="14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6"/>
                      <a:pt x="3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9"/>
                      <a:pt x="2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0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1"/>
                      <a:pt x="3" y="22"/>
                      <a:pt x="3" y="2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3"/>
                      <a:pt x="1" y="24"/>
                      <a:pt x="1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5"/>
                      <a:pt x="3" y="25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5" y="28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30"/>
                      <a:pt x="3" y="30"/>
                      <a:pt x="4" y="30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5" y="32"/>
                      <a:pt x="5" y="33"/>
                      <a:pt x="6" y="33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4"/>
                      <a:pt x="11" y="34"/>
                      <a:pt x="11" y="34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36"/>
                      <a:pt x="11" y="36"/>
                      <a:pt x="11" y="3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8" y="38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6"/>
                      <a:pt x="19" y="36"/>
                      <a:pt x="19" y="36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0" y="38"/>
                      <a:pt x="21" y="38"/>
                      <a:pt x="21" y="38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1" y="36"/>
                      <a:pt x="22" y="36"/>
                      <a:pt x="22" y="36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8"/>
                      <a:pt x="24" y="37"/>
                      <a:pt x="24" y="37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35"/>
                      <a:pt x="24" y="35"/>
                      <a:pt x="25" y="35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26" y="36"/>
                      <a:pt x="27" y="36"/>
                      <a:pt x="27" y="36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7" y="34"/>
                      <a:pt x="27" y="33"/>
                      <a:pt x="27" y="33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30" y="34"/>
                      <a:pt x="30" y="34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2"/>
                      <a:pt x="29" y="32"/>
                      <a:pt x="30" y="31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1" y="30"/>
                      <a:pt x="31" y="29"/>
                      <a:pt x="31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30"/>
                      <a:pt x="34" y="29"/>
                      <a:pt x="34" y="29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3" y="27"/>
                      <a:pt x="33" y="27"/>
                      <a:pt x="33" y="26"/>
                    </a:cubicBezTo>
                    <a:close/>
                    <a:moveTo>
                      <a:pt x="32" y="25"/>
                    </a:moveTo>
                    <a:cubicBezTo>
                      <a:pt x="26" y="22"/>
                      <a:pt x="26" y="22"/>
                      <a:pt x="26" y="22"/>
                    </a:cubicBezTo>
                    <a:cubicBezTo>
                      <a:pt x="26" y="20"/>
                      <a:pt x="26" y="19"/>
                      <a:pt x="26" y="17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3" y="18"/>
                      <a:pt x="33" y="21"/>
                      <a:pt x="32" y="25"/>
                    </a:cubicBezTo>
                    <a:close/>
                    <a:moveTo>
                      <a:pt x="17" y="23"/>
                    </a:moveTo>
                    <a:cubicBezTo>
                      <a:pt x="15" y="22"/>
                      <a:pt x="14" y="20"/>
                      <a:pt x="15" y="17"/>
                    </a:cubicBezTo>
                    <a:cubicBezTo>
                      <a:pt x="16" y="15"/>
                      <a:pt x="18" y="14"/>
                      <a:pt x="20" y="15"/>
                    </a:cubicBezTo>
                    <a:cubicBezTo>
                      <a:pt x="22" y="16"/>
                      <a:pt x="23" y="19"/>
                      <a:pt x="22" y="21"/>
                    </a:cubicBezTo>
                    <a:cubicBezTo>
                      <a:pt x="21" y="23"/>
                      <a:pt x="19" y="24"/>
                      <a:pt x="17" y="23"/>
                    </a:cubicBezTo>
                    <a:close/>
                    <a:moveTo>
                      <a:pt x="32" y="13"/>
                    </a:move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4"/>
                      <a:pt x="24" y="13"/>
                      <a:pt x="22" y="12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8" y="7"/>
                      <a:pt x="31" y="10"/>
                      <a:pt x="32" y="13"/>
                    </a:cubicBezTo>
                    <a:close/>
                    <a:moveTo>
                      <a:pt x="24" y="5"/>
                    </a:moveTo>
                    <a:cubicBezTo>
                      <a:pt x="21" y="12"/>
                      <a:pt x="21" y="12"/>
                      <a:pt x="21" y="12"/>
                    </a:cubicBezTo>
                    <a:cubicBezTo>
                      <a:pt x="20" y="11"/>
                      <a:pt x="18" y="11"/>
                      <a:pt x="17" y="12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7" y="3"/>
                      <a:pt x="21" y="3"/>
                      <a:pt x="24" y="5"/>
                    </a:cubicBezTo>
                    <a:close/>
                    <a:moveTo>
                      <a:pt x="13" y="5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4" y="13"/>
                      <a:pt x="13" y="14"/>
                      <a:pt x="12" y="15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7" y="9"/>
                      <a:pt x="10" y="6"/>
                      <a:pt x="13" y="5"/>
                    </a:cubicBezTo>
                    <a:close/>
                    <a:moveTo>
                      <a:pt x="5" y="13"/>
                    </a:move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8"/>
                      <a:pt x="11" y="20"/>
                      <a:pt x="11" y="21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3" y="20"/>
                      <a:pt x="4" y="17"/>
                      <a:pt x="5" y="13"/>
                    </a:cubicBezTo>
                    <a:close/>
                    <a:moveTo>
                      <a:pt x="5" y="25"/>
                    </a:move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4"/>
                      <a:pt x="13" y="25"/>
                      <a:pt x="15" y="26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8" y="31"/>
                      <a:pt x="6" y="28"/>
                      <a:pt x="5" y="25"/>
                    </a:cubicBezTo>
                    <a:close/>
                    <a:moveTo>
                      <a:pt x="13" y="33"/>
                    </a:move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27"/>
                      <a:pt x="19" y="27"/>
                      <a:pt x="20" y="27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0" y="35"/>
                      <a:pt x="16" y="35"/>
                      <a:pt x="13" y="33"/>
                    </a:cubicBezTo>
                    <a:close/>
                    <a:moveTo>
                      <a:pt x="24" y="33"/>
                    </a:move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5"/>
                      <a:pt x="24" y="24"/>
                      <a:pt x="25" y="23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0" y="29"/>
                      <a:pt x="27" y="32"/>
                      <a:pt x="24" y="33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8" name="Freeform 12"/>
              <p:cNvSpPr>
                <a:spLocks noEditPoints="1"/>
              </p:cNvSpPr>
              <p:nvPr/>
            </p:nvSpPr>
            <p:spPr bwMode="auto">
              <a:xfrm>
                <a:off x="1038225" y="2528888"/>
                <a:ext cx="22225" cy="25400"/>
              </a:xfrm>
              <a:custGeom>
                <a:avLst/>
                <a:gdLst>
                  <a:gd name="T0" fmla="*/ 21 w 21"/>
                  <a:gd name="T1" fmla="*/ 11 h 23"/>
                  <a:gd name="T2" fmla="*/ 21 w 21"/>
                  <a:gd name="T3" fmla="*/ 9 h 23"/>
                  <a:gd name="T4" fmla="*/ 19 w 21"/>
                  <a:gd name="T5" fmla="*/ 8 h 23"/>
                  <a:gd name="T6" fmla="*/ 19 w 21"/>
                  <a:gd name="T7" fmla="*/ 7 h 23"/>
                  <a:gd name="T8" fmla="*/ 19 w 21"/>
                  <a:gd name="T9" fmla="*/ 5 h 23"/>
                  <a:gd name="T10" fmla="*/ 18 w 21"/>
                  <a:gd name="T11" fmla="*/ 4 h 23"/>
                  <a:gd name="T12" fmla="*/ 16 w 21"/>
                  <a:gd name="T13" fmla="*/ 4 h 23"/>
                  <a:gd name="T14" fmla="*/ 15 w 21"/>
                  <a:gd name="T15" fmla="*/ 3 h 23"/>
                  <a:gd name="T16" fmla="*/ 15 w 21"/>
                  <a:gd name="T17" fmla="*/ 1 h 23"/>
                  <a:gd name="T18" fmla="*/ 14 w 21"/>
                  <a:gd name="T19" fmla="*/ 1 h 23"/>
                  <a:gd name="T20" fmla="*/ 12 w 21"/>
                  <a:gd name="T21" fmla="*/ 2 h 23"/>
                  <a:gd name="T22" fmla="*/ 11 w 21"/>
                  <a:gd name="T23" fmla="*/ 2 h 23"/>
                  <a:gd name="T24" fmla="*/ 10 w 21"/>
                  <a:gd name="T25" fmla="*/ 0 h 23"/>
                  <a:gd name="T26" fmla="*/ 8 w 21"/>
                  <a:gd name="T27" fmla="*/ 2 h 23"/>
                  <a:gd name="T28" fmla="*/ 7 w 21"/>
                  <a:gd name="T29" fmla="*/ 2 h 23"/>
                  <a:gd name="T30" fmla="*/ 5 w 21"/>
                  <a:gd name="T31" fmla="*/ 2 h 23"/>
                  <a:gd name="T32" fmla="*/ 4 w 21"/>
                  <a:gd name="T33" fmla="*/ 2 h 23"/>
                  <a:gd name="T34" fmla="*/ 4 w 21"/>
                  <a:gd name="T35" fmla="*/ 4 h 23"/>
                  <a:gd name="T36" fmla="*/ 3 w 21"/>
                  <a:gd name="T37" fmla="*/ 5 h 23"/>
                  <a:gd name="T38" fmla="*/ 1 w 21"/>
                  <a:gd name="T39" fmla="*/ 6 h 23"/>
                  <a:gd name="T40" fmla="*/ 1 w 21"/>
                  <a:gd name="T41" fmla="*/ 7 h 23"/>
                  <a:gd name="T42" fmla="*/ 1 w 21"/>
                  <a:gd name="T43" fmla="*/ 9 h 23"/>
                  <a:gd name="T44" fmla="*/ 1 w 21"/>
                  <a:gd name="T45" fmla="*/ 10 h 23"/>
                  <a:gd name="T46" fmla="*/ 0 w 21"/>
                  <a:gd name="T47" fmla="*/ 11 h 23"/>
                  <a:gd name="T48" fmla="*/ 0 w 21"/>
                  <a:gd name="T49" fmla="*/ 12 h 23"/>
                  <a:gd name="T50" fmla="*/ 1 w 21"/>
                  <a:gd name="T51" fmla="*/ 14 h 23"/>
                  <a:gd name="T52" fmla="*/ 1 w 21"/>
                  <a:gd name="T53" fmla="*/ 15 h 23"/>
                  <a:gd name="T54" fmla="*/ 1 w 21"/>
                  <a:gd name="T55" fmla="*/ 17 h 23"/>
                  <a:gd name="T56" fmla="*/ 2 w 21"/>
                  <a:gd name="T57" fmla="*/ 18 h 23"/>
                  <a:gd name="T58" fmla="*/ 4 w 21"/>
                  <a:gd name="T59" fmla="*/ 18 h 23"/>
                  <a:gd name="T60" fmla="*/ 4 w 21"/>
                  <a:gd name="T61" fmla="*/ 19 h 23"/>
                  <a:gd name="T62" fmla="*/ 5 w 21"/>
                  <a:gd name="T63" fmla="*/ 21 h 23"/>
                  <a:gd name="T64" fmla="*/ 6 w 21"/>
                  <a:gd name="T65" fmla="*/ 22 h 23"/>
                  <a:gd name="T66" fmla="*/ 8 w 21"/>
                  <a:gd name="T67" fmla="*/ 21 h 23"/>
                  <a:gd name="T68" fmla="*/ 9 w 21"/>
                  <a:gd name="T69" fmla="*/ 21 h 23"/>
                  <a:gd name="T70" fmla="*/ 10 w 21"/>
                  <a:gd name="T71" fmla="*/ 23 h 23"/>
                  <a:gd name="T72" fmla="*/ 11 w 21"/>
                  <a:gd name="T73" fmla="*/ 21 h 23"/>
                  <a:gd name="T74" fmla="*/ 12 w 21"/>
                  <a:gd name="T75" fmla="*/ 21 h 23"/>
                  <a:gd name="T76" fmla="*/ 14 w 21"/>
                  <a:gd name="T77" fmla="*/ 22 h 23"/>
                  <a:gd name="T78" fmla="*/ 15 w 21"/>
                  <a:gd name="T79" fmla="*/ 21 h 23"/>
                  <a:gd name="T80" fmla="*/ 16 w 21"/>
                  <a:gd name="T81" fmla="*/ 19 h 23"/>
                  <a:gd name="T82" fmla="*/ 17 w 21"/>
                  <a:gd name="T83" fmla="*/ 19 h 23"/>
                  <a:gd name="T84" fmla="*/ 19 w 21"/>
                  <a:gd name="T85" fmla="*/ 18 h 23"/>
                  <a:gd name="T86" fmla="*/ 20 w 21"/>
                  <a:gd name="T87" fmla="*/ 17 h 23"/>
                  <a:gd name="T88" fmla="*/ 19 w 21"/>
                  <a:gd name="T89" fmla="*/ 15 h 23"/>
                  <a:gd name="T90" fmla="*/ 19 w 21"/>
                  <a:gd name="T91" fmla="*/ 14 h 23"/>
                  <a:gd name="T92" fmla="*/ 21 w 21"/>
                  <a:gd name="T93" fmla="*/ 13 h 23"/>
                  <a:gd name="T94" fmla="*/ 19 w 21"/>
                  <a:gd name="T95" fmla="*/ 11 h 23"/>
                  <a:gd name="T96" fmla="*/ 17 w 21"/>
                  <a:gd name="T97" fmla="*/ 5 h 23"/>
                  <a:gd name="T98" fmla="*/ 8 w 21"/>
                  <a:gd name="T99" fmla="*/ 11 h 23"/>
                  <a:gd name="T100" fmla="*/ 10 w 21"/>
                  <a:gd name="T101" fmla="*/ 14 h 23"/>
                  <a:gd name="T102" fmla="*/ 11 w 21"/>
                  <a:gd name="T103" fmla="*/ 7 h 23"/>
                  <a:gd name="T104" fmla="*/ 10 w 21"/>
                  <a:gd name="T105" fmla="*/ 2 h 23"/>
                  <a:gd name="T106" fmla="*/ 4 w 21"/>
                  <a:gd name="T107" fmla="*/ 5 h 23"/>
                  <a:gd name="T108" fmla="*/ 7 w 21"/>
                  <a:gd name="T109" fmla="*/ 8 h 23"/>
                  <a:gd name="T110" fmla="*/ 4 w 21"/>
                  <a:gd name="T111" fmla="*/ 5 h 23"/>
                  <a:gd name="T112" fmla="*/ 7 w 21"/>
                  <a:gd name="T113" fmla="*/ 14 h 23"/>
                  <a:gd name="T114" fmla="*/ 4 w 21"/>
                  <a:gd name="T115" fmla="*/ 18 h 23"/>
                  <a:gd name="T116" fmla="*/ 10 w 21"/>
                  <a:gd name="T117" fmla="*/ 20 h 23"/>
                  <a:gd name="T118" fmla="*/ 11 w 21"/>
                  <a:gd name="T119" fmla="*/ 16 h 23"/>
                  <a:gd name="T120" fmla="*/ 11 w 21"/>
                  <a:gd name="T121" fmla="*/ 20 h 23"/>
                  <a:gd name="T122" fmla="*/ 15 w 21"/>
                  <a:gd name="T123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1" h="23">
                    <a:moveTo>
                      <a:pt x="20" y="12"/>
                    </a:move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19" y="8"/>
                      <a:pt x="19" y="8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8" y="7"/>
                      <a:pt x="18" y="7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5"/>
                      <a:pt x="18" y="5"/>
                      <a:pt x="17" y="5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6" y="4"/>
                      <a:pt x="16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2"/>
                      <a:pt x="16" y="2"/>
                      <a:pt x="16" y="2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3" y="2"/>
                      <a:pt x="13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5" y="1"/>
                      <a:pt x="5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3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9"/>
                      <a:pt x="2" y="19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4" y="18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5" y="19"/>
                      <a:pt x="5" y="19"/>
                      <a:pt x="5" y="20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7" y="22"/>
                      <a:pt x="7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8" y="23"/>
                      <a:pt x="9" y="23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9" y="21"/>
                      <a:pt x="10" y="21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1" y="23"/>
                      <a:pt x="11" y="23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2"/>
                      <a:pt x="13" y="22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0"/>
                      <a:pt x="14" y="20"/>
                      <a:pt x="15" y="20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20"/>
                      <a:pt x="17" y="20"/>
                      <a:pt x="18" y="20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9"/>
                      <a:pt x="19" y="18"/>
                      <a:pt x="19" y="18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7"/>
                      <a:pt x="20" y="17"/>
                      <a:pt x="20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1" y="15"/>
                      <a:pt x="21" y="15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20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lose/>
                    <a:moveTo>
                      <a:pt x="19" y="11"/>
                    </a:moveTo>
                    <a:cubicBezTo>
                      <a:pt x="15" y="11"/>
                      <a:pt x="15" y="11"/>
                      <a:pt x="15" y="11"/>
                    </a:cubicBezTo>
                    <a:cubicBezTo>
                      <a:pt x="14" y="10"/>
                      <a:pt x="14" y="9"/>
                      <a:pt x="14" y="8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7"/>
                      <a:pt x="19" y="9"/>
                      <a:pt x="19" y="11"/>
                    </a:cubicBezTo>
                    <a:close/>
                    <a:moveTo>
                      <a:pt x="10" y="14"/>
                    </a:moveTo>
                    <a:cubicBezTo>
                      <a:pt x="9" y="14"/>
                      <a:pt x="8" y="13"/>
                      <a:pt x="8" y="11"/>
                    </a:cubicBezTo>
                    <a:cubicBezTo>
                      <a:pt x="8" y="10"/>
                      <a:pt x="9" y="9"/>
                      <a:pt x="10" y="9"/>
                    </a:cubicBezTo>
                    <a:cubicBezTo>
                      <a:pt x="12" y="9"/>
                      <a:pt x="13" y="10"/>
                      <a:pt x="13" y="11"/>
                    </a:cubicBezTo>
                    <a:cubicBezTo>
                      <a:pt x="13" y="13"/>
                      <a:pt x="12" y="14"/>
                      <a:pt x="10" y="14"/>
                    </a:cubicBezTo>
                    <a:close/>
                    <a:moveTo>
                      <a:pt x="16" y="5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2" y="7"/>
                      <a:pt x="12" y="7"/>
                      <a:pt x="11" y="7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3" y="3"/>
                      <a:pt x="15" y="3"/>
                      <a:pt x="16" y="5"/>
                    </a:cubicBezTo>
                    <a:close/>
                    <a:moveTo>
                      <a:pt x="10" y="2"/>
                    </a:moveTo>
                    <a:cubicBezTo>
                      <a:pt x="10" y="7"/>
                      <a:pt x="10" y="7"/>
                      <a:pt x="10" y="7"/>
                    </a:cubicBezTo>
                    <a:cubicBezTo>
                      <a:pt x="9" y="7"/>
                      <a:pt x="8" y="7"/>
                      <a:pt x="8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3"/>
                      <a:pt x="8" y="3"/>
                      <a:pt x="10" y="2"/>
                    </a:cubicBezTo>
                    <a:close/>
                    <a:moveTo>
                      <a:pt x="4" y="5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6" y="9"/>
                      <a:pt x="6" y="10"/>
                      <a:pt x="6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9"/>
                      <a:pt x="3" y="7"/>
                      <a:pt x="4" y="5"/>
                    </a:cubicBezTo>
                    <a:close/>
                    <a:moveTo>
                      <a:pt x="2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6" y="14"/>
                      <a:pt x="7" y="14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3" y="16"/>
                      <a:pt x="2" y="14"/>
                      <a:pt x="2" y="12"/>
                    </a:cubicBezTo>
                    <a:close/>
                    <a:moveTo>
                      <a:pt x="4" y="18"/>
                    </a:moveTo>
                    <a:cubicBezTo>
                      <a:pt x="7" y="15"/>
                      <a:pt x="7" y="15"/>
                      <a:pt x="7" y="15"/>
                    </a:cubicBezTo>
                    <a:cubicBezTo>
                      <a:pt x="8" y="16"/>
                      <a:pt x="9" y="16"/>
                      <a:pt x="10" y="16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8" y="20"/>
                      <a:pt x="6" y="19"/>
                      <a:pt x="4" y="18"/>
                    </a:cubicBezTo>
                    <a:close/>
                    <a:moveTo>
                      <a:pt x="11" y="20"/>
                    </a:moveTo>
                    <a:cubicBezTo>
                      <a:pt x="11" y="16"/>
                      <a:pt x="11" y="16"/>
                      <a:pt x="11" y="16"/>
                    </a:cubicBezTo>
                    <a:cubicBezTo>
                      <a:pt x="12" y="16"/>
                      <a:pt x="12" y="16"/>
                      <a:pt x="13" y="15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9"/>
                      <a:pt x="13" y="20"/>
                      <a:pt x="11" y="20"/>
                    </a:cubicBezTo>
                    <a:close/>
                    <a:moveTo>
                      <a:pt x="17" y="17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5" y="13"/>
                      <a:pt x="15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4"/>
                      <a:pt x="18" y="16"/>
                      <a:pt x="17" y="17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9" name="Freeform 13"/>
              <p:cNvSpPr>
                <a:spLocks noEditPoints="1"/>
              </p:cNvSpPr>
              <p:nvPr/>
            </p:nvSpPr>
            <p:spPr bwMode="auto">
              <a:xfrm>
                <a:off x="1322388" y="2455863"/>
                <a:ext cx="25400" cy="26988"/>
              </a:xfrm>
              <a:custGeom>
                <a:avLst/>
                <a:gdLst>
                  <a:gd name="T0" fmla="*/ 24 w 24"/>
                  <a:gd name="T1" fmla="*/ 15 h 25"/>
                  <a:gd name="T2" fmla="*/ 24 w 24"/>
                  <a:gd name="T3" fmla="*/ 14 h 25"/>
                  <a:gd name="T4" fmla="*/ 23 w 24"/>
                  <a:gd name="T5" fmla="*/ 12 h 25"/>
                  <a:gd name="T6" fmla="*/ 23 w 24"/>
                  <a:gd name="T7" fmla="*/ 11 h 25"/>
                  <a:gd name="T8" fmla="*/ 24 w 24"/>
                  <a:gd name="T9" fmla="*/ 8 h 25"/>
                  <a:gd name="T10" fmla="*/ 23 w 24"/>
                  <a:gd name="T11" fmla="*/ 7 h 25"/>
                  <a:gd name="T12" fmla="*/ 21 w 24"/>
                  <a:gd name="T13" fmla="*/ 6 h 25"/>
                  <a:gd name="T14" fmla="*/ 20 w 24"/>
                  <a:gd name="T15" fmla="*/ 5 h 25"/>
                  <a:gd name="T16" fmla="*/ 20 w 24"/>
                  <a:gd name="T17" fmla="*/ 3 h 25"/>
                  <a:gd name="T18" fmla="*/ 19 w 24"/>
                  <a:gd name="T19" fmla="*/ 2 h 25"/>
                  <a:gd name="T20" fmla="*/ 17 w 24"/>
                  <a:gd name="T21" fmla="*/ 3 h 25"/>
                  <a:gd name="T22" fmla="*/ 16 w 24"/>
                  <a:gd name="T23" fmla="*/ 2 h 25"/>
                  <a:gd name="T24" fmla="*/ 15 w 24"/>
                  <a:gd name="T25" fmla="*/ 1 h 25"/>
                  <a:gd name="T26" fmla="*/ 13 w 24"/>
                  <a:gd name="T27" fmla="*/ 2 h 25"/>
                  <a:gd name="T28" fmla="*/ 12 w 24"/>
                  <a:gd name="T29" fmla="*/ 2 h 25"/>
                  <a:gd name="T30" fmla="*/ 10 w 24"/>
                  <a:gd name="T31" fmla="*/ 0 h 25"/>
                  <a:gd name="T32" fmla="*/ 9 w 24"/>
                  <a:gd name="T33" fmla="*/ 1 h 25"/>
                  <a:gd name="T34" fmla="*/ 8 w 24"/>
                  <a:gd name="T35" fmla="*/ 3 h 25"/>
                  <a:gd name="T36" fmla="*/ 7 w 24"/>
                  <a:gd name="T37" fmla="*/ 4 h 25"/>
                  <a:gd name="T38" fmla="*/ 4 w 24"/>
                  <a:gd name="T39" fmla="*/ 4 h 25"/>
                  <a:gd name="T40" fmla="*/ 3 w 24"/>
                  <a:gd name="T41" fmla="*/ 4 h 25"/>
                  <a:gd name="T42" fmla="*/ 4 w 24"/>
                  <a:gd name="T43" fmla="*/ 7 h 25"/>
                  <a:gd name="T44" fmla="*/ 3 w 24"/>
                  <a:gd name="T45" fmla="*/ 8 h 25"/>
                  <a:gd name="T46" fmla="*/ 1 w 24"/>
                  <a:gd name="T47" fmla="*/ 9 h 25"/>
                  <a:gd name="T48" fmla="*/ 1 w 24"/>
                  <a:gd name="T49" fmla="*/ 10 h 25"/>
                  <a:gd name="T50" fmla="*/ 2 w 24"/>
                  <a:gd name="T51" fmla="*/ 12 h 25"/>
                  <a:gd name="T52" fmla="*/ 2 w 24"/>
                  <a:gd name="T53" fmla="*/ 14 h 25"/>
                  <a:gd name="T54" fmla="*/ 1 w 24"/>
                  <a:gd name="T55" fmla="*/ 16 h 25"/>
                  <a:gd name="T56" fmla="*/ 1 w 24"/>
                  <a:gd name="T57" fmla="*/ 17 h 25"/>
                  <a:gd name="T58" fmla="*/ 3 w 24"/>
                  <a:gd name="T59" fmla="*/ 18 h 25"/>
                  <a:gd name="T60" fmla="*/ 4 w 24"/>
                  <a:gd name="T61" fmla="*/ 19 h 25"/>
                  <a:gd name="T62" fmla="*/ 4 w 24"/>
                  <a:gd name="T63" fmla="*/ 22 h 25"/>
                  <a:gd name="T64" fmla="*/ 5 w 24"/>
                  <a:gd name="T65" fmla="*/ 22 h 25"/>
                  <a:gd name="T66" fmla="*/ 7 w 24"/>
                  <a:gd name="T67" fmla="*/ 22 h 25"/>
                  <a:gd name="T68" fmla="*/ 8 w 24"/>
                  <a:gd name="T69" fmla="*/ 23 h 25"/>
                  <a:gd name="T70" fmla="*/ 9 w 24"/>
                  <a:gd name="T71" fmla="*/ 25 h 25"/>
                  <a:gd name="T72" fmla="*/ 11 w 24"/>
                  <a:gd name="T73" fmla="*/ 24 h 25"/>
                  <a:gd name="T74" fmla="*/ 12 w 24"/>
                  <a:gd name="T75" fmla="*/ 24 h 25"/>
                  <a:gd name="T76" fmla="*/ 14 w 24"/>
                  <a:gd name="T77" fmla="*/ 25 h 25"/>
                  <a:gd name="T78" fmla="*/ 15 w 24"/>
                  <a:gd name="T79" fmla="*/ 25 h 25"/>
                  <a:gd name="T80" fmla="*/ 16 w 24"/>
                  <a:gd name="T81" fmla="*/ 23 h 25"/>
                  <a:gd name="T82" fmla="*/ 17 w 24"/>
                  <a:gd name="T83" fmla="*/ 22 h 25"/>
                  <a:gd name="T84" fmla="*/ 20 w 24"/>
                  <a:gd name="T85" fmla="*/ 23 h 25"/>
                  <a:gd name="T86" fmla="*/ 21 w 24"/>
                  <a:gd name="T87" fmla="*/ 22 h 25"/>
                  <a:gd name="T88" fmla="*/ 21 w 24"/>
                  <a:gd name="T89" fmla="*/ 19 h 25"/>
                  <a:gd name="T90" fmla="*/ 21 w 24"/>
                  <a:gd name="T91" fmla="*/ 18 h 25"/>
                  <a:gd name="T92" fmla="*/ 24 w 24"/>
                  <a:gd name="T93" fmla="*/ 17 h 25"/>
                  <a:gd name="T94" fmla="*/ 22 w 24"/>
                  <a:gd name="T95" fmla="*/ 15 h 25"/>
                  <a:gd name="T96" fmla="*/ 21 w 24"/>
                  <a:gd name="T97" fmla="*/ 8 h 25"/>
                  <a:gd name="T98" fmla="*/ 10 w 24"/>
                  <a:gd name="T99" fmla="*/ 12 h 25"/>
                  <a:gd name="T100" fmla="*/ 12 w 24"/>
                  <a:gd name="T101" fmla="*/ 15 h 25"/>
                  <a:gd name="T102" fmla="*/ 14 w 24"/>
                  <a:gd name="T103" fmla="*/ 8 h 25"/>
                  <a:gd name="T104" fmla="*/ 15 w 24"/>
                  <a:gd name="T105" fmla="*/ 3 h 25"/>
                  <a:gd name="T106" fmla="*/ 8 w 24"/>
                  <a:gd name="T107" fmla="*/ 4 h 25"/>
                  <a:gd name="T108" fmla="*/ 10 w 24"/>
                  <a:gd name="T109" fmla="*/ 9 h 25"/>
                  <a:gd name="T110" fmla="*/ 7 w 24"/>
                  <a:gd name="T111" fmla="*/ 4 h 25"/>
                  <a:gd name="T112" fmla="*/ 8 w 24"/>
                  <a:gd name="T113" fmla="*/ 15 h 25"/>
                  <a:gd name="T114" fmla="*/ 4 w 24"/>
                  <a:gd name="T115" fmla="*/ 18 h 25"/>
                  <a:gd name="T116" fmla="*/ 9 w 24"/>
                  <a:gd name="T117" fmla="*/ 22 h 25"/>
                  <a:gd name="T118" fmla="*/ 12 w 24"/>
                  <a:gd name="T119" fmla="*/ 18 h 25"/>
                  <a:gd name="T120" fmla="*/ 10 w 24"/>
                  <a:gd name="T121" fmla="*/ 23 h 25"/>
                  <a:gd name="T122" fmla="*/ 17 w 24"/>
                  <a:gd name="T123" fmla="*/ 1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" h="25">
                    <a:moveTo>
                      <a:pt x="23" y="16"/>
                    </a:move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6"/>
                      <a:pt x="24" y="15"/>
                      <a:pt x="24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9"/>
                      <a:pt x="24" y="9"/>
                      <a:pt x="24" y="8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9"/>
                      <a:pt x="22" y="8"/>
                      <a:pt x="22" y="8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7"/>
                      <a:pt x="23" y="6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1" y="7"/>
                      <a:pt x="21" y="7"/>
                      <a:pt x="21" y="6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8" y="4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8" y="2"/>
                      <a:pt x="18" y="2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6" y="1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0"/>
                      <a:pt x="14" y="0"/>
                      <a:pt x="14" y="0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3" y="2"/>
                      <a:pt x="13" y="2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2" y="0"/>
                      <a:pt x="12" y="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1" y="2"/>
                      <a:pt x="11" y="2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9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7"/>
                      <a:pt x="4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3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8"/>
                      <a:pt x="2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" y="20"/>
                      <a:pt x="3" y="20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20"/>
                      <a:pt x="4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1"/>
                      <a:pt x="4" y="21"/>
                      <a:pt x="4" y="2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6" y="21"/>
                      <a:pt x="6" y="21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3"/>
                      <a:pt x="5" y="23"/>
                      <a:pt x="6" y="23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8" y="24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10" y="25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1" y="24"/>
                      <a:pt x="11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5"/>
                      <a:pt x="11" y="25"/>
                      <a:pt x="12" y="25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3" y="24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5" y="23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6" y="25"/>
                      <a:pt x="16" y="25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8" y="24"/>
                      <a:pt x="18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20" y="23"/>
                      <a:pt x="20" y="23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9" y="21"/>
                      <a:pt x="19" y="21"/>
                      <a:pt x="20" y="21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1" y="21"/>
                      <a:pt x="21" y="21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1" y="20"/>
                      <a:pt x="21" y="20"/>
                      <a:pt x="21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3" y="19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8"/>
                      <a:pt x="23" y="18"/>
                      <a:pt x="24" y="17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3" y="16"/>
                    </a:cubicBezTo>
                    <a:close/>
                    <a:moveTo>
                      <a:pt x="22" y="15"/>
                    </a:move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3"/>
                      <a:pt x="17" y="11"/>
                      <a:pt x="17" y="11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2" y="10"/>
                      <a:pt x="22" y="13"/>
                      <a:pt x="22" y="15"/>
                    </a:cubicBezTo>
                    <a:close/>
                    <a:moveTo>
                      <a:pt x="12" y="15"/>
                    </a:moveTo>
                    <a:cubicBezTo>
                      <a:pt x="10" y="15"/>
                      <a:pt x="9" y="13"/>
                      <a:pt x="10" y="12"/>
                    </a:cubicBezTo>
                    <a:cubicBezTo>
                      <a:pt x="10" y="10"/>
                      <a:pt x="12" y="10"/>
                      <a:pt x="13" y="10"/>
                    </a:cubicBezTo>
                    <a:cubicBezTo>
                      <a:pt x="15" y="10"/>
                      <a:pt x="15" y="12"/>
                      <a:pt x="15" y="13"/>
                    </a:cubicBezTo>
                    <a:cubicBezTo>
                      <a:pt x="15" y="15"/>
                      <a:pt x="13" y="16"/>
                      <a:pt x="12" y="15"/>
                    </a:cubicBezTo>
                    <a:close/>
                    <a:moveTo>
                      <a:pt x="21" y="7"/>
                    </a:move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9"/>
                      <a:pt x="15" y="8"/>
                      <a:pt x="14" y="8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8" y="4"/>
                      <a:pt x="19" y="5"/>
                      <a:pt x="21" y="7"/>
                    </a:cubicBezTo>
                    <a:close/>
                    <a:moveTo>
                      <a:pt x="15" y="3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2" y="8"/>
                      <a:pt x="11" y="8"/>
                      <a:pt x="11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0" y="3"/>
                      <a:pt x="12" y="2"/>
                      <a:pt x="15" y="3"/>
                    </a:cubicBezTo>
                    <a:close/>
                    <a:moveTo>
                      <a:pt x="7" y="4"/>
                    </a:moveTo>
                    <a:cubicBezTo>
                      <a:pt x="10" y="9"/>
                      <a:pt x="10" y="9"/>
                      <a:pt x="10" y="9"/>
                    </a:cubicBezTo>
                    <a:cubicBezTo>
                      <a:pt x="9" y="9"/>
                      <a:pt x="8" y="10"/>
                      <a:pt x="8" y="11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7"/>
                      <a:pt x="6" y="5"/>
                      <a:pt x="7" y="4"/>
                    </a:cubicBezTo>
                    <a:close/>
                    <a:moveTo>
                      <a:pt x="3" y="10"/>
                    </a:moveTo>
                    <a:cubicBezTo>
                      <a:pt x="8" y="12"/>
                      <a:pt x="8" y="12"/>
                      <a:pt x="8" y="12"/>
                    </a:cubicBezTo>
                    <a:cubicBezTo>
                      <a:pt x="7" y="13"/>
                      <a:pt x="8" y="14"/>
                      <a:pt x="8" y="15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3" y="15"/>
                      <a:pt x="3" y="13"/>
                      <a:pt x="3" y="10"/>
                    </a:cubicBezTo>
                    <a:close/>
                    <a:moveTo>
                      <a:pt x="4" y="18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9" y="16"/>
                      <a:pt x="10" y="17"/>
                      <a:pt x="11" y="17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7" y="22"/>
                      <a:pt x="5" y="20"/>
                      <a:pt x="4" y="18"/>
                    </a:cubicBezTo>
                    <a:close/>
                    <a:moveTo>
                      <a:pt x="10" y="23"/>
                    </a:move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8"/>
                      <a:pt x="14" y="18"/>
                      <a:pt x="14" y="17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5" y="23"/>
                      <a:pt x="13" y="23"/>
                      <a:pt x="10" y="23"/>
                    </a:cubicBezTo>
                    <a:close/>
                    <a:moveTo>
                      <a:pt x="18" y="21"/>
                    </a:moveTo>
                    <a:cubicBezTo>
                      <a:pt x="15" y="17"/>
                      <a:pt x="15" y="17"/>
                      <a:pt x="15" y="17"/>
                    </a:cubicBezTo>
                    <a:cubicBezTo>
                      <a:pt x="16" y="16"/>
                      <a:pt x="17" y="15"/>
                      <a:pt x="17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1" y="18"/>
                      <a:pt x="19" y="20"/>
                      <a:pt x="18" y="21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0" name="Freeform 14"/>
              <p:cNvSpPr>
                <a:spLocks noEditPoints="1"/>
              </p:cNvSpPr>
              <p:nvPr/>
            </p:nvSpPr>
            <p:spPr bwMode="auto">
              <a:xfrm>
                <a:off x="1054100" y="2536826"/>
                <a:ext cx="63500" cy="66675"/>
              </a:xfrm>
              <a:custGeom>
                <a:avLst/>
                <a:gdLst>
                  <a:gd name="T0" fmla="*/ 54 w 60"/>
                  <a:gd name="T1" fmla="*/ 14 h 63"/>
                  <a:gd name="T2" fmla="*/ 53 w 60"/>
                  <a:gd name="T3" fmla="*/ 11 h 63"/>
                  <a:gd name="T4" fmla="*/ 47 w 60"/>
                  <a:gd name="T5" fmla="*/ 11 h 63"/>
                  <a:gd name="T6" fmla="*/ 44 w 60"/>
                  <a:gd name="T7" fmla="*/ 9 h 63"/>
                  <a:gd name="T8" fmla="*/ 42 w 60"/>
                  <a:gd name="T9" fmla="*/ 3 h 63"/>
                  <a:gd name="T10" fmla="*/ 39 w 60"/>
                  <a:gd name="T11" fmla="*/ 2 h 63"/>
                  <a:gd name="T12" fmla="*/ 34 w 60"/>
                  <a:gd name="T13" fmla="*/ 4 h 63"/>
                  <a:gd name="T14" fmla="*/ 31 w 60"/>
                  <a:gd name="T15" fmla="*/ 4 h 63"/>
                  <a:gd name="T16" fmla="*/ 26 w 60"/>
                  <a:gd name="T17" fmla="*/ 0 h 63"/>
                  <a:gd name="T18" fmla="*/ 23 w 60"/>
                  <a:gd name="T19" fmla="*/ 1 h 63"/>
                  <a:gd name="T20" fmla="*/ 20 w 60"/>
                  <a:gd name="T21" fmla="*/ 6 h 63"/>
                  <a:gd name="T22" fmla="*/ 17 w 60"/>
                  <a:gd name="T23" fmla="*/ 7 h 63"/>
                  <a:gd name="T24" fmla="*/ 14 w 60"/>
                  <a:gd name="T25" fmla="*/ 5 h 63"/>
                  <a:gd name="T26" fmla="*/ 12 w 60"/>
                  <a:gd name="T27" fmla="*/ 11 h 63"/>
                  <a:gd name="T28" fmla="*/ 10 w 60"/>
                  <a:gd name="T29" fmla="*/ 13 h 63"/>
                  <a:gd name="T30" fmla="*/ 4 w 60"/>
                  <a:gd name="T31" fmla="*/ 15 h 63"/>
                  <a:gd name="T32" fmla="*/ 3 w 60"/>
                  <a:gd name="T33" fmla="*/ 17 h 63"/>
                  <a:gd name="T34" fmla="*/ 4 w 60"/>
                  <a:gd name="T35" fmla="*/ 23 h 63"/>
                  <a:gd name="T36" fmla="*/ 4 w 60"/>
                  <a:gd name="T37" fmla="*/ 26 h 63"/>
                  <a:gd name="T38" fmla="*/ 0 w 60"/>
                  <a:gd name="T39" fmla="*/ 30 h 63"/>
                  <a:gd name="T40" fmla="*/ 0 w 60"/>
                  <a:gd name="T41" fmla="*/ 34 h 63"/>
                  <a:gd name="T42" fmla="*/ 4 w 60"/>
                  <a:gd name="T43" fmla="*/ 38 h 63"/>
                  <a:gd name="T44" fmla="*/ 5 w 60"/>
                  <a:gd name="T45" fmla="*/ 41 h 63"/>
                  <a:gd name="T46" fmla="*/ 3 w 60"/>
                  <a:gd name="T47" fmla="*/ 47 h 63"/>
                  <a:gd name="T48" fmla="*/ 5 w 60"/>
                  <a:gd name="T49" fmla="*/ 49 h 63"/>
                  <a:gd name="T50" fmla="*/ 11 w 60"/>
                  <a:gd name="T51" fmla="*/ 51 h 63"/>
                  <a:gd name="T52" fmla="*/ 13 w 60"/>
                  <a:gd name="T53" fmla="*/ 53 h 63"/>
                  <a:gd name="T54" fmla="*/ 14 w 60"/>
                  <a:gd name="T55" fmla="*/ 59 h 63"/>
                  <a:gd name="T56" fmla="*/ 17 w 60"/>
                  <a:gd name="T57" fmla="*/ 60 h 63"/>
                  <a:gd name="T58" fmla="*/ 23 w 60"/>
                  <a:gd name="T59" fmla="*/ 58 h 63"/>
                  <a:gd name="T60" fmla="*/ 26 w 60"/>
                  <a:gd name="T61" fmla="*/ 59 h 63"/>
                  <a:gd name="T62" fmla="*/ 30 w 60"/>
                  <a:gd name="T63" fmla="*/ 63 h 63"/>
                  <a:gd name="T64" fmla="*/ 33 w 60"/>
                  <a:gd name="T65" fmla="*/ 63 h 63"/>
                  <a:gd name="T66" fmla="*/ 37 w 60"/>
                  <a:gd name="T67" fmla="*/ 58 h 63"/>
                  <a:gd name="T68" fmla="*/ 40 w 60"/>
                  <a:gd name="T69" fmla="*/ 57 h 63"/>
                  <a:gd name="T70" fmla="*/ 45 w 60"/>
                  <a:gd name="T71" fmla="*/ 59 h 63"/>
                  <a:gd name="T72" fmla="*/ 45 w 60"/>
                  <a:gd name="T73" fmla="*/ 54 h 63"/>
                  <a:gd name="T74" fmla="*/ 48 w 60"/>
                  <a:gd name="T75" fmla="*/ 52 h 63"/>
                  <a:gd name="T76" fmla="*/ 53 w 60"/>
                  <a:gd name="T77" fmla="*/ 51 h 63"/>
                  <a:gd name="T78" fmla="*/ 55 w 60"/>
                  <a:gd name="T79" fmla="*/ 48 h 63"/>
                  <a:gd name="T80" fmla="*/ 54 w 60"/>
                  <a:gd name="T81" fmla="*/ 42 h 63"/>
                  <a:gd name="T82" fmla="*/ 55 w 60"/>
                  <a:gd name="T83" fmla="*/ 39 h 63"/>
                  <a:gd name="T84" fmla="*/ 59 w 60"/>
                  <a:gd name="T85" fmla="*/ 35 h 63"/>
                  <a:gd name="T86" fmla="*/ 60 w 60"/>
                  <a:gd name="T87" fmla="*/ 32 h 63"/>
                  <a:gd name="T88" fmla="*/ 56 w 60"/>
                  <a:gd name="T89" fmla="*/ 28 h 63"/>
                  <a:gd name="T90" fmla="*/ 55 w 60"/>
                  <a:gd name="T91" fmla="*/ 24 h 63"/>
                  <a:gd name="T92" fmla="*/ 57 w 60"/>
                  <a:gd name="T93" fmla="*/ 19 h 63"/>
                  <a:gd name="T94" fmla="*/ 20 w 60"/>
                  <a:gd name="T95" fmla="*/ 47 h 63"/>
                  <a:gd name="T96" fmla="*/ 22 w 60"/>
                  <a:gd name="T97" fmla="*/ 36 h 63"/>
                  <a:gd name="T98" fmla="*/ 31 w 60"/>
                  <a:gd name="T99" fmla="*/ 50 h 63"/>
                  <a:gd name="T100" fmla="*/ 41 w 60"/>
                  <a:gd name="T101" fmla="*/ 53 h 63"/>
                  <a:gd name="T102" fmla="*/ 32 w 60"/>
                  <a:gd name="T103" fmla="*/ 30 h 63"/>
                  <a:gd name="T104" fmla="*/ 26 w 60"/>
                  <a:gd name="T105" fmla="*/ 24 h 63"/>
                  <a:gd name="T106" fmla="*/ 28 w 60"/>
                  <a:gd name="T107" fmla="*/ 13 h 63"/>
                  <a:gd name="T108" fmla="*/ 37 w 60"/>
                  <a:gd name="T109" fmla="*/ 27 h 63"/>
                  <a:gd name="T110" fmla="*/ 47 w 60"/>
                  <a:gd name="T111" fmla="*/ 3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0" h="63">
                    <a:moveTo>
                      <a:pt x="53" y="18"/>
                    </a:moveTo>
                    <a:cubicBezTo>
                      <a:pt x="56" y="16"/>
                      <a:pt x="56" y="16"/>
                      <a:pt x="56" y="16"/>
                    </a:cubicBezTo>
                    <a:cubicBezTo>
                      <a:pt x="55" y="15"/>
                      <a:pt x="55" y="14"/>
                      <a:pt x="54" y="14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1" y="15"/>
                      <a:pt x="50" y="15"/>
                      <a:pt x="50" y="14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2" y="11"/>
                      <a:pt x="52" y="10"/>
                      <a:pt x="51" y="9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1"/>
                      <a:pt x="47" y="11"/>
                      <a:pt x="47" y="11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8" y="7"/>
                      <a:pt x="48" y="6"/>
                      <a:pt x="47" y="6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8"/>
                      <a:pt x="43" y="8"/>
                      <a:pt x="43" y="8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4" y="4"/>
                      <a:pt x="43" y="3"/>
                      <a:pt x="42" y="3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6"/>
                      <a:pt x="39" y="6"/>
                      <a:pt x="39" y="6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9" y="2"/>
                      <a:pt x="38" y="1"/>
                      <a:pt x="37" y="1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5" y="5"/>
                      <a:pt x="35" y="4"/>
                      <a:pt x="34" y="4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3" y="0"/>
                      <a:pt x="33" y="0"/>
                      <a:pt x="32" y="0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0" y="4"/>
                      <a:pt x="29" y="4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8" y="0"/>
                      <a:pt x="27" y="0"/>
                      <a:pt x="26" y="0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5" y="4"/>
                      <a:pt x="25" y="4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2" y="1"/>
                      <a:pt x="21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6"/>
                      <a:pt x="20" y="6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3"/>
                      <a:pt x="17" y="3"/>
                      <a:pt x="16" y="3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5"/>
                      <a:pt x="12" y="6"/>
                      <a:pt x="12" y="6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2" y="11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9"/>
                      <a:pt x="8" y="9"/>
                      <a:pt x="8" y="10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4"/>
                      <a:pt x="9" y="14"/>
                      <a:pt x="9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3"/>
                      <a:pt x="5" y="14"/>
                      <a:pt x="4" y="15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8"/>
                      <a:pt x="7" y="18"/>
                      <a:pt x="6" y="19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2" y="18"/>
                      <a:pt x="2" y="19"/>
                      <a:pt x="2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2"/>
                      <a:pt x="5" y="23"/>
                      <a:pt x="4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0" y="24"/>
                      <a:pt x="0" y="25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3" y="27"/>
                      <a:pt x="3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0" y="30"/>
                      <a:pt x="0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2"/>
                      <a:pt x="3" y="32"/>
                      <a:pt x="3" y="3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5"/>
                      <a:pt x="0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4" y="37"/>
                      <a:pt x="4" y="37"/>
                      <a:pt x="4" y="38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1" y="40"/>
                      <a:pt x="1" y="41"/>
                      <a:pt x="1" y="42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2"/>
                      <a:pt x="5" y="42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3" y="45"/>
                      <a:pt x="3" y="46"/>
                      <a:pt x="3" y="47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7" y="46"/>
                      <a:pt x="7" y="46"/>
                      <a:pt x="8" y="47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50"/>
                      <a:pt x="6" y="51"/>
                      <a:pt x="6" y="51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10" y="50"/>
                      <a:pt x="10" y="50"/>
                      <a:pt x="11" y="51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9" y="54"/>
                      <a:pt x="9" y="55"/>
                      <a:pt x="10" y="55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3" y="53"/>
                      <a:pt x="14" y="54"/>
                      <a:pt x="14" y="54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13" y="58"/>
                      <a:pt x="14" y="58"/>
                      <a:pt x="14" y="59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17" y="56"/>
                      <a:pt x="18" y="56"/>
                      <a:pt x="18" y="56"/>
                    </a:cubicBezTo>
                    <a:cubicBezTo>
                      <a:pt x="17" y="60"/>
                      <a:pt x="17" y="60"/>
                      <a:pt x="17" y="60"/>
                    </a:cubicBezTo>
                    <a:cubicBezTo>
                      <a:pt x="18" y="61"/>
                      <a:pt x="19" y="61"/>
                      <a:pt x="19" y="61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22" y="58"/>
                      <a:pt x="22" y="58"/>
                      <a:pt x="23" y="58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23" y="62"/>
                      <a:pt x="24" y="62"/>
                      <a:pt x="25" y="63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7" y="59"/>
                      <a:pt x="27" y="59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8" y="63"/>
                      <a:pt x="29" y="63"/>
                      <a:pt x="30" y="63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31" y="59"/>
                      <a:pt x="32" y="59"/>
                      <a:pt x="32" y="59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4" y="63"/>
                      <a:pt x="35" y="63"/>
                      <a:pt x="35" y="62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36" y="58"/>
                      <a:pt x="36" y="58"/>
                      <a:pt x="37" y="58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39" y="61"/>
                      <a:pt x="40" y="61"/>
                      <a:pt x="41" y="61"/>
                    </a:cubicBezTo>
                    <a:cubicBezTo>
                      <a:pt x="40" y="57"/>
                      <a:pt x="40" y="57"/>
                      <a:pt x="40" y="57"/>
                    </a:cubicBezTo>
                    <a:cubicBezTo>
                      <a:pt x="40" y="57"/>
                      <a:pt x="41" y="57"/>
                      <a:pt x="41" y="56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4" y="59"/>
                      <a:pt x="44" y="59"/>
                      <a:pt x="45" y="59"/>
                    </a:cubicBezTo>
                    <a:cubicBezTo>
                      <a:pt x="45" y="59"/>
                      <a:pt x="45" y="59"/>
                      <a:pt x="45" y="58"/>
                    </a:cubicBezTo>
                    <a:cubicBezTo>
                      <a:pt x="44" y="55"/>
                      <a:pt x="44" y="55"/>
                      <a:pt x="44" y="55"/>
                    </a:cubicBezTo>
                    <a:cubicBezTo>
                      <a:pt x="44" y="54"/>
                      <a:pt x="45" y="54"/>
                      <a:pt x="45" y="54"/>
                    </a:cubicBezTo>
                    <a:cubicBezTo>
                      <a:pt x="48" y="57"/>
                      <a:pt x="48" y="57"/>
                      <a:pt x="48" y="57"/>
                    </a:cubicBezTo>
                    <a:cubicBezTo>
                      <a:pt x="49" y="56"/>
                      <a:pt x="49" y="56"/>
                      <a:pt x="50" y="55"/>
                    </a:cubicBezTo>
                    <a:cubicBezTo>
                      <a:pt x="48" y="52"/>
                      <a:pt x="48" y="52"/>
                      <a:pt x="48" y="52"/>
                    </a:cubicBezTo>
                    <a:cubicBezTo>
                      <a:pt x="48" y="51"/>
                      <a:pt x="48" y="51"/>
                      <a:pt x="49" y="50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2" y="52"/>
                      <a:pt x="53" y="51"/>
                      <a:pt x="53" y="51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51" y="48"/>
                      <a:pt x="51" y="47"/>
                      <a:pt x="52" y="47"/>
                    </a:cubicBezTo>
                    <a:cubicBezTo>
                      <a:pt x="55" y="48"/>
                      <a:pt x="55" y="48"/>
                      <a:pt x="55" y="48"/>
                    </a:cubicBezTo>
                    <a:cubicBezTo>
                      <a:pt x="56" y="47"/>
                      <a:pt x="56" y="47"/>
                      <a:pt x="56" y="46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54" y="43"/>
                      <a:pt x="54" y="43"/>
                      <a:pt x="54" y="42"/>
                    </a:cubicBezTo>
                    <a:cubicBezTo>
                      <a:pt x="58" y="43"/>
                      <a:pt x="58" y="43"/>
                      <a:pt x="58" y="43"/>
                    </a:cubicBezTo>
                    <a:cubicBezTo>
                      <a:pt x="58" y="42"/>
                      <a:pt x="58" y="42"/>
                      <a:pt x="58" y="41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8"/>
                      <a:pt x="55" y="37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9" y="37"/>
                      <a:pt x="59" y="36"/>
                      <a:pt x="59" y="35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3"/>
                      <a:pt x="56" y="33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31"/>
                      <a:pt x="60" y="30"/>
                      <a:pt x="60" y="30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9"/>
                      <a:pt x="56" y="28"/>
                      <a:pt x="56" y="28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9" y="26"/>
                      <a:pt x="59" y="25"/>
                      <a:pt x="59" y="24"/>
                    </a:cubicBezTo>
                    <a:cubicBezTo>
                      <a:pt x="55" y="24"/>
                      <a:pt x="55" y="24"/>
                      <a:pt x="55" y="24"/>
                    </a:cubicBezTo>
                    <a:cubicBezTo>
                      <a:pt x="55" y="24"/>
                      <a:pt x="55" y="23"/>
                      <a:pt x="55" y="23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8" y="20"/>
                      <a:pt x="57" y="19"/>
                      <a:pt x="57" y="19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3" y="19"/>
                      <a:pt x="53" y="19"/>
                      <a:pt x="53" y="18"/>
                    </a:cubicBezTo>
                    <a:close/>
                    <a:moveTo>
                      <a:pt x="20" y="47"/>
                    </a:moveTo>
                    <a:cubicBezTo>
                      <a:pt x="16" y="49"/>
                      <a:pt x="11" y="47"/>
                      <a:pt x="9" y="44"/>
                    </a:cubicBezTo>
                    <a:cubicBezTo>
                      <a:pt x="7" y="40"/>
                      <a:pt x="9" y="35"/>
                      <a:pt x="12" y="33"/>
                    </a:cubicBezTo>
                    <a:cubicBezTo>
                      <a:pt x="16" y="31"/>
                      <a:pt x="20" y="32"/>
                      <a:pt x="22" y="36"/>
                    </a:cubicBezTo>
                    <a:cubicBezTo>
                      <a:pt x="24" y="40"/>
                      <a:pt x="23" y="44"/>
                      <a:pt x="20" y="47"/>
                    </a:cubicBezTo>
                    <a:close/>
                    <a:moveTo>
                      <a:pt x="41" y="53"/>
                    </a:moveTo>
                    <a:cubicBezTo>
                      <a:pt x="38" y="55"/>
                      <a:pt x="33" y="54"/>
                      <a:pt x="31" y="50"/>
                    </a:cubicBezTo>
                    <a:cubicBezTo>
                      <a:pt x="29" y="46"/>
                      <a:pt x="30" y="41"/>
                      <a:pt x="34" y="39"/>
                    </a:cubicBezTo>
                    <a:cubicBezTo>
                      <a:pt x="37" y="37"/>
                      <a:pt x="42" y="38"/>
                      <a:pt x="44" y="42"/>
                    </a:cubicBezTo>
                    <a:cubicBezTo>
                      <a:pt x="46" y="46"/>
                      <a:pt x="45" y="50"/>
                      <a:pt x="41" y="53"/>
                    </a:cubicBezTo>
                    <a:close/>
                    <a:moveTo>
                      <a:pt x="27" y="33"/>
                    </a:moveTo>
                    <a:cubicBezTo>
                      <a:pt x="26" y="32"/>
                      <a:pt x="26" y="30"/>
                      <a:pt x="28" y="29"/>
                    </a:cubicBezTo>
                    <a:cubicBezTo>
                      <a:pt x="30" y="28"/>
                      <a:pt x="32" y="28"/>
                      <a:pt x="32" y="30"/>
                    </a:cubicBezTo>
                    <a:cubicBezTo>
                      <a:pt x="33" y="31"/>
                      <a:pt x="33" y="34"/>
                      <a:pt x="31" y="35"/>
                    </a:cubicBezTo>
                    <a:cubicBezTo>
                      <a:pt x="30" y="35"/>
                      <a:pt x="28" y="35"/>
                      <a:pt x="27" y="33"/>
                    </a:cubicBezTo>
                    <a:close/>
                    <a:moveTo>
                      <a:pt x="26" y="24"/>
                    </a:moveTo>
                    <a:cubicBezTo>
                      <a:pt x="22" y="26"/>
                      <a:pt x="17" y="25"/>
                      <a:pt x="15" y="21"/>
                    </a:cubicBezTo>
                    <a:cubicBezTo>
                      <a:pt x="13" y="17"/>
                      <a:pt x="14" y="13"/>
                      <a:pt x="18" y="10"/>
                    </a:cubicBezTo>
                    <a:cubicBezTo>
                      <a:pt x="22" y="8"/>
                      <a:pt x="26" y="10"/>
                      <a:pt x="28" y="13"/>
                    </a:cubicBezTo>
                    <a:cubicBezTo>
                      <a:pt x="30" y="17"/>
                      <a:pt x="29" y="22"/>
                      <a:pt x="26" y="24"/>
                    </a:cubicBezTo>
                    <a:close/>
                    <a:moveTo>
                      <a:pt x="47" y="30"/>
                    </a:moveTo>
                    <a:cubicBezTo>
                      <a:pt x="43" y="32"/>
                      <a:pt x="39" y="31"/>
                      <a:pt x="37" y="27"/>
                    </a:cubicBezTo>
                    <a:cubicBezTo>
                      <a:pt x="35" y="23"/>
                      <a:pt x="36" y="19"/>
                      <a:pt x="40" y="17"/>
                    </a:cubicBezTo>
                    <a:cubicBezTo>
                      <a:pt x="43" y="14"/>
                      <a:pt x="48" y="16"/>
                      <a:pt x="50" y="19"/>
                    </a:cubicBezTo>
                    <a:cubicBezTo>
                      <a:pt x="52" y="23"/>
                      <a:pt x="51" y="28"/>
                      <a:pt x="47" y="30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1" name="Freeform 15"/>
              <p:cNvSpPr>
                <a:spLocks noEditPoints="1"/>
              </p:cNvSpPr>
              <p:nvPr/>
            </p:nvSpPr>
            <p:spPr bwMode="auto">
              <a:xfrm>
                <a:off x="1225550" y="2528888"/>
                <a:ext cx="76200" cy="79375"/>
              </a:xfrm>
              <a:custGeom>
                <a:avLst/>
                <a:gdLst>
                  <a:gd name="T0" fmla="*/ 65 w 71"/>
                  <a:gd name="T1" fmla="*/ 17 h 75"/>
                  <a:gd name="T2" fmla="*/ 63 w 71"/>
                  <a:gd name="T3" fmla="*/ 14 h 75"/>
                  <a:gd name="T4" fmla="*/ 56 w 71"/>
                  <a:gd name="T5" fmla="*/ 13 h 75"/>
                  <a:gd name="T6" fmla="*/ 53 w 71"/>
                  <a:gd name="T7" fmla="*/ 11 h 75"/>
                  <a:gd name="T8" fmla="*/ 51 w 71"/>
                  <a:gd name="T9" fmla="*/ 4 h 75"/>
                  <a:gd name="T10" fmla="*/ 47 w 71"/>
                  <a:gd name="T11" fmla="*/ 2 h 75"/>
                  <a:gd name="T12" fmla="*/ 41 w 71"/>
                  <a:gd name="T13" fmla="*/ 5 h 75"/>
                  <a:gd name="T14" fmla="*/ 37 w 71"/>
                  <a:gd name="T15" fmla="*/ 5 h 75"/>
                  <a:gd name="T16" fmla="*/ 32 w 71"/>
                  <a:gd name="T17" fmla="*/ 1 h 75"/>
                  <a:gd name="T18" fmla="*/ 28 w 71"/>
                  <a:gd name="T19" fmla="*/ 1 h 75"/>
                  <a:gd name="T20" fmla="*/ 24 w 71"/>
                  <a:gd name="T21" fmla="*/ 7 h 75"/>
                  <a:gd name="T22" fmla="*/ 21 w 71"/>
                  <a:gd name="T23" fmla="*/ 9 h 75"/>
                  <a:gd name="T24" fmla="*/ 17 w 71"/>
                  <a:gd name="T25" fmla="*/ 6 h 75"/>
                  <a:gd name="T26" fmla="*/ 15 w 71"/>
                  <a:gd name="T27" fmla="*/ 13 h 75"/>
                  <a:gd name="T28" fmla="*/ 12 w 71"/>
                  <a:gd name="T29" fmla="*/ 16 h 75"/>
                  <a:gd name="T30" fmla="*/ 6 w 71"/>
                  <a:gd name="T31" fmla="*/ 18 h 75"/>
                  <a:gd name="T32" fmla="*/ 4 w 71"/>
                  <a:gd name="T33" fmla="*/ 21 h 75"/>
                  <a:gd name="T34" fmla="*/ 6 w 71"/>
                  <a:gd name="T35" fmla="*/ 28 h 75"/>
                  <a:gd name="T36" fmla="*/ 5 w 71"/>
                  <a:gd name="T37" fmla="*/ 31 h 75"/>
                  <a:gd name="T38" fmla="*/ 0 w 71"/>
                  <a:gd name="T39" fmla="*/ 36 h 75"/>
                  <a:gd name="T40" fmla="*/ 0 w 71"/>
                  <a:gd name="T41" fmla="*/ 40 h 75"/>
                  <a:gd name="T42" fmla="*/ 5 w 71"/>
                  <a:gd name="T43" fmla="*/ 45 h 75"/>
                  <a:gd name="T44" fmla="*/ 6 w 71"/>
                  <a:gd name="T45" fmla="*/ 49 h 75"/>
                  <a:gd name="T46" fmla="*/ 4 w 71"/>
                  <a:gd name="T47" fmla="*/ 56 h 75"/>
                  <a:gd name="T48" fmla="*/ 6 w 71"/>
                  <a:gd name="T49" fmla="*/ 59 h 75"/>
                  <a:gd name="T50" fmla="*/ 13 w 71"/>
                  <a:gd name="T51" fmla="*/ 60 h 75"/>
                  <a:gd name="T52" fmla="*/ 16 w 71"/>
                  <a:gd name="T53" fmla="*/ 63 h 75"/>
                  <a:gd name="T54" fmla="*/ 18 w 71"/>
                  <a:gd name="T55" fmla="*/ 70 h 75"/>
                  <a:gd name="T56" fmla="*/ 21 w 71"/>
                  <a:gd name="T57" fmla="*/ 72 h 75"/>
                  <a:gd name="T58" fmla="*/ 27 w 71"/>
                  <a:gd name="T59" fmla="*/ 69 h 75"/>
                  <a:gd name="T60" fmla="*/ 31 w 71"/>
                  <a:gd name="T61" fmla="*/ 70 h 75"/>
                  <a:gd name="T62" fmla="*/ 36 w 71"/>
                  <a:gd name="T63" fmla="*/ 75 h 75"/>
                  <a:gd name="T64" fmla="*/ 40 w 71"/>
                  <a:gd name="T65" fmla="*/ 75 h 75"/>
                  <a:gd name="T66" fmla="*/ 44 w 71"/>
                  <a:gd name="T67" fmla="*/ 69 h 75"/>
                  <a:gd name="T68" fmla="*/ 48 w 71"/>
                  <a:gd name="T69" fmla="*/ 68 h 75"/>
                  <a:gd name="T70" fmla="*/ 53 w 71"/>
                  <a:gd name="T71" fmla="*/ 70 h 75"/>
                  <a:gd name="T72" fmla="*/ 54 w 71"/>
                  <a:gd name="T73" fmla="*/ 64 h 75"/>
                  <a:gd name="T74" fmla="*/ 57 w 71"/>
                  <a:gd name="T75" fmla="*/ 62 h 75"/>
                  <a:gd name="T76" fmla="*/ 64 w 71"/>
                  <a:gd name="T77" fmla="*/ 61 h 75"/>
                  <a:gd name="T78" fmla="*/ 66 w 71"/>
                  <a:gd name="T79" fmla="*/ 57 h 75"/>
                  <a:gd name="T80" fmla="*/ 65 w 71"/>
                  <a:gd name="T81" fmla="*/ 50 h 75"/>
                  <a:gd name="T82" fmla="*/ 66 w 71"/>
                  <a:gd name="T83" fmla="*/ 47 h 75"/>
                  <a:gd name="T84" fmla="*/ 71 w 71"/>
                  <a:gd name="T85" fmla="*/ 42 h 75"/>
                  <a:gd name="T86" fmla="*/ 71 w 71"/>
                  <a:gd name="T87" fmla="*/ 38 h 75"/>
                  <a:gd name="T88" fmla="*/ 67 w 71"/>
                  <a:gd name="T89" fmla="*/ 33 h 75"/>
                  <a:gd name="T90" fmla="*/ 66 w 71"/>
                  <a:gd name="T91" fmla="*/ 29 h 75"/>
                  <a:gd name="T92" fmla="*/ 68 w 71"/>
                  <a:gd name="T93" fmla="*/ 23 h 75"/>
                  <a:gd name="T94" fmla="*/ 24 w 71"/>
                  <a:gd name="T95" fmla="*/ 56 h 75"/>
                  <a:gd name="T96" fmla="*/ 27 w 71"/>
                  <a:gd name="T97" fmla="*/ 43 h 75"/>
                  <a:gd name="T98" fmla="*/ 37 w 71"/>
                  <a:gd name="T99" fmla="*/ 59 h 75"/>
                  <a:gd name="T100" fmla="*/ 49 w 71"/>
                  <a:gd name="T101" fmla="*/ 63 h 75"/>
                  <a:gd name="T102" fmla="*/ 39 w 71"/>
                  <a:gd name="T103" fmla="*/ 36 h 75"/>
                  <a:gd name="T104" fmla="*/ 31 w 71"/>
                  <a:gd name="T105" fmla="*/ 29 h 75"/>
                  <a:gd name="T106" fmla="*/ 34 w 71"/>
                  <a:gd name="T107" fmla="*/ 16 h 75"/>
                  <a:gd name="T108" fmla="*/ 44 w 71"/>
                  <a:gd name="T109" fmla="*/ 33 h 75"/>
                  <a:gd name="T110" fmla="*/ 56 w 71"/>
                  <a:gd name="T111" fmla="*/ 3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1" h="75">
                    <a:moveTo>
                      <a:pt x="63" y="22"/>
                    </a:moveTo>
                    <a:cubicBezTo>
                      <a:pt x="67" y="19"/>
                      <a:pt x="67" y="19"/>
                      <a:pt x="67" y="19"/>
                    </a:cubicBezTo>
                    <a:cubicBezTo>
                      <a:pt x="66" y="18"/>
                      <a:pt x="66" y="17"/>
                      <a:pt x="65" y="17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8"/>
                      <a:pt x="60" y="18"/>
                      <a:pt x="60" y="17"/>
                    </a:cubicBezTo>
                    <a:cubicBezTo>
                      <a:pt x="63" y="14"/>
                      <a:pt x="63" y="14"/>
                      <a:pt x="63" y="14"/>
                    </a:cubicBezTo>
                    <a:cubicBezTo>
                      <a:pt x="62" y="13"/>
                      <a:pt x="62" y="12"/>
                      <a:pt x="61" y="11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57" y="14"/>
                      <a:pt x="57" y="13"/>
                      <a:pt x="56" y="13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8" y="8"/>
                      <a:pt x="57" y="8"/>
                      <a:pt x="56" y="7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3" y="10"/>
                      <a:pt x="52" y="10"/>
                      <a:pt x="51" y="9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2" y="5"/>
                      <a:pt x="51" y="4"/>
                      <a:pt x="51" y="4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8" y="7"/>
                      <a:pt x="47" y="7"/>
                      <a:pt x="46" y="7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6" y="2"/>
                      <a:pt x="46" y="2"/>
                      <a:pt x="45" y="2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2" y="6"/>
                      <a:pt x="42" y="6"/>
                      <a:pt x="41" y="5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0" y="1"/>
                      <a:pt x="39" y="1"/>
                      <a:pt x="38" y="0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6" y="5"/>
                      <a:pt x="35" y="5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3" y="0"/>
                      <a:pt x="32" y="1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1" y="5"/>
                      <a:pt x="30" y="5"/>
                      <a:pt x="30" y="6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7" y="1"/>
                      <a:pt x="27" y="2"/>
                      <a:pt x="26" y="2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7"/>
                      <a:pt x="25" y="7"/>
                      <a:pt x="24" y="7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1" y="3"/>
                      <a:pt x="21" y="4"/>
                      <a:pt x="20" y="4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9"/>
                      <a:pt x="20" y="9"/>
                      <a:pt x="20" y="9"/>
                    </a:cubicBezTo>
                    <a:cubicBezTo>
                      <a:pt x="20" y="9"/>
                      <a:pt x="20" y="10"/>
                      <a:pt x="19" y="10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7"/>
                      <a:pt x="15" y="7"/>
                      <a:pt x="14" y="8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5" y="13"/>
                      <a:pt x="15" y="13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1"/>
                      <a:pt x="10" y="12"/>
                      <a:pt x="10" y="12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1" y="17"/>
                      <a:pt x="11" y="17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6" y="17"/>
                      <a:pt x="6" y="18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8" y="22"/>
                      <a:pt x="8" y="22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2"/>
                      <a:pt x="3" y="23"/>
                      <a:pt x="3" y="23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6"/>
                      <a:pt x="6" y="27"/>
                      <a:pt x="6" y="28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8"/>
                      <a:pt x="1" y="29"/>
                      <a:pt x="1" y="30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2"/>
                      <a:pt x="5" y="33"/>
                      <a:pt x="5" y="3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5"/>
                      <a:pt x="0" y="36"/>
                      <a:pt x="0" y="36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38"/>
                      <a:pt x="4" y="39"/>
                      <a:pt x="4" y="39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1"/>
                      <a:pt x="0" y="42"/>
                      <a:pt x="0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44"/>
                      <a:pt x="5" y="44"/>
                      <a:pt x="5" y="45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1" y="48"/>
                      <a:pt x="2" y="49"/>
                      <a:pt x="2" y="50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9"/>
                      <a:pt x="7" y="50"/>
                      <a:pt x="7" y="51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4" y="54"/>
                      <a:pt x="4" y="55"/>
                      <a:pt x="4" y="56"/>
                    </a:cubicBezTo>
                    <a:cubicBezTo>
                      <a:pt x="9" y="54"/>
                      <a:pt x="9" y="54"/>
                      <a:pt x="9" y="54"/>
                    </a:cubicBezTo>
                    <a:cubicBezTo>
                      <a:pt x="9" y="55"/>
                      <a:pt x="9" y="55"/>
                      <a:pt x="10" y="56"/>
                    </a:cubicBezTo>
                    <a:cubicBezTo>
                      <a:pt x="6" y="59"/>
                      <a:pt x="6" y="59"/>
                      <a:pt x="6" y="59"/>
                    </a:cubicBezTo>
                    <a:cubicBezTo>
                      <a:pt x="7" y="60"/>
                      <a:pt x="7" y="61"/>
                      <a:pt x="8" y="61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59"/>
                      <a:pt x="13" y="60"/>
                      <a:pt x="13" y="60"/>
                    </a:cubicBezTo>
                    <a:cubicBezTo>
                      <a:pt x="10" y="64"/>
                      <a:pt x="10" y="64"/>
                      <a:pt x="10" y="64"/>
                    </a:cubicBezTo>
                    <a:cubicBezTo>
                      <a:pt x="11" y="65"/>
                      <a:pt x="12" y="65"/>
                      <a:pt x="12" y="66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3"/>
                      <a:pt x="17" y="64"/>
                      <a:pt x="17" y="64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6" y="69"/>
                      <a:pt x="17" y="69"/>
                      <a:pt x="18" y="70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21" y="67"/>
                      <a:pt x="22" y="67"/>
                      <a:pt x="22" y="67"/>
                    </a:cubicBezTo>
                    <a:cubicBezTo>
                      <a:pt x="21" y="72"/>
                      <a:pt x="21" y="72"/>
                      <a:pt x="21" y="72"/>
                    </a:cubicBezTo>
                    <a:cubicBezTo>
                      <a:pt x="22" y="72"/>
                      <a:pt x="23" y="72"/>
                      <a:pt x="23" y="73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6" y="69"/>
                      <a:pt x="27" y="69"/>
                      <a:pt x="27" y="69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8" y="74"/>
                      <a:pt x="29" y="74"/>
                      <a:pt x="30" y="75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2" y="70"/>
                      <a:pt x="32" y="70"/>
                      <a:pt x="33" y="70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4" y="75"/>
                      <a:pt x="35" y="75"/>
                      <a:pt x="36" y="75"/>
                    </a:cubicBezTo>
                    <a:cubicBezTo>
                      <a:pt x="37" y="70"/>
                      <a:pt x="37" y="70"/>
                      <a:pt x="37" y="70"/>
                    </a:cubicBezTo>
                    <a:cubicBezTo>
                      <a:pt x="37" y="70"/>
                      <a:pt x="38" y="70"/>
                      <a:pt x="39" y="70"/>
                    </a:cubicBezTo>
                    <a:cubicBezTo>
                      <a:pt x="40" y="75"/>
                      <a:pt x="40" y="75"/>
                      <a:pt x="40" y="75"/>
                    </a:cubicBezTo>
                    <a:cubicBezTo>
                      <a:pt x="41" y="75"/>
                      <a:pt x="42" y="75"/>
                      <a:pt x="42" y="74"/>
                    </a:cubicBezTo>
                    <a:cubicBezTo>
                      <a:pt x="42" y="70"/>
                      <a:pt x="42" y="70"/>
                      <a:pt x="42" y="70"/>
                    </a:cubicBezTo>
                    <a:cubicBezTo>
                      <a:pt x="43" y="70"/>
                      <a:pt x="43" y="69"/>
                      <a:pt x="44" y="69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7" y="73"/>
                      <a:pt x="48" y="73"/>
                      <a:pt x="49" y="73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68"/>
                      <a:pt x="49" y="67"/>
                      <a:pt x="49" y="67"/>
                    </a:cubicBezTo>
                    <a:cubicBezTo>
                      <a:pt x="52" y="71"/>
                      <a:pt x="52" y="71"/>
                      <a:pt x="52" y="71"/>
                    </a:cubicBezTo>
                    <a:cubicBezTo>
                      <a:pt x="52" y="71"/>
                      <a:pt x="53" y="70"/>
                      <a:pt x="53" y="70"/>
                    </a:cubicBezTo>
                    <a:cubicBezTo>
                      <a:pt x="54" y="70"/>
                      <a:pt x="54" y="70"/>
                      <a:pt x="54" y="70"/>
                    </a:cubicBezTo>
                    <a:cubicBezTo>
                      <a:pt x="53" y="65"/>
                      <a:pt x="53" y="65"/>
                      <a:pt x="53" y="65"/>
                    </a:cubicBezTo>
                    <a:cubicBezTo>
                      <a:pt x="53" y="65"/>
                      <a:pt x="54" y="64"/>
                      <a:pt x="54" y="64"/>
                    </a:cubicBezTo>
                    <a:cubicBezTo>
                      <a:pt x="57" y="67"/>
                      <a:pt x="57" y="67"/>
                      <a:pt x="57" y="67"/>
                    </a:cubicBezTo>
                    <a:cubicBezTo>
                      <a:pt x="58" y="67"/>
                      <a:pt x="59" y="66"/>
                      <a:pt x="59" y="66"/>
                    </a:cubicBezTo>
                    <a:cubicBezTo>
                      <a:pt x="57" y="62"/>
                      <a:pt x="57" y="62"/>
                      <a:pt x="57" y="62"/>
                    </a:cubicBezTo>
                    <a:cubicBezTo>
                      <a:pt x="57" y="61"/>
                      <a:pt x="58" y="61"/>
                      <a:pt x="58" y="60"/>
                    </a:cubicBezTo>
                    <a:cubicBezTo>
                      <a:pt x="62" y="63"/>
                      <a:pt x="62" y="63"/>
                      <a:pt x="62" y="63"/>
                    </a:cubicBezTo>
                    <a:cubicBezTo>
                      <a:pt x="63" y="62"/>
                      <a:pt x="63" y="61"/>
                      <a:pt x="64" y="61"/>
                    </a:cubicBezTo>
                    <a:cubicBezTo>
                      <a:pt x="61" y="57"/>
                      <a:pt x="61" y="57"/>
                      <a:pt x="61" y="57"/>
                    </a:cubicBezTo>
                    <a:cubicBezTo>
                      <a:pt x="61" y="57"/>
                      <a:pt x="62" y="56"/>
                      <a:pt x="62" y="56"/>
                    </a:cubicBezTo>
                    <a:cubicBezTo>
                      <a:pt x="66" y="57"/>
                      <a:pt x="66" y="57"/>
                      <a:pt x="66" y="57"/>
                    </a:cubicBezTo>
                    <a:cubicBezTo>
                      <a:pt x="66" y="57"/>
                      <a:pt x="67" y="56"/>
                      <a:pt x="67" y="55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4" y="52"/>
                      <a:pt x="64" y="51"/>
                      <a:pt x="65" y="50"/>
                    </a:cubicBezTo>
                    <a:cubicBezTo>
                      <a:pt x="69" y="51"/>
                      <a:pt x="69" y="51"/>
                      <a:pt x="69" y="51"/>
                    </a:cubicBezTo>
                    <a:cubicBezTo>
                      <a:pt x="69" y="51"/>
                      <a:pt x="69" y="50"/>
                      <a:pt x="70" y="49"/>
                    </a:cubicBezTo>
                    <a:cubicBezTo>
                      <a:pt x="66" y="47"/>
                      <a:pt x="66" y="47"/>
                      <a:pt x="66" y="47"/>
                    </a:cubicBezTo>
                    <a:cubicBezTo>
                      <a:pt x="66" y="46"/>
                      <a:pt x="66" y="45"/>
                      <a:pt x="66" y="45"/>
                    </a:cubicBezTo>
                    <a:cubicBezTo>
                      <a:pt x="71" y="45"/>
                      <a:pt x="71" y="45"/>
                      <a:pt x="71" y="45"/>
                    </a:cubicBezTo>
                    <a:cubicBezTo>
                      <a:pt x="71" y="44"/>
                      <a:pt x="71" y="43"/>
                      <a:pt x="71" y="42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7" y="40"/>
                      <a:pt x="67" y="40"/>
                      <a:pt x="67" y="39"/>
                    </a:cubicBezTo>
                    <a:cubicBezTo>
                      <a:pt x="71" y="38"/>
                      <a:pt x="71" y="38"/>
                      <a:pt x="71" y="38"/>
                    </a:cubicBezTo>
                    <a:cubicBezTo>
                      <a:pt x="71" y="37"/>
                      <a:pt x="71" y="36"/>
                      <a:pt x="71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4"/>
                      <a:pt x="67" y="34"/>
                      <a:pt x="67" y="33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71" y="31"/>
                      <a:pt x="71" y="30"/>
                      <a:pt x="70" y="29"/>
                    </a:cubicBezTo>
                    <a:cubicBezTo>
                      <a:pt x="66" y="29"/>
                      <a:pt x="66" y="29"/>
                      <a:pt x="66" y="29"/>
                    </a:cubicBezTo>
                    <a:cubicBezTo>
                      <a:pt x="66" y="29"/>
                      <a:pt x="66" y="28"/>
                      <a:pt x="65" y="27"/>
                    </a:cubicBezTo>
                    <a:cubicBezTo>
                      <a:pt x="69" y="25"/>
                      <a:pt x="69" y="25"/>
                      <a:pt x="69" y="25"/>
                    </a:cubicBezTo>
                    <a:cubicBezTo>
                      <a:pt x="69" y="24"/>
                      <a:pt x="69" y="23"/>
                      <a:pt x="68" y="23"/>
                    </a:cubicBezTo>
                    <a:cubicBezTo>
                      <a:pt x="64" y="24"/>
                      <a:pt x="64" y="24"/>
                      <a:pt x="64" y="24"/>
                    </a:cubicBezTo>
                    <a:cubicBezTo>
                      <a:pt x="64" y="23"/>
                      <a:pt x="63" y="23"/>
                      <a:pt x="63" y="22"/>
                    </a:cubicBezTo>
                    <a:close/>
                    <a:moveTo>
                      <a:pt x="24" y="56"/>
                    </a:moveTo>
                    <a:cubicBezTo>
                      <a:pt x="20" y="58"/>
                      <a:pt x="14" y="57"/>
                      <a:pt x="12" y="52"/>
                    </a:cubicBezTo>
                    <a:cubicBezTo>
                      <a:pt x="9" y="48"/>
                      <a:pt x="11" y="42"/>
                      <a:pt x="15" y="39"/>
                    </a:cubicBezTo>
                    <a:cubicBezTo>
                      <a:pt x="19" y="37"/>
                      <a:pt x="25" y="38"/>
                      <a:pt x="27" y="43"/>
                    </a:cubicBezTo>
                    <a:cubicBezTo>
                      <a:pt x="30" y="47"/>
                      <a:pt x="28" y="53"/>
                      <a:pt x="24" y="56"/>
                    </a:cubicBezTo>
                    <a:close/>
                    <a:moveTo>
                      <a:pt x="49" y="63"/>
                    </a:moveTo>
                    <a:cubicBezTo>
                      <a:pt x="45" y="65"/>
                      <a:pt x="40" y="64"/>
                      <a:pt x="37" y="59"/>
                    </a:cubicBezTo>
                    <a:cubicBezTo>
                      <a:pt x="35" y="55"/>
                      <a:pt x="36" y="49"/>
                      <a:pt x="41" y="47"/>
                    </a:cubicBezTo>
                    <a:cubicBezTo>
                      <a:pt x="45" y="44"/>
                      <a:pt x="50" y="46"/>
                      <a:pt x="53" y="50"/>
                    </a:cubicBezTo>
                    <a:cubicBezTo>
                      <a:pt x="55" y="55"/>
                      <a:pt x="54" y="60"/>
                      <a:pt x="49" y="63"/>
                    </a:cubicBezTo>
                    <a:close/>
                    <a:moveTo>
                      <a:pt x="32" y="40"/>
                    </a:moveTo>
                    <a:cubicBezTo>
                      <a:pt x="31" y="38"/>
                      <a:pt x="32" y="35"/>
                      <a:pt x="34" y="34"/>
                    </a:cubicBezTo>
                    <a:cubicBezTo>
                      <a:pt x="36" y="33"/>
                      <a:pt x="38" y="34"/>
                      <a:pt x="39" y="36"/>
                    </a:cubicBezTo>
                    <a:cubicBezTo>
                      <a:pt x="40" y="38"/>
                      <a:pt x="39" y="40"/>
                      <a:pt x="38" y="41"/>
                    </a:cubicBezTo>
                    <a:cubicBezTo>
                      <a:pt x="36" y="42"/>
                      <a:pt x="33" y="42"/>
                      <a:pt x="32" y="40"/>
                    </a:cubicBezTo>
                    <a:close/>
                    <a:moveTo>
                      <a:pt x="31" y="29"/>
                    </a:moveTo>
                    <a:cubicBezTo>
                      <a:pt x="27" y="31"/>
                      <a:pt x="21" y="30"/>
                      <a:pt x="19" y="25"/>
                    </a:cubicBezTo>
                    <a:cubicBezTo>
                      <a:pt x="16" y="21"/>
                      <a:pt x="18" y="15"/>
                      <a:pt x="22" y="13"/>
                    </a:cubicBezTo>
                    <a:cubicBezTo>
                      <a:pt x="26" y="10"/>
                      <a:pt x="32" y="12"/>
                      <a:pt x="34" y="16"/>
                    </a:cubicBezTo>
                    <a:cubicBezTo>
                      <a:pt x="36" y="21"/>
                      <a:pt x="35" y="26"/>
                      <a:pt x="31" y="29"/>
                    </a:cubicBezTo>
                    <a:close/>
                    <a:moveTo>
                      <a:pt x="56" y="36"/>
                    </a:moveTo>
                    <a:cubicBezTo>
                      <a:pt x="52" y="39"/>
                      <a:pt x="47" y="37"/>
                      <a:pt x="44" y="33"/>
                    </a:cubicBezTo>
                    <a:cubicBezTo>
                      <a:pt x="42" y="28"/>
                      <a:pt x="43" y="22"/>
                      <a:pt x="47" y="20"/>
                    </a:cubicBezTo>
                    <a:cubicBezTo>
                      <a:pt x="52" y="17"/>
                      <a:pt x="57" y="19"/>
                      <a:pt x="60" y="23"/>
                    </a:cubicBezTo>
                    <a:cubicBezTo>
                      <a:pt x="62" y="28"/>
                      <a:pt x="61" y="34"/>
                      <a:pt x="56" y="36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2" name="Freeform 16"/>
              <p:cNvSpPr>
                <a:spLocks noEditPoints="1"/>
              </p:cNvSpPr>
              <p:nvPr/>
            </p:nvSpPr>
            <p:spPr bwMode="auto">
              <a:xfrm>
                <a:off x="1192213" y="2576513"/>
                <a:ext cx="28575" cy="28575"/>
              </a:xfrm>
              <a:custGeom>
                <a:avLst/>
                <a:gdLst>
                  <a:gd name="T0" fmla="*/ 23 w 27"/>
                  <a:gd name="T1" fmla="*/ 14 h 27"/>
                  <a:gd name="T2" fmla="*/ 23 w 27"/>
                  <a:gd name="T3" fmla="*/ 14 h 27"/>
                  <a:gd name="T4" fmla="*/ 23 w 27"/>
                  <a:gd name="T5" fmla="*/ 12 h 27"/>
                  <a:gd name="T6" fmla="*/ 27 w 27"/>
                  <a:gd name="T7" fmla="*/ 10 h 27"/>
                  <a:gd name="T8" fmla="*/ 25 w 27"/>
                  <a:gd name="T9" fmla="*/ 6 h 27"/>
                  <a:gd name="T10" fmla="*/ 21 w 27"/>
                  <a:gd name="T11" fmla="*/ 7 h 27"/>
                  <a:gd name="T12" fmla="*/ 19 w 27"/>
                  <a:gd name="T13" fmla="*/ 5 h 27"/>
                  <a:gd name="T14" fmla="*/ 20 w 27"/>
                  <a:gd name="T15" fmla="*/ 1 h 27"/>
                  <a:gd name="T16" fmla="*/ 16 w 27"/>
                  <a:gd name="T17" fmla="*/ 0 h 27"/>
                  <a:gd name="T18" fmla="*/ 14 w 27"/>
                  <a:gd name="T19" fmla="*/ 3 h 27"/>
                  <a:gd name="T20" fmla="*/ 13 w 27"/>
                  <a:gd name="T21" fmla="*/ 3 h 27"/>
                  <a:gd name="T22" fmla="*/ 12 w 27"/>
                  <a:gd name="T23" fmla="*/ 3 h 27"/>
                  <a:gd name="T24" fmla="*/ 10 w 27"/>
                  <a:gd name="T25" fmla="*/ 0 h 27"/>
                  <a:gd name="T26" fmla="*/ 6 w 27"/>
                  <a:gd name="T27" fmla="*/ 2 h 27"/>
                  <a:gd name="T28" fmla="*/ 7 w 27"/>
                  <a:gd name="T29" fmla="*/ 6 h 27"/>
                  <a:gd name="T30" fmla="*/ 6 w 27"/>
                  <a:gd name="T31" fmla="*/ 7 h 27"/>
                  <a:gd name="T32" fmla="*/ 2 w 27"/>
                  <a:gd name="T33" fmla="*/ 6 h 27"/>
                  <a:gd name="T34" fmla="*/ 0 w 27"/>
                  <a:gd name="T35" fmla="*/ 11 h 27"/>
                  <a:gd name="T36" fmla="*/ 4 w 27"/>
                  <a:gd name="T37" fmla="*/ 13 h 27"/>
                  <a:gd name="T38" fmla="*/ 4 w 27"/>
                  <a:gd name="T39" fmla="*/ 14 h 27"/>
                  <a:gd name="T40" fmla="*/ 4 w 27"/>
                  <a:gd name="T41" fmla="*/ 15 h 27"/>
                  <a:gd name="T42" fmla="*/ 0 w 27"/>
                  <a:gd name="T43" fmla="*/ 17 h 27"/>
                  <a:gd name="T44" fmla="*/ 2 w 27"/>
                  <a:gd name="T45" fmla="*/ 21 h 27"/>
                  <a:gd name="T46" fmla="*/ 6 w 27"/>
                  <a:gd name="T47" fmla="*/ 20 h 27"/>
                  <a:gd name="T48" fmla="*/ 8 w 27"/>
                  <a:gd name="T49" fmla="*/ 22 h 27"/>
                  <a:gd name="T50" fmla="*/ 7 w 27"/>
                  <a:gd name="T51" fmla="*/ 26 h 27"/>
                  <a:gd name="T52" fmla="*/ 11 w 27"/>
                  <a:gd name="T53" fmla="*/ 27 h 27"/>
                  <a:gd name="T54" fmla="*/ 13 w 27"/>
                  <a:gd name="T55" fmla="*/ 24 h 27"/>
                  <a:gd name="T56" fmla="*/ 13 w 27"/>
                  <a:gd name="T57" fmla="*/ 24 h 27"/>
                  <a:gd name="T58" fmla="*/ 15 w 27"/>
                  <a:gd name="T59" fmla="*/ 24 h 27"/>
                  <a:gd name="T60" fmla="*/ 17 w 27"/>
                  <a:gd name="T61" fmla="*/ 27 h 27"/>
                  <a:gd name="T62" fmla="*/ 21 w 27"/>
                  <a:gd name="T63" fmla="*/ 25 h 27"/>
                  <a:gd name="T64" fmla="*/ 20 w 27"/>
                  <a:gd name="T65" fmla="*/ 21 h 27"/>
                  <a:gd name="T66" fmla="*/ 21 w 27"/>
                  <a:gd name="T67" fmla="*/ 20 h 27"/>
                  <a:gd name="T68" fmla="*/ 25 w 27"/>
                  <a:gd name="T69" fmla="*/ 21 h 27"/>
                  <a:gd name="T70" fmla="*/ 27 w 27"/>
                  <a:gd name="T71" fmla="*/ 16 h 27"/>
                  <a:gd name="T72" fmla="*/ 23 w 27"/>
                  <a:gd name="T73" fmla="*/ 14 h 27"/>
                  <a:gd name="T74" fmla="*/ 13 w 27"/>
                  <a:gd name="T75" fmla="*/ 18 h 27"/>
                  <a:gd name="T76" fmla="*/ 9 w 27"/>
                  <a:gd name="T77" fmla="*/ 14 h 27"/>
                  <a:gd name="T78" fmla="*/ 13 w 27"/>
                  <a:gd name="T79" fmla="*/ 9 h 27"/>
                  <a:gd name="T80" fmla="*/ 18 w 27"/>
                  <a:gd name="T81" fmla="*/ 14 h 27"/>
                  <a:gd name="T82" fmla="*/ 13 w 27"/>
                  <a:gd name="T83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7" h="27">
                    <a:moveTo>
                      <a:pt x="23" y="14"/>
                    </a:move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3"/>
                      <a:pt x="23" y="13"/>
                      <a:pt x="23" y="12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6" y="8"/>
                      <a:pt x="26" y="7"/>
                      <a:pt x="25" y="6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0" y="6"/>
                      <a:pt x="20" y="6"/>
                      <a:pt x="19" y="5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9" y="1"/>
                      <a:pt x="18" y="0"/>
                      <a:pt x="16" y="0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3" y="3"/>
                    </a:cubicBezTo>
                    <a:cubicBezTo>
                      <a:pt x="13" y="3"/>
                      <a:pt x="13" y="3"/>
                      <a:pt x="12" y="3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7" y="1"/>
                      <a:pt x="6" y="2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6" y="7"/>
                      <a:pt x="6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8"/>
                      <a:pt x="1" y="9"/>
                      <a:pt x="0" y="11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4"/>
                    </a:cubicBezTo>
                    <a:cubicBezTo>
                      <a:pt x="4" y="14"/>
                      <a:pt x="4" y="14"/>
                      <a:pt x="4" y="1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9"/>
                      <a:pt x="1" y="20"/>
                      <a:pt x="2" y="21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1"/>
                      <a:pt x="7" y="21"/>
                      <a:pt x="8" y="22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8" y="26"/>
                      <a:pt x="9" y="27"/>
                      <a:pt x="11" y="27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4" y="24"/>
                      <a:pt x="14" y="24"/>
                      <a:pt x="15" y="24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8" y="27"/>
                      <a:pt x="20" y="26"/>
                      <a:pt x="21" y="25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1" y="20"/>
                      <a:pt x="21" y="2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6" y="19"/>
                      <a:pt x="26" y="18"/>
                      <a:pt x="27" y="16"/>
                    </a:cubicBezTo>
                    <a:lnTo>
                      <a:pt x="23" y="14"/>
                    </a:lnTo>
                    <a:close/>
                    <a:moveTo>
                      <a:pt x="13" y="18"/>
                    </a:moveTo>
                    <a:cubicBezTo>
                      <a:pt x="11" y="18"/>
                      <a:pt x="9" y="16"/>
                      <a:pt x="9" y="14"/>
                    </a:cubicBezTo>
                    <a:cubicBezTo>
                      <a:pt x="9" y="11"/>
                      <a:pt x="11" y="9"/>
                      <a:pt x="13" y="9"/>
                    </a:cubicBezTo>
                    <a:cubicBezTo>
                      <a:pt x="16" y="9"/>
                      <a:pt x="18" y="11"/>
                      <a:pt x="18" y="14"/>
                    </a:cubicBezTo>
                    <a:cubicBezTo>
                      <a:pt x="18" y="16"/>
                      <a:pt x="16" y="18"/>
                      <a:pt x="13" y="18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3" name="Freeform 17"/>
              <p:cNvSpPr>
                <a:spLocks noEditPoints="1"/>
              </p:cNvSpPr>
              <p:nvPr/>
            </p:nvSpPr>
            <p:spPr bwMode="auto">
              <a:xfrm>
                <a:off x="1203325" y="2713038"/>
                <a:ext cx="25400" cy="25400"/>
              </a:xfrm>
              <a:custGeom>
                <a:avLst/>
                <a:gdLst>
                  <a:gd name="T0" fmla="*/ 21 w 24"/>
                  <a:gd name="T1" fmla="*/ 13 h 25"/>
                  <a:gd name="T2" fmla="*/ 21 w 24"/>
                  <a:gd name="T3" fmla="*/ 12 h 25"/>
                  <a:gd name="T4" fmla="*/ 21 w 24"/>
                  <a:gd name="T5" fmla="*/ 11 h 25"/>
                  <a:gd name="T6" fmla="*/ 24 w 24"/>
                  <a:gd name="T7" fmla="*/ 9 h 25"/>
                  <a:gd name="T8" fmla="*/ 23 w 24"/>
                  <a:gd name="T9" fmla="*/ 5 h 25"/>
                  <a:gd name="T10" fmla="*/ 19 w 24"/>
                  <a:gd name="T11" fmla="*/ 6 h 25"/>
                  <a:gd name="T12" fmla="*/ 18 w 24"/>
                  <a:gd name="T13" fmla="*/ 5 h 25"/>
                  <a:gd name="T14" fmla="*/ 18 w 24"/>
                  <a:gd name="T15" fmla="*/ 1 h 25"/>
                  <a:gd name="T16" fmla="*/ 15 w 24"/>
                  <a:gd name="T17" fmla="*/ 0 h 25"/>
                  <a:gd name="T18" fmla="*/ 13 w 24"/>
                  <a:gd name="T19" fmla="*/ 3 h 25"/>
                  <a:gd name="T20" fmla="*/ 12 w 24"/>
                  <a:gd name="T21" fmla="*/ 3 h 25"/>
                  <a:gd name="T22" fmla="*/ 11 w 24"/>
                  <a:gd name="T23" fmla="*/ 3 h 25"/>
                  <a:gd name="T24" fmla="*/ 9 w 24"/>
                  <a:gd name="T25" fmla="*/ 0 h 25"/>
                  <a:gd name="T26" fmla="*/ 6 w 24"/>
                  <a:gd name="T27" fmla="*/ 2 h 25"/>
                  <a:gd name="T28" fmla="*/ 7 w 24"/>
                  <a:gd name="T29" fmla="*/ 5 h 25"/>
                  <a:gd name="T30" fmla="*/ 5 w 24"/>
                  <a:gd name="T31" fmla="*/ 7 h 25"/>
                  <a:gd name="T32" fmla="*/ 2 w 24"/>
                  <a:gd name="T33" fmla="*/ 6 h 25"/>
                  <a:gd name="T34" fmla="*/ 0 w 24"/>
                  <a:gd name="T35" fmla="*/ 10 h 25"/>
                  <a:gd name="T36" fmla="*/ 4 w 24"/>
                  <a:gd name="T37" fmla="*/ 11 h 25"/>
                  <a:gd name="T38" fmla="*/ 4 w 24"/>
                  <a:gd name="T39" fmla="*/ 12 h 25"/>
                  <a:gd name="T40" fmla="*/ 4 w 24"/>
                  <a:gd name="T41" fmla="*/ 13 h 25"/>
                  <a:gd name="T42" fmla="*/ 1 w 24"/>
                  <a:gd name="T43" fmla="*/ 15 h 25"/>
                  <a:gd name="T44" fmla="*/ 2 w 24"/>
                  <a:gd name="T45" fmla="*/ 19 h 25"/>
                  <a:gd name="T46" fmla="*/ 6 w 24"/>
                  <a:gd name="T47" fmla="*/ 18 h 25"/>
                  <a:gd name="T48" fmla="*/ 7 w 24"/>
                  <a:gd name="T49" fmla="*/ 20 h 25"/>
                  <a:gd name="T50" fmla="*/ 6 w 24"/>
                  <a:gd name="T51" fmla="*/ 23 h 25"/>
                  <a:gd name="T52" fmla="*/ 10 w 24"/>
                  <a:gd name="T53" fmla="*/ 25 h 25"/>
                  <a:gd name="T54" fmla="*/ 12 w 24"/>
                  <a:gd name="T55" fmla="*/ 21 h 25"/>
                  <a:gd name="T56" fmla="*/ 12 w 24"/>
                  <a:gd name="T57" fmla="*/ 21 h 25"/>
                  <a:gd name="T58" fmla="*/ 13 w 24"/>
                  <a:gd name="T59" fmla="*/ 21 h 25"/>
                  <a:gd name="T60" fmla="*/ 15 w 24"/>
                  <a:gd name="T61" fmla="*/ 25 h 25"/>
                  <a:gd name="T62" fmla="*/ 19 w 24"/>
                  <a:gd name="T63" fmla="*/ 23 h 25"/>
                  <a:gd name="T64" fmla="*/ 18 w 24"/>
                  <a:gd name="T65" fmla="*/ 19 h 25"/>
                  <a:gd name="T66" fmla="*/ 19 w 24"/>
                  <a:gd name="T67" fmla="*/ 18 h 25"/>
                  <a:gd name="T68" fmla="*/ 23 w 24"/>
                  <a:gd name="T69" fmla="*/ 19 h 25"/>
                  <a:gd name="T70" fmla="*/ 24 w 24"/>
                  <a:gd name="T71" fmla="*/ 15 h 25"/>
                  <a:gd name="T72" fmla="*/ 21 w 24"/>
                  <a:gd name="T73" fmla="*/ 13 h 25"/>
                  <a:gd name="T74" fmla="*/ 12 w 24"/>
                  <a:gd name="T75" fmla="*/ 16 h 25"/>
                  <a:gd name="T76" fmla="*/ 8 w 24"/>
                  <a:gd name="T77" fmla="*/ 12 h 25"/>
                  <a:gd name="T78" fmla="*/ 12 w 24"/>
                  <a:gd name="T79" fmla="*/ 8 h 25"/>
                  <a:gd name="T80" fmla="*/ 16 w 24"/>
                  <a:gd name="T81" fmla="*/ 12 h 25"/>
                  <a:gd name="T82" fmla="*/ 12 w 24"/>
                  <a:gd name="T83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4" h="25">
                    <a:moveTo>
                      <a:pt x="21" y="13"/>
                    </a:moveTo>
                    <a:cubicBezTo>
                      <a:pt x="21" y="13"/>
                      <a:pt x="21" y="13"/>
                      <a:pt x="21" y="12"/>
                    </a:cubicBezTo>
                    <a:cubicBezTo>
                      <a:pt x="21" y="12"/>
                      <a:pt x="21" y="11"/>
                      <a:pt x="21" y="11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8"/>
                      <a:pt x="23" y="6"/>
                      <a:pt x="23" y="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8" y="5"/>
                      <a:pt x="18" y="5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7" y="1"/>
                      <a:pt x="16" y="0"/>
                      <a:pt x="15" y="0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2" y="3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7" y="1"/>
                      <a:pt x="6" y="2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6"/>
                      <a:pt x="6" y="6"/>
                      <a:pt x="5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8"/>
                      <a:pt x="0" y="10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7"/>
                      <a:pt x="1" y="18"/>
                      <a:pt x="2" y="19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6" y="19"/>
                      <a:pt x="7" y="20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7" y="24"/>
                      <a:pt x="8" y="24"/>
                      <a:pt x="10" y="25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7" y="24"/>
                      <a:pt x="18" y="24"/>
                      <a:pt x="19" y="23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9" y="18"/>
                      <a:pt x="19" y="18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3" y="18"/>
                      <a:pt x="24" y="16"/>
                      <a:pt x="24" y="15"/>
                    </a:cubicBezTo>
                    <a:lnTo>
                      <a:pt x="21" y="13"/>
                    </a:lnTo>
                    <a:close/>
                    <a:moveTo>
                      <a:pt x="12" y="16"/>
                    </a:moveTo>
                    <a:cubicBezTo>
                      <a:pt x="10" y="16"/>
                      <a:pt x="8" y="15"/>
                      <a:pt x="8" y="12"/>
                    </a:cubicBezTo>
                    <a:cubicBezTo>
                      <a:pt x="8" y="10"/>
                      <a:pt x="10" y="8"/>
                      <a:pt x="12" y="8"/>
                    </a:cubicBezTo>
                    <a:cubicBezTo>
                      <a:pt x="15" y="8"/>
                      <a:pt x="16" y="10"/>
                      <a:pt x="16" y="12"/>
                    </a:cubicBezTo>
                    <a:cubicBezTo>
                      <a:pt x="16" y="15"/>
                      <a:pt x="15" y="16"/>
                      <a:pt x="12" y="16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4" name="Freeform 18"/>
              <p:cNvSpPr>
                <a:spLocks noEditPoints="1"/>
              </p:cNvSpPr>
              <p:nvPr/>
            </p:nvSpPr>
            <p:spPr bwMode="auto">
              <a:xfrm>
                <a:off x="1301750" y="2359026"/>
                <a:ext cx="74613" cy="77788"/>
              </a:xfrm>
              <a:custGeom>
                <a:avLst/>
                <a:gdLst>
                  <a:gd name="T0" fmla="*/ 70 w 70"/>
                  <a:gd name="T1" fmla="*/ 37 h 73"/>
                  <a:gd name="T2" fmla="*/ 64 w 70"/>
                  <a:gd name="T3" fmla="*/ 31 h 73"/>
                  <a:gd name="T4" fmla="*/ 68 w 70"/>
                  <a:gd name="T5" fmla="*/ 27 h 73"/>
                  <a:gd name="T6" fmla="*/ 62 w 70"/>
                  <a:gd name="T7" fmla="*/ 23 h 73"/>
                  <a:gd name="T8" fmla="*/ 64 w 70"/>
                  <a:gd name="T9" fmla="*/ 17 h 73"/>
                  <a:gd name="T10" fmla="*/ 57 w 70"/>
                  <a:gd name="T11" fmla="*/ 16 h 73"/>
                  <a:gd name="T12" fmla="*/ 58 w 70"/>
                  <a:gd name="T13" fmla="*/ 9 h 73"/>
                  <a:gd name="T14" fmla="*/ 50 w 70"/>
                  <a:gd name="T15" fmla="*/ 10 h 73"/>
                  <a:gd name="T16" fmla="*/ 50 w 70"/>
                  <a:gd name="T17" fmla="*/ 4 h 73"/>
                  <a:gd name="T18" fmla="*/ 42 w 70"/>
                  <a:gd name="T19" fmla="*/ 7 h 73"/>
                  <a:gd name="T20" fmla="*/ 40 w 70"/>
                  <a:gd name="T21" fmla="*/ 1 h 73"/>
                  <a:gd name="T22" fmla="*/ 34 w 70"/>
                  <a:gd name="T23" fmla="*/ 6 h 73"/>
                  <a:gd name="T24" fmla="*/ 30 w 70"/>
                  <a:gd name="T25" fmla="*/ 1 h 73"/>
                  <a:gd name="T26" fmla="*/ 26 w 70"/>
                  <a:gd name="T27" fmla="*/ 7 h 73"/>
                  <a:gd name="T28" fmla="*/ 21 w 70"/>
                  <a:gd name="T29" fmla="*/ 4 h 73"/>
                  <a:gd name="T30" fmla="*/ 18 w 70"/>
                  <a:gd name="T31" fmla="*/ 11 h 73"/>
                  <a:gd name="T32" fmla="*/ 12 w 70"/>
                  <a:gd name="T33" fmla="*/ 9 h 73"/>
                  <a:gd name="T34" fmla="*/ 12 w 70"/>
                  <a:gd name="T35" fmla="*/ 17 h 73"/>
                  <a:gd name="T36" fmla="*/ 6 w 70"/>
                  <a:gd name="T37" fmla="*/ 17 h 73"/>
                  <a:gd name="T38" fmla="*/ 8 w 70"/>
                  <a:gd name="T39" fmla="*/ 25 h 73"/>
                  <a:gd name="T40" fmla="*/ 2 w 70"/>
                  <a:gd name="T41" fmla="*/ 26 h 73"/>
                  <a:gd name="T42" fmla="*/ 5 w 70"/>
                  <a:gd name="T43" fmla="*/ 33 h 73"/>
                  <a:gd name="T44" fmla="*/ 0 w 70"/>
                  <a:gd name="T45" fmla="*/ 36 h 73"/>
                  <a:gd name="T46" fmla="*/ 0 w 70"/>
                  <a:gd name="T47" fmla="*/ 42 h 73"/>
                  <a:gd name="T48" fmla="*/ 6 w 70"/>
                  <a:gd name="T49" fmla="*/ 44 h 73"/>
                  <a:gd name="T50" fmla="*/ 3 w 70"/>
                  <a:gd name="T51" fmla="*/ 52 h 73"/>
                  <a:gd name="T52" fmla="*/ 9 w 70"/>
                  <a:gd name="T53" fmla="*/ 52 h 73"/>
                  <a:gd name="T54" fmla="*/ 8 w 70"/>
                  <a:gd name="T55" fmla="*/ 60 h 73"/>
                  <a:gd name="T56" fmla="*/ 15 w 70"/>
                  <a:gd name="T57" fmla="*/ 59 h 73"/>
                  <a:gd name="T58" fmla="*/ 16 w 70"/>
                  <a:gd name="T59" fmla="*/ 67 h 73"/>
                  <a:gd name="T60" fmla="*/ 21 w 70"/>
                  <a:gd name="T61" fmla="*/ 64 h 73"/>
                  <a:gd name="T62" fmla="*/ 25 w 70"/>
                  <a:gd name="T63" fmla="*/ 72 h 73"/>
                  <a:gd name="T64" fmla="*/ 30 w 70"/>
                  <a:gd name="T65" fmla="*/ 67 h 73"/>
                  <a:gd name="T66" fmla="*/ 35 w 70"/>
                  <a:gd name="T67" fmla="*/ 73 h 73"/>
                  <a:gd name="T68" fmla="*/ 38 w 70"/>
                  <a:gd name="T69" fmla="*/ 68 h 73"/>
                  <a:gd name="T70" fmla="*/ 44 w 70"/>
                  <a:gd name="T71" fmla="*/ 72 h 73"/>
                  <a:gd name="T72" fmla="*/ 46 w 70"/>
                  <a:gd name="T73" fmla="*/ 65 h 73"/>
                  <a:gd name="T74" fmla="*/ 53 w 70"/>
                  <a:gd name="T75" fmla="*/ 67 h 73"/>
                  <a:gd name="T76" fmla="*/ 53 w 70"/>
                  <a:gd name="T77" fmla="*/ 61 h 73"/>
                  <a:gd name="T78" fmla="*/ 61 w 70"/>
                  <a:gd name="T79" fmla="*/ 61 h 73"/>
                  <a:gd name="T80" fmla="*/ 59 w 70"/>
                  <a:gd name="T81" fmla="*/ 54 h 73"/>
                  <a:gd name="T82" fmla="*/ 66 w 70"/>
                  <a:gd name="T83" fmla="*/ 52 h 73"/>
                  <a:gd name="T84" fmla="*/ 63 w 70"/>
                  <a:gd name="T85" fmla="*/ 47 h 73"/>
                  <a:gd name="T86" fmla="*/ 69 w 70"/>
                  <a:gd name="T87" fmla="*/ 42 h 73"/>
                  <a:gd name="T88" fmla="*/ 65 w 70"/>
                  <a:gd name="T89" fmla="*/ 38 h 73"/>
                  <a:gd name="T90" fmla="*/ 35 w 70"/>
                  <a:gd name="T91" fmla="*/ 64 h 73"/>
                  <a:gd name="T92" fmla="*/ 35 w 70"/>
                  <a:gd name="T93" fmla="*/ 10 h 73"/>
                  <a:gd name="T94" fmla="*/ 35 w 70"/>
                  <a:gd name="T95" fmla="*/ 6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0" h="73">
                    <a:moveTo>
                      <a:pt x="70" y="37"/>
                    </a:moveTo>
                    <a:cubicBezTo>
                      <a:pt x="70" y="37"/>
                      <a:pt x="70" y="37"/>
                      <a:pt x="70" y="37"/>
                    </a:cubicBezTo>
                    <a:cubicBezTo>
                      <a:pt x="70" y="35"/>
                      <a:pt x="70" y="33"/>
                      <a:pt x="69" y="32"/>
                    </a:cubicBezTo>
                    <a:cubicBezTo>
                      <a:pt x="64" y="31"/>
                      <a:pt x="64" y="31"/>
                      <a:pt x="64" y="31"/>
                    </a:cubicBezTo>
                    <a:cubicBezTo>
                      <a:pt x="64" y="31"/>
                      <a:pt x="64" y="30"/>
                      <a:pt x="64" y="29"/>
                    </a:cubicBezTo>
                    <a:cubicBezTo>
                      <a:pt x="68" y="27"/>
                      <a:pt x="68" y="27"/>
                      <a:pt x="68" y="27"/>
                    </a:cubicBezTo>
                    <a:cubicBezTo>
                      <a:pt x="68" y="25"/>
                      <a:pt x="67" y="23"/>
                      <a:pt x="67" y="22"/>
                    </a:cubicBezTo>
                    <a:cubicBezTo>
                      <a:pt x="62" y="23"/>
                      <a:pt x="62" y="23"/>
                      <a:pt x="62" y="23"/>
                    </a:cubicBezTo>
                    <a:cubicBezTo>
                      <a:pt x="61" y="22"/>
                      <a:pt x="61" y="22"/>
                      <a:pt x="60" y="21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3" y="16"/>
                      <a:pt x="62" y="14"/>
                      <a:pt x="61" y="13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56" y="15"/>
                      <a:pt x="56" y="15"/>
                      <a:pt x="55" y="14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7" y="8"/>
                      <a:pt x="55" y="7"/>
                      <a:pt x="54" y="6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0"/>
                      <a:pt x="49" y="9"/>
                      <a:pt x="48" y="9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48" y="3"/>
                      <a:pt x="46" y="2"/>
                      <a:pt x="45" y="2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6"/>
                      <a:pt x="41" y="6"/>
                      <a:pt x="40" y="6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38" y="0"/>
                      <a:pt x="37" y="0"/>
                      <a:pt x="35" y="0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3" y="6"/>
                      <a:pt x="33" y="6"/>
                      <a:pt x="32" y="6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8" y="1"/>
                      <a:pt x="27" y="1"/>
                      <a:pt x="25" y="2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5" y="7"/>
                      <a:pt x="24" y="8"/>
                      <a:pt x="24" y="8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19" y="4"/>
                      <a:pt x="18" y="5"/>
                      <a:pt x="16" y="6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7" y="12"/>
                      <a:pt x="16" y="12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1" y="10"/>
                      <a:pt x="10" y="11"/>
                      <a:pt x="9" y="13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1" y="18"/>
                      <a:pt x="11" y="18"/>
                      <a:pt x="10" y="19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5" y="18"/>
                      <a:pt x="4" y="20"/>
                      <a:pt x="3" y="21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7" y="25"/>
                      <a:pt x="7" y="26"/>
                      <a:pt x="7" y="27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8"/>
                      <a:pt x="1" y="30"/>
                      <a:pt x="0" y="31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34"/>
                      <a:pt x="5" y="35"/>
                      <a:pt x="5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8"/>
                      <a:pt x="0" y="40"/>
                      <a:pt x="0" y="42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3"/>
                      <a:pt x="6" y="44"/>
                      <a:pt x="6" y="44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2" y="48"/>
                      <a:pt x="2" y="50"/>
                      <a:pt x="3" y="52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8" y="51"/>
                      <a:pt x="9" y="52"/>
                      <a:pt x="9" y="52"/>
                    </a:cubicBezTo>
                    <a:cubicBezTo>
                      <a:pt x="5" y="56"/>
                      <a:pt x="5" y="56"/>
                      <a:pt x="5" y="56"/>
                    </a:cubicBezTo>
                    <a:cubicBezTo>
                      <a:pt x="6" y="58"/>
                      <a:pt x="7" y="59"/>
                      <a:pt x="8" y="60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4" y="59"/>
                      <a:pt x="15" y="59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3" y="65"/>
                      <a:pt x="14" y="66"/>
                      <a:pt x="16" y="67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20" y="64"/>
                      <a:pt x="21" y="64"/>
                      <a:pt x="21" y="64"/>
                    </a:cubicBezTo>
                    <a:cubicBezTo>
                      <a:pt x="20" y="70"/>
                      <a:pt x="20" y="70"/>
                      <a:pt x="20" y="70"/>
                    </a:cubicBezTo>
                    <a:cubicBezTo>
                      <a:pt x="22" y="70"/>
                      <a:pt x="23" y="71"/>
                      <a:pt x="25" y="72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8" y="67"/>
                      <a:pt x="29" y="67"/>
                      <a:pt x="30" y="67"/>
                    </a:cubicBezTo>
                    <a:cubicBezTo>
                      <a:pt x="30" y="73"/>
                      <a:pt x="30" y="73"/>
                      <a:pt x="30" y="73"/>
                    </a:cubicBezTo>
                    <a:cubicBezTo>
                      <a:pt x="31" y="73"/>
                      <a:pt x="33" y="73"/>
                      <a:pt x="35" y="73"/>
                    </a:cubicBezTo>
                    <a:cubicBezTo>
                      <a:pt x="36" y="68"/>
                      <a:pt x="36" y="68"/>
                      <a:pt x="36" y="68"/>
                    </a:cubicBezTo>
                    <a:cubicBezTo>
                      <a:pt x="36" y="68"/>
                      <a:pt x="37" y="68"/>
                      <a:pt x="38" y="68"/>
                    </a:cubicBezTo>
                    <a:cubicBezTo>
                      <a:pt x="40" y="73"/>
                      <a:pt x="40" y="73"/>
                      <a:pt x="40" y="73"/>
                    </a:cubicBezTo>
                    <a:cubicBezTo>
                      <a:pt x="41" y="73"/>
                      <a:pt x="43" y="72"/>
                      <a:pt x="44" y="72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5" y="66"/>
                      <a:pt x="45" y="66"/>
                      <a:pt x="46" y="65"/>
                    </a:cubicBezTo>
                    <a:cubicBezTo>
                      <a:pt x="49" y="70"/>
                      <a:pt x="49" y="70"/>
                      <a:pt x="49" y="70"/>
                    </a:cubicBezTo>
                    <a:cubicBezTo>
                      <a:pt x="51" y="69"/>
                      <a:pt x="52" y="68"/>
                      <a:pt x="53" y="67"/>
                    </a:cubicBezTo>
                    <a:cubicBezTo>
                      <a:pt x="52" y="62"/>
                      <a:pt x="52" y="62"/>
                      <a:pt x="52" y="62"/>
                    </a:cubicBezTo>
                    <a:cubicBezTo>
                      <a:pt x="52" y="62"/>
                      <a:pt x="53" y="61"/>
                      <a:pt x="53" y="61"/>
                    </a:cubicBezTo>
                    <a:cubicBezTo>
                      <a:pt x="57" y="64"/>
                      <a:pt x="57" y="64"/>
                      <a:pt x="57" y="64"/>
                    </a:cubicBezTo>
                    <a:cubicBezTo>
                      <a:pt x="59" y="63"/>
                      <a:pt x="60" y="62"/>
                      <a:pt x="61" y="61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58" y="56"/>
                      <a:pt x="59" y="55"/>
                      <a:pt x="59" y="54"/>
                    </a:cubicBezTo>
                    <a:cubicBezTo>
                      <a:pt x="64" y="57"/>
                      <a:pt x="64" y="57"/>
                      <a:pt x="64" y="57"/>
                    </a:cubicBezTo>
                    <a:cubicBezTo>
                      <a:pt x="65" y="55"/>
                      <a:pt x="66" y="54"/>
                      <a:pt x="66" y="52"/>
                    </a:cubicBezTo>
                    <a:cubicBezTo>
                      <a:pt x="62" y="49"/>
                      <a:pt x="62" y="49"/>
                      <a:pt x="62" y="49"/>
                    </a:cubicBezTo>
                    <a:cubicBezTo>
                      <a:pt x="63" y="48"/>
                      <a:pt x="63" y="47"/>
                      <a:pt x="63" y="47"/>
                    </a:cubicBezTo>
                    <a:cubicBezTo>
                      <a:pt x="68" y="47"/>
                      <a:pt x="68" y="47"/>
                      <a:pt x="68" y="47"/>
                    </a:cubicBezTo>
                    <a:cubicBezTo>
                      <a:pt x="69" y="46"/>
                      <a:pt x="69" y="44"/>
                      <a:pt x="69" y="42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40"/>
                      <a:pt x="65" y="39"/>
                      <a:pt x="65" y="38"/>
                    </a:cubicBezTo>
                    <a:lnTo>
                      <a:pt x="70" y="37"/>
                    </a:lnTo>
                    <a:close/>
                    <a:moveTo>
                      <a:pt x="35" y="64"/>
                    </a:moveTo>
                    <a:cubicBezTo>
                      <a:pt x="21" y="64"/>
                      <a:pt x="9" y="52"/>
                      <a:pt x="9" y="37"/>
                    </a:cubicBezTo>
                    <a:cubicBezTo>
                      <a:pt x="9" y="22"/>
                      <a:pt x="21" y="10"/>
                      <a:pt x="35" y="10"/>
                    </a:cubicBezTo>
                    <a:cubicBezTo>
                      <a:pt x="49" y="10"/>
                      <a:pt x="61" y="22"/>
                      <a:pt x="61" y="37"/>
                    </a:cubicBezTo>
                    <a:cubicBezTo>
                      <a:pt x="61" y="52"/>
                      <a:pt x="49" y="64"/>
                      <a:pt x="35" y="64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5" name="Freeform 19"/>
              <p:cNvSpPr>
                <a:spLocks noEditPoints="1"/>
              </p:cNvSpPr>
              <p:nvPr/>
            </p:nvSpPr>
            <p:spPr bwMode="auto">
              <a:xfrm>
                <a:off x="1312863" y="2371726"/>
                <a:ext cx="52388" cy="53975"/>
              </a:xfrm>
              <a:custGeom>
                <a:avLst/>
                <a:gdLst>
                  <a:gd name="T0" fmla="*/ 25 w 50"/>
                  <a:gd name="T1" fmla="*/ 0 h 52"/>
                  <a:gd name="T2" fmla="*/ 0 w 50"/>
                  <a:gd name="T3" fmla="*/ 26 h 52"/>
                  <a:gd name="T4" fmla="*/ 25 w 50"/>
                  <a:gd name="T5" fmla="*/ 52 h 52"/>
                  <a:gd name="T6" fmla="*/ 50 w 50"/>
                  <a:gd name="T7" fmla="*/ 26 h 52"/>
                  <a:gd name="T8" fmla="*/ 25 w 50"/>
                  <a:gd name="T9" fmla="*/ 0 h 52"/>
                  <a:gd name="T10" fmla="*/ 25 w 50"/>
                  <a:gd name="T11" fmla="*/ 48 h 52"/>
                  <a:gd name="T12" fmla="*/ 4 w 50"/>
                  <a:gd name="T13" fmla="*/ 26 h 52"/>
                  <a:gd name="T14" fmla="*/ 25 w 50"/>
                  <a:gd name="T15" fmla="*/ 4 h 52"/>
                  <a:gd name="T16" fmla="*/ 46 w 50"/>
                  <a:gd name="T17" fmla="*/ 26 h 52"/>
                  <a:gd name="T18" fmla="*/ 25 w 50"/>
                  <a:gd name="T19" fmla="*/ 4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52">
                    <a:moveTo>
                      <a:pt x="25" y="0"/>
                    </a:moveTo>
                    <a:cubicBezTo>
                      <a:pt x="11" y="0"/>
                      <a:pt x="0" y="11"/>
                      <a:pt x="0" y="26"/>
                    </a:cubicBezTo>
                    <a:cubicBezTo>
                      <a:pt x="0" y="40"/>
                      <a:pt x="11" y="52"/>
                      <a:pt x="25" y="52"/>
                    </a:cubicBezTo>
                    <a:cubicBezTo>
                      <a:pt x="39" y="52"/>
                      <a:pt x="50" y="40"/>
                      <a:pt x="50" y="26"/>
                    </a:cubicBezTo>
                    <a:cubicBezTo>
                      <a:pt x="50" y="11"/>
                      <a:pt x="39" y="0"/>
                      <a:pt x="25" y="0"/>
                    </a:cubicBezTo>
                    <a:close/>
                    <a:moveTo>
                      <a:pt x="25" y="48"/>
                    </a:moveTo>
                    <a:cubicBezTo>
                      <a:pt x="13" y="48"/>
                      <a:pt x="4" y="38"/>
                      <a:pt x="4" y="26"/>
                    </a:cubicBezTo>
                    <a:cubicBezTo>
                      <a:pt x="4" y="14"/>
                      <a:pt x="13" y="4"/>
                      <a:pt x="25" y="4"/>
                    </a:cubicBezTo>
                    <a:cubicBezTo>
                      <a:pt x="36" y="4"/>
                      <a:pt x="46" y="14"/>
                      <a:pt x="46" y="26"/>
                    </a:cubicBezTo>
                    <a:cubicBezTo>
                      <a:pt x="46" y="38"/>
                      <a:pt x="36" y="48"/>
                      <a:pt x="25" y="48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6" name="Freeform 20"/>
              <p:cNvSpPr>
                <a:spLocks noEditPoints="1"/>
              </p:cNvSpPr>
              <p:nvPr/>
            </p:nvSpPr>
            <p:spPr bwMode="auto">
              <a:xfrm>
                <a:off x="1133475" y="2698751"/>
                <a:ext cx="66675" cy="69850"/>
              </a:xfrm>
              <a:custGeom>
                <a:avLst/>
                <a:gdLst>
                  <a:gd name="T0" fmla="*/ 63 w 63"/>
                  <a:gd name="T1" fmla="*/ 33 h 66"/>
                  <a:gd name="T2" fmla="*/ 58 w 63"/>
                  <a:gd name="T3" fmla="*/ 28 h 66"/>
                  <a:gd name="T4" fmla="*/ 62 w 63"/>
                  <a:gd name="T5" fmla="*/ 24 h 66"/>
                  <a:gd name="T6" fmla="*/ 56 w 63"/>
                  <a:gd name="T7" fmla="*/ 20 h 66"/>
                  <a:gd name="T8" fmla="*/ 59 w 63"/>
                  <a:gd name="T9" fmla="*/ 15 h 66"/>
                  <a:gd name="T10" fmla="*/ 52 w 63"/>
                  <a:gd name="T11" fmla="*/ 14 h 66"/>
                  <a:gd name="T12" fmla="*/ 53 w 63"/>
                  <a:gd name="T13" fmla="*/ 8 h 66"/>
                  <a:gd name="T14" fmla="*/ 46 w 63"/>
                  <a:gd name="T15" fmla="*/ 9 h 66"/>
                  <a:gd name="T16" fmla="*/ 45 w 63"/>
                  <a:gd name="T17" fmla="*/ 3 h 66"/>
                  <a:gd name="T18" fmla="*/ 39 w 63"/>
                  <a:gd name="T19" fmla="*/ 5 h 66"/>
                  <a:gd name="T20" fmla="*/ 36 w 63"/>
                  <a:gd name="T21" fmla="*/ 0 h 66"/>
                  <a:gd name="T22" fmla="*/ 31 w 63"/>
                  <a:gd name="T23" fmla="*/ 4 h 66"/>
                  <a:gd name="T24" fmla="*/ 27 w 63"/>
                  <a:gd name="T25" fmla="*/ 0 h 66"/>
                  <a:gd name="T26" fmla="*/ 23 w 63"/>
                  <a:gd name="T27" fmla="*/ 6 h 66"/>
                  <a:gd name="T28" fmla="*/ 19 w 63"/>
                  <a:gd name="T29" fmla="*/ 3 h 66"/>
                  <a:gd name="T30" fmla="*/ 16 w 63"/>
                  <a:gd name="T31" fmla="*/ 9 h 66"/>
                  <a:gd name="T32" fmla="*/ 11 w 63"/>
                  <a:gd name="T33" fmla="*/ 8 h 66"/>
                  <a:gd name="T34" fmla="*/ 11 w 63"/>
                  <a:gd name="T35" fmla="*/ 15 h 66"/>
                  <a:gd name="T36" fmla="*/ 5 w 63"/>
                  <a:gd name="T37" fmla="*/ 15 h 66"/>
                  <a:gd name="T38" fmla="*/ 7 w 63"/>
                  <a:gd name="T39" fmla="*/ 22 h 66"/>
                  <a:gd name="T40" fmla="*/ 1 w 63"/>
                  <a:gd name="T41" fmla="*/ 23 h 66"/>
                  <a:gd name="T42" fmla="*/ 5 w 63"/>
                  <a:gd name="T43" fmla="*/ 30 h 66"/>
                  <a:gd name="T44" fmla="*/ 0 w 63"/>
                  <a:gd name="T45" fmla="*/ 33 h 66"/>
                  <a:gd name="T46" fmla="*/ 0 w 63"/>
                  <a:gd name="T47" fmla="*/ 37 h 66"/>
                  <a:gd name="T48" fmla="*/ 5 w 63"/>
                  <a:gd name="T49" fmla="*/ 40 h 66"/>
                  <a:gd name="T50" fmla="*/ 3 w 63"/>
                  <a:gd name="T51" fmla="*/ 46 h 66"/>
                  <a:gd name="T52" fmla="*/ 8 w 63"/>
                  <a:gd name="T53" fmla="*/ 47 h 66"/>
                  <a:gd name="T54" fmla="*/ 7 w 63"/>
                  <a:gd name="T55" fmla="*/ 54 h 66"/>
                  <a:gd name="T56" fmla="*/ 13 w 63"/>
                  <a:gd name="T57" fmla="*/ 54 h 66"/>
                  <a:gd name="T58" fmla="*/ 14 w 63"/>
                  <a:gd name="T59" fmla="*/ 61 h 66"/>
                  <a:gd name="T60" fmla="*/ 19 w 63"/>
                  <a:gd name="T61" fmla="*/ 58 h 66"/>
                  <a:gd name="T62" fmla="*/ 22 w 63"/>
                  <a:gd name="T63" fmla="*/ 65 h 66"/>
                  <a:gd name="T64" fmla="*/ 27 w 63"/>
                  <a:gd name="T65" fmla="*/ 61 h 66"/>
                  <a:gd name="T66" fmla="*/ 31 w 63"/>
                  <a:gd name="T67" fmla="*/ 66 h 66"/>
                  <a:gd name="T68" fmla="*/ 34 w 63"/>
                  <a:gd name="T69" fmla="*/ 61 h 66"/>
                  <a:gd name="T70" fmla="*/ 40 w 63"/>
                  <a:gd name="T71" fmla="*/ 65 h 66"/>
                  <a:gd name="T72" fmla="*/ 42 w 63"/>
                  <a:gd name="T73" fmla="*/ 59 h 66"/>
                  <a:gd name="T74" fmla="*/ 49 w 63"/>
                  <a:gd name="T75" fmla="*/ 61 h 66"/>
                  <a:gd name="T76" fmla="*/ 49 w 63"/>
                  <a:gd name="T77" fmla="*/ 55 h 66"/>
                  <a:gd name="T78" fmla="*/ 56 w 63"/>
                  <a:gd name="T79" fmla="*/ 55 h 66"/>
                  <a:gd name="T80" fmla="*/ 54 w 63"/>
                  <a:gd name="T81" fmla="*/ 49 h 66"/>
                  <a:gd name="T82" fmla="*/ 60 w 63"/>
                  <a:gd name="T83" fmla="*/ 47 h 66"/>
                  <a:gd name="T84" fmla="*/ 57 w 63"/>
                  <a:gd name="T85" fmla="*/ 42 h 66"/>
                  <a:gd name="T86" fmla="*/ 63 w 63"/>
                  <a:gd name="T87" fmla="*/ 38 h 66"/>
                  <a:gd name="T88" fmla="*/ 59 w 63"/>
                  <a:gd name="T89" fmla="*/ 34 h 66"/>
                  <a:gd name="T90" fmla="*/ 32 w 63"/>
                  <a:gd name="T91" fmla="*/ 57 h 66"/>
                  <a:gd name="T92" fmla="*/ 32 w 63"/>
                  <a:gd name="T93" fmla="*/ 8 h 66"/>
                  <a:gd name="T94" fmla="*/ 32 w 63"/>
                  <a:gd name="T95" fmla="*/ 5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3" h="66">
                    <a:moveTo>
                      <a:pt x="63" y="33"/>
                    </a:moveTo>
                    <a:cubicBezTo>
                      <a:pt x="63" y="33"/>
                      <a:pt x="63" y="33"/>
                      <a:pt x="63" y="33"/>
                    </a:cubicBezTo>
                    <a:cubicBezTo>
                      <a:pt x="63" y="31"/>
                      <a:pt x="63" y="30"/>
                      <a:pt x="63" y="28"/>
                    </a:cubicBezTo>
                    <a:cubicBezTo>
                      <a:pt x="58" y="28"/>
                      <a:pt x="58" y="28"/>
                      <a:pt x="58" y="28"/>
                    </a:cubicBezTo>
                    <a:cubicBezTo>
                      <a:pt x="58" y="27"/>
                      <a:pt x="58" y="27"/>
                      <a:pt x="58" y="26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2"/>
                      <a:pt x="61" y="21"/>
                      <a:pt x="61" y="19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5" y="19"/>
                      <a:pt x="55" y="18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8" y="14"/>
                      <a:pt x="57" y="12"/>
                      <a:pt x="56" y="11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51" y="13"/>
                      <a:pt x="51" y="13"/>
                      <a:pt x="50" y="12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2" y="7"/>
                      <a:pt x="50" y="6"/>
                      <a:pt x="49" y="5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5" y="8"/>
                      <a:pt x="45" y="8"/>
                      <a:pt x="44" y="8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4" y="2"/>
                      <a:pt x="42" y="1"/>
                      <a:pt x="41" y="1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8" y="5"/>
                      <a:pt x="37" y="5"/>
                      <a:pt x="37" y="5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5" y="0"/>
                      <a:pt x="33" y="0"/>
                      <a:pt x="32" y="0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0" y="5"/>
                      <a:pt x="30" y="5"/>
                      <a:pt x="29" y="5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4" y="0"/>
                      <a:pt x="23" y="1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3" y="6"/>
                      <a:pt x="22" y="6"/>
                      <a:pt x="21" y="7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7" y="3"/>
                      <a:pt x="16" y="4"/>
                      <a:pt x="15" y="5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10"/>
                      <a:pt x="15" y="10"/>
                      <a:pt x="15" y="11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0" y="9"/>
                      <a:pt x="9" y="10"/>
                      <a:pt x="8" y="11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0" y="15"/>
                      <a:pt x="10" y="16"/>
                      <a:pt x="9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6"/>
                      <a:pt x="3" y="17"/>
                      <a:pt x="3" y="19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6" y="22"/>
                      <a:pt x="6" y="23"/>
                      <a:pt x="6" y="24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5"/>
                      <a:pt x="0" y="26"/>
                      <a:pt x="0" y="28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5" y="31"/>
                      <a:pt x="5" y="3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4"/>
                      <a:pt x="0" y="36"/>
                      <a:pt x="0" y="37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5" y="38"/>
                      <a:pt x="5" y="39"/>
                      <a:pt x="5" y="40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4"/>
                      <a:pt x="2" y="45"/>
                      <a:pt x="3" y="46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8" y="46"/>
                      <a:pt x="8" y="47"/>
                      <a:pt x="8" y="47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6" y="52"/>
                      <a:pt x="6" y="53"/>
                      <a:pt x="7" y="54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3"/>
                      <a:pt x="13" y="53"/>
                      <a:pt x="13" y="54"/>
                    </a:cubicBezTo>
                    <a:cubicBezTo>
                      <a:pt x="11" y="58"/>
                      <a:pt x="11" y="58"/>
                      <a:pt x="11" y="58"/>
                    </a:cubicBezTo>
                    <a:cubicBezTo>
                      <a:pt x="12" y="59"/>
                      <a:pt x="13" y="60"/>
                      <a:pt x="14" y="61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18" y="58"/>
                      <a:pt x="19" y="58"/>
                      <a:pt x="19" y="58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20" y="64"/>
                      <a:pt x="21" y="64"/>
                      <a:pt x="22" y="65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5" y="61"/>
                      <a:pt x="26" y="61"/>
                      <a:pt x="27" y="61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28" y="66"/>
                      <a:pt x="30" y="66"/>
                      <a:pt x="31" y="66"/>
                    </a:cubicBezTo>
                    <a:cubicBezTo>
                      <a:pt x="32" y="61"/>
                      <a:pt x="32" y="61"/>
                      <a:pt x="32" y="61"/>
                    </a:cubicBezTo>
                    <a:cubicBezTo>
                      <a:pt x="33" y="61"/>
                      <a:pt x="34" y="61"/>
                      <a:pt x="34" y="61"/>
                    </a:cubicBezTo>
                    <a:cubicBezTo>
                      <a:pt x="36" y="66"/>
                      <a:pt x="36" y="66"/>
                      <a:pt x="36" y="66"/>
                    </a:cubicBezTo>
                    <a:cubicBezTo>
                      <a:pt x="37" y="66"/>
                      <a:pt x="39" y="65"/>
                      <a:pt x="40" y="65"/>
                    </a:cubicBezTo>
                    <a:cubicBezTo>
                      <a:pt x="40" y="60"/>
                      <a:pt x="40" y="60"/>
                      <a:pt x="40" y="60"/>
                    </a:cubicBezTo>
                    <a:cubicBezTo>
                      <a:pt x="41" y="60"/>
                      <a:pt x="41" y="59"/>
                      <a:pt x="42" y="59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6" y="63"/>
                      <a:pt x="47" y="62"/>
                      <a:pt x="49" y="61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8" y="56"/>
                      <a:pt x="48" y="56"/>
                      <a:pt x="49" y="55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53" y="57"/>
                      <a:pt x="55" y="56"/>
                      <a:pt x="56" y="55"/>
                    </a:cubicBezTo>
                    <a:cubicBezTo>
                      <a:pt x="53" y="51"/>
                      <a:pt x="53" y="51"/>
                      <a:pt x="53" y="51"/>
                    </a:cubicBezTo>
                    <a:cubicBezTo>
                      <a:pt x="53" y="50"/>
                      <a:pt x="54" y="50"/>
                      <a:pt x="54" y="49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59" y="50"/>
                      <a:pt x="60" y="48"/>
                      <a:pt x="60" y="47"/>
                    </a:cubicBez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43"/>
                      <a:pt x="57" y="43"/>
                      <a:pt x="57" y="42"/>
                    </a:cubicBezTo>
                    <a:cubicBezTo>
                      <a:pt x="62" y="42"/>
                      <a:pt x="62" y="42"/>
                      <a:pt x="62" y="42"/>
                    </a:cubicBezTo>
                    <a:cubicBezTo>
                      <a:pt x="63" y="41"/>
                      <a:pt x="63" y="39"/>
                      <a:pt x="63" y="38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5"/>
                      <a:pt x="59" y="35"/>
                      <a:pt x="59" y="34"/>
                    </a:cubicBezTo>
                    <a:lnTo>
                      <a:pt x="63" y="33"/>
                    </a:lnTo>
                    <a:close/>
                    <a:moveTo>
                      <a:pt x="32" y="57"/>
                    </a:moveTo>
                    <a:cubicBezTo>
                      <a:pt x="19" y="57"/>
                      <a:pt x="8" y="46"/>
                      <a:pt x="8" y="33"/>
                    </a:cubicBezTo>
                    <a:cubicBezTo>
                      <a:pt x="8" y="19"/>
                      <a:pt x="19" y="8"/>
                      <a:pt x="32" y="8"/>
                    </a:cubicBezTo>
                    <a:cubicBezTo>
                      <a:pt x="45" y="8"/>
                      <a:pt x="55" y="19"/>
                      <a:pt x="55" y="33"/>
                    </a:cubicBezTo>
                    <a:cubicBezTo>
                      <a:pt x="55" y="46"/>
                      <a:pt x="45" y="57"/>
                      <a:pt x="32" y="57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7" name="Freeform 21"/>
              <p:cNvSpPr>
                <a:spLocks noEditPoints="1"/>
              </p:cNvSpPr>
              <p:nvPr/>
            </p:nvSpPr>
            <p:spPr bwMode="auto">
              <a:xfrm>
                <a:off x="1143000" y="2708276"/>
                <a:ext cx="47625" cy="50800"/>
              </a:xfrm>
              <a:custGeom>
                <a:avLst/>
                <a:gdLst>
                  <a:gd name="T0" fmla="*/ 23 w 45"/>
                  <a:gd name="T1" fmla="*/ 0 h 48"/>
                  <a:gd name="T2" fmla="*/ 0 w 45"/>
                  <a:gd name="T3" fmla="*/ 24 h 48"/>
                  <a:gd name="T4" fmla="*/ 23 w 45"/>
                  <a:gd name="T5" fmla="*/ 48 h 48"/>
                  <a:gd name="T6" fmla="*/ 45 w 45"/>
                  <a:gd name="T7" fmla="*/ 24 h 48"/>
                  <a:gd name="T8" fmla="*/ 23 w 45"/>
                  <a:gd name="T9" fmla="*/ 0 h 48"/>
                  <a:gd name="T10" fmla="*/ 23 w 45"/>
                  <a:gd name="T11" fmla="*/ 44 h 48"/>
                  <a:gd name="T12" fmla="*/ 4 w 45"/>
                  <a:gd name="T13" fmla="*/ 24 h 48"/>
                  <a:gd name="T14" fmla="*/ 23 w 45"/>
                  <a:gd name="T15" fmla="*/ 4 h 48"/>
                  <a:gd name="T16" fmla="*/ 42 w 45"/>
                  <a:gd name="T17" fmla="*/ 24 h 48"/>
                  <a:gd name="T18" fmla="*/ 23 w 45"/>
                  <a:gd name="T19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" h="48">
                    <a:moveTo>
                      <a:pt x="23" y="0"/>
                    </a:moveTo>
                    <a:cubicBezTo>
                      <a:pt x="10" y="0"/>
                      <a:pt x="0" y="11"/>
                      <a:pt x="0" y="24"/>
                    </a:cubicBezTo>
                    <a:cubicBezTo>
                      <a:pt x="0" y="37"/>
                      <a:pt x="10" y="48"/>
                      <a:pt x="23" y="48"/>
                    </a:cubicBezTo>
                    <a:cubicBezTo>
                      <a:pt x="35" y="48"/>
                      <a:pt x="45" y="37"/>
                      <a:pt x="45" y="24"/>
                    </a:cubicBezTo>
                    <a:cubicBezTo>
                      <a:pt x="45" y="11"/>
                      <a:pt x="35" y="0"/>
                      <a:pt x="23" y="0"/>
                    </a:cubicBezTo>
                    <a:close/>
                    <a:moveTo>
                      <a:pt x="23" y="44"/>
                    </a:moveTo>
                    <a:cubicBezTo>
                      <a:pt x="12" y="44"/>
                      <a:pt x="4" y="35"/>
                      <a:pt x="4" y="24"/>
                    </a:cubicBezTo>
                    <a:cubicBezTo>
                      <a:pt x="4" y="13"/>
                      <a:pt x="12" y="4"/>
                      <a:pt x="23" y="4"/>
                    </a:cubicBezTo>
                    <a:cubicBezTo>
                      <a:pt x="33" y="4"/>
                      <a:pt x="42" y="13"/>
                      <a:pt x="42" y="24"/>
                    </a:cubicBezTo>
                    <a:cubicBezTo>
                      <a:pt x="42" y="35"/>
                      <a:pt x="33" y="44"/>
                      <a:pt x="23" y="44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8" name="Freeform 22"/>
              <p:cNvSpPr>
                <a:spLocks noEditPoints="1"/>
              </p:cNvSpPr>
              <p:nvPr/>
            </p:nvSpPr>
            <p:spPr bwMode="auto">
              <a:xfrm>
                <a:off x="1041400" y="2400301"/>
                <a:ext cx="34925" cy="38100"/>
              </a:xfrm>
              <a:custGeom>
                <a:avLst/>
                <a:gdLst>
                  <a:gd name="T0" fmla="*/ 34 w 34"/>
                  <a:gd name="T1" fmla="*/ 15 h 36"/>
                  <a:gd name="T2" fmla="*/ 31 w 34"/>
                  <a:gd name="T3" fmla="*/ 13 h 36"/>
                  <a:gd name="T4" fmla="*/ 32 w 34"/>
                  <a:gd name="T5" fmla="*/ 10 h 36"/>
                  <a:gd name="T6" fmla="*/ 29 w 34"/>
                  <a:gd name="T7" fmla="*/ 9 h 36"/>
                  <a:gd name="T8" fmla="*/ 29 w 34"/>
                  <a:gd name="T9" fmla="*/ 6 h 36"/>
                  <a:gd name="T10" fmla="*/ 26 w 34"/>
                  <a:gd name="T11" fmla="*/ 6 h 36"/>
                  <a:gd name="T12" fmla="*/ 26 w 34"/>
                  <a:gd name="T13" fmla="*/ 3 h 36"/>
                  <a:gd name="T14" fmla="*/ 22 w 34"/>
                  <a:gd name="T15" fmla="*/ 4 h 36"/>
                  <a:gd name="T16" fmla="*/ 21 w 34"/>
                  <a:gd name="T17" fmla="*/ 1 h 36"/>
                  <a:gd name="T18" fmla="*/ 18 w 34"/>
                  <a:gd name="T19" fmla="*/ 3 h 36"/>
                  <a:gd name="T20" fmla="*/ 16 w 34"/>
                  <a:gd name="T21" fmla="*/ 0 h 36"/>
                  <a:gd name="T22" fmla="*/ 14 w 34"/>
                  <a:gd name="T23" fmla="*/ 3 h 36"/>
                  <a:gd name="T24" fmla="*/ 12 w 34"/>
                  <a:gd name="T25" fmla="*/ 1 h 36"/>
                  <a:gd name="T26" fmla="*/ 10 w 34"/>
                  <a:gd name="T27" fmla="*/ 5 h 36"/>
                  <a:gd name="T28" fmla="*/ 7 w 34"/>
                  <a:gd name="T29" fmla="*/ 4 h 36"/>
                  <a:gd name="T30" fmla="*/ 7 w 34"/>
                  <a:gd name="T31" fmla="*/ 8 h 36"/>
                  <a:gd name="T32" fmla="*/ 4 w 34"/>
                  <a:gd name="T33" fmla="*/ 7 h 36"/>
                  <a:gd name="T34" fmla="*/ 4 w 34"/>
                  <a:gd name="T35" fmla="*/ 11 h 36"/>
                  <a:gd name="T36" fmla="*/ 2 w 34"/>
                  <a:gd name="T37" fmla="*/ 12 h 36"/>
                  <a:gd name="T38" fmla="*/ 3 w 34"/>
                  <a:gd name="T39" fmla="*/ 15 h 36"/>
                  <a:gd name="T40" fmla="*/ 0 w 34"/>
                  <a:gd name="T41" fmla="*/ 16 h 36"/>
                  <a:gd name="T42" fmla="*/ 3 w 34"/>
                  <a:gd name="T43" fmla="*/ 19 h 36"/>
                  <a:gd name="T44" fmla="*/ 1 w 34"/>
                  <a:gd name="T45" fmla="*/ 21 h 36"/>
                  <a:gd name="T46" fmla="*/ 1 w 34"/>
                  <a:gd name="T47" fmla="*/ 24 h 36"/>
                  <a:gd name="T48" fmla="*/ 4 w 34"/>
                  <a:gd name="T49" fmla="*/ 25 h 36"/>
                  <a:gd name="T50" fmla="*/ 3 w 34"/>
                  <a:gd name="T51" fmla="*/ 28 h 36"/>
                  <a:gd name="T52" fmla="*/ 6 w 34"/>
                  <a:gd name="T53" fmla="*/ 28 h 36"/>
                  <a:gd name="T54" fmla="*/ 7 w 34"/>
                  <a:gd name="T55" fmla="*/ 32 h 36"/>
                  <a:gd name="T56" fmla="*/ 10 w 34"/>
                  <a:gd name="T57" fmla="*/ 31 h 36"/>
                  <a:gd name="T58" fmla="*/ 11 w 34"/>
                  <a:gd name="T59" fmla="*/ 34 h 36"/>
                  <a:gd name="T60" fmla="*/ 13 w 34"/>
                  <a:gd name="T61" fmla="*/ 33 h 36"/>
                  <a:gd name="T62" fmla="*/ 16 w 34"/>
                  <a:gd name="T63" fmla="*/ 36 h 36"/>
                  <a:gd name="T64" fmla="*/ 17 w 34"/>
                  <a:gd name="T65" fmla="*/ 33 h 36"/>
                  <a:gd name="T66" fmla="*/ 20 w 34"/>
                  <a:gd name="T67" fmla="*/ 35 h 36"/>
                  <a:gd name="T68" fmla="*/ 22 w 34"/>
                  <a:gd name="T69" fmla="*/ 32 h 36"/>
                  <a:gd name="T70" fmla="*/ 25 w 34"/>
                  <a:gd name="T71" fmla="*/ 34 h 36"/>
                  <a:gd name="T72" fmla="*/ 25 w 34"/>
                  <a:gd name="T73" fmla="*/ 31 h 36"/>
                  <a:gd name="T74" fmla="*/ 29 w 34"/>
                  <a:gd name="T75" fmla="*/ 31 h 36"/>
                  <a:gd name="T76" fmla="*/ 28 w 34"/>
                  <a:gd name="T77" fmla="*/ 28 h 36"/>
                  <a:gd name="T78" fmla="*/ 32 w 34"/>
                  <a:gd name="T79" fmla="*/ 27 h 36"/>
                  <a:gd name="T80" fmla="*/ 30 w 34"/>
                  <a:gd name="T81" fmla="*/ 24 h 36"/>
                  <a:gd name="T82" fmla="*/ 34 w 34"/>
                  <a:gd name="T83" fmla="*/ 22 h 36"/>
                  <a:gd name="T84" fmla="*/ 31 w 34"/>
                  <a:gd name="T85" fmla="*/ 20 h 36"/>
                  <a:gd name="T86" fmla="*/ 34 w 34"/>
                  <a:gd name="T87" fmla="*/ 17 h 36"/>
                  <a:gd name="T88" fmla="*/ 31 w 34"/>
                  <a:gd name="T89" fmla="*/ 16 h 36"/>
                  <a:gd name="T90" fmla="*/ 20 w 34"/>
                  <a:gd name="T91" fmla="*/ 31 h 36"/>
                  <a:gd name="T92" fmla="*/ 15 w 34"/>
                  <a:gd name="T93" fmla="*/ 5 h 36"/>
                  <a:gd name="T94" fmla="*/ 20 w 34"/>
                  <a:gd name="T95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4" h="36">
                    <a:moveTo>
                      <a:pt x="34" y="15"/>
                    </a:move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4"/>
                      <a:pt x="33" y="13"/>
                      <a:pt x="33" y="12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9"/>
                      <a:pt x="31" y="8"/>
                      <a:pt x="31" y="8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8" y="9"/>
                      <a:pt x="28" y="8"/>
                      <a:pt x="28" y="8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5"/>
                      <a:pt x="28" y="5"/>
                      <a:pt x="28" y="4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5" y="6"/>
                      <a:pt x="25" y="5"/>
                      <a:pt x="25" y="5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5" y="2"/>
                      <a:pt x="24" y="2"/>
                      <a:pt x="23" y="2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1" y="4"/>
                      <a:pt x="21" y="4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1"/>
                      <a:pt x="20" y="1"/>
                      <a:pt x="19" y="1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7" y="3"/>
                      <a:pt x="17" y="3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1"/>
                      <a:pt x="15" y="1"/>
                      <a:pt x="14" y="1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3" y="4"/>
                      <a:pt x="13" y="4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2"/>
                      <a:pt x="10" y="2"/>
                      <a:pt x="9" y="2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9" y="5"/>
                      <a:pt x="9" y="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6" y="5"/>
                      <a:pt x="6" y="5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6" y="8"/>
                      <a:pt x="6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8"/>
                      <a:pt x="3" y="9"/>
                      <a:pt x="3" y="9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2"/>
                      <a:pt x="4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1" y="13"/>
                      <a:pt x="1" y="14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6"/>
                      <a:pt x="3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0" y="18"/>
                      <a:pt x="0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0"/>
                      <a:pt x="3" y="20"/>
                      <a:pt x="3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3"/>
                      <a:pt x="1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5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6" y="31"/>
                      <a:pt x="6" y="31"/>
                      <a:pt x="7" y="32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0"/>
                      <a:pt x="9" y="31"/>
                      <a:pt x="10" y="31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10" y="34"/>
                      <a:pt x="10" y="34"/>
                      <a:pt x="11" y="34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3" y="32"/>
                      <a:pt x="13" y="33"/>
                      <a:pt x="13" y="33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4" y="35"/>
                      <a:pt x="15" y="36"/>
                      <a:pt x="16" y="36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9" y="36"/>
                      <a:pt x="20" y="36"/>
                      <a:pt x="20" y="35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1" y="33"/>
                      <a:pt x="21" y="33"/>
                      <a:pt x="22" y="32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4"/>
                      <a:pt x="24" y="34"/>
                      <a:pt x="25" y="34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8" y="32"/>
                      <a:pt x="28" y="31"/>
                      <a:pt x="29" y="31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1" y="28"/>
                      <a:pt x="31" y="28"/>
                      <a:pt x="32" y="27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0" y="25"/>
                      <a:pt x="30" y="24"/>
                      <a:pt x="30" y="24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3" y="24"/>
                      <a:pt x="33" y="23"/>
                      <a:pt x="34" y="22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1" y="21"/>
                      <a:pt x="31" y="20"/>
                      <a:pt x="31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19"/>
                      <a:pt x="34" y="18"/>
                      <a:pt x="34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6"/>
                      <a:pt x="31" y="16"/>
                      <a:pt x="31" y="16"/>
                    </a:cubicBezTo>
                    <a:lnTo>
                      <a:pt x="34" y="15"/>
                    </a:lnTo>
                    <a:close/>
                    <a:moveTo>
                      <a:pt x="20" y="31"/>
                    </a:moveTo>
                    <a:cubicBezTo>
                      <a:pt x="13" y="32"/>
                      <a:pt x="6" y="28"/>
                      <a:pt x="5" y="21"/>
                    </a:cubicBezTo>
                    <a:cubicBezTo>
                      <a:pt x="4" y="14"/>
                      <a:pt x="8" y="7"/>
                      <a:pt x="15" y="5"/>
                    </a:cubicBezTo>
                    <a:cubicBezTo>
                      <a:pt x="21" y="4"/>
                      <a:pt x="28" y="8"/>
                      <a:pt x="29" y="15"/>
                    </a:cubicBezTo>
                    <a:cubicBezTo>
                      <a:pt x="31" y="23"/>
                      <a:pt x="26" y="29"/>
                      <a:pt x="20" y="31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9" name="Freeform 23"/>
              <p:cNvSpPr>
                <a:spLocks noEditPoints="1"/>
              </p:cNvSpPr>
              <p:nvPr/>
            </p:nvSpPr>
            <p:spPr bwMode="auto">
              <a:xfrm>
                <a:off x="1044575" y="2405063"/>
                <a:ext cx="28575" cy="30163"/>
              </a:xfrm>
              <a:custGeom>
                <a:avLst/>
                <a:gdLst>
                  <a:gd name="T0" fmla="*/ 11 w 26"/>
                  <a:gd name="T1" fmla="*/ 2 h 28"/>
                  <a:gd name="T2" fmla="*/ 1 w 26"/>
                  <a:gd name="T3" fmla="*/ 17 h 28"/>
                  <a:gd name="T4" fmla="*/ 16 w 26"/>
                  <a:gd name="T5" fmla="*/ 26 h 28"/>
                  <a:gd name="T6" fmla="*/ 25 w 26"/>
                  <a:gd name="T7" fmla="*/ 12 h 28"/>
                  <a:gd name="T8" fmla="*/ 11 w 26"/>
                  <a:gd name="T9" fmla="*/ 2 h 28"/>
                  <a:gd name="T10" fmla="*/ 15 w 26"/>
                  <a:gd name="T11" fmla="*/ 24 h 28"/>
                  <a:gd name="T12" fmla="*/ 3 w 26"/>
                  <a:gd name="T13" fmla="*/ 16 h 28"/>
                  <a:gd name="T14" fmla="*/ 11 w 26"/>
                  <a:gd name="T15" fmla="*/ 4 h 28"/>
                  <a:gd name="T16" fmla="*/ 23 w 26"/>
                  <a:gd name="T17" fmla="*/ 12 h 28"/>
                  <a:gd name="T18" fmla="*/ 15 w 26"/>
                  <a:gd name="T1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8">
                    <a:moveTo>
                      <a:pt x="11" y="2"/>
                    </a:moveTo>
                    <a:cubicBezTo>
                      <a:pt x="4" y="3"/>
                      <a:pt x="0" y="10"/>
                      <a:pt x="1" y="17"/>
                    </a:cubicBezTo>
                    <a:cubicBezTo>
                      <a:pt x="3" y="23"/>
                      <a:pt x="9" y="28"/>
                      <a:pt x="16" y="26"/>
                    </a:cubicBezTo>
                    <a:cubicBezTo>
                      <a:pt x="22" y="25"/>
                      <a:pt x="26" y="18"/>
                      <a:pt x="25" y="12"/>
                    </a:cubicBezTo>
                    <a:cubicBezTo>
                      <a:pt x="24" y="5"/>
                      <a:pt x="17" y="0"/>
                      <a:pt x="11" y="2"/>
                    </a:cubicBezTo>
                    <a:close/>
                    <a:moveTo>
                      <a:pt x="15" y="24"/>
                    </a:moveTo>
                    <a:cubicBezTo>
                      <a:pt x="10" y="26"/>
                      <a:pt x="4" y="22"/>
                      <a:pt x="3" y="16"/>
                    </a:cubicBezTo>
                    <a:cubicBezTo>
                      <a:pt x="2" y="10"/>
                      <a:pt x="6" y="5"/>
                      <a:pt x="11" y="4"/>
                    </a:cubicBezTo>
                    <a:cubicBezTo>
                      <a:pt x="17" y="3"/>
                      <a:pt x="22" y="6"/>
                      <a:pt x="23" y="12"/>
                    </a:cubicBezTo>
                    <a:cubicBezTo>
                      <a:pt x="24" y="18"/>
                      <a:pt x="21" y="23"/>
                      <a:pt x="15" y="24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0" name="Freeform 24"/>
              <p:cNvSpPr>
                <a:spLocks noEditPoints="1"/>
              </p:cNvSpPr>
              <p:nvPr/>
            </p:nvSpPr>
            <p:spPr bwMode="auto">
              <a:xfrm>
                <a:off x="1309688" y="2579688"/>
                <a:ext cx="44450" cy="44450"/>
              </a:xfrm>
              <a:custGeom>
                <a:avLst/>
                <a:gdLst>
                  <a:gd name="T0" fmla="*/ 42 w 42"/>
                  <a:gd name="T1" fmla="*/ 21 h 43"/>
                  <a:gd name="T2" fmla="*/ 39 w 42"/>
                  <a:gd name="T3" fmla="*/ 18 h 43"/>
                  <a:gd name="T4" fmla="*/ 41 w 42"/>
                  <a:gd name="T5" fmla="*/ 15 h 43"/>
                  <a:gd name="T6" fmla="*/ 37 w 42"/>
                  <a:gd name="T7" fmla="*/ 13 h 43"/>
                  <a:gd name="T8" fmla="*/ 39 w 42"/>
                  <a:gd name="T9" fmla="*/ 10 h 43"/>
                  <a:gd name="T10" fmla="*/ 34 w 42"/>
                  <a:gd name="T11" fmla="*/ 9 h 43"/>
                  <a:gd name="T12" fmla="*/ 35 w 42"/>
                  <a:gd name="T13" fmla="*/ 5 h 43"/>
                  <a:gd name="T14" fmla="*/ 30 w 42"/>
                  <a:gd name="T15" fmla="*/ 6 h 43"/>
                  <a:gd name="T16" fmla="*/ 30 w 42"/>
                  <a:gd name="T17" fmla="*/ 2 h 43"/>
                  <a:gd name="T18" fmla="*/ 26 w 42"/>
                  <a:gd name="T19" fmla="*/ 3 h 43"/>
                  <a:gd name="T20" fmla="*/ 24 w 42"/>
                  <a:gd name="T21" fmla="*/ 0 h 43"/>
                  <a:gd name="T22" fmla="*/ 21 w 42"/>
                  <a:gd name="T23" fmla="*/ 3 h 43"/>
                  <a:gd name="T24" fmla="*/ 18 w 42"/>
                  <a:gd name="T25" fmla="*/ 0 h 43"/>
                  <a:gd name="T26" fmla="*/ 16 w 42"/>
                  <a:gd name="T27" fmla="*/ 4 h 43"/>
                  <a:gd name="T28" fmla="*/ 13 w 42"/>
                  <a:gd name="T29" fmla="*/ 2 h 43"/>
                  <a:gd name="T30" fmla="*/ 11 w 42"/>
                  <a:gd name="T31" fmla="*/ 6 h 43"/>
                  <a:gd name="T32" fmla="*/ 8 w 42"/>
                  <a:gd name="T33" fmla="*/ 5 h 43"/>
                  <a:gd name="T34" fmla="*/ 7 w 42"/>
                  <a:gd name="T35" fmla="*/ 10 h 43"/>
                  <a:gd name="T36" fmla="*/ 4 w 42"/>
                  <a:gd name="T37" fmla="*/ 10 h 43"/>
                  <a:gd name="T38" fmla="*/ 5 w 42"/>
                  <a:gd name="T39" fmla="*/ 14 h 43"/>
                  <a:gd name="T40" fmla="*/ 1 w 42"/>
                  <a:gd name="T41" fmla="*/ 15 h 43"/>
                  <a:gd name="T42" fmla="*/ 4 w 42"/>
                  <a:gd name="T43" fmla="*/ 19 h 43"/>
                  <a:gd name="T44" fmla="*/ 0 w 42"/>
                  <a:gd name="T45" fmla="*/ 21 h 43"/>
                  <a:gd name="T46" fmla="*/ 1 w 42"/>
                  <a:gd name="T47" fmla="*/ 24 h 43"/>
                  <a:gd name="T48" fmla="*/ 4 w 42"/>
                  <a:gd name="T49" fmla="*/ 26 h 43"/>
                  <a:gd name="T50" fmla="*/ 2 w 42"/>
                  <a:gd name="T51" fmla="*/ 30 h 43"/>
                  <a:gd name="T52" fmla="*/ 6 w 42"/>
                  <a:gd name="T53" fmla="*/ 31 h 43"/>
                  <a:gd name="T54" fmla="*/ 5 w 42"/>
                  <a:gd name="T55" fmla="*/ 36 h 43"/>
                  <a:gd name="T56" fmla="*/ 9 w 42"/>
                  <a:gd name="T57" fmla="*/ 35 h 43"/>
                  <a:gd name="T58" fmla="*/ 10 w 42"/>
                  <a:gd name="T59" fmla="*/ 40 h 43"/>
                  <a:gd name="T60" fmla="*/ 13 w 42"/>
                  <a:gd name="T61" fmla="*/ 38 h 43"/>
                  <a:gd name="T62" fmla="*/ 15 w 42"/>
                  <a:gd name="T63" fmla="*/ 42 h 43"/>
                  <a:gd name="T64" fmla="*/ 18 w 42"/>
                  <a:gd name="T65" fmla="*/ 40 h 43"/>
                  <a:gd name="T66" fmla="*/ 21 w 42"/>
                  <a:gd name="T67" fmla="*/ 43 h 43"/>
                  <a:gd name="T68" fmla="*/ 23 w 42"/>
                  <a:gd name="T69" fmla="*/ 40 h 43"/>
                  <a:gd name="T70" fmla="*/ 27 w 42"/>
                  <a:gd name="T71" fmla="*/ 42 h 43"/>
                  <a:gd name="T72" fmla="*/ 28 w 42"/>
                  <a:gd name="T73" fmla="*/ 39 h 43"/>
                  <a:gd name="T74" fmla="*/ 32 w 42"/>
                  <a:gd name="T75" fmla="*/ 40 h 43"/>
                  <a:gd name="T76" fmla="*/ 32 w 42"/>
                  <a:gd name="T77" fmla="*/ 36 h 43"/>
                  <a:gd name="T78" fmla="*/ 37 w 42"/>
                  <a:gd name="T79" fmla="*/ 36 h 43"/>
                  <a:gd name="T80" fmla="*/ 36 w 42"/>
                  <a:gd name="T81" fmla="*/ 32 h 43"/>
                  <a:gd name="T82" fmla="*/ 40 w 42"/>
                  <a:gd name="T83" fmla="*/ 31 h 43"/>
                  <a:gd name="T84" fmla="*/ 38 w 42"/>
                  <a:gd name="T85" fmla="*/ 27 h 43"/>
                  <a:gd name="T86" fmla="*/ 42 w 42"/>
                  <a:gd name="T87" fmla="*/ 25 h 43"/>
                  <a:gd name="T88" fmla="*/ 39 w 42"/>
                  <a:gd name="T89" fmla="*/ 22 h 43"/>
                  <a:gd name="T90" fmla="*/ 21 w 42"/>
                  <a:gd name="T91" fmla="*/ 38 h 43"/>
                  <a:gd name="T92" fmla="*/ 21 w 42"/>
                  <a:gd name="T93" fmla="*/ 5 h 43"/>
                  <a:gd name="T94" fmla="*/ 21 w 42"/>
                  <a:gd name="T95" fmla="*/ 3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2" h="43">
                    <a:moveTo>
                      <a:pt x="42" y="22"/>
                    </a:moveTo>
                    <a:cubicBezTo>
                      <a:pt x="42" y="22"/>
                      <a:pt x="42" y="21"/>
                      <a:pt x="42" y="21"/>
                    </a:cubicBezTo>
                    <a:cubicBezTo>
                      <a:pt x="42" y="20"/>
                      <a:pt x="42" y="19"/>
                      <a:pt x="42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9" y="18"/>
                      <a:pt x="39" y="17"/>
                      <a:pt x="38" y="17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4"/>
                      <a:pt x="41" y="13"/>
                      <a:pt x="40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2"/>
                      <a:pt x="37" y="12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8" y="9"/>
                      <a:pt x="38" y="8"/>
                      <a:pt x="37" y="7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8"/>
                      <a:pt x="33" y="8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4" y="4"/>
                      <a:pt x="33" y="4"/>
                      <a:pt x="33" y="3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30" y="5"/>
                      <a:pt x="30" y="5"/>
                      <a:pt x="29" y="5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1"/>
                      <a:pt x="28" y="1"/>
                      <a:pt x="27" y="1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5" y="3"/>
                      <a:pt x="25" y="3"/>
                      <a:pt x="24" y="3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3" y="0"/>
                      <a:pt x="22" y="0"/>
                      <a:pt x="21" y="0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0" y="3"/>
                      <a:pt x="20" y="3"/>
                      <a:pt x="19" y="3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5" y="4"/>
                      <a:pt x="14" y="4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2" y="2"/>
                      <a:pt x="11" y="2"/>
                      <a:pt x="10" y="3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0" y="7"/>
                      <a:pt x="10" y="7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6"/>
                      <a:pt x="6" y="6"/>
                      <a:pt x="6" y="7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1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3" y="11"/>
                      <a:pt x="2" y="12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4" y="16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1" y="17"/>
                      <a:pt x="1" y="1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0"/>
                      <a:pt x="3" y="20"/>
                      <a:pt x="3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0" y="23"/>
                      <a:pt x="1" y="24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6"/>
                      <a:pt x="4" y="26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8"/>
                      <a:pt x="2" y="29"/>
                      <a:pt x="2" y="3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6" y="30"/>
                      <a:pt x="6" y="31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4"/>
                      <a:pt x="5" y="35"/>
                      <a:pt x="5" y="36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9" y="35"/>
                      <a:pt x="9" y="35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8" y="38"/>
                      <a:pt x="9" y="39"/>
                      <a:pt x="10" y="40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8"/>
                      <a:pt x="13" y="38"/>
                      <a:pt x="13" y="38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3" y="42"/>
                      <a:pt x="14" y="42"/>
                      <a:pt x="15" y="42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7" y="40"/>
                      <a:pt x="18" y="40"/>
                      <a:pt x="18" y="40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9" y="43"/>
                      <a:pt x="20" y="43"/>
                      <a:pt x="21" y="43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2" y="40"/>
                      <a:pt x="23" y="40"/>
                      <a:pt x="23" y="40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5" y="43"/>
                      <a:pt x="26" y="43"/>
                      <a:pt x="27" y="42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7" y="39"/>
                      <a:pt x="28" y="39"/>
                      <a:pt x="28" y="39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1" y="41"/>
                      <a:pt x="32" y="40"/>
                      <a:pt x="32" y="40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2" y="37"/>
                      <a:pt x="32" y="36"/>
                      <a:pt x="32" y="36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6" y="37"/>
                      <a:pt x="36" y="37"/>
                      <a:pt x="37" y="36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3"/>
                      <a:pt x="36" y="32"/>
                      <a:pt x="36" y="32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2"/>
                      <a:pt x="40" y="32"/>
                      <a:pt x="40" y="31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8" y="28"/>
                      <a:pt x="38" y="28"/>
                      <a:pt x="38" y="27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7"/>
                      <a:pt x="42" y="26"/>
                      <a:pt x="42" y="25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39" y="23"/>
                      <a:pt x="39" y="23"/>
                      <a:pt x="39" y="22"/>
                    </a:cubicBezTo>
                    <a:lnTo>
                      <a:pt x="42" y="22"/>
                    </a:lnTo>
                    <a:close/>
                    <a:moveTo>
                      <a:pt x="21" y="38"/>
                    </a:moveTo>
                    <a:cubicBezTo>
                      <a:pt x="13" y="38"/>
                      <a:pt x="6" y="30"/>
                      <a:pt x="6" y="21"/>
                    </a:cubicBezTo>
                    <a:cubicBezTo>
                      <a:pt x="6" y="13"/>
                      <a:pt x="13" y="5"/>
                      <a:pt x="21" y="5"/>
                    </a:cubicBezTo>
                    <a:cubicBezTo>
                      <a:pt x="30" y="5"/>
                      <a:pt x="37" y="13"/>
                      <a:pt x="37" y="21"/>
                    </a:cubicBezTo>
                    <a:cubicBezTo>
                      <a:pt x="37" y="30"/>
                      <a:pt x="30" y="38"/>
                      <a:pt x="21" y="38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1" name="Freeform 25"/>
              <p:cNvSpPr>
                <a:spLocks noEditPoints="1"/>
              </p:cNvSpPr>
              <p:nvPr/>
            </p:nvSpPr>
            <p:spPr bwMode="auto">
              <a:xfrm>
                <a:off x="1316038" y="2586038"/>
                <a:ext cx="31750" cy="31750"/>
              </a:xfrm>
              <a:custGeom>
                <a:avLst/>
                <a:gdLst>
                  <a:gd name="T0" fmla="*/ 15 w 30"/>
                  <a:gd name="T1" fmla="*/ 0 h 31"/>
                  <a:gd name="T2" fmla="*/ 0 w 30"/>
                  <a:gd name="T3" fmla="*/ 15 h 31"/>
                  <a:gd name="T4" fmla="*/ 15 w 30"/>
                  <a:gd name="T5" fmla="*/ 31 h 31"/>
                  <a:gd name="T6" fmla="*/ 30 w 30"/>
                  <a:gd name="T7" fmla="*/ 15 h 31"/>
                  <a:gd name="T8" fmla="*/ 15 w 30"/>
                  <a:gd name="T9" fmla="*/ 0 h 31"/>
                  <a:gd name="T10" fmla="*/ 15 w 30"/>
                  <a:gd name="T11" fmla="*/ 29 h 31"/>
                  <a:gd name="T12" fmla="*/ 3 w 30"/>
                  <a:gd name="T13" fmla="*/ 15 h 31"/>
                  <a:gd name="T14" fmla="*/ 15 w 30"/>
                  <a:gd name="T15" fmla="*/ 2 h 31"/>
                  <a:gd name="T16" fmla="*/ 28 w 30"/>
                  <a:gd name="T17" fmla="*/ 15 h 31"/>
                  <a:gd name="T18" fmla="*/ 15 w 30"/>
                  <a:gd name="T19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31">
                    <a:moveTo>
                      <a:pt x="15" y="0"/>
                    </a:moveTo>
                    <a:cubicBezTo>
                      <a:pt x="7" y="0"/>
                      <a:pt x="0" y="7"/>
                      <a:pt x="0" y="15"/>
                    </a:cubicBezTo>
                    <a:cubicBezTo>
                      <a:pt x="0" y="24"/>
                      <a:pt x="7" y="31"/>
                      <a:pt x="15" y="31"/>
                    </a:cubicBezTo>
                    <a:cubicBezTo>
                      <a:pt x="23" y="31"/>
                      <a:pt x="30" y="24"/>
                      <a:pt x="30" y="15"/>
                    </a:cubicBezTo>
                    <a:cubicBezTo>
                      <a:pt x="30" y="7"/>
                      <a:pt x="23" y="0"/>
                      <a:pt x="15" y="0"/>
                    </a:cubicBezTo>
                    <a:close/>
                    <a:moveTo>
                      <a:pt x="15" y="29"/>
                    </a:moveTo>
                    <a:cubicBezTo>
                      <a:pt x="8" y="29"/>
                      <a:pt x="3" y="23"/>
                      <a:pt x="3" y="15"/>
                    </a:cubicBezTo>
                    <a:cubicBezTo>
                      <a:pt x="3" y="8"/>
                      <a:pt x="8" y="2"/>
                      <a:pt x="15" y="2"/>
                    </a:cubicBezTo>
                    <a:cubicBezTo>
                      <a:pt x="22" y="2"/>
                      <a:pt x="28" y="8"/>
                      <a:pt x="28" y="15"/>
                    </a:cubicBezTo>
                    <a:cubicBezTo>
                      <a:pt x="28" y="23"/>
                      <a:pt x="22" y="29"/>
                      <a:pt x="15" y="29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2" name="Freeform 26"/>
              <p:cNvSpPr>
                <a:spLocks noEditPoints="1"/>
              </p:cNvSpPr>
              <p:nvPr/>
            </p:nvSpPr>
            <p:spPr bwMode="auto">
              <a:xfrm>
                <a:off x="1303338" y="2484438"/>
                <a:ext cx="88900" cy="92075"/>
              </a:xfrm>
              <a:custGeom>
                <a:avLst/>
                <a:gdLst>
                  <a:gd name="T0" fmla="*/ 72 w 83"/>
                  <a:gd name="T1" fmla="*/ 46 h 87"/>
                  <a:gd name="T2" fmla="*/ 72 w 83"/>
                  <a:gd name="T3" fmla="*/ 43 h 87"/>
                  <a:gd name="T4" fmla="*/ 72 w 83"/>
                  <a:gd name="T5" fmla="*/ 39 h 87"/>
                  <a:gd name="T6" fmla="*/ 82 w 83"/>
                  <a:gd name="T7" fmla="*/ 32 h 87"/>
                  <a:gd name="T8" fmla="*/ 77 w 83"/>
                  <a:gd name="T9" fmla="*/ 19 h 87"/>
                  <a:gd name="T10" fmla="*/ 65 w 83"/>
                  <a:gd name="T11" fmla="*/ 23 h 87"/>
                  <a:gd name="T12" fmla="*/ 60 w 83"/>
                  <a:gd name="T13" fmla="*/ 18 h 87"/>
                  <a:gd name="T14" fmla="*/ 63 w 83"/>
                  <a:gd name="T15" fmla="*/ 5 h 87"/>
                  <a:gd name="T16" fmla="*/ 50 w 83"/>
                  <a:gd name="T17" fmla="*/ 0 h 87"/>
                  <a:gd name="T18" fmla="*/ 44 w 83"/>
                  <a:gd name="T19" fmla="*/ 11 h 87"/>
                  <a:gd name="T20" fmla="*/ 41 w 83"/>
                  <a:gd name="T21" fmla="*/ 11 h 87"/>
                  <a:gd name="T22" fmla="*/ 37 w 83"/>
                  <a:gd name="T23" fmla="*/ 12 h 87"/>
                  <a:gd name="T24" fmla="*/ 31 w 83"/>
                  <a:gd name="T25" fmla="*/ 0 h 87"/>
                  <a:gd name="T26" fmla="*/ 18 w 83"/>
                  <a:gd name="T27" fmla="*/ 6 h 87"/>
                  <a:gd name="T28" fmla="*/ 22 w 83"/>
                  <a:gd name="T29" fmla="*/ 19 h 87"/>
                  <a:gd name="T30" fmla="*/ 17 w 83"/>
                  <a:gd name="T31" fmla="*/ 24 h 87"/>
                  <a:gd name="T32" fmla="*/ 5 w 83"/>
                  <a:gd name="T33" fmla="*/ 21 h 87"/>
                  <a:gd name="T34" fmla="*/ 0 w 83"/>
                  <a:gd name="T35" fmla="*/ 34 h 87"/>
                  <a:gd name="T36" fmla="*/ 11 w 83"/>
                  <a:gd name="T37" fmla="*/ 40 h 87"/>
                  <a:gd name="T38" fmla="*/ 11 w 83"/>
                  <a:gd name="T39" fmla="*/ 43 h 87"/>
                  <a:gd name="T40" fmla="*/ 11 w 83"/>
                  <a:gd name="T41" fmla="*/ 47 h 87"/>
                  <a:gd name="T42" fmla="*/ 0 w 83"/>
                  <a:gd name="T43" fmla="*/ 54 h 87"/>
                  <a:gd name="T44" fmla="*/ 6 w 83"/>
                  <a:gd name="T45" fmla="*/ 67 h 87"/>
                  <a:gd name="T46" fmla="*/ 18 w 83"/>
                  <a:gd name="T47" fmla="*/ 64 h 87"/>
                  <a:gd name="T48" fmla="*/ 23 w 83"/>
                  <a:gd name="T49" fmla="*/ 69 h 87"/>
                  <a:gd name="T50" fmla="*/ 20 w 83"/>
                  <a:gd name="T51" fmla="*/ 81 h 87"/>
                  <a:gd name="T52" fmla="*/ 33 w 83"/>
                  <a:gd name="T53" fmla="*/ 87 h 87"/>
                  <a:gd name="T54" fmla="*/ 39 w 83"/>
                  <a:gd name="T55" fmla="*/ 75 h 87"/>
                  <a:gd name="T56" fmla="*/ 41 w 83"/>
                  <a:gd name="T57" fmla="*/ 75 h 87"/>
                  <a:gd name="T58" fmla="*/ 45 w 83"/>
                  <a:gd name="T59" fmla="*/ 75 h 87"/>
                  <a:gd name="T60" fmla="*/ 52 w 83"/>
                  <a:gd name="T61" fmla="*/ 86 h 87"/>
                  <a:gd name="T62" fmla="*/ 64 w 83"/>
                  <a:gd name="T63" fmla="*/ 80 h 87"/>
                  <a:gd name="T64" fmla="*/ 61 w 83"/>
                  <a:gd name="T65" fmla="*/ 68 h 87"/>
                  <a:gd name="T66" fmla="*/ 66 w 83"/>
                  <a:gd name="T67" fmla="*/ 62 h 87"/>
                  <a:gd name="T68" fmla="*/ 78 w 83"/>
                  <a:gd name="T69" fmla="*/ 66 h 87"/>
                  <a:gd name="T70" fmla="*/ 83 w 83"/>
                  <a:gd name="T71" fmla="*/ 52 h 87"/>
                  <a:gd name="T72" fmla="*/ 72 w 83"/>
                  <a:gd name="T73" fmla="*/ 46 h 87"/>
                  <a:gd name="T74" fmla="*/ 41 w 83"/>
                  <a:gd name="T75" fmla="*/ 58 h 87"/>
                  <a:gd name="T76" fmla="*/ 27 w 83"/>
                  <a:gd name="T77" fmla="*/ 43 h 87"/>
                  <a:gd name="T78" fmla="*/ 41 w 83"/>
                  <a:gd name="T79" fmla="*/ 28 h 87"/>
                  <a:gd name="T80" fmla="*/ 55 w 83"/>
                  <a:gd name="T81" fmla="*/ 43 h 87"/>
                  <a:gd name="T82" fmla="*/ 41 w 83"/>
                  <a:gd name="T83" fmla="*/ 5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3" h="87">
                    <a:moveTo>
                      <a:pt x="72" y="46"/>
                    </a:moveTo>
                    <a:cubicBezTo>
                      <a:pt x="72" y="45"/>
                      <a:pt x="72" y="44"/>
                      <a:pt x="72" y="43"/>
                    </a:cubicBezTo>
                    <a:cubicBezTo>
                      <a:pt x="72" y="42"/>
                      <a:pt x="72" y="40"/>
                      <a:pt x="72" y="39"/>
                    </a:cubicBezTo>
                    <a:cubicBezTo>
                      <a:pt x="82" y="32"/>
                      <a:pt x="82" y="32"/>
                      <a:pt x="82" y="32"/>
                    </a:cubicBezTo>
                    <a:cubicBezTo>
                      <a:pt x="81" y="27"/>
                      <a:pt x="79" y="23"/>
                      <a:pt x="77" y="19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3" y="21"/>
                      <a:pt x="62" y="19"/>
                      <a:pt x="60" y="18"/>
                    </a:cubicBezTo>
                    <a:cubicBezTo>
                      <a:pt x="63" y="5"/>
                      <a:pt x="63" y="5"/>
                      <a:pt x="63" y="5"/>
                    </a:cubicBezTo>
                    <a:cubicBezTo>
                      <a:pt x="59" y="3"/>
                      <a:pt x="55" y="1"/>
                      <a:pt x="50" y="0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3" y="11"/>
                      <a:pt x="42" y="11"/>
                      <a:pt x="41" y="11"/>
                    </a:cubicBezTo>
                    <a:cubicBezTo>
                      <a:pt x="40" y="11"/>
                      <a:pt x="39" y="11"/>
                      <a:pt x="37" y="12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6" y="1"/>
                      <a:pt x="22" y="3"/>
                      <a:pt x="18" y="6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0" y="20"/>
                      <a:pt x="18" y="22"/>
                      <a:pt x="17" y="24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3" y="25"/>
                      <a:pt x="1" y="29"/>
                      <a:pt x="0" y="34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1"/>
                      <a:pt x="11" y="42"/>
                      <a:pt x="11" y="43"/>
                    </a:cubicBezTo>
                    <a:cubicBezTo>
                      <a:pt x="11" y="45"/>
                      <a:pt x="11" y="46"/>
                      <a:pt x="11" y="47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2" y="59"/>
                      <a:pt x="3" y="63"/>
                      <a:pt x="6" y="67"/>
                    </a:cubicBezTo>
                    <a:cubicBezTo>
                      <a:pt x="18" y="64"/>
                      <a:pt x="18" y="64"/>
                      <a:pt x="18" y="64"/>
                    </a:cubicBezTo>
                    <a:cubicBezTo>
                      <a:pt x="19" y="65"/>
                      <a:pt x="21" y="67"/>
                      <a:pt x="23" y="69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24" y="84"/>
                      <a:pt x="28" y="86"/>
                      <a:pt x="33" y="87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0" y="75"/>
                      <a:pt x="40" y="75"/>
                      <a:pt x="41" y="75"/>
                    </a:cubicBezTo>
                    <a:cubicBezTo>
                      <a:pt x="43" y="75"/>
                      <a:pt x="44" y="75"/>
                      <a:pt x="45" y="75"/>
                    </a:cubicBezTo>
                    <a:cubicBezTo>
                      <a:pt x="52" y="86"/>
                      <a:pt x="52" y="86"/>
                      <a:pt x="52" y="86"/>
                    </a:cubicBezTo>
                    <a:cubicBezTo>
                      <a:pt x="57" y="85"/>
                      <a:pt x="61" y="83"/>
                      <a:pt x="64" y="80"/>
                    </a:cubicBezTo>
                    <a:cubicBezTo>
                      <a:pt x="61" y="68"/>
                      <a:pt x="61" y="68"/>
                      <a:pt x="61" y="68"/>
                    </a:cubicBezTo>
                    <a:cubicBezTo>
                      <a:pt x="63" y="66"/>
                      <a:pt x="64" y="64"/>
                      <a:pt x="66" y="62"/>
                    </a:cubicBezTo>
                    <a:cubicBezTo>
                      <a:pt x="78" y="66"/>
                      <a:pt x="78" y="66"/>
                      <a:pt x="78" y="66"/>
                    </a:cubicBezTo>
                    <a:cubicBezTo>
                      <a:pt x="80" y="62"/>
                      <a:pt x="82" y="57"/>
                      <a:pt x="83" y="52"/>
                    </a:cubicBezTo>
                    <a:lnTo>
                      <a:pt x="72" y="46"/>
                    </a:lnTo>
                    <a:close/>
                    <a:moveTo>
                      <a:pt x="41" y="58"/>
                    </a:moveTo>
                    <a:cubicBezTo>
                      <a:pt x="34" y="58"/>
                      <a:pt x="27" y="51"/>
                      <a:pt x="27" y="43"/>
                    </a:cubicBezTo>
                    <a:cubicBezTo>
                      <a:pt x="27" y="35"/>
                      <a:pt x="34" y="28"/>
                      <a:pt x="41" y="28"/>
                    </a:cubicBezTo>
                    <a:cubicBezTo>
                      <a:pt x="49" y="28"/>
                      <a:pt x="55" y="35"/>
                      <a:pt x="55" y="43"/>
                    </a:cubicBezTo>
                    <a:cubicBezTo>
                      <a:pt x="55" y="51"/>
                      <a:pt x="49" y="58"/>
                      <a:pt x="41" y="58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3" name="Freeform 27"/>
              <p:cNvSpPr>
                <a:spLocks noEditPoints="1"/>
              </p:cNvSpPr>
              <p:nvPr/>
            </p:nvSpPr>
            <p:spPr bwMode="auto">
              <a:xfrm>
                <a:off x="1184275" y="2290763"/>
                <a:ext cx="41275" cy="42863"/>
              </a:xfrm>
              <a:custGeom>
                <a:avLst/>
                <a:gdLst>
                  <a:gd name="T0" fmla="*/ 31 w 38"/>
                  <a:gd name="T1" fmla="*/ 26 h 40"/>
                  <a:gd name="T2" fmla="*/ 32 w 38"/>
                  <a:gd name="T3" fmla="*/ 25 h 40"/>
                  <a:gd name="T4" fmla="*/ 32 w 38"/>
                  <a:gd name="T5" fmla="*/ 23 h 40"/>
                  <a:gd name="T6" fmla="*/ 38 w 38"/>
                  <a:gd name="T7" fmla="*/ 22 h 40"/>
                  <a:gd name="T8" fmla="*/ 37 w 38"/>
                  <a:gd name="T9" fmla="*/ 16 h 40"/>
                  <a:gd name="T10" fmla="*/ 32 w 38"/>
                  <a:gd name="T11" fmla="*/ 15 h 40"/>
                  <a:gd name="T12" fmla="*/ 31 w 38"/>
                  <a:gd name="T13" fmla="*/ 12 h 40"/>
                  <a:gd name="T14" fmla="*/ 34 w 38"/>
                  <a:gd name="T15" fmla="*/ 8 h 40"/>
                  <a:gd name="T16" fmla="*/ 29 w 38"/>
                  <a:gd name="T17" fmla="*/ 3 h 40"/>
                  <a:gd name="T18" fmla="*/ 25 w 38"/>
                  <a:gd name="T19" fmla="*/ 7 h 40"/>
                  <a:gd name="T20" fmla="*/ 24 w 38"/>
                  <a:gd name="T21" fmla="*/ 6 h 40"/>
                  <a:gd name="T22" fmla="*/ 22 w 38"/>
                  <a:gd name="T23" fmla="*/ 6 h 40"/>
                  <a:gd name="T24" fmla="*/ 21 w 38"/>
                  <a:gd name="T25" fmla="*/ 0 h 40"/>
                  <a:gd name="T26" fmla="*/ 15 w 38"/>
                  <a:gd name="T27" fmla="*/ 0 h 40"/>
                  <a:gd name="T28" fmla="*/ 15 w 38"/>
                  <a:gd name="T29" fmla="*/ 6 h 40"/>
                  <a:gd name="T30" fmla="*/ 12 w 38"/>
                  <a:gd name="T31" fmla="*/ 7 h 40"/>
                  <a:gd name="T32" fmla="*/ 7 w 38"/>
                  <a:gd name="T33" fmla="*/ 4 h 40"/>
                  <a:gd name="T34" fmla="*/ 3 w 38"/>
                  <a:gd name="T35" fmla="*/ 9 h 40"/>
                  <a:gd name="T36" fmla="*/ 7 w 38"/>
                  <a:gd name="T37" fmla="*/ 13 h 40"/>
                  <a:gd name="T38" fmla="*/ 6 w 38"/>
                  <a:gd name="T39" fmla="*/ 14 h 40"/>
                  <a:gd name="T40" fmla="*/ 6 w 38"/>
                  <a:gd name="T41" fmla="*/ 16 h 40"/>
                  <a:gd name="T42" fmla="*/ 0 w 38"/>
                  <a:gd name="T43" fmla="*/ 17 h 40"/>
                  <a:gd name="T44" fmla="*/ 0 w 38"/>
                  <a:gd name="T45" fmla="*/ 23 h 40"/>
                  <a:gd name="T46" fmla="*/ 6 w 38"/>
                  <a:gd name="T47" fmla="*/ 24 h 40"/>
                  <a:gd name="T48" fmla="*/ 7 w 38"/>
                  <a:gd name="T49" fmla="*/ 27 h 40"/>
                  <a:gd name="T50" fmla="*/ 4 w 38"/>
                  <a:gd name="T51" fmla="*/ 32 h 40"/>
                  <a:gd name="T52" fmla="*/ 8 w 38"/>
                  <a:gd name="T53" fmla="*/ 36 h 40"/>
                  <a:gd name="T54" fmla="*/ 13 w 38"/>
                  <a:gd name="T55" fmla="*/ 32 h 40"/>
                  <a:gd name="T56" fmla="*/ 14 w 38"/>
                  <a:gd name="T57" fmla="*/ 33 h 40"/>
                  <a:gd name="T58" fmla="*/ 16 w 38"/>
                  <a:gd name="T59" fmla="*/ 33 h 40"/>
                  <a:gd name="T60" fmla="*/ 17 w 38"/>
                  <a:gd name="T61" fmla="*/ 39 h 40"/>
                  <a:gd name="T62" fmla="*/ 23 w 38"/>
                  <a:gd name="T63" fmla="*/ 39 h 40"/>
                  <a:gd name="T64" fmla="*/ 23 w 38"/>
                  <a:gd name="T65" fmla="*/ 33 h 40"/>
                  <a:gd name="T66" fmla="*/ 26 w 38"/>
                  <a:gd name="T67" fmla="*/ 32 h 40"/>
                  <a:gd name="T68" fmla="*/ 30 w 38"/>
                  <a:gd name="T69" fmla="*/ 35 h 40"/>
                  <a:gd name="T70" fmla="*/ 35 w 38"/>
                  <a:gd name="T71" fmla="*/ 31 h 40"/>
                  <a:gd name="T72" fmla="*/ 31 w 38"/>
                  <a:gd name="T73" fmla="*/ 26 h 40"/>
                  <a:gd name="T74" fmla="*/ 17 w 38"/>
                  <a:gd name="T75" fmla="*/ 26 h 40"/>
                  <a:gd name="T76" fmla="*/ 13 w 38"/>
                  <a:gd name="T77" fmla="*/ 17 h 40"/>
                  <a:gd name="T78" fmla="*/ 21 w 38"/>
                  <a:gd name="T79" fmla="*/ 14 h 40"/>
                  <a:gd name="T80" fmla="*/ 25 w 38"/>
                  <a:gd name="T81" fmla="*/ 22 h 40"/>
                  <a:gd name="T82" fmla="*/ 17 w 38"/>
                  <a:gd name="T83" fmla="*/ 2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8" h="40">
                    <a:moveTo>
                      <a:pt x="31" y="26"/>
                    </a:moveTo>
                    <a:cubicBezTo>
                      <a:pt x="31" y="26"/>
                      <a:pt x="31" y="25"/>
                      <a:pt x="32" y="25"/>
                    </a:cubicBezTo>
                    <a:cubicBezTo>
                      <a:pt x="32" y="24"/>
                      <a:pt x="32" y="24"/>
                      <a:pt x="32" y="23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8" y="20"/>
                      <a:pt x="38" y="18"/>
                      <a:pt x="37" y="16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4"/>
                      <a:pt x="31" y="13"/>
                      <a:pt x="31" y="12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3" y="6"/>
                      <a:pt x="31" y="4"/>
                      <a:pt x="29" y="3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4" y="7"/>
                      <a:pt x="24" y="6"/>
                    </a:cubicBezTo>
                    <a:cubicBezTo>
                      <a:pt x="23" y="6"/>
                      <a:pt x="23" y="6"/>
                      <a:pt x="22" y="6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9" y="0"/>
                      <a:pt x="17" y="0"/>
                      <a:pt x="15" y="0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6"/>
                      <a:pt x="13" y="7"/>
                      <a:pt x="12" y="7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5"/>
                      <a:pt x="4" y="7"/>
                      <a:pt x="3" y="9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4"/>
                      <a:pt x="6" y="14"/>
                      <a:pt x="6" y="14"/>
                    </a:cubicBezTo>
                    <a:cubicBezTo>
                      <a:pt x="6" y="15"/>
                      <a:pt x="6" y="16"/>
                      <a:pt x="6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0" y="21"/>
                      <a:pt x="0" y="23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5"/>
                      <a:pt x="7" y="26"/>
                      <a:pt x="7" y="27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5" y="33"/>
                      <a:pt x="7" y="35"/>
                      <a:pt x="8" y="36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3" y="33"/>
                      <a:pt x="13" y="33"/>
                      <a:pt x="14" y="33"/>
                    </a:cubicBezTo>
                    <a:cubicBezTo>
                      <a:pt x="14" y="33"/>
                      <a:pt x="15" y="33"/>
                      <a:pt x="16" y="33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9" y="40"/>
                      <a:pt x="21" y="39"/>
                      <a:pt x="23" y="39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4" y="33"/>
                      <a:pt x="25" y="32"/>
                      <a:pt x="26" y="32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2" y="34"/>
                      <a:pt x="33" y="32"/>
                      <a:pt x="35" y="31"/>
                    </a:cubicBezTo>
                    <a:lnTo>
                      <a:pt x="31" y="26"/>
                    </a:lnTo>
                    <a:close/>
                    <a:moveTo>
                      <a:pt x="17" y="26"/>
                    </a:moveTo>
                    <a:cubicBezTo>
                      <a:pt x="13" y="24"/>
                      <a:pt x="12" y="21"/>
                      <a:pt x="13" y="17"/>
                    </a:cubicBezTo>
                    <a:cubicBezTo>
                      <a:pt x="14" y="14"/>
                      <a:pt x="18" y="12"/>
                      <a:pt x="21" y="14"/>
                    </a:cubicBezTo>
                    <a:cubicBezTo>
                      <a:pt x="24" y="15"/>
                      <a:pt x="26" y="19"/>
                      <a:pt x="25" y="22"/>
                    </a:cubicBezTo>
                    <a:cubicBezTo>
                      <a:pt x="23" y="25"/>
                      <a:pt x="20" y="27"/>
                      <a:pt x="17" y="26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4" name="Freeform 28"/>
              <p:cNvSpPr>
                <a:spLocks noEditPoints="1"/>
              </p:cNvSpPr>
              <p:nvPr/>
            </p:nvSpPr>
            <p:spPr bwMode="auto">
              <a:xfrm>
                <a:off x="1265238" y="2665413"/>
                <a:ext cx="36513" cy="38100"/>
              </a:xfrm>
              <a:custGeom>
                <a:avLst/>
                <a:gdLst>
                  <a:gd name="T0" fmla="*/ 29 w 35"/>
                  <a:gd name="T1" fmla="*/ 23 h 36"/>
                  <a:gd name="T2" fmla="*/ 29 w 35"/>
                  <a:gd name="T3" fmla="*/ 22 h 36"/>
                  <a:gd name="T4" fmla="*/ 30 w 35"/>
                  <a:gd name="T5" fmla="*/ 20 h 36"/>
                  <a:gd name="T6" fmla="*/ 34 w 35"/>
                  <a:gd name="T7" fmla="*/ 18 h 36"/>
                  <a:gd name="T8" fmla="*/ 34 w 35"/>
                  <a:gd name="T9" fmla="*/ 13 h 36"/>
                  <a:gd name="T10" fmla="*/ 29 w 35"/>
                  <a:gd name="T11" fmla="*/ 13 h 36"/>
                  <a:gd name="T12" fmla="*/ 27 w 35"/>
                  <a:gd name="T13" fmla="*/ 10 h 36"/>
                  <a:gd name="T14" fmla="*/ 30 w 35"/>
                  <a:gd name="T15" fmla="*/ 6 h 36"/>
                  <a:gd name="T16" fmla="*/ 26 w 35"/>
                  <a:gd name="T17" fmla="*/ 2 h 36"/>
                  <a:gd name="T18" fmla="*/ 22 w 35"/>
                  <a:gd name="T19" fmla="*/ 6 h 36"/>
                  <a:gd name="T20" fmla="*/ 21 w 35"/>
                  <a:gd name="T21" fmla="*/ 5 h 36"/>
                  <a:gd name="T22" fmla="*/ 19 w 35"/>
                  <a:gd name="T23" fmla="*/ 5 h 36"/>
                  <a:gd name="T24" fmla="*/ 18 w 35"/>
                  <a:gd name="T25" fmla="*/ 0 h 36"/>
                  <a:gd name="T26" fmla="*/ 13 w 35"/>
                  <a:gd name="T27" fmla="*/ 1 h 36"/>
                  <a:gd name="T28" fmla="*/ 13 w 35"/>
                  <a:gd name="T29" fmla="*/ 6 h 36"/>
                  <a:gd name="T30" fmla="*/ 10 w 35"/>
                  <a:gd name="T31" fmla="*/ 7 h 36"/>
                  <a:gd name="T32" fmla="*/ 6 w 35"/>
                  <a:gd name="T33" fmla="*/ 5 h 36"/>
                  <a:gd name="T34" fmla="*/ 2 w 35"/>
                  <a:gd name="T35" fmla="*/ 9 h 36"/>
                  <a:gd name="T36" fmla="*/ 6 w 35"/>
                  <a:gd name="T37" fmla="*/ 13 h 36"/>
                  <a:gd name="T38" fmla="*/ 6 w 35"/>
                  <a:gd name="T39" fmla="*/ 14 h 36"/>
                  <a:gd name="T40" fmla="*/ 5 w 35"/>
                  <a:gd name="T41" fmla="*/ 16 h 36"/>
                  <a:gd name="T42" fmla="*/ 0 w 35"/>
                  <a:gd name="T43" fmla="*/ 17 h 36"/>
                  <a:gd name="T44" fmla="*/ 1 w 35"/>
                  <a:gd name="T45" fmla="*/ 23 h 36"/>
                  <a:gd name="T46" fmla="*/ 6 w 35"/>
                  <a:gd name="T47" fmla="*/ 23 h 36"/>
                  <a:gd name="T48" fmla="*/ 7 w 35"/>
                  <a:gd name="T49" fmla="*/ 25 h 36"/>
                  <a:gd name="T50" fmla="*/ 5 w 35"/>
                  <a:gd name="T51" fmla="*/ 30 h 36"/>
                  <a:gd name="T52" fmla="*/ 9 w 35"/>
                  <a:gd name="T53" fmla="*/ 33 h 36"/>
                  <a:gd name="T54" fmla="*/ 13 w 35"/>
                  <a:gd name="T55" fmla="*/ 30 h 36"/>
                  <a:gd name="T56" fmla="*/ 14 w 35"/>
                  <a:gd name="T57" fmla="*/ 30 h 36"/>
                  <a:gd name="T58" fmla="*/ 15 w 35"/>
                  <a:gd name="T59" fmla="*/ 30 h 36"/>
                  <a:gd name="T60" fmla="*/ 17 w 35"/>
                  <a:gd name="T61" fmla="*/ 36 h 36"/>
                  <a:gd name="T62" fmla="*/ 22 w 35"/>
                  <a:gd name="T63" fmla="*/ 35 h 36"/>
                  <a:gd name="T64" fmla="*/ 22 w 35"/>
                  <a:gd name="T65" fmla="*/ 30 h 36"/>
                  <a:gd name="T66" fmla="*/ 25 w 35"/>
                  <a:gd name="T67" fmla="*/ 28 h 36"/>
                  <a:gd name="T68" fmla="*/ 29 w 35"/>
                  <a:gd name="T69" fmla="*/ 31 h 36"/>
                  <a:gd name="T70" fmla="*/ 32 w 35"/>
                  <a:gd name="T71" fmla="*/ 26 h 36"/>
                  <a:gd name="T72" fmla="*/ 29 w 35"/>
                  <a:gd name="T73" fmla="*/ 23 h 36"/>
                  <a:gd name="T74" fmla="*/ 16 w 35"/>
                  <a:gd name="T75" fmla="*/ 23 h 36"/>
                  <a:gd name="T76" fmla="*/ 12 w 35"/>
                  <a:gd name="T77" fmla="*/ 16 h 36"/>
                  <a:gd name="T78" fmla="*/ 19 w 35"/>
                  <a:gd name="T79" fmla="*/ 12 h 36"/>
                  <a:gd name="T80" fmla="*/ 23 w 35"/>
                  <a:gd name="T81" fmla="*/ 19 h 36"/>
                  <a:gd name="T82" fmla="*/ 16 w 35"/>
                  <a:gd name="T83" fmla="*/ 2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5" h="36">
                    <a:moveTo>
                      <a:pt x="29" y="23"/>
                    </a:move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1"/>
                      <a:pt x="29" y="20"/>
                      <a:pt x="30" y="20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5" y="17"/>
                      <a:pt x="34" y="15"/>
                      <a:pt x="34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8" y="12"/>
                      <a:pt x="28" y="11"/>
                      <a:pt x="27" y="10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9" y="4"/>
                      <a:pt x="27" y="3"/>
                      <a:pt x="26" y="2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2" y="6"/>
                      <a:pt x="21" y="6"/>
                      <a:pt x="21" y="5"/>
                    </a:cubicBezTo>
                    <a:cubicBezTo>
                      <a:pt x="20" y="5"/>
                      <a:pt x="20" y="5"/>
                      <a:pt x="19" y="5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0"/>
                      <a:pt x="14" y="0"/>
                      <a:pt x="13" y="1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6"/>
                      <a:pt x="11" y="7"/>
                      <a:pt x="10" y="7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4" y="6"/>
                      <a:pt x="3" y="7"/>
                      <a:pt x="2" y="9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6" y="14"/>
                      <a:pt x="6" y="14"/>
                    </a:cubicBezTo>
                    <a:cubicBezTo>
                      <a:pt x="5" y="14"/>
                      <a:pt x="5" y="15"/>
                      <a:pt x="5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0" y="21"/>
                      <a:pt x="1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4"/>
                      <a:pt x="7" y="24"/>
                      <a:pt x="7" y="25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6" y="31"/>
                      <a:pt x="7" y="32"/>
                      <a:pt x="9" y="33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4" y="30"/>
                    </a:cubicBezTo>
                    <a:cubicBezTo>
                      <a:pt x="14" y="30"/>
                      <a:pt x="15" y="30"/>
                      <a:pt x="15" y="30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8" y="36"/>
                      <a:pt x="20" y="35"/>
                      <a:pt x="22" y="35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3" y="29"/>
                      <a:pt x="24" y="29"/>
                      <a:pt x="25" y="28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30" y="30"/>
                      <a:pt x="31" y="28"/>
                      <a:pt x="32" y="26"/>
                    </a:cubicBezTo>
                    <a:lnTo>
                      <a:pt x="29" y="23"/>
                    </a:lnTo>
                    <a:close/>
                    <a:moveTo>
                      <a:pt x="16" y="23"/>
                    </a:moveTo>
                    <a:cubicBezTo>
                      <a:pt x="13" y="22"/>
                      <a:pt x="11" y="19"/>
                      <a:pt x="12" y="16"/>
                    </a:cubicBezTo>
                    <a:cubicBezTo>
                      <a:pt x="13" y="13"/>
                      <a:pt x="16" y="11"/>
                      <a:pt x="19" y="12"/>
                    </a:cubicBezTo>
                    <a:cubicBezTo>
                      <a:pt x="22" y="13"/>
                      <a:pt x="24" y="16"/>
                      <a:pt x="23" y="19"/>
                    </a:cubicBezTo>
                    <a:cubicBezTo>
                      <a:pt x="22" y="23"/>
                      <a:pt x="19" y="24"/>
                      <a:pt x="16" y="23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5" name="Freeform 29"/>
              <p:cNvSpPr/>
              <p:nvPr/>
            </p:nvSpPr>
            <p:spPr bwMode="auto">
              <a:xfrm>
                <a:off x="1076325" y="2314576"/>
                <a:ext cx="141288" cy="146050"/>
              </a:xfrm>
              <a:custGeom>
                <a:avLst/>
                <a:gdLst>
                  <a:gd name="T0" fmla="*/ 133 w 133"/>
                  <a:gd name="T1" fmla="*/ 64 h 139"/>
                  <a:gd name="T2" fmla="*/ 132 w 133"/>
                  <a:gd name="T3" fmla="*/ 57 h 139"/>
                  <a:gd name="T4" fmla="*/ 122 w 133"/>
                  <a:gd name="T5" fmla="*/ 49 h 139"/>
                  <a:gd name="T6" fmla="*/ 119 w 133"/>
                  <a:gd name="T7" fmla="*/ 43 h 139"/>
                  <a:gd name="T8" fmla="*/ 121 w 133"/>
                  <a:gd name="T9" fmla="*/ 29 h 139"/>
                  <a:gd name="T10" fmla="*/ 117 w 133"/>
                  <a:gd name="T11" fmla="*/ 24 h 139"/>
                  <a:gd name="T12" fmla="*/ 104 w 133"/>
                  <a:gd name="T13" fmla="*/ 23 h 139"/>
                  <a:gd name="T14" fmla="*/ 98 w 133"/>
                  <a:gd name="T15" fmla="*/ 19 h 139"/>
                  <a:gd name="T16" fmla="*/ 94 w 133"/>
                  <a:gd name="T17" fmla="*/ 6 h 139"/>
                  <a:gd name="T18" fmla="*/ 87 w 133"/>
                  <a:gd name="T19" fmla="*/ 3 h 139"/>
                  <a:gd name="T20" fmla="*/ 76 w 133"/>
                  <a:gd name="T21" fmla="*/ 9 h 139"/>
                  <a:gd name="T22" fmla="*/ 69 w 133"/>
                  <a:gd name="T23" fmla="*/ 9 h 139"/>
                  <a:gd name="T24" fmla="*/ 64 w 133"/>
                  <a:gd name="T25" fmla="*/ 0 h 139"/>
                  <a:gd name="T26" fmla="*/ 55 w 133"/>
                  <a:gd name="T27" fmla="*/ 10 h 139"/>
                  <a:gd name="T28" fmla="*/ 48 w 133"/>
                  <a:gd name="T29" fmla="*/ 12 h 139"/>
                  <a:gd name="T30" fmla="*/ 36 w 133"/>
                  <a:gd name="T31" fmla="*/ 8 h 139"/>
                  <a:gd name="T32" fmla="*/ 30 w 133"/>
                  <a:gd name="T33" fmla="*/ 11 h 139"/>
                  <a:gd name="T34" fmla="*/ 27 w 133"/>
                  <a:gd name="T35" fmla="*/ 25 h 139"/>
                  <a:gd name="T36" fmla="*/ 23 w 133"/>
                  <a:gd name="T37" fmla="*/ 30 h 139"/>
                  <a:gd name="T38" fmla="*/ 10 w 133"/>
                  <a:gd name="T39" fmla="*/ 33 h 139"/>
                  <a:gd name="T40" fmla="*/ 7 w 133"/>
                  <a:gd name="T41" fmla="*/ 39 h 139"/>
                  <a:gd name="T42" fmla="*/ 11 w 133"/>
                  <a:gd name="T43" fmla="*/ 52 h 139"/>
                  <a:gd name="T44" fmla="*/ 9 w 133"/>
                  <a:gd name="T45" fmla="*/ 59 h 139"/>
                  <a:gd name="T46" fmla="*/ 0 w 133"/>
                  <a:gd name="T47" fmla="*/ 69 h 139"/>
                  <a:gd name="T48" fmla="*/ 0 w 133"/>
                  <a:gd name="T49" fmla="*/ 76 h 139"/>
                  <a:gd name="T50" fmla="*/ 10 w 133"/>
                  <a:gd name="T51" fmla="*/ 85 h 139"/>
                  <a:gd name="T52" fmla="*/ 12 w 133"/>
                  <a:gd name="T53" fmla="*/ 91 h 139"/>
                  <a:gd name="T54" fmla="*/ 9 w 133"/>
                  <a:gd name="T55" fmla="*/ 104 h 139"/>
                  <a:gd name="T56" fmla="*/ 13 w 133"/>
                  <a:gd name="T57" fmla="*/ 110 h 139"/>
                  <a:gd name="T58" fmla="*/ 25 w 133"/>
                  <a:gd name="T59" fmla="*/ 113 h 139"/>
                  <a:gd name="T60" fmla="*/ 30 w 133"/>
                  <a:gd name="T61" fmla="*/ 118 h 139"/>
                  <a:gd name="T62" fmla="*/ 34 w 133"/>
                  <a:gd name="T63" fmla="*/ 130 h 139"/>
                  <a:gd name="T64" fmla="*/ 40 w 133"/>
                  <a:gd name="T65" fmla="*/ 134 h 139"/>
                  <a:gd name="T66" fmla="*/ 52 w 133"/>
                  <a:gd name="T67" fmla="*/ 129 h 139"/>
                  <a:gd name="T68" fmla="*/ 59 w 133"/>
                  <a:gd name="T69" fmla="*/ 130 h 139"/>
                  <a:gd name="T70" fmla="*/ 67 w 133"/>
                  <a:gd name="T71" fmla="*/ 139 h 139"/>
                  <a:gd name="T72" fmla="*/ 73 w 133"/>
                  <a:gd name="T73" fmla="*/ 130 h 139"/>
                  <a:gd name="T74" fmla="*/ 80 w 133"/>
                  <a:gd name="T75" fmla="*/ 129 h 139"/>
                  <a:gd name="T76" fmla="*/ 92 w 133"/>
                  <a:gd name="T77" fmla="*/ 134 h 139"/>
                  <a:gd name="T78" fmla="*/ 98 w 133"/>
                  <a:gd name="T79" fmla="*/ 131 h 139"/>
                  <a:gd name="T80" fmla="*/ 102 w 133"/>
                  <a:gd name="T81" fmla="*/ 118 h 139"/>
                  <a:gd name="T82" fmla="*/ 107 w 133"/>
                  <a:gd name="T83" fmla="*/ 114 h 139"/>
                  <a:gd name="T84" fmla="*/ 120 w 133"/>
                  <a:gd name="T85" fmla="*/ 111 h 139"/>
                  <a:gd name="T86" fmla="*/ 124 w 133"/>
                  <a:gd name="T87" fmla="*/ 105 h 139"/>
                  <a:gd name="T88" fmla="*/ 121 w 133"/>
                  <a:gd name="T89" fmla="*/ 92 h 139"/>
                  <a:gd name="T90" fmla="*/ 123 w 133"/>
                  <a:gd name="T91" fmla="*/ 86 h 139"/>
                  <a:gd name="T92" fmla="*/ 133 w 133"/>
                  <a:gd name="T93" fmla="*/ 77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3" h="139">
                    <a:moveTo>
                      <a:pt x="125" y="71"/>
                    </a:moveTo>
                    <a:cubicBezTo>
                      <a:pt x="133" y="70"/>
                      <a:pt x="133" y="70"/>
                      <a:pt x="133" y="70"/>
                    </a:cubicBezTo>
                    <a:cubicBezTo>
                      <a:pt x="133" y="68"/>
                      <a:pt x="133" y="66"/>
                      <a:pt x="133" y="64"/>
                    </a:cubicBezTo>
                    <a:cubicBezTo>
                      <a:pt x="125" y="64"/>
                      <a:pt x="125" y="64"/>
                      <a:pt x="125" y="64"/>
                    </a:cubicBezTo>
                    <a:cubicBezTo>
                      <a:pt x="125" y="62"/>
                      <a:pt x="124" y="61"/>
                      <a:pt x="124" y="60"/>
                    </a:cubicBezTo>
                    <a:cubicBezTo>
                      <a:pt x="132" y="57"/>
                      <a:pt x="132" y="57"/>
                      <a:pt x="132" y="57"/>
                    </a:cubicBezTo>
                    <a:cubicBezTo>
                      <a:pt x="132" y="55"/>
                      <a:pt x="131" y="54"/>
                      <a:pt x="131" y="52"/>
                    </a:cubicBezTo>
                    <a:cubicBezTo>
                      <a:pt x="123" y="53"/>
                      <a:pt x="123" y="53"/>
                      <a:pt x="123" y="53"/>
                    </a:cubicBezTo>
                    <a:cubicBezTo>
                      <a:pt x="122" y="52"/>
                      <a:pt x="122" y="50"/>
                      <a:pt x="122" y="49"/>
                    </a:cubicBezTo>
                    <a:cubicBezTo>
                      <a:pt x="129" y="45"/>
                      <a:pt x="129" y="45"/>
                      <a:pt x="129" y="45"/>
                    </a:cubicBezTo>
                    <a:cubicBezTo>
                      <a:pt x="128" y="43"/>
                      <a:pt x="128" y="42"/>
                      <a:pt x="127" y="40"/>
                    </a:cubicBezTo>
                    <a:cubicBezTo>
                      <a:pt x="119" y="43"/>
                      <a:pt x="119" y="43"/>
                      <a:pt x="119" y="43"/>
                    </a:cubicBezTo>
                    <a:cubicBezTo>
                      <a:pt x="119" y="42"/>
                      <a:pt x="118" y="40"/>
                      <a:pt x="117" y="39"/>
                    </a:cubicBezTo>
                    <a:cubicBezTo>
                      <a:pt x="124" y="34"/>
                      <a:pt x="124" y="34"/>
                      <a:pt x="124" y="34"/>
                    </a:cubicBezTo>
                    <a:cubicBezTo>
                      <a:pt x="123" y="32"/>
                      <a:pt x="122" y="31"/>
                      <a:pt x="121" y="29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3" y="32"/>
                      <a:pt x="112" y="31"/>
                      <a:pt x="111" y="30"/>
                    </a:cubicBezTo>
                    <a:cubicBezTo>
                      <a:pt x="117" y="24"/>
                      <a:pt x="117" y="24"/>
                      <a:pt x="117" y="24"/>
                    </a:cubicBezTo>
                    <a:cubicBezTo>
                      <a:pt x="116" y="23"/>
                      <a:pt x="114" y="21"/>
                      <a:pt x="113" y="20"/>
                    </a:cubicBezTo>
                    <a:cubicBezTo>
                      <a:pt x="107" y="25"/>
                      <a:pt x="107" y="25"/>
                      <a:pt x="107" y="25"/>
                    </a:cubicBezTo>
                    <a:cubicBezTo>
                      <a:pt x="106" y="24"/>
                      <a:pt x="105" y="23"/>
                      <a:pt x="104" y="23"/>
                    </a:cubicBezTo>
                    <a:cubicBezTo>
                      <a:pt x="108" y="15"/>
                      <a:pt x="108" y="15"/>
                      <a:pt x="108" y="15"/>
                    </a:cubicBezTo>
                    <a:cubicBezTo>
                      <a:pt x="107" y="14"/>
                      <a:pt x="105" y="13"/>
                      <a:pt x="104" y="12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7" y="18"/>
                      <a:pt x="96" y="17"/>
                      <a:pt x="95" y="16"/>
                    </a:cubicBezTo>
                    <a:cubicBezTo>
                      <a:pt x="98" y="8"/>
                      <a:pt x="98" y="8"/>
                      <a:pt x="98" y="8"/>
                    </a:cubicBezTo>
                    <a:cubicBezTo>
                      <a:pt x="97" y="8"/>
                      <a:pt x="95" y="7"/>
                      <a:pt x="94" y="6"/>
                    </a:cubicBezTo>
                    <a:cubicBezTo>
                      <a:pt x="89" y="13"/>
                      <a:pt x="89" y="13"/>
                      <a:pt x="89" y="13"/>
                    </a:cubicBezTo>
                    <a:cubicBezTo>
                      <a:pt x="88" y="13"/>
                      <a:pt x="87" y="12"/>
                      <a:pt x="86" y="12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6" y="3"/>
                      <a:pt x="84" y="2"/>
                      <a:pt x="82" y="2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8" y="10"/>
                      <a:pt x="77" y="10"/>
                      <a:pt x="76" y="9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4" y="0"/>
                      <a:pt x="72" y="0"/>
                      <a:pt x="70" y="0"/>
                    </a:cubicBezTo>
                    <a:cubicBezTo>
                      <a:pt x="69" y="9"/>
                      <a:pt x="69" y="9"/>
                      <a:pt x="69" y="9"/>
                    </a:cubicBezTo>
                    <a:cubicBezTo>
                      <a:pt x="68" y="9"/>
                      <a:pt x="67" y="9"/>
                      <a:pt x="67" y="9"/>
                    </a:cubicBezTo>
                    <a:cubicBezTo>
                      <a:pt x="66" y="9"/>
                      <a:pt x="66" y="9"/>
                      <a:pt x="65" y="9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2" y="0"/>
                      <a:pt x="60" y="0"/>
                      <a:pt x="59" y="1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7" y="9"/>
                      <a:pt x="56" y="10"/>
                      <a:pt x="55" y="10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0" y="2"/>
                      <a:pt x="49" y="3"/>
                      <a:pt x="47" y="3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7" y="12"/>
                      <a:pt x="46" y="13"/>
                      <a:pt x="45" y="13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39" y="6"/>
                      <a:pt x="37" y="7"/>
                      <a:pt x="36" y="8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8" y="17"/>
                      <a:pt x="37" y="17"/>
                      <a:pt x="35" y="1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29" y="12"/>
                      <a:pt x="27" y="14"/>
                      <a:pt x="26" y="15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29" y="23"/>
                      <a:pt x="28" y="24"/>
                      <a:pt x="27" y="25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20"/>
                      <a:pt x="18" y="22"/>
                      <a:pt x="17" y="23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2" y="31"/>
                      <a:pt x="21" y="32"/>
                      <a:pt x="20" y="33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2" y="30"/>
                      <a:pt x="11" y="32"/>
                      <a:pt x="10" y="33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40"/>
                      <a:pt x="15" y="41"/>
                      <a:pt x="15" y="42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1"/>
                      <a:pt x="5" y="43"/>
                      <a:pt x="5" y="44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1" y="50"/>
                      <a:pt x="11" y="51"/>
                      <a:pt x="11" y="52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2" y="53"/>
                      <a:pt x="2" y="54"/>
                      <a:pt x="1" y="56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0"/>
                      <a:pt x="9" y="62"/>
                      <a:pt x="9" y="63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65"/>
                      <a:pt x="0" y="67"/>
                      <a:pt x="0" y="69"/>
                    </a:cubicBezTo>
                    <a:cubicBezTo>
                      <a:pt x="8" y="70"/>
                      <a:pt x="8" y="70"/>
                      <a:pt x="8" y="70"/>
                    </a:cubicBezTo>
                    <a:cubicBezTo>
                      <a:pt x="8" y="71"/>
                      <a:pt x="8" y="72"/>
                      <a:pt x="8" y="74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7"/>
                      <a:pt x="1" y="79"/>
                      <a:pt x="1" y="81"/>
                    </a:cubicBezTo>
                    <a:cubicBezTo>
                      <a:pt x="9" y="81"/>
                      <a:pt x="9" y="81"/>
                      <a:pt x="9" y="81"/>
                    </a:cubicBezTo>
                    <a:cubicBezTo>
                      <a:pt x="9" y="82"/>
                      <a:pt x="10" y="83"/>
                      <a:pt x="10" y="85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3" y="90"/>
                      <a:pt x="3" y="91"/>
                      <a:pt x="4" y="93"/>
                    </a:cubicBezTo>
                    <a:cubicBezTo>
                      <a:pt x="12" y="91"/>
                      <a:pt x="12" y="91"/>
                      <a:pt x="12" y="91"/>
                    </a:cubicBezTo>
                    <a:cubicBezTo>
                      <a:pt x="12" y="93"/>
                      <a:pt x="13" y="94"/>
                      <a:pt x="13" y="95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7" y="101"/>
                      <a:pt x="8" y="103"/>
                      <a:pt x="9" y="104"/>
                    </a:cubicBezTo>
                    <a:cubicBezTo>
                      <a:pt x="17" y="101"/>
                      <a:pt x="17" y="101"/>
                      <a:pt x="17" y="101"/>
                    </a:cubicBezTo>
                    <a:cubicBezTo>
                      <a:pt x="17" y="102"/>
                      <a:pt x="18" y="103"/>
                      <a:pt x="19" y="105"/>
                    </a:cubicBezTo>
                    <a:cubicBezTo>
                      <a:pt x="13" y="110"/>
                      <a:pt x="13" y="110"/>
                      <a:pt x="13" y="110"/>
                    </a:cubicBezTo>
                    <a:cubicBezTo>
                      <a:pt x="14" y="112"/>
                      <a:pt x="15" y="113"/>
                      <a:pt x="16" y="115"/>
                    </a:cubicBezTo>
                    <a:cubicBezTo>
                      <a:pt x="23" y="110"/>
                      <a:pt x="23" y="110"/>
                      <a:pt x="23" y="110"/>
                    </a:cubicBezTo>
                    <a:cubicBezTo>
                      <a:pt x="24" y="111"/>
                      <a:pt x="24" y="112"/>
                      <a:pt x="25" y="113"/>
                    </a:cubicBezTo>
                    <a:cubicBezTo>
                      <a:pt x="20" y="120"/>
                      <a:pt x="20" y="120"/>
                      <a:pt x="20" y="120"/>
                    </a:cubicBezTo>
                    <a:cubicBezTo>
                      <a:pt x="22" y="121"/>
                      <a:pt x="23" y="122"/>
                      <a:pt x="24" y="123"/>
                    </a:cubicBezTo>
                    <a:cubicBezTo>
                      <a:pt x="30" y="118"/>
                      <a:pt x="30" y="118"/>
                      <a:pt x="30" y="118"/>
                    </a:cubicBezTo>
                    <a:cubicBezTo>
                      <a:pt x="31" y="118"/>
                      <a:pt x="32" y="119"/>
                      <a:pt x="33" y="120"/>
                    </a:cubicBezTo>
                    <a:cubicBezTo>
                      <a:pt x="30" y="128"/>
                      <a:pt x="30" y="128"/>
                      <a:pt x="30" y="128"/>
                    </a:cubicBezTo>
                    <a:cubicBezTo>
                      <a:pt x="31" y="129"/>
                      <a:pt x="33" y="130"/>
                      <a:pt x="34" y="130"/>
                    </a:cubicBezTo>
                    <a:cubicBezTo>
                      <a:pt x="39" y="124"/>
                      <a:pt x="39" y="124"/>
                      <a:pt x="39" y="124"/>
                    </a:cubicBezTo>
                    <a:cubicBezTo>
                      <a:pt x="40" y="124"/>
                      <a:pt x="41" y="125"/>
                      <a:pt x="43" y="125"/>
                    </a:cubicBezTo>
                    <a:cubicBezTo>
                      <a:pt x="40" y="134"/>
                      <a:pt x="40" y="134"/>
                      <a:pt x="40" y="134"/>
                    </a:cubicBezTo>
                    <a:cubicBezTo>
                      <a:pt x="42" y="134"/>
                      <a:pt x="43" y="135"/>
                      <a:pt x="45" y="136"/>
                    </a:cubicBezTo>
                    <a:cubicBezTo>
                      <a:pt x="49" y="128"/>
                      <a:pt x="49" y="128"/>
                      <a:pt x="49" y="128"/>
                    </a:cubicBezTo>
                    <a:cubicBezTo>
                      <a:pt x="50" y="128"/>
                      <a:pt x="51" y="129"/>
                      <a:pt x="52" y="129"/>
                    </a:cubicBezTo>
                    <a:cubicBezTo>
                      <a:pt x="52" y="138"/>
                      <a:pt x="52" y="138"/>
                      <a:pt x="52" y="138"/>
                    </a:cubicBezTo>
                    <a:cubicBezTo>
                      <a:pt x="53" y="138"/>
                      <a:pt x="55" y="138"/>
                      <a:pt x="57" y="139"/>
                    </a:cubicBezTo>
                    <a:cubicBezTo>
                      <a:pt x="59" y="130"/>
                      <a:pt x="59" y="130"/>
                      <a:pt x="59" y="130"/>
                    </a:cubicBezTo>
                    <a:cubicBezTo>
                      <a:pt x="60" y="130"/>
                      <a:pt x="62" y="131"/>
                      <a:pt x="63" y="131"/>
                    </a:cubicBezTo>
                    <a:cubicBezTo>
                      <a:pt x="64" y="139"/>
                      <a:pt x="64" y="139"/>
                      <a:pt x="64" y="139"/>
                    </a:cubicBezTo>
                    <a:cubicBezTo>
                      <a:pt x="65" y="139"/>
                      <a:pt x="66" y="139"/>
                      <a:pt x="67" y="139"/>
                    </a:cubicBezTo>
                    <a:cubicBezTo>
                      <a:pt x="67" y="139"/>
                      <a:pt x="68" y="139"/>
                      <a:pt x="69" y="139"/>
                    </a:cubicBezTo>
                    <a:cubicBezTo>
                      <a:pt x="69" y="131"/>
                      <a:pt x="69" y="131"/>
                      <a:pt x="69" y="131"/>
                    </a:cubicBezTo>
                    <a:cubicBezTo>
                      <a:pt x="71" y="131"/>
                      <a:pt x="72" y="131"/>
                      <a:pt x="73" y="130"/>
                    </a:cubicBezTo>
                    <a:cubicBezTo>
                      <a:pt x="75" y="139"/>
                      <a:pt x="75" y="139"/>
                      <a:pt x="75" y="139"/>
                    </a:cubicBezTo>
                    <a:cubicBezTo>
                      <a:pt x="77" y="138"/>
                      <a:pt x="79" y="138"/>
                      <a:pt x="81" y="138"/>
                    </a:cubicBezTo>
                    <a:cubicBezTo>
                      <a:pt x="80" y="129"/>
                      <a:pt x="80" y="129"/>
                      <a:pt x="80" y="129"/>
                    </a:cubicBezTo>
                    <a:cubicBezTo>
                      <a:pt x="81" y="129"/>
                      <a:pt x="82" y="129"/>
                      <a:pt x="84" y="128"/>
                    </a:cubicBezTo>
                    <a:cubicBezTo>
                      <a:pt x="87" y="136"/>
                      <a:pt x="87" y="136"/>
                      <a:pt x="87" y="136"/>
                    </a:cubicBezTo>
                    <a:cubicBezTo>
                      <a:pt x="89" y="135"/>
                      <a:pt x="90" y="135"/>
                      <a:pt x="92" y="134"/>
                    </a:cubicBezTo>
                    <a:cubicBezTo>
                      <a:pt x="90" y="126"/>
                      <a:pt x="90" y="126"/>
                      <a:pt x="90" y="126"/>
                    </a:cubicBezTo>
                    <a:cubicBezTo>
                      <a:pt x="91" y="125"/>
                      <a:pt x="92" y="125"/>
                      <a:pt x="93" y="124"/>
                    </a:cubicBezTo>
                    <a:cubicBezTo>
                      <a:pt x="98" y="131"/>
                      <a:pt x="98" y="131"/>
                      <a:pt x="98" y="131"/>
                    </a:cubicBezTo>
                    <a:cubicBezTo>
                      <a:pt x="100" y="130"/>
                      <a:pt x="101" y="129"/>
                      <a:pt x="103" y="128"/>
                    </a:cubicBezTo>
                    <a:cubicBezTo>
                      <a:pt x="99" y="121"/>
                      <a:pt x="99" y="121"/>
                      <a:pt x="99" y="121"/>
                    </a:cubicBezTo>
                    <a:cubicBezTo>
                      <a:pt x="100" y="120"/>
                      <a:pt x="101" y="119"/>
                      <a:pt x="102" y="118"/>
                    </a:cubicBezTo>
                    <a:cubicBezTo>
                      <a:pt x="108" y="124"/>
                      <a:pt x="108" y="124"/>
                      <a:pt x="108" y="124"/>
                    </a:cubicBezTo>
                    <a:cubicBezTo>
                      <a:pt x="109" y="123"/>
                      <a:pt x="111" y="122"/>
                      <a:pt x="112" y="121"/>
                    </a:cubicBezTo>
                    <a:cubicBezTo>
                      <a:pt x="107" y="114"/>
                      <a:pt x="107" y="114"/>
                      <a:pt x="107" y="114"/>
                    </a:cubicBezTo>
                    <a:cubicBezTo>
                      <a:pt x="108" y="113"/>
                      <a:pt x="109" y="112"/>
                      <a:pt x="110" y="111"/>
                    </a:cubicBezTo>
                    <a:cubicBezTo>
                      <a:pt x="117" y="116"/>
                      <a:pt x="117" y="116"/>
                      <a:pt x="117" y="116"/>
                    </a:cubicBezTo>
                    <a:cubicBezTo>
                      <a:pt x="118" y="114"/>
                      <a:pt x="119" y="113"/>
                      <a:pt x="120" y="111"/>
                    </a:cubicBezTo>
                    <a:cubicBezTo>
                      <a:pt x="114" y="105"/>
                      <a:pt x="114" y="105"/>
                      <a:pt x="114" y="105"/>
                    </a:cubicBezTo>
                    <a:cubicBezTo>
                      <a:pt x="115" y="104"/>
                      <a:pt x="116" y="103"/>
                      <a:pt x="116" y="102"/>
                    </a:cubicBezTo>
                    <a:cubicBezTo>
                      <a:pt x="124" y="105"/>
                      <a:pt x="124" y="105"/>
                      <a:pt x="124" y="105"/>
                    </a:cubicBezTo>
                    <a:cubicBezTo>
                      <a:pt x="125" y="104"/>
                      <a:pt x="126" y="102"/>
                      <a:pt x="126" y="101"/>
                    </a:cubicBezTo>
                    <a:cubicBezTo>
                      <a:pt x="119" y="96"/>
                      <a:pt x="119" y="96"/>
                      <a:pt x="119" y="96"/>
                    </a:cubicBezTo>
                    <a:cubicBezTo>
                      <a:pt x="120" y="95"/>
                      <a:pt x="120" y="93"/>
                      <a:pt x="121" y="92"/>
                    </a:cubicBezTo>
                    <a:cubicBezTo>
                      <a:pt x="129" y="94"/>
                      <a:pt x="129" y="94"/>
                      <a:pt x="129" y="94"/>
                    </a:cubicBezTo>
                    <a:cubicBezTo>
                      <a:pt x="130" y="92"/>
                      <a:pt x="130" y="91"/>
                      <a:pt x="131" y="89"/>
                    </a:cubicBezTo>
                    <a:cubicBezTo>
                      <a:pt x="123" y="86"/>
                      <a:pt x="123" y="86"/>
                      <a:pt x="123" y="86"/>
                    </a:cubicBezTo>
                    <a:cubicBezTo>
                      <a:pt x="123" y="84"/>
                      <a:pt x="124" y="83"/>
                      <a:pt x="124" y="82"/>
                    </a:cubicBezTo>
                    <a:cubicBezTo>
                      <a:pt x="132" y="82"/>
                      <a:pt x="132" y="82"/>
                      <a:pt x="132" y="82"/>
                    </a:cubicBezTo>
                    <a:cubicBezTo>
                      <a:pt x="132" y="80"/>
                      <a:pt x="133" y="79"/>
                      <a:pt x="133" y="77"/>
                    </a:cubicBezTo>
                    <a:cubicBezTo>
                      <a:pt x="125" y="75"/>
                      <a:pt x="125" y="75"/>
                      <a:pt x="125" y="75"/>
                    </a:cubicBezTo>
                    <a:cubicBezTo>
                      <a:pt x="125" y="73"/>
                      <a:pt x="125" y="72"/>
                      <a:pt x="125" y="71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6" name="Freeform 30"/>
              <p:cNvSpPr/>
              <p:nvPr/>
            </p:nvSpPr>
            <p:spPr bwMode="auto">
              <a:xfrm>
                <a:off x="1157288" y="2359026"/>
                <a:ext cx="46038" cy="28575"/>
              </a:xfrm>
              <a:custGeom>
                <a:avLst/>
                <a:gdLst>
                  <a:gd name="T0" fmla="*/ 44 w 44"/>
                  <a:gd name="T1" fmla="*/ 26 h 26"/>
                  <a:gd name="T2" fmla="*/ 1 w 44"/>
                  <a:gd name="T3" fmla="*/ 26 h 26"/>
                  <a:gd name="T4" fmla="*/ 0 w 44"/>
                  <a:gd name="T5" fmla="*/ 22 h 26"/>
                  <a:gd name="T6" fmla="*/ 37 w 44"/>
                  <a:gd name="T7" fmla="*/ 0 h 26"/>
                  <a:gd name="T8" fmla="*/ 44 w 44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44" y="26"/>
                    </a:moveTo>
                    <a:cubicBezTo>
                      <a:pt x="1" y="26"/>
                      <a:pt x="1" y="26"/>
                      <a:pt x="1" y="26"/>
                    </a:cubicBezTo>
                    <a:cubicBezTo>
                      <a:pt x="1" y="25"/>
                      <a:pt x="0" y="23"/>
                      <a:pt x="0" y="22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41" y="7"/>
                      <a:pt x="44" y="16"/>
                      <a:pt x="44" y="26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7" name="Oval 31"/>
              <p:cNvSpPr>
                <a:spLocks noChangeArrowheads="1"/>
              </p:cNvSpPr>
              <p:nvPr/>
            </p:nvSpPr>
            <p:spPr bwMode="auto">
              <a:xfrm>
                <a:off x="1143000" y="2382838"/>
                <a:ext cx="9525" cy="11113"/>
              </a:xfrm>
              <a:prstGeom prst="ellipse">
                <a:avLst/>
              </a:pr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8" name="Freeform 32"/>
              <p:cNvSpPr/>
              <p:nvPr/>
            </p:nvSpPr>
            <p:spPr bwMode="auto">
              <a:xfrm>
                <a:off x="1152525" y="2336801"/>
                <a:ext cx="42863" cy="44450"/>
              </a:xfrm>
              <a:custGeom>
                <a:avLst/>
                <a:gdLst>
                  <a:gd name="T0" fmla="*/ 40 w 40"/>
                  <a:gd name="T1" fmla="*/ 19 h 42"/>
                  <a:gd name="T2" fmla="*/ 3 w 40"/>
                  <a:gd name="T3" fmla="*/ 42 h 42"/>
                  <a:gd name="T4" fmla="*/ 0 w 40"/>
                  <a:gd name="T5" fmla="*/ 39 h 42"/>
                  <a:gd name="T6" fmla="*/ 22 w 40"/>
                  <a:gd name="T7" fmla="*/ 0 h 42"/>
                  <a:gd name="T8" fmla="*/ 40 w 40"/>
                  <a:gd name="T9" fmla="*/ 1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2">
                    <a:moveTo>
                      <a:pt x="40" y="19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2" y="41"/>
                      <a:pt x="1" y="40"/>
                      <a:pt x="0" y="39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30" y="5"/>
                      <a:pt x="36" y="11"/>
                      <a:pt x="40" y="19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9" name="Freeform 33"/>
              <p:cNvSpPr/>
              <p:nvPr/>
            </p:nvSpPr>
            <p:spPr bwMode="auto">
              <a:xfrm>
                <a:off x="1147763" y="2328863"/>
                <a:ext cx="26988" cy="49213"/>
              </a:xfrm>
              <a:custGeom>
                <a:avLst/>
                <a:gdLst>
                  <a:gd name="T0" fmla="*/ 26 w 26"/>
                  <a:gd name="T1" fmla="*/ 7 h 46"/>
                  <a:gd name="T2" fmla="*/ 4 w 26"/>
                  <a:gd name="T3" fmla="*/ 46 h 46"/>
                  <a:gd name="T4" fmla="*/ 0 w 26"/>
                  <a:gd name="T5" fmla="*/ 45 h 46"/>
                  <a:gd name="T6" fmla="*/ 0 w 26"/>
                  <a:gd name="T7" fmla="*/ 0 h 46"/>
                  <a:gd name="T8" fmla="*/ 26 w 26"/>
                  <a:gd name="T9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6">
                    <a:moveTo>
                      <a:pt x="26" y="7"/>
                    </a:moveTo>
                    <a:cubicBezTo>
                      <a:pt x="4" y="46"/>
                      <a:pt x="4" y="46"/>
                      <a:pt x="4" y="46"/>
                    </a:cubicBezTo>
                    <a:cubicBezTo>
                      <a:pt x="3" y="46"/>
                      <a:pt x="2" y="45"/>
                      <a:pt x="0" y="4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8" y="3"/>
                      <a:pt x="26" y="7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0" name="Freeform 34"/>
              <p:cNvSpPr/>
              <p:nvPr/>
            </p:nvSpPr>
            <p:spPr bwMode="auto">
              <a:xfrm>
                <a:off x="1120775" y="2328863"/>
                <a:ext cx="25400" cy="49213"/>
              </a:xfrm>
              <a:custGeom>
                <a:avLst/>
                <a:gdLst>
                  <a:gd name="T0" fmla="*/ 25 w 25"/>
                  <a:gd name="T1" fmla="*/ 0 h 46"/>
                  <a:gd name="T2" fmla="*/ 25 w 25"/>
                  <a:gd name="T3" fmla="*/ 45 h 46"/>
                  <a:gd name="T4" fmla="*/ 21 w 25"/>
                  <a:gd name="T5" fmla="*/ 46 h 46"/>
                  <a:gd name="T6" fmla="*/ 0 w 25"/>
                  <a:gd name="T7" fmla="*/ 7 h 46"/>
                  <a:gd name="T8" fmla="*/ 25 w 25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46">
                    <a:moveTo>
                      <a:pt x="25" y="0"/>
                    </a:moveTo>
                    <a:cubicBezTo>
                      <a:pt x="25" y="45"/>
                      <a:pt x="25" y="45"/>
                      <a:pt x="25" y="45"/>
                    </a:cubicBezTo>
                    <a:cubicBezTo>
                      <a:pt x="24" y="45"/>
                      <a:pt x="22" y="46"/>
                      <a:pt x="21" y="4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7" y="3"/>
                      <a:pt x="16" y="0"/>
                      <a:pt x="25" y="0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1" name="Freeform 35"/>
              <p:cNvSpPr/>
              <p:nvPr/>
            </p:nvSpPr>
            <p:spPr bwMode="auto">
              <a:xfrm>
                <a:off x="1098550" y="2336801"/>
                <a:ext cx="42863" cy="44450"/>
              </a:xfrm>
              <a:custGeom>
                <a:avLst/>
                <a:gdLst>
                  <a:gd name="T0" fmla="*/ 18 w 40"/>
                  <a:gd name="T1" fmla="*/ 0 h 42"/>
                  <a:gd name="T2" fmla="*/ 40 w 40"/>
                  <a:gd name="T3" fmla="*/ 39 h 42"/>
                  <a:gd name="T4" fmla="*/ 37 w 40"/>
                  <a:gd name="T5" fmla="*/ 42 h 42"/>
                  <a:gd name="T6" fmla="*/ 0 w 40"/>
                  <a:gd name="T7" fmla="*/ 19 h 42"/>
                  <a:gd name="T8" fmla="*/ 18 w 40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2">
                    <a:moveTo>
                      <a:pt x="18" y="0"/>
                    </a:moveTo>
                    <a:cubicBezTo>
                      <a:pt x="40" y="39"/>
                      <a:pt x="40" y="39"/>
                      <a:pt x="40" y="39"/>
                    </a:cubicBezTo>
                    <a:cubicBezTo>
                      <a:pt x="39" y="40"/>
                      <a:pt x="38" y="41"/>
                      <a:pt x="37" y="42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4" y="11"/>
                      <a:pt x="11" y="5"/>
                      <a:pt x="18" y="0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2" name="Freeform 36"/>
              <p:cNvSpPr/>
              <p:nvPr/>
            </p:nvSpPr>
            <p:spPr bwMode="auto">
              <a:xfrm>
                <a:off x="1090613" y="2359026"/>
                <a:ext cx="47625" cy="28575"/>
              </a:xfrm>
              <a:custGeom>
                <a:avLst/>
                <a:gdLst>
                  <a:gd name="T0" fmla="*/ 7 w 45"/>
                  <a:gd name="T1" fmla="*/ 0 h 26"/>
                  <a:gd name="T2" fmla="*/ 45 w 45"/>
                  <a:gd name="T3" fmla="*/ 22 h 26"/>
                  <a:gd name="T4" fmla="*/ 44 w 45"/>
                  <a:gd name="T5" fmla="*/ 26 h 26"/>
                  <a:gd name="T6" fmla="*/ 0 w 45"/>
                  <a:gd name="T7" fmla="*/ 26 h 26"/>
                  <a:gd name="T8" fmla="*/ 7 w 45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26">
                    <a:moveTo>
                      <a:pt x="7" y="0"/>
                    </a:moveTo>
                    <a:cubicBezTo>
                      <a:pt x="45" y="22"/>
                      <a:pt x="45" y="22"/>
                      <a:pt x="45" y="22"/>
                    </a:cubicBezTo>
                    <a:cubicBezTo>
                      <a:pt x="44" y="23"/>
                      <a:pt x="44" y="25"/>
                      <a:pt x="44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6"/>
                      <a:pt x="3" y="7"/>
                      <a:pt x="7" y="0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3" name="Freeform 37"/>
              <p:cNvSpPr/>
              <p:nvPr/>
            </p:nvSpPr>
            <p:spPr bwMode="auto">
              <a:xfrm>
                <a:off x="1090613" y="2389188"/>
                <a:ext cx="47625" cy="26988"/>
              </a:xfrm>
              <a:custGeom>
                <a:avLst/>
                <a:gdLst>
                  <a:gd name="T0" fmla="*/ 0 w 45"/>
                  <a:gd name="T1" fmla="*/ 0 h 26"/>
                  <a:gd name="T2" fmla="*/ 44 w 45"/>
                  <a:gd name="T3" fmla="*/ 0 h 26"/>
                  <a:gd name="T4" fmla="*/ 45 w 45"/>
                  <a:gd name="T5" fmla="*/ 3 h 26"/>
                  <a:gd name="T6" fmla="*/ 7 w 45"/>
                  <a:gd name="T7" fmla="*/ 26 h 26"/>
                  <a:gd name="T8" fmla="*/ 0 w 45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26">
                    <a:moveTo>
                      <a:pt x="0" y="0"/>
                    </a:moveTo>
                    <a:cubicBezTo>
                      <a:pt x="44" y="0"/>
                      <a:pt x="44" y="0"/>
                      <a:pt x="44" y="0"/>
                    </a:cubicBezTo>
                    <a:cubicBezTo>
                      <a:pt x="44" y="1"/>
                      <a:pt x="44" y="2"/>
                      <a:pt x="45" y="3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3" y="18"/>
                      <a:pt x="0" y="9"/>
                      <a:pt x="0" y="0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4" name="Freeform 38"/>
              <p:cNvSpPr/>
              <p:nvPr/>
            </p:nvSpPr>
            <p:spPr bwMode="auto">
              <a:xfrm>
                <a:off x="1098550" y="2393951"/>
                <a:ext cx="42863" cy="44450"/>
              </a:xfrm>
              <a:custGeom>
                <a:avLst/>
                <a:gdLst>
                  <a:gd name="T0" fmla="*/ 0 w 40"/>
                  <a:gd name="T1" fmla="*/ 22 h 42"/>
                  <a:gd name="T2" fmla="*/ 37 w 40"/>
                  <a:gd name="T3" fmla="*/ 0 h 42"/>
                  <a:gd name="T4" fmla="*/ 40 w 40"/>
                  <a:gd name="T5" fmla="*/ 3 h 42"/>
                  <a:gd name="T6" fmla="*/ 18 w 40"/>
                  <a:gd name="T7" fmla="*/ 42 h 42"/>
                  <a:gd name="T8" fmla="*/ 0 w 40"/>
                  <a:gd name="T9" fmla="*/ 2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2">
                    <a:moveTo>
                      <a:pt x="0" y="22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38" y="1"/>
                      <a:pt x="39" y="2"/>
                      <a:pt x="40" y="3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11" y="37"/>
                      <a:pt x="4" y="30"/>
                      <a:pt x="0" y="22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5" name="Freeform 39"/>
              <p:cNvSpPr/>
              <p:nvPr/>
            </p:nvSpPr>
            <p:spPr bwMode="auto">
              <a:xfrm>
                <a:off x="1120775" y="2397126"/>
                <a:ext cx="25400" cy="49213"/>
              </a:xfrm>
              <a:custGeom>
                <a:avLst/>
                <a:gdLst>
                  <a:gd name="T0" fmla="*/ 0 w 25"/>
                  <a:gd name="T1" fmla="*/ 39 h 46"/>
                  <a:gd name="T2" fmla="*/ 21 w 25"/>
                  <a:gd name="T3" fmla="*/ 0 h 46"/>
                  <a:gd name="T4" fmla="*/ 25 w 25"/>
                  <a:gd name="T5" fmla="*/ 1 h 46"/>
                  <a:gd name="T6" fmla="*/ 25 w 25"/>
                  <a:gd name="T7" fmla="*/ 46 h 46"/>
                  <a:gd name="T8" fmla="*/ 0 w 25"/>
                  <a:gd name="T9" fmla="*/ 3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46">
                    <a:moveTo>
                      <a:pt x="0" y="39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2" y="1"/>
                      <a:pt x="24" y="1"/>
                      <a:pt x="25" y="1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16" y="46"/>
                      <a:pt x="7" y="44"/>
                      <a:pt x="0" y="39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6" name="Freeform 40"/>
              <p:cNvSpPr/>
              <p:nvPr/>
            </p:nvSpPr>
            <p:spPr bwMode="auto">
              <a:xfrm>
                <a:off x="1147763" y="2397126"/>
                <a:ext cx="26988" cy="49213"/>
              </a:xfrm>
              <a:custGeom>
                <a:avLst/>
                <a:gdLst>
                  <a:gd name="T0" fmla="*/ 0 w 26"/>
                  <a:gd name="T1" fmla="*/ 46 h 46"/>
                  <a:gd name="T2" fmla="*/ 0 w 26"/>
                  <a:gd name="T3" fmla="*/ 1 h 46"/>
                  <a:gd name="T4" fmla="*/ 4 w 26"/>
                  <a:gd name="T5" fmla="*/ 0 h 46"/>
                  <a:gd name="T6" fmla="*/ 26 w 26"/>
                  <a:gd name="T7" fmla="*/ 39 h 46"/>
                  <a:gd name="T8" fmla="*/ 0 w 26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6">
                    <a:moveTo>
                      <a:pt x="0" y="46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3" y="1"/>
                      <a:pt x="4" y="0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18" y="44"/>
                      <a:pt x="10" y="46"/>
                      <a:pt x="0" y="46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7" name="Freeform 41"/>
              <p:cNvSpPr/>
              <p:nvPr/>
            </p:nvSpPr>
            <p:spPr bwMode="auto">
              <a:xfrm>
                <a:off x="1152525" y="2393951"/>
                <a:ext cx="42863" cy="44450"/>
              </a:xfrm>
              <a:custGeom>
                <a:avLst/>
                <a:gdLst>
                  <a:gd name="T0" fmla="*/ 22 w 40"/>
                  <a:gd name="T1" fmla="*/ 42 h 42"/>
                  <a:gd name="T2" fmla="*/ 0 w 40"/>
                  <a:gd name="T3" fmla="*/ 3 h 42"/>
                  <a:gd name="T4" fmla="*/ 3 w 40"/>
                  <a:gd name="T5" fmla="*/ 0 h 42"/>
                  <a:gd name="T6" fmla="*/ 40 w 40"/>
                  <a:gd name="T7" fmla="*/ 22 h 42"/>
                  <a:gd name="T8" fmla="*/ 22 w 40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2">
                    <a:moveTo>
                      <a:pt x="22" y="4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40" y="22"/>
                      <a:pt x="40" y="22"/>
                      <a:pt x="40" y="22"/>
                    </a:cubicBezTo>
                    <a:cubicBezTo>
                      <a:pt x="36" y="30"/>
                      <a:pt x="30" y="37"/>
                      <a:pt x="22" y="42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8" name="Freeform 42"/>
              <p:cNvSpPr/>
              <p:nvPr/>
            </p:nvSpPr>
            <p:spPr bwMode="auto">
              <a:xfrm>
                <a:off x="1157288" y="2389188"/>
                <a:ext cx="46038" cy="26988"/>
              </a:xfrm>
              <a:custGeom>
                <a:avLst/>
                <a:gdLst>
                  <a:gd name="T0" fmla="*/ 37 w 44"/>
                  <a:gd name="T1" fmla="*/ 26 h 26"/>
                  <a:gd name="T2" fmla="*/ 0 w 44"/>
                  <a:gd name="T3" fmla="*/ 3 h 26"/>
                  <a:gd name="T4" fmla="*/ 1 w 44"/>
                  <a:gd name="T5" fmla="*/ 0 h 26"/>
                  <a:gd name="T6" fmla="*/ 44 w 44"/>
                  <a:gd name="T7" fmla="*/ 0 h 26"/>
                  <a:gd name="T8" fmla="*/ 37 w 44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37" y="26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9"/>
                      <a:pt x="41" y="18"/>
                      <a:pt x="37" y="26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9" name="Freeform 43"/>
              <p:cNvSpPr/>
              <p:nvPr/>
            </p:nvSpPr>
            <p:spPr bwMode="auto">
              <a:xfrm>
                <a:off x="1211263" y="2414588"/>
                <a:ext cx="98425" cy="103188"/>
              </a:xfrm>
              <a:custGeom>
                <a:avLst/>
                <a:gdLst>
                  <a:gd name="T0" fmla="*/ 93 w 93"/>
                  <a:gd name="T1" fmla="*/ 45 h 97"/>
                  <a:gd name="T2" fmla="*/ 92 w 93"/>
                  <a:gd name="T3" fmla="*/ 40 h 97"/>
                  <a:gd name="T4" fmla="*/ 85 w 93"/>
                  <a:gd name="T5" fmla="*/ 34 h 97"/>
                  <a:gd name="T6" fmla="*/ 83 w 93"/>
                  <a:gd name="T7" fmla="*/ 30 h 97"/>
                  <a:gd name="T8" fmla="*/ 84 w 93"/>
                  <a:gd name="T9" fmla="*/ 21 h 97"/>
                  <a:gd name="T10" fmla="*/ 81 w 93"/>
                  <a:gd name="T11" fmla="*/ 17 h 97"/>
                  <a:gd name="T12" fmla="*/ 72 w 93"/>
                  <a:gd name="T13" fmla="*/ 16 h 97"/>
                  <a:gd name="T14" fmla="*/ 69 w 93"/>
                  <a:gd name="T15" fmla="*/ 13 h 97"/>
                  <a:gd name="T16" fmla="*/ 65 w 93"/>
                  <a:gd name="T17" fmla="*/ 4 h 97"/>
                  <a:gd name="T18" fmla="*/ 61 w 93"/>
                  <a:gd name="T19" fmla="*/ 3 h 97"/>
                  <a:gd name="T20" fmla="*/ 53 w 93"/>
                  <a:gd name="T21" fmla="*/ 7 h 97"/>
                  <a:gd name="T22" fmla="*/ 48 w 93"/>
                  <a:gd name="T23" fmla="*/ 6 h 97"/>
                  <a:gd name="T24" fmla="*/ 44 w 93"/>
                  <a:gd name="T25" fmla="*/ 0 h 97"/>
                  <a:gd name="T26" fmla="*/ 38 w 93"/>
                  <a:gd name="T27" fmla="*/ 7 h 97"/>
                  <a:gd name="T28" fmla="*/ 34 w 93"/>
                  <a:gd name="T29" fmla="*/ 8 h 97"/>
                  <a:gd name="T30" fmla="*/ 25 w 93"/>
                  <a:gd name="T31" fmla="*/ 6 h 97"/>
                  <a:gd name="T32" fmla="*/ 21 w 93"/>
                  <a:gd name="T33" fmla="*/ 8 h 97"/>
                  <a:gd name="T34" fmla="*/ 19 w 93"/>
                  <a:gd name="T35" fmla="*/ 17 h 97"/>
                  <a:gd name="T36" fmla="*/ 16 w 93"/>
                  <a:gd name="T37" fmla="*/ 21 h 97"/>
                  <a:gd name="T38" fmla="*/ 7 w 93"/>
                  <a:gd name="T39" fmla="*/ 23 h 97"/>
                  <a:gd name="T40" fmla="*/ 5 w 93"/>
                  <a:gd name="T41" fmla="*/ 27 h 97"/>
                  <a:gd name="T42" fmla="*/ 8 w 93"/>
                  <a:gd name="T43" fmla="*/ 36 h 97"/>
                  <a:gd name="T44" fmla="*/ 6 w 93"/>
                  <a:gd name="T45" fmla="*/ 41 h 97"/>
                  <a:gd name="T46" fmla="*/ 0 w 93"/>
                  <a:gd name="T47" fmla="*/ 48 h 97"/>
                  <a:gd name="T48" fmla="*/ 0 w 93"/>
                  <a:gd name="T49" fmla="*/ 53 h 97"/>
                  <a:gd name="T50" fmla="*/ 7 w 93"/>
                  <a:gd name="T51" fmla="*/ 59 h 97"/>
                  <a:gd name="T52" fmla="*/ 8 w 93"/>
                  <a:gd name="T53" fmla="*/ 64 h 97"/>
                  <a:gd name="T54" fmla="*/ 6 w 93"/>
                  <a:gd name="T55" fmla="*/ 73 h 97"/>
                  <a:gd name="T56" fmla="*/ 9 w 93"/>
                  <a:gd name="T57" fmla="*/ 77 h 97"/>
                  <a:gd name="T58" fmla="*/ 18 w 93"/>
                  <a:gd name="T59" fmla="*/ 79 h 97"/>
                  <a:gd name="T60" fmla="*/ 21 w 93"/>
                  <a:gd name="T61" fmla="*/ 82 h 97"/>
                  <a:gd name="T62" fmla="*/ 24 w 93"/>
                  <a:gd name="T63" fmla="*/ 91 h 97"/>
                  <a:gd name="T64" fmla="*/ 28 w 93"/>
                  <a:gd name="T65" fmla="*/ 93 h 97"/>
                  <a:gd name="T66" fmla="*/ 37 w 93"/>
                  <a:gd name="T67" fmla="*/ 90 h 97"/>
                  <a:gd name="T68" fmla="*/ 41 w 93"/>
                  <a:gd name="T69" fmla="*/ 91 h 97"/>
                  <a:gd name="T70" fmla="*/ 46 w 93"/>
                  <a:gd name="T71" fmla="*/ 97 h 97"/>
                  <a:gd name="T72" fmla="*/ 51 w 93"/>
                  <a:gd name="T73" fmla="*/ 91 h 97"/>
                  <a:gd name="T74" fmla="*/ 56 w 93"/>
                  <a:gd name="T75" fmla="*/ 90 h 97"/>
                  <a:gd name="T76" fmla="*/ 64 w 93"/>
                  <a:gd name="T77" fmla="*/ 93 h 97"/>
                  <a:gd name="T78" fmla="*/ 68 w 93"/>
                  <a:gd name="T79" fmla="*/ 91 h 97"/>
                  <a:gd name="T80" fmla="*/ 71 w 93"/>
                  <a:gd name="T81" fmla="*/ 82 h 97"/>
                  <a:gd name="T82" fmla="*/ 75 w 93"/>
                  <a:gd name="T83" fmla="*/ 79 h 97"/>
                  <a:gd name="T84" fmla="*/ 84 w 93"/>
                  <a:gd name="T85" fmla="*/ 78 h 97"/>
                  <a:gd name="T86" fmla="*/ 86 w 93"/>
                  <a:gd name="T87" fmla="*/ 73 h 97"/>
                  <a:gd name="T88" fmla="*/ 84 w 93"/>
                  <a:gd name="T89" fmla="*/ 64 h 97"/>
                  <a:gd name="T90" fmla="*/ 86 w 93"/>
                  <a:gd name="T91" fmla="*/ 60 h 97"/>
                  <a:gd name="T92" fmla="*/ 93 w 93"/>
                  <a:gd name="T93" fmla="*/ 5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3" h="97">
                    <a:moveTo>
                      <a:pt x="87" y="49"/>
                    </a:moveTo>
                    <a:cubicBezTo>
                      <a:pt x="93" y="49"/>
                      <a:pt x="93" y="49"/>
                      <a:pt x="93" y="49"/>
                    </a:cubicBezTo>
                    <a:cubicBezTo>
                      <a:pt x="93" y="47"/>
                      <a:pt x="93" y="46"/>
                      <a:pt x="93" y="45"/>
                    </a:cubicBezTo>
                    <a:cubicBezTo>
                      <a:pt x="87" y="45"/>
                      <a:pt x="87" y="45"/>
                      <a:pt x="87" y="45"/>
                    </a:cubicBezTo>
                    <a:cubicBezTo>
                      <a:pt x="87" y="44"/>
                      <a:pt x="87" y="43"/>
                      <a:pt x="87" y="42"/>
                    </a:cubicBezTo>
                    <a:cubicBezTo>
                      <a:pt x="92" y="40"/>
                      <a:pt x="92" y="40"/>
                      <a:pt x="92" y="40"/>
                    </a:cubicBezTo>
                    <a:cubicBezTo>
                      <a:pt x="92" y="39"/>
                      <a:pt x="92" y="37"/>
                      <a:pt x="91" y="36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85" y="36"/>
                      <a:pt x="85" y="35"/>
                      <a:pt x="85" y="34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89" y="30"/>
                      <a:pt x="89" y="29"/>
                      <a:pt x="88" y="28"/>
                    </a:cubicBezTo>
                    <a:cubicBezTo>
                      <a:pt x="83" y="30"/>
                      <a:pt x="83" y="30"/>
                      <a:pt x="83" y="30"/>
                    </a:cubicBezTo>
                    <a:cubicBezTo>
                      <a:pt x="83" y="29"/>
                      <a:pt x="82" y="28"/>
                      <a:pt x="82" y="27"/>
                    </a:cubicBezTo>
                    <a:cubicBezTo>
                      <a:pt x="86" y="24"/>
                      <a:pt x="86" y="24"/>
                      <a:pt x="86" y="24"/>
                    </a:cubicBezTo>
                    <a:cubicBezTo>
                      <a:pt x="86" y="23"/>
                      <a:pt x="85" y="22"/>
                      <a:pt x="84" y="21"/>
                    </a:cubicBezTo>
                    <a:cubicBezTo>
                      <a:pt x="79" y="23"/>
                      <a:pt x="79" y="23"/>
                      <a:pt x="79" y="23"/>
                    </a:cubicBezTo>
                    <a:cubicBezTo>
                      <a:pt x="79" y="23"/>
                      <a:pt x="78" y="22"/>
                      <a:pt x="78" y="21"/>
                    </a:cubicBezTo>
                    <a:cubicBezTo>
                      <a:pt x="81" y="17"/>
                      <a:pt x="81" y="17"/>
                      <a:pt x="81" y="17"/>
                    </a:cubicBezTo>
                    <a:cubicBezTo>
                      <a:pt x="81" y="16"/>
                      <a:pt x="80" y="15"/>
                      <a:pt x="79" y="14"/>
                    </a:cubicBezTo>
                    <a:cubicBezTo>
                      <a:pt x="74" y="18"/>
                      <a:pt x="74" y="18"/>
                      <a:pt x="74" y="18"/>
                    </a:cubicBezTo>
                    <a:cubicBezTo>
                      <a:pt x="74" y="17"/>
                      <a:pt x="73" y="16"/>
                      <a:pt x="72" y="16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4" y="10"/>
                      <a:pt x="73" y="9"/>
                      <a:pt x="72" y="9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8" y="13"/>
                      <a:pt x="67" y="12"/>
                      <a:pt x="66" y="12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67" y="5"/>
                      <a:pt x="66" y="5"/>
                      <a:pt x="65" y="4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1" y="9"/>
                      <a:pt x="61" y="9"/>
                      <a:pt x="60" y="8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60" y="2"/>
                      <a:pt x="59" y="2"/>
                      <a:pt x="57" y="2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4" y="7"/>
                      <a:pt x="54" y="7"/>
                      <a:pt x="53" y="7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2" y="0"/>
                      <a:pt x="50" y="0"/>
                      <a:pt x="49" y="0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7" y="6"/>
                      <a:pt x="46" y="6"/>
                    </a:cubicBezTo>
                    <a:cubicBezTo>
                      <a:pt x="46" y="6"/>
                      <a:pt x="46" y="6"/>
                      <a:pt x="45" y="6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3" y="0"/>
                      <a:pt x="42" y="0"/>
                      <a:pt x="41" y="1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0" y="7"/>
                      <a:pt x="39" y="7"/>
                      <a:pt x="38" y="7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2"/>
                      <a:pt x="34" y="2"/>
                      <a:pt x="33" y="2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3" y="9"/>
                      <a:pt x="32" y="9"/>
                      <a:pt x="31" y="9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7" y="5"/>
                      <a:pt x="26" y="5"/>
                      <a:pt x="25" y="6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6" y="12"/>
                      <a:pt x="26" y="12"/>
                      <a:pt x="25" y="13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0" y="9"/>
                      <a:pt x="19" y="10"/>
                      <a:pt x="18" y="10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0" y="16"/>
                      <a:pt x="20" y="17"/>
                      <a:pt x="19" y="17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4"/>
                      <a:pt x="13" y="15"/>
                      <a:pt x="12" y="16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5" y="21"/>
                      <a:pt x="15" y="22"/>
                      <a:pt x="14" y="23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8" y="21"/>
                      <a:pt x="8" y="22"/>
                      <a:pt x="7" y="23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1" y="28"/>
                      <a:pt x="11" y="29"/>
                      <a:pt x="10" y="29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4" y="29"/>
                      <a:pt x="4" y="30"/>
                      <a:pt x="3" y="31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5"/>
                      <a:pt x="8" y="36"/>
                      <a:pt x="8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2" y="37"/>
                      <a:pt x="1" y="38"/>
                      <a:pt x="1" y="39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6" y="42"/>
                      <a:pt x="6" y="43"/>
                      <a:pt x="6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5"/>
                      <a:pt x="0" y="47"/>
                      <a:pt x="0" y="48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50"/>
                      <a:pt x="6" y="51"/>
                      <a:pt x="6" y="51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4"/>
                      <a:pt x="1" y="55"/>
                      <a:pt x="1" y="57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7" y="57"/>
                      <a:pt x="7" y="58"/>
                      <a:pt x="7" y="59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3"/>
                      <a:pt x="2" y="64"/>
                      <a:pt x="3" y="65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9" y="65"/>
                      <a:pt x="9" y="65"/>
                      <a:pt x="9" y="66"/>
                    </a:cubicBezTo>
                    <a:cubicBezTo>
                      <a:pt x="5" y="69"/>
                      <a:pt x="5" y="69"/>
                      <a:pt x="5" y="69"/>
                    </a:cubicBezTo>
                    <a:cubicBezTo>
                      <a:pt x="5" y="71"/>
                      <a:pt x="6" y="72"/>
                      <a:pt x="6" y="73"/>
                    </a:cubicBezTo>
                    <a:cubicBezTo>
                      <a:pt x="12" y="70"/>
                      <a:pt x="12" y="70"/>
                      <a:pt x="12" y="70"/>
                    </a:cubicBezTo>
                    <a:cubicBezTo>
                      <a:pt x="12" y="71"/>
                      <a:pt x="13" y="72"/>
                      <a:pt x="13" y="73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10" y="78"/>
                      <a:pt x="10" y="79"/>
                      <a:pt x="11" y="80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17" y="77"/>
                      <a:pt x="17" y="78"/>
                      <a:pt x="18" y="79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5" y="84"/>
                      <a:pt x="16" y="85"/>
                      <a:pt x="17" y="86"/>
                    </a:cubicBezTo>
                    <a:cubicBezTo>
                      <a:pt x="21" y="82"/>
                      <a:pt x="21" y="82"/>
                      <a:pt x="21" y="82"/>
                    </a:cubicBezTo>
                    <a:cubicBezTo>
                      <a:pt x="22" y="82"/>
                      <a:pt x="23" y="83"/>
                      <a:pt x="23" y="84"/>
                    </a:cubicBezTo>
                    <a:cubicBezTo>
                      <a:pt x="21" y="89"/>
                      <a:pt x="21" y="89"/>
                      <a:pt x="21" y="89"/>
                    </a:cubicBezTo>
                    <a:cubicBezTo>
                      <a:pt x="22" y="90"/>
                      <a:pt x="23" y="90"/>
                      <a:pt x="24" y="91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8" y="87"/>
                      <a:pt x="29" y="87"/>
                      <a:pt x="30" y="87"/>
                    </a:cubicBezTo>
                    <a:cubicBezTo>
                      <a:pt x="28" y="93"/>
                      <a:pt x="28" y="93"/>
                      <a:pt x="28" y="93"/>
                    </a:cubicBezTo>
                    <a:cubicBezTo>
                      <a:pt x="29" y="94"/>
                      <a:pt x="30" y="94"/>
                      <a:pt x="31" y="94"/>
                    </a:cubicBezTo>
                    <a:cubicBezTo>
                      <a:pt x="34" y="89"/>
                      <a:pt x="34" y="89"/>
                      <a:pt x="34" y="89"/>
                    </a:cubicBezTo>
                    <a:cubicBezTo>
                      <a:pt x="35" y="89"/>
                      <a:pt x="36" y="90"/>
                      <a:pt x="37" y="90"/>
                    </a:cubicBezTo>
                    <a:cubicBezTo>
                      <a:pt x="36" y="96"/>
                      <a:pt x="36" y="96"/>
                      <a:pt x="36" y="96"/>
                    </a:cubicBezTo>
                    <a:cubicBezTo>
                      <a:pt x="37" y="96"/>
                      <a:pt x="38" y="96"/>
                      <a:pt x="40" y="97"/>
                    </a:cubicBezTo>
                    <a:cubicBezTo>
                      <a:pt x="41" y="91"/>
                      <a:pt x="41" y="91"/>
                      <a:pt x="41" y="91"/>
                    </a:cubicBezTo>
                    <a:cubicBezTo>
                      <a:pt x="42" y="91"/>
                      <a:pt x="43" y="91"/>
                      <a:pt x="44" y="91"/>
                    </a:cubicBezTo>
                    <a:cubicBezTo>
                      <a:pt x="44" y="97"/>
                      <a:pt x="44" y="97"/>
                      <a:pt x="44" y="97"/>
                    </a:cubicBezTo>
                    <a:cubicBezTo>
                      <a:pt x="45" y="97"/>
                      <a:pt x="46" y="97"/>
                      <a:pt x="46" y="97"/>
                    </a:cubicBezTo>
                    <a:cubicBezTo>
                      <a:pt x="47" y="97"/>
                      <a:pt x="47" y="97"/>
                      <a:pt x="48" y="97"/>
                    </a:cubicBezTo>
                    <a:cubicBezTo>
                      <a:pt x="48" y="91"/>
                      <a:pt x="48" y="91"/>
                      <a:pt x="48" y="91"/>
                    </a:cubicBezTo>
                    <a:cubicBezTo>
                      <a:pt x="49" y="91"/>
                      <a:pt x="50" y="91"/>
                      <a:pt x="51" y="91"/>
                    </a:cubicBezTo>
                    <a:cubicBezTo>
                      <a:pt x="53" y="97"/>
                      <a:pt x="53" y="97"/>
                      <a:pt x="53" y="97"/>
                    </a:cubicBezTo>
                    <a:cubicBezTo>
                      <a:pt x="54" y="96"/>
                      <a:pt x="55" y="96"/>
                      <a:pt x="56" y="96"/>
                    </a:cubicBezTo>
                    <a:cubicBezTo>
                      <a:pt x="56" y="90"/>
                      <a:pt x="56" y="90"/>
                      <a:pt x="56" y="90"/>
                    </a:cubicBezTo>
                    <a:cubicBezTo>
                      <a:pt x="57" y="90"/>
                      <a:pt x="57" y="90"/>
                      <a:pt x="58" y="89"/>
                    </a:cubicBezTo>
                    <a:cubicBezTo>
                      <a:pt x="61" y="95"/>
                      <a:pt x="61" y="95"/>
                      <a:pt x="61" y="95"/>
                    </a:cubicBezTo>
                    <a:cubicBezTo>
                      <a:pt x="62" y="94"/>
                      <a:pt x="63" y="94"/>
                      <a:pt x="64" y="93"/>
                    </a:cubicBezTo>
                    <a:cubicBezTo>
                      <a:pt x="63" y="88"/>
                      <a:pt x="63" y="88"/>
                      <a:pt x="63" y="88"/>
                    </a:cubicBezTo>
                    <a:cubicBezTo>
                      <a:pt x="63" y="87"/>
                      <a:pt x="64" y="87"/>
                      <a:pt x="65" y="86"/>
                    </a:cubicBezTo>
                    <a:cubicBezTo>
                      <a:pt x="68" y="91"/>
                      <a:pt x="68" y="91"/>
                      <a:pt x="68" y="91"/>
                    </a:cubicBezTo>
                    <a:cubicBezTo>
                      <a:pt x="69" y="91"/>
                      <a:pt x="71" y="90"/>
                      <a:pt x="72" y="89"/>
                    </a:cubicBezTo>
                    <a:cubicBezTo>
                      <a:pt x="69" y="84"/>
                      <a:pt x="69" y="84"/>
                      <a:pt x="69" y="84"/>
                    </a:cubicBezTo>
                    <a:cubicBezTo>
                      <a:pt x="70" y="83"/>
                      <a:pt x="71" y="83"/>
                      <a:pt x="71" y="82"/>
                    </a:cubicBezTo>
                    <a:cubicBezTo>
                      <a:pt x="75" y="87"/>
                      <a:pt x="75" y="87"/>
                      <a:pt x="75" y="87"/>
                    </a:cubicBezTo>
                    <a:cubicBezTo>
                      <a:pt x="76" y="86"/>
                      <a:pt x="77" y="85"/>
                      <a:pt x="78" y="84"/>
                    </a:cubicBezTo>
                    <a:cubicBezTo>
                      <a:pt x="75" y="79"/>
                      <a:pt x="75" y="79"/>
                      <a:pt x="75" y="79"/>
                    </a:cubicBezTo>
                    <a:cubicBezTo>
                      <a:pt x="75" y="79"/>
                      <a:pt x="76" y="78"/>
                      <a:pt x="77" y="77"/>
                    </a:cubicBezTo>
                    <a:cubicBezTo>
                      <a:pt x="81" y="81"/>
                      <a:pt x="81" y="81"/>
                      <a:pt x="81" y="81"/>
                    </a:cubicBezTo>
                    <a:cubicBezTo>
                      <a:pt x="82" y="80"/>
                      <a:pt x="83" y="79"/>
                      <a:pt x="84" y="78"/>
                    </a:cubicBezTo>
                    <a:cubicBezTo>
                      <a:pt x="80" y="73"/>
                      <a:pt x="80" y="73"/>
                      <a:pt x="80" y="73"/>
                    </a:cubicBezTo>
                    <a:cubicBezTo>
                      <a:pt x="80" y="73"/>
                      <a:pt x="81" y="72"/>
                      <a:pt x="81" y="71"/>
                    </a:cubicBezTo>
                    <a:cubicBezTo>
                      <a:pt x="86" y="73"/>
                      <a:pt x="86" y="73"/>
                      <a:pt x="86" y="73"/>
                    </a:cubicBezTo>
                    <a:cubicBezTo>
                      <a:pt x="87" y="72"/>
                      <a:pt x="87" y="71"/>
                      <a:pt x="88" y="70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84" y="66"/>
                      <a:pt x="84" y="65"/>
                      <a:pt x="84" y="64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0" y="64"/>
                      <a:pt x="91" y="63"/>
                      <a:pt x="91" y="62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86" y="59"/>
                      <a:pt x="86" y="58"/>
                      <a:pt x="86" y="57"/>
                    </a:cubicBezTo>
                    <a:cubicBezTo>
                      <a:pt x="92" y="57"/>
                      <a:pt x="92" y="57"/>
                      <a:pt x="92" y="57"/>
                    </a:cubicBezTo>
                    <a:cubicBezTo>
                      <a:pt x="92" y="56"/>
                      <a:pt x="92" y="55"/>
                      <a:pt x="93" y="54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1"/>
                      <a:pt x="87" y="50"/>
                      <a:pt x="87" y="49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0" name="Freeform 44"/>
              <p:cNvSpPr/>
              <p:nvPr/>
            </p:nvSpPr>
            <p:spPr bwMode="auto">
              <a:xfrm>
                <a:off x="1268413" y="2446338"/>
                <a:ext cx="31750" cy="19050"/>
              </a:xfrm>
              <a:custGeom>
                <a:avLst/>
                <a:gdLst>
                  <a:gd name="T0" fmla="*/ 31 w 31"/>
                  <a:gd name="T1" fmla="*/ 18 h 18"/>
                  <a:gd name="T2" fmla="*/ 1 w 31"/>
                  <a:gd name="T3" fmla="*/ 18 h 18"/>
                  <a:gd name="T4" fmla="*/ 0 w 31"/>
                  <a:gd name="T5" fmla="*/ 15 h 18"/>
                  <a:gd name="T6" fmla="*/ 26 w 31"/>
                  <a:gd name="T7" fmla="*/ 0 h 18"/>
                  <a:gd name="T8" fmla="*/ 31 w 31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8">
                    <a:moveTo>
                      <a:pt x="31" y="18"/>
                    </a:moveTo>
                    <a:cubicBezTo>
                      <a:pt x="1" y="18"/>
                      <a:pt x="1" y="18"/>
                      <a:pt x="1" y="18"/>
                    </a:cubicBezTo>
                    <a:cubicBezTo>
                      <a:pt x="0" y="17"/>
                      <a:pt x="0" y="16"/>
                      <a:pt x="0" y="15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9" y="5"/>
                      <a:pt x="30" y="11"/>
                      <a:pt x="31" y="18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1" name="Oval 45"/>
              <p:cNvSpPr>
                <a:spLocks noChangeArrowheads="1"/>
              </p:cNvSpPr>
              <p:nvPr/>
            </p:nvSpPr>
            <p:spPr bwMode="auto">
              <a:xfrm>
                <a:off x="1257300" y="2462213"/>
                <a:ext cx="7938" cy="7938"/>
              </a:xfrm>
              <a:prstGeom prst="ellipse">
                <a:avLst/>
              </a:pr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2" name="Freeform 46"/>
              <p:cNvSpPr/>
              <p:nvPr/>
            </p:nvSpPr>
            <p:spPr bwMode="auto">
              <a:xfrm>
                <a:off x="1265238" y="2430463"/>
                <a:ext cx="28575" cy="31750"/>
              </a:xfrm>
              <a:custGeom>
                <a:avLst/>
                <a:gdLst>
                  <a:gd name="T0" fmla="*/ 28 w 28"/>
                  <a:gd name="T1" fmla="*/ 14 h 30"/>
                  <a:gd name="T2" fmla="*/ 2 w 28"/>
                  <a:gd name="T3" fmla="*/ 30 h 30"/>
                  <a:gd name="T4" fmla="*/ 0 w 28"/>
                  <a:gd name="T5" fmla="*/ 28 h 30"/>
                  <a:gd name="T6" fmla="*/ 15 w 28"/>
                  <a:gd name="T7" fmla="*/ 0 h 30"/>
                  <a:gd name="T8" fmla="*/ 28 w 28"/>
                  <a:gd name="T9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0">
                    <a:moveTo>
                      <a:pt x="28" y="14"/>
                    </a:moveTo>
                    <a:cubicBezTo>
                      <a:pt x="2" y="30"/>
                      <a:pt x="2" y="30"/>
                      <a:pt x="2" y="30"/>
                    </a:cubicBezTo>
                    <a:cubicBezTo>
                      <a:pt x="2" y="29"/>
                      <a:pt x="1" y="28"/>
                      <a:pt x="0" y="28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1" y="4"/>
                      <a:pt x="25" y="8"/>
                      <a:pt x="28" y="14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3" name="Freeform 47"/>
              <p:cNvSpPr/>
              <p:nvPr/>
            </p:nvSpPr>
            <p:spPr bwMode="auto">
              <a:xfrm>
                <a:off x="1262063" y="2425701"/>
                <a:ext cx="19050" cy="33338"/>
              </a:xfrm>
              <a:custGeom>
                <a:avLst/>
                <a:gdLst>
                  <a:gd name="T0" fmla="*/ 18 w 18"/>
                  <a:gd name="T1" fmla="*/ 5 h 32"/>
                  <a:gd name="T2" fmla="*/ 3 w 18"/>
                  <a:gd name="T3" fmla="*/ 32 h 32"/>
                  <a:gd name="T4" fmla="*/ 0 w 18"/>
                  <a:gd name="T5" fmla="*/ 31 h 32"/>
                  <a:gd name="T6" fmla="*/ 0 w 18"/>
                  <a:gd name="T7" fmla="*/ 0 h 32"/>
                  <a:gd name="T8" fmla="*/ 18 w 1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2">
                    <a:moveTo>
                      <a:pt x="18" y="5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1" y="31"/>
                      <a:pt x="0" y="3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12" y="2"/>
                      <a:pt x="18" y="5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4" name="Freeform 48"/>
              <p:cNvSpPr/>
              <p:nvPr/>
            </p:nvSpPr>
            <p:spPr bwMode="auto">
              <a:xfrm>
                <a:off x="1241425" y="2425701"/>
                <a:ext cx="19050" cy="33338"/>
              </a:xfrm>
              <a:custGeom>
                <a:avLst/>
                <a:gdLst>
                  <a:gd name="T0" fmla="*/ 18 w 18"/>
                  <a:gd name="T1" fmla="*/ 0 h 32"/>
                  <a:gd name="T2" fmla="*/ 18 w 18"/>
                  <a:gd name="T3" fmla="*/ 31 h 32"/>
                  <a:gd name="T4" fmla="*/ 15 w 18"/>
                  <a:gd name="T5" fmla="*/ 32 h 32"/>
                  <a:gd name="T6" fmla="*/ 0 w 18"/>
                  <a:gd name="T7" fmla="*/ 5 h 32"/>
                  <a:gd name="T8" fmla="*/ 18 w 1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2">
                    <a:moveTo>
                      <a:pt x="18" y="0"/>
                    </a:moveTo>
                    <a:cubicBezTo>
                      <a:pt x="18" y="31"/>
                      <a:pt x="18" y="31"/>
                      <a:pt x="18" y="31"/>
                    </a:cubicBezTo>
                    <a:cubicBezTo>
                      <a:pt x="17" y="31"/>
                      <a:pt x="16" y="32"/>
                      <a:pt x="15" y="3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6" y="2"/>
                      <a:pt x="12" y="0"/>
                      <a:pt x="18" y="0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5" name="Freeform 49"/>
              <p:cNvSpPr/>
              <p:nvPr/>
            </p:nvSpPr>
            <p:spPr bwMode="auto">
              <a:xfrm>
                <a:off x="1227138" y="2430463"/>
                <a:ext cx="30163" cy="31750"/>
              </a:xfrm>
              <a:custGeom>
                <a:avLst/>
                <a:gdLst>
                  <a:gd name="T0" fmla="*/ 13 w 28"/>
                  <a:gd name="T1" fmla="*/ 0 h 30"/>
                  <a:gd name="T2" fmla="*/ 28 w 28"/>
                  <a:gd name="T3" fmla="*/ 28 h 30"/>
                  <a:gd name="T4" fmla="*/ 26 w 28"/>
                  <a:gd name="T5" fmla="*/ 30 h 30"/>
                  <a:gd name="T6" fmla="*/ 0 w 28"/>
                  <a:gd name="T7" fmla="*/ 14 h 30"/>
                  <a:gd name="T8" fmla="*/ 13 w 2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0">
                    <a:moveTo>
                      <a:pt x="13" y="0"/>
                    </a:moveTo>
                    <a:cubicBezTo>
                      <a:pt x="28" y="28"/>
                      <a:pt x="28" y="28"/>
                      <a:pt x="28" y="28"/>
                    </a:cubicBezTo>
                    <a:cubicBezTo>
                      <a:pt x="27" y="28"/>
                      <a:pt x="26" y="29"/>
                      <a:pt x="26" y="3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3" y="8"/>
                      <a:pt x="7" y="4"/>
                      <a:pt x="13" y="0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6" name="Freeform 50"/>
              <p:cNvSpPr/>
              <p:nvPr/>
            </p:nvSpPr>
            <p:spPr bwMode="auto">
              <a:xfrm>
                <a:off x="1220788" y="2446338"/>
                <a:ext cx="33338" cy="19050"/>
              </a:xfrm>
              <a:custGeom>
                <a:avLst/>
                <a:gdLst>
                  <a:gd name="T0" fmla="*/ 5 w 31"/>
                  <a:gd name="T1" fmla="*/ 0 h 18"/>
                  <a:gd name="T2" fmla="*/ 31 w 31"/>
                  <a:gd name="T3" fmla="*/ 15 h 18"/>
                  <a:gd name="T4" fmla="*/ 30 w 31"/>
                  <a:gd name="T5" fmla="*/ 18 h 18"/>
                  <a:gd name="T6" fmla="*/ 0 w 31"/>
                  <a:gd name="T7" fmla="*/ 18 h 18"/>
                  <a:gd name="T8" fmla="*/ 5 w 31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8">
                    <a:moveTo>
                      <a:pt x="5" y="0"/>
                    </a:move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6"/>
                      <a:pt x="31" y="17"/>
                      <a:pt x="3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1"/>
                      <a:pt x="2" y="5"/>
                      <a:pt x="5" y="0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7" name="Freeform 51"/>
              <p:cNvSpPr/>
              <p:nvPr/>
            </p:nvSpPr>
            <p:spPr bwMode="auto">
              <a:xfrm>
                <a:off x="1220788" y="2466976"/>
                <a:ext cx="33338" cy="19050"/>
              </a:xfrm>
              <a:custGeom>
                <a:avLst/>
                <a:gdLst>
                  <a:gd name="T0" fmla="*/ 0 w 31"/>
                  <a:gd name="T1" fmla="*/ 0 h 19"/>
                  <a:gd name="T2" fmla="*/ 30 w 31"/>
                  <a:gd name="T3" fmla="*/ 0 h 19"/>
                  <a:gd name="T4" fmla="*/ 31 w 31"/>
                  <a:gd name="T5" fmla="*/ 3 h 19"/>
                  <a:gd name="T6" fmla="*/ 5 w 31"/>
                  <a:gd name="T7" fmla="*/ 19 h 19"/>
                  <a:gd name="T8" fmla="*/ 0 w 31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9">
                    <a:moveTo>
                      <a:pt x="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1" y="1"/>
                      <a:pt x="31" y="2"/>
                      <a:pt x="31" y="3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2" y="13"/>
                      <a:pt x="1" y="7"/>
                      <a:pt x="0" y="0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8" name="Freeform 52"/>
              <p:cNvSpPr/>
              <p:nvPr/>
            </p:nvSpPr>
            <p:spPr bwMode="auto">
              <a:xfrm>
                <a:off x="1227138" y="2470151"/>
                <a:ext cx="30163" cy="31750"/>
              </a:xfrm>
              <a:custGeom>
                <a:avLst/>
                <a:gdLst>
                  <a:gd name="T0" fmla="*/ 0 w 28"/>
                  <a:gd name="T1" fmla="*/ 16 h 29"/>
                  <a:gd name="T2" fmla="*/ 26 w 28"/>
                  <a:gd name="T3" fmla="*/ 0 h 29"/>
                  <a:gd name="T4" fmla="*/ 28 w 28"/>
                  <a:gd name="T5" fmla="*/ 2 h 29"/>
                  <a:gd name="T6" fmla="*/ 13 w 28"/>
                  <a:gd name="T7" fmla="*/ 29 h 29"/>
                  <a:gd name="T8" fmla="*/ 0 w 28"/>
                  <a:gd name="T9" fmla="*/ 1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9">
                    <a:moveTo>
                      <a:pt x="0" y="16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6" y="1"/>
                      <a:pt x="27" y="1"/>
                      <a:pt x="28" y="2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7" y="26"/>
                      <a:pt x="3" y="21"/>
                      <a:pt x="0" y="16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9" name="Freeform 53"/>
              <p:cNvSpPr/>
              <p:nvPr/>
            </p:nvSpPr>
            <p:spPr bwMode="auto">
              <a:xfrm>
                <a:off x="1241425" y="2473326"/>
                <a:ext cx="19050" cy="33338"/>
              </a:xfrm>
              <a:custGeom>
                <a:avLst/>
                <a:gdLst>
                  <a:gd name="T0" fmla="*/ 0 w 18"/>
                  <a:gd name="T1" fmla="*/ 27 h 32"/>
                  <a:gd name="T2" fmla="*/ 15 w 18"/>
                  <a:gd name="T3" fmla="*/ 0 h 32"/>
                  <a:gd name="T4" fmla="*/ 18 w 18"/>
                  <a:gd name="T5" fmla="*/ 1 h 32"/>
                  <a:gd name="T6" fmla="*/ 18 w 18"/>
                  <a:gd name="T7" fmla="*/ 32 h 32"/>
                  <a:gd name="T8" fmla="*/ 0 w 18"/>
                  <a:gd name="T9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2">
                    <a:moveTo>
                      <a:pt x="0" y="27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6" y="1"/>
                      <a:pt x="17" y="1"/>
                      <a:pt x="18" y="1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2" y="32"/>
                      <a:pt x="6" y="31"/>
                      <a:pt x="0" y="27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0" name="Freeform 54"/>
              <p:cNvSpPr/>
              <p:nvPr/>
            </p:nvSpPr>
            <p:spPr bwMode="auto">
              <a:xfrm>
                <a:off x="1262063" y="2473326"/>
                <a:ext cx="19050" cy="33338"/>
              </a:xfrm>
              <a:custGeom>
                <a:avLst/>
                <a:gdLst>
                  <a:gd name="T0" fmla="*/ 0 w 18"/>
                  <a:gd name="T1" fmla="*/ 32 h 32"/>
                  <a:gd name="T2" fmla="*/ 0 w 18"/>
                  <a:gd name="T3" fmla="*/ 1 h 32"/>
                  <a:gd name="T4" fmla="*/ 3 w 18"/>
                  <a:gd name="T5" fmla="*/ 0 h 32"/>
                  <a:gd name="T6" fmla="*/ 18 w 18"/>
                  <a:gd name="T7" fmla="*/ 27 h 32"/>
                  <a:gd name="T8" fmla="*/ 0 w 18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2">
                    <a:moveTo>
                      <a:pt x="0" y="3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2" y="31"/>
                      <a:pt x="6" y="32"/>
                      <a:pt x="0" y="32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1" name="Freeform 55"/>
              <p:cNvSpPr/>
              <p:nvPr/>
            </p:nvSpPr>
            <p:spPr bwMode="auto">
              <a:xfrm>
                <a:off x="1265238" y="2470151"/>
                <a:ext cx="28575" cy="31750"/>
              </a:xfrm>
              <a:custGeom>
                <a:avLst/>
                <a:gdLst>
                  <a:gd name="T0" fmla="*/ 15 w 28"/>
                  <a:gd name="T1" fmla="*/ 29 h 29"/>
                  <a:gd name="T2" fmla="*/ 0 w 28"/>
                  <a:gd name="T3" fmla="*/ 2 h 29"/>
                  <a:gd name="T4" fmla="*/ 2 w 28"/>
                  <a:gd name="T5" fmla="*/ 0 h 29"/>
                  <a:gd name="T6" fmla="*/ 28 w 28"/>
                  <a:gd name="T7" fmla="*/ 16 h 29"/>
                  <a:gd name="T8" fmla="*/ 15 w 28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9">
                    <a:moveTo>
                      <a:pt x="15" y="29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5" y="21"/>
                      <a:pt x="21" y="26"/>
                      <a:pt x="15" y="29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2" name="Freeform 56"/>
              <p:cNvSpPr/>
              <p:nvPr/>
            </p:nvSpPr>
            <p:spPr bwMode="auto">
              <a:xfrm>
                <a:off x="1268413" y="2466976"/>
                <a:ext cx="31750" cy="19050"/>
              </a:xfrm>
              <a:custGeom>
                <a:avLst/>
                <a:gdLst>
                  <a:gd name="T0" fmla="*/ 26 w 31"/>
                  <a:gd name="T1" fmla="*/ 19 h 19"/>
                  <a:gd name="T2" fmla="*/ 0 w 31"/>
                  <a:gd name="T3" fmla="*/ 3 h 19"/>
                  <a:gd name="T4" fmla="*/ 1 w 31"/>
                  <a:gd name="T5" fmla="*/ 0 h 19"/>
                  <a:gd name="T6" fmla="*/ 31 w 31"/>
                  <a:gd name="T7" fmla="*/ 0 h 19"/>
                  <a:gd name="T8" fmla="*/ 26 w 31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9">
                    <a:moveTo>
                      <a:pt x="26" y="19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0" y="7"/>
                      <a:pt x="29" y="13"/>
                      <a:pt x="26" y="19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3" name="Freeform 57"/>
              <p:cNvSpPr>
                <a:spLocks noEditPoints="1"/>
              </p:cNvSpPr>
              <p:nvPr/>
            </p:nvSpPr>
            <p:spPr bwMode="auto">
              <a:xfrm>
                <a:off x="1100138" y="2582863"/>
                <a:ext cx="74613" cy="76200"/>
              </a:xfrm>
              <a:custGeom>
                <a:avLst/>
                <a:gdLst>
                  <a:gd name="T0" fmla="*/ 63 w 70"/>
                  <a:gd name="T1" fmla="*/ 24 h 72"/>
                  <a:gd name="T2" fmla="*/ 61 w 70"/>
                  <a:gd name="T3" fmla="*/ 19 h 72"/>
                  <a:gd name="T4" fmla="*/ 58 w 70"/>
                  <a:gd name="T5" fmla="*/ 15 h 72"/>
                  <a:gd name="T6" fmla="*/ 54 w 70"/>
                  <a:gd name="T7" fmla="*/ 11 h 72"/>
                  <a:gd name="T8" fmla="*/ 49 w 70"/>
                  <a:gd name="T9" fmla="*/ 8 h 72"/>
                  <a:gd name="T10" fmla="*/ 44 w 70"/>
                  <a:gd name="T11" fmla="*/ 5 h 72"/>
                  <a:gd name="T12" fmla="*/ 39 w 70"/>
                  <a:gd name="T13" fmla="*/ 4 h 72"/>
                  <a:gd name="T14" fmla="*/ 33 w 70"/>
                  <a:gd name="T15" fmla="*/ 4 h 72"/>
                  <a:gd name="T16" fmla="*/ 28 w 70"/>
                  <a:gd name="T17" fmla="*/ 5 h 72"/>
                  <a:gd name="T18" fmla="*/ 22 w 70"/>
                  <a:gd name="T19" fmla="*/ 2 h 72"/>
                  <a:gd name="T20" fmla="*/ 16 w 70"/>
                  <a:gd name="T21" fmla="*/ 5 h 72"/>
                  <a:gd name="T22" fmla="*/ 11 w 70"/>
                  <a:gd name="T23" fmla="*/ 9 h 72"/>
                  <a:gd name="T24" fmla="*/ 7 w 70"/>
                  <a:gd name="T25" fmla="*/ 14 h 72"/>
                  <a:gd name="T26" fmla="*/ 4 w 70"/>
                  <a:gd name="T27" fmla="*/ 20 h 72"/>
                  <a:gd name="T28" fmla="*/ 2 w 70"/>
                  <a:gd name="T29" fmla="*/ 26 h 72"/>
                  <a:gd name="T30" fmla="*/ 1 w 70"/>
                  <a:gd name="T31" fmla="*/ 32 h 72"/>
                  <a:gd name="T32" fmla="*/ 1 w 70"/>
                  <a:gd name="T33" fmla="*/ 39 h 72"/>
                  <a:gd name="T34" fmla="*/ 2 w 70"/>
                  <a:gd name="T35" fmla="*/ 45 h 72"/>
                  <a:gd name="T36" fmla="*/ 4 w 70"/>
                  <a:gd name="T37" fmla="*/ 51 h 72"/>
                  <a:gd name="T38" fmla="*/ 7 w 70"/>
                  <a:gd name="T39" fmla="*/ 57 h 72"/>
                  <a:gd name="T40" fmla="*/ 11 w 70"/>
                  <a:gd name="T41" fmla="*/ 62 h 72"/>
                  <a:gd name="T42" fmla="*/ 16 w 70"/>
                  <a:gd name="T43" fmla="*/ 66 h 72"/>
                  <a:gd name="T44" fmla="*/ 21 w 70"/>
                  <a:gd name="T45" fmla="*/ 69 h 72"/>
                  <a:gd name="T46" fmla="*/ 27 w 70"/>
                  <a:gd name="T47" fmla="*/ 71 h 72"/>
                  <a:gd name="T48" fmla="*/ 33 w 70"/>
                  <a:gd name="T49" fmla="*/ 72 h 72"/>
                  <a:gd name="T50" fmla="*/ 39 w 70"/>
                  <a:gd name="T51" fmla="*/ 72 h 72"/>
                  <a:gd name="T52" fmla="*/ 44 w 70"/>
                  <a:gd name="T53" fmla="*/ 71 h 72"/>
                  <a:gd name="T54" fmla="*/ 49 w 70"/>
                  <a:gd name="T55" fmla="*/ 69 h 72"/>
                  <a:gd name="T56" fmla="*/ 54 w 70"/>
                  <a:gd name="T57" fmla="*/ 66 h 72"/>
                  <a:gd name="T58" fmla="*/ 59 w 70"/>
                  <a:gd name="T59" fmla="*/ 62 h 72"/>
                  <a:gd name="T60" fmla="*/ 63 w 70"/>
                  <a:gd name="T61" fmla="*/ 57 h 72"/>
                  <a:gd name="T62" fmla="*/ 66 w 70"/>
                  <a:gd name="T63" fmla="*/ 51 h 72"/>
                  <a:gd name="T64" fmla="*/ 68 w 70"/>
                  <a:gd name="T65" fmla="*/ 45 h 72"/>
                  <a:gd name="T66" fmla="*/ 69 w 70"/>
                  <a:gd name="T67" fmla="*/ 39 h 72"/>
                  <a:gd name="T68" fmla="*/ 69 w 70"/>
                  <a:gd name="T69" fmla="*/ 32 h 72"/>
                  <a:gd name="T70" fmla="*/ 62 w 70"/>
                  <a:gd name="T71" fmla="*/ 28 h 72"/>
                  <a:gd name="T72" fmla="*/ 62 w 70"/>
                  <a:gd name="T73" fmla="*/ 28 h 72"/>
                  <a:gd name="T74" fmla="*/ 38 w 70"/>
                  <a:gd name="T75" fmla="*/ 35 h 72"/>
                  <a:gd name="T76" fmla="*/ 37 w 70"/>
                  <a:gd name="T77" fmla="*/ 31 h 72"/>
                  <a:gd name="T78" fmla="*/ 36 w 70"/>
                  <a:gd name="T79" fmla="*/ 30 h 72"/>
                  <a:gd name="T80" fmla="*/ 27 w 70"/>
                  <a:gd name="T81" fmla="*/ 8 h 72"/>
                  <a:gd name="T82" fmla="*/ 27 w 70"/>
                  <a:gd name="T83" fmla="*/ 8 h 72"/>
                  <a:gd name="T84" fmla="*/ 8 w 70"/>
                  <a:gd name="T85" fmla="*/ 28 h 72"/>
                  <a:gd name="T86" fmla="*/ 30 w 70"/>
                  <a:gd name="T87" fmla="*/ 37 h 72"/>
                  <a:gd name="T88" fmla="*/ 30 w 70"/>
                  <a:gd name="T89" fmla="*/ 38 h 72"/>
                  <a:gd name="T90" fmla="*/ 16 w 70"/>
                  <a:gd name="T91" fmla="*/ 57 h 72"/>
                  <a:gd name="T92" fmla="*/ 16 w 70"/>
                  <a:gd name="T93" fmla="*/ 57 h 72"/>
                  <a:gd name="T94" fmla="*/ 42 w 70"/>
                  <a:gd name="T95" fmla="*/ 64 h 72"/>
                  <a:gd name="T96" fmla="*/ 39 w 70"/>
                  <a:gd name="T97" fmla="*/ 40 h 72"/>
                  <a:gd name="T98" fmla="*/ 39 w 70"/>
                  <a:gd name="T99" fmla="*/ 39 h 72"/>
                  <a:gd name="T100" fmla="*/ 62 w 70"/>
                  <a:gd name="T101" fmla="*/ 43 h 72"/>
                  <a:gd name="T102" fmla="*/ 62 w 70"/>
                  <a:gd name="T103" fmla="*/ 4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0" h="72">
                    <a:moveTo>
                      <a:pt x="64" y="28"/>
                    </a:moveTo>
                    <a:cubicBezTo>
                      <a:pt x="68" y="26"/>
                      <a:pt x="68" y="26"/>
                      <a:pt x="68" y="26"/>
                    </a:cubicBezTo>
                    <a:cubicBezTo>
                      <a:pt x="68" y="25"/>
                      <a:pt x="68" y="24"/>
                      <a:pt x="68" y="23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3" y="24"/>
                      <a:pt x="63" y="23"/>
                      <a:pt x="63" y="22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6" y="19"/>
                      <a:pt x="65" y="18"/>
                      <a:pt x="65" y="17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0" y="18"/>
                      <a:pt x="60" y="17"/>
                    </a:cubicBezTo>
                    <a:cubicBezTo>
                      <a:pt x="63" y="14"/>
                      <a:pt x="63" y="14"/>
                      <a:pt x="63" y="14"/>
                    </a:cubicBezTo>
                    <a:cubicBezTo>
                      <a:pt x="62" y="14"/>
                      <a:pt x="62" y="13"/>
                      <a:pt x="61" y="12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7" y="14"/>
                      <a:pt x="57" y="14"/>
                      <a:pt x="56" y="13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58" y="9"/>
                      <a:pt x="57" y="8"/>
                      <a:pt x="57" y="8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3" y="10"/>
                      <a:pt x="53" y="10"/>
                      <a:pt x="52" y="10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3" y="5"/>
                      <a:pt x="52" y="4"/>
                      <a:pt x="52" y="4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7"/>
                      <a:pt x="48" y="7"/>
                      <a:pt x="47" y="7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8" y="2"/>
                      <a:pt x="47" y="2"/>
                      <a:pt x="46" y="1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3" y="5"/>
                      <a:pt x="43" y="5"/>
                      <a:pt x="42" y="5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2" y="0"/>
                      <a:pt x="41" y="0"/>
                      <a:pt x="40" y="0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8" y="4"/>
                      <a:pt x="37" y="4"/>
                      <a:pt x="37" y="4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4" y="0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2" y="4"/>
                      <a:pt x="31" y="4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0"/>
                      <a:pt x="29" y="0"/>
                      <a:pt x="28" y="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5"/>
                      <a:pt x="27" y="5"/>
                      <a:pt x="27" y="5"/>
                    </a:cubicBezTo>
                    <a:cubicBezTo>
                      <a:pt x="27" y="5"/>
                      <a:pt x="26" y="5"/>
                      <a:pt x="26" y="5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3" y="2"/>
                      <a:pt x="23" y="2"/>
                      <a:pt x="22" y="2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2" y="7"/>
                      <a:pt x="22" y="7"/>
                      <a:pt x="21" y="8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8" y="4"/>
                      <a:pt x="17" y="5"/>
                      <a:pt x="16" y="5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10"/>
                      <a:pt x="17" y="10"/>
                      <a:pt x="17" y="11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2" y="9"/>
                      <a:pt x="11" y="9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3" y="13"/>
                      <a:pt x="13" y="14"/>
                      <a:pt x="13" y="14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8" y="13"/>
                      <a:pt x="8" y="13"/>
                      <a:pt x="7" y="14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8"/>
                      <a:pt x="10" y="18"/>
                      <a:pt x="9" y="19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8"/>
                      <a:pt x="4" y="19"/>
                      <a:pt x="4" y="20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7" y="23"/>
                      <a:pt x="7" y="23"/>
                      <a:pt x="7" y="24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2" y="24"/>
                      <a:pt x="2" y="25"/>
                      <a:pt x="2" y="26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5" y="29"/>
                      <a:pt x="5" y="30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30"/>
                      <a:pt x="1" y="31"/>
                      <a:pt x="1" y="32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34"/>
                      <a:pt x="5" y="34"/>
                      <a:pt x="5" y="35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7"/>
                      <a:pt x="0" y="38"/>
                      <a:pt x="1" y="39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39"/>
                      <a:pt x="5" y="40"/>
                      <a:pt x="5" y="41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3"/>
                      <a:pt x="1" y="44"/>
                      <a:pt x="2" y="4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5"/>
                      <a:pt x="6" y="46"/>
                      <a:pt x="6" y="46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9"/>
                      <a:pt x="3" y="50"/>
                      <a:pt x="4" y="51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8" y="50"/>
                      <a:pt x="8" y="51"/>
                      <a:pt x="9" y="52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6" y="55"/>
                      <a:pt x="6" y="56"/>
                      <a:pt x="7" y="57"/>
                    </a:cubicBezTo>
                    <a:cubicBezTo>
                      <a:pt x="11" y="55"/>
                      <a:pt x="11" y="55"/>
                      <a:pt x="11" y="55"/>
                    </a:cubicBezTo>
                    <a:cubicBezTo>
                      <a:pt x="11" y="55"/>
                      <a:pt x="11" y="56"/>
                      <a:pt x="12" y="56"/>
                    </a:cubicBezTo>
                    <a:cubicBezTo>
                      <a:pt x="9" y="60"/>
                      <a:pt x="9" y="60"/>
                      <a:pt x="9" y="60"/>
                    </a:cubicBezTo>
                    <a:cubicBezTo>
                      <a:pt x="10" y="60"/>
                      <a:pt x="10" y="61"/>
                      <a:pt x="11" y="62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5" y="59"/>
                      <a:pt x="15" y="60"/>
                      <a:pt x="16" y="60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4" y="65"/>
                      <a:pt x="15" y="65"/>
                      <a:pt x="16" y="66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63"/>
                      <a:pt x="20" y="63"/>
                      <a:pt x="20" y="63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19" y="68"/>
                      <a:pt x="20" y="68"/>
                      <a:pt x="21" y="69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24" y="65"/>
                      <a:pt x="25" y="66"/>
                      <a:pt x="25" y="66"/>
                    </a:cubicBezTo>
                    <a:cubicBezTo>
                      <a:pt x="24" y="70"/>
                      <a:pt x="24" y="70"/>
                      <a:pt x="24" y="70"/>
                    </a:cubicBezTo>
                    <a:cubicBezTo>
                      <a:pt x="25" y="70"/>
                      <a:pt x="26" y="71"/>
                      <a:pt x="27" y="71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9" y="67"/>
                      <a:pt x="30" y="67"/>
                      <a:pt x="30" y="67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1" y="72"/>
                      <a:pt x="32" y="72"/>
                      <a:pt x="33" y="72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5" y="67"/>
                      <a:pt x="35" y="67"/>
                      <a:pt x="36" y="67"/>
                    </a:cubicBezTo>
                    <a:cubicBezTo>
                      <a:pt x="37" y="72"/>
                      <a:pt x="37" y="72"/>
                      <a:pt x="37" y="72"/>
                    </a:cubicBezTo>
                    <a:cubicBezTo>
                      <a:pt x="38" y="72"/>
                      <a:pt x="38" y="72"/>
                      <a:pt x="39" y="72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40" y="67"/>
                      <a:pt x="41" y="67"/>
                      <a:pt x="41" y="67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3" y="71"/>
                      <a:pt x="44" y="71"/>
                      <a:pt x="44" y="71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5" y="66"/>
                      <a:pt x="45" y="66"/>
                      <a:pt x="45" y="66"/>
                    </a:cubicBezTo>
                    <a:cubicBezTo>
                      <a:pt x="45" y="66"/>
                      <a:pt x="46" y="65"/>
                      <a:pt x="47" y="65"/>
                    </a:cubicBezTo>
                    <a:cubicBezTo>
                      <a:pt x="49" y="69"/>
                      <a:pt x="49" y="69"/>
                      <a:pt x="49" y="69"/>
                    </a:cubicBezTo>
                    <a:cubicBezTo>
                      <a:pt x="50" y="69"/>
                      <a:pt x="50" y="68"/>
                      <a:pt x="51" y="68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3"/>
                      <a:pt x="51" y="63"/>
                      <a:pt x="51" y="62"/>
                    </a:cubicBezTo>
                    <a:cubicBezTo>
                      <a:pt x="54" y="66"/>
                      <a:pt x="54" y="66"/>
                      <a:pt x="54" y="66"/>
                    </a:cubicBezTo>
                    <a:cubicBezTo>
                      <a:pt x="55" y="65"/>
                      <a:pt x="56" y="65"/>
                      <a:pt x="56" y="64"/>
                    </a:cubicBezTo>
                    <a:cubicBezTo>
                      <a:pt x="54" y="60"/>
                      <a:pt x="54" y="60"/>
                      <a:pt x="54" y="60"/>
                    </a:cubicBezTo>
                    <a:cubicBezTo>
                      <a:pt x="55" y="60"/>
                      <a:pt x="55" y="59"/>
                      <a:pt x="56" y="59"/>
                    </a:cubicBezTo>
                    <a:cubicBezTo>
                      <a:pt x="59" y="62"/>
                      <a:pt x="59" y="62"/>
                      <a:pt x="59" y="62"/>
                    </a:cubicBezTo>
                    <a:cubicBezTo>
                      <a:pt x="60" y="61"/>
                      <a:pt x="60" y="60"/>
                      <a:pt x="61" y="60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59" y="56"/>
                      <a:pt x="59" y="55"/>
                      <a:pt x="59" y="55"/>
                    </a:cubicBezTo>
                    <a:cubicBezTo>
                      <a:pt x="63" y="57"/>
                      <a:pt x="63" y="57"/>
                      <a:pt x="63" y="57"/>
                    </a:cubicBezTo>
                    <a:cubicBezTo>
                      <a:pt x="64" y="56"/>
                      <a:pt x="64" y="55"/>
                      <a:pt x="65" y="55"/>
                    </a:cubicBezTo>
                    <a:cubicBezTo>
                      <a:pt x="61" y="52"/>
                      <a:pt x="61" y="52"/>
                      <a:pt x="61" y="52"/>
                    </a:cubicBezTo>
                    <a:cubicBezTo>
                      <a:pt x="62" y="51"/>
                      <a:pt x="62" y="51"/>
                      <a:pt x="62" y="50"/>
                    </a:cubicBezTo>
                    <a:cubicBezTo>
                      <a:pt x="66" y="51"/>
                      <a:pt x="66" y="51"/>
                      <a:pt x="66" y="51"/>
                    </a:cubicBezTo>
                    <a:cubicBezTo>
                      <a:pt x="67" y="50"/>
                      <a:pt x="67" y="50"/>
                      <a:pt x="67" y="49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64" y="46"/>
                      <a:pt x="64" y="45"/>
                      <a:pt x="64" y="45"/>
                    </a:cubicBezTo>
                    <a:cubicBezTo>
                      <a:pt x="68" y="45"/>
                      <a:pt x="68" y="45"/>
                      <a:pt x="68" y="45"/>
                    </a:cubicBezTo>
                    <a:cubicBezTo>
                      <a:pt x="69" y="44"/>
                      <a:pt x="69" y="43"/>
                      <a:pt x="69" y="42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65" y="40"/>
                      <a:pt x="65" y="40"/>
                      <a:pt x="65" y="39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70" y="38"/>
                      <a:pt x="70" y="37"/>
                      <a:pt x="70" y="36"/>
                    </a:cubicBezTo>
                    <a:cubicBezTo>
                      <a:pt x="65" y="35"/>
                      <a:pt x="65" y="35"/>
                      <a:pt x="65" y="35"/>
                    </a:cubicBezTo>
                    <a:cubicBezTo>
                      <a:pt x="65" y="35"/>
                      <a:pt x="65" y="34"/>
                      <a:pt x="65" y="33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69" y="31"/>
                      <a:pt x="69" y="30"/>
                      <a:pt x="69" y="30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5" y="29"/>
                      <a:pt x="65" y="28"/>
                      <a:pt x="64" y="28"/>
                    </a:cubicBezTo>
                    <a:close/>
                    <a:moveTo>
                      <a:pt x="62" y="28"/>
                    </a:moveTo>
                    <a:cubicBezTo>
                      <a:pt x="40" y="34"/>
                      <a:pt x="40" y="34"/>
                      <a:pt x="40" y="34"/>
                    </a:cubicBezTo>
                    <a:cubicBezTo>
                      <a:pt x="40" y="33"/>
                      <a:pt x="39" y="33"/>
                      <a:pt x="39" y="32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8" y="19"/>
                      <a:pt x="60" y="23"/>
                      <a:pt x="62" y="28"/>
                    </a:cubicBezTo>
                    <a:close/>
                    <a:moveTo>
                      <a:pt x="36" y="38"/>
                    </a:moveTo>
                    <a:cubicBezTo>
                      <a:pt x="34" y="39"/>
                      <a:pt x="33" y="38"/>
                      <a:pt x="33" y="36"/>
                    </a:cubicBezTo>
                    <a:cubicBezTo>
                      <a:pt x="32" y="35"/>
                      <a:pt x="33" y="34"/>
                      <a:pt x="34" y="33"/>
                    </a:cubicBezTo>
                    <a:cubicBezTo>
                      <a:pt x="36" y="33"/>
                      <a:pt x="37" y="34"/>
                      <a:pt x="38" y="35"/>
                    </a:cubicBezTo>
                    <a:cubicBezTo>
                      <a:pt x="38" y="36"/>
                      <a:pt x="37" y="38"/>
                      <a:pt x="36" y="38"/>
                    </a:cubicBezTo>
                    <a:close/>
                    <a:moveTo>
                      <a:pt x="54" y="15"/>
                    </a:move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1"/>
                      <a:pt x="37" y="31"/>
                      <a:pt x="37" y="31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7" y="9"/>
                      <a:pt x="51" y="11"/>
                      <a:pt x="54" y="15"/>
                    </a:cubicBezTo>
                    <a:close/>
                    <a:moveTo>
                      <a:pt x="42" y="8"/>
                    </a:moveTo>
                    <a:cubicBezTo>
                      <a:pt x="36" y="30"/>
                      <a:pt x="36" y="30"/>
                      <a:pt x="36" y="30"/>
                    </a:cubicBezTo>
                    <a:cubicBezTo>
                      <a:pt x="35" y="30"/>
                      <a:pt x="35" y="30"/>
                      <a:pt x="34" y="30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33" y="7"/>
                      <a:pt x="37" y="7"/>
                      <a:pt x="42" y="8"/>
                    </a:cubicBezTo>
                    <a:close/>
                    <a:moveTo>
                      <a:pt x="27" y="8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1"/>
                      <a:pt x="32" y="31"/>
                      <a:pt x="32" y="32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9" y="12"/>
                      <a:pt x="23" y="9"/>
                      <a:pt x="27" y="8"/>
                    </a:cubicBezTo>
                    <a:close/>
                    <a:moveTo>
                      <a:pt x="15" y="16"/>
                    </a:move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33"/>
                      <a:pt x="30" y="33"/>
                      <a:pt x="30" y="34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10" y="24"/>
                      <a:pt x="12" y="19"/>
                      <a:pt x="15" y="16"/>
                    </a:cubicBezTo>
                    <a:close/>
                    <a:moveTo>
                      <a:pt x="8" y="29"/>
                    </a:move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6"/>
                      <a:pt x="30" y="37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7" y="38"/>
                      <a:pt x="7" y="34"/>
                      <a:pt x="8" y="29"/>
                    </a:cubicBezTo>
                    <a:close/>
                    <a:moveTo>
                      <a:pt x="9" y="44"/>
                    </a:moveTo>
                    <a:cubicBezTo>
                      <a:pt x="30" y="38"/>
                      <a:pt x="30" y="38"/>
                      <a:pt x="30" y="38"/>
                    </a:cubicBezTo>
                    <a:cubicBezTo>
                      <a:pt x="30" y="38"/>
                      <a:pt x="31" y="39"/>
                      <a:pt x="31" y="39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2" y="53"/>
                      <a:pt x="10" y="49"/>
                      <a:pt x="9" y="44"/>
                    </a:cubicBezTo>
                    <a:close/>
                    <a:moveTo>
                      <a:pt x="16" y="57"/>
                    </a:moveTo>
                    <a:cubicBezTo>
                      <a:pt x="32" y="40"/>
                      <a:pt x="32" y="40"/>
                      <a:pt x="32" y="40"/>
                    </a:cubicBezTo>
                    <a:cubicBezTo>
                      <a:pt x="32" y="40"/>
                      <a:pt x="33" y="41"/>
                      <a:pt x="33" y="41"/>
                    </a:cubicBezTo>
                    <a:cubicBezTo>
                      <a:pt x="28" y="64"/>
                      <a:pt x="28" y="64"/>
                      <a:pt x="28" y="64"/>
                    </a:cubicBezTo>
                    <a:cubicBezTo>
                      <a:pt x="23" y="62"/>
                      <a:pt x="19" y="60"/>
                      <a:pt x="16" y="57"/>
                    </a:cubicBezTo>
                    <a:close/>
                    <a:moveTo>
                      <a:pt x="29" y="64"/>
                    </a:moveTo>
                    <a:cubicBezTo>
                      <a:pt x="34" y="41"/>
                      <a:pt x="34" y="41"/>
                      <a:pt x="34" y="41"/>
                    </a:cubicBezTo>
                    <a:cubicBezTo>
                      <a:pt x="35" y="41"/>
                      <a:pt x="35" y="41"/>
                      <a:pt x="36" y="41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38" y="65"/>
                      <a:pt x="33" y="65"/>
                      <a:pt x="29" y="64"/>
                    </a:cubicBezTo>
                    <a:close/>
                    <a:moveTo>
                      <a:pt x="43" y="64"/>
                    </a:moveTo>
                    <a:cubicBezTo>
                      <a:pt x="37" y="41"/>
                      <a:pt x="37" y="41"/>
                      <a:pt x="37" y="41"/>
                    </a:cubicBezTo>
                    <a:cubicBezTo>
                      <a:pt x="37" y="41"/>
                      <a:pt x="38" y="40"/>
                      <a:pt x="39" y="40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1" y="60"/>
                      <a:pt x="47" y="62"/>
                      <a:pt x="43" y="64"/>
                    </a:cubicBezTo>
                    <a:close/>
                    <a:moveTo>
                      <a:pt x="55" y="56"/>
                    </a:move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39"/>
                      <a:pt x="40" y="38"/>
                      <a:pt x="40" y="38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61" y="48"/>
                      <a:pt x="58" y="52"/>
                      <a:pt x="55" y="56"/>
                    </a:cubicBezTo>
                    <a:close/>
                    <a:moveTo>
                      <a:pt x="62" y="43"/>
                    </a:moveTo>
                    <a:cubicBezTo>
                      <a:pt x="40" y="37"/>
                      <a:pt x="40" y="37"/>
                      <a:pt x="40" y="37"/>
                    </a:cubicBezTo>
                    <a:cubicBezTo>
                      <a:pt x="40" y="36"/>
                      <a:pt x="40" y="35"/>
                      <a:pt x="40" y="35"/>
                    </a:cubicBezTo>
                    <a:cubicBezTo>
                      <a:pt x="62" y="28"/>
                      <a:pt x="62" y="28"/>
                      <a:pt x="62" y="28"/>
                    </a:cubicBezTo>
                    <a:cubicBezTo>
                      <a:pt x="63" y="33"/>
                      <a:pt x="63" y="38"/>
                      <a:pt x="62" y="43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4" name="Freeform 58"/>
              <p:cNvSpPr>
                <a:spLocks noEditPoints="1"/>
              </p:cNvSpPr>
              <p:nvPr/>
            </p:nvSpPr>
            <p:spPr bwMode="auto">
              <a:xfrm>
                <a:off x="1030288" y="2438401"/>
                <a:ext cx="90488" cy="95250"/>
              </a:xfrm>
              <a:custGeom>
                <a:avLst/>
                <a:gdLst>
                  <a:gd name="T0" fmla="*/ 85 w 85"/>
                  <a:gd name="T1" fmla="*/ 48 h 89"/>
                  <a:gd name="T2" fmla="*/ 85 w 85"/>
                  <a:gd name="T3" fmla="*/ 41 h 89"/>
                  <a:gd name="T4" fmla="*/ 75 w 85"/>
                  <a:gd name="T5" fmla="*/ 37 h 89"/>
                  <a:gd name="T6" fmla="*/ 74 w 85"/>
                  <a:gd name="T7" fmla="*/ 33 h 89"/>
                  <a:gd name="T8" fmla="*/ 81 w 85"/>
                  <a:gd name="T9" fmla="*/ 25 h 89"/>
                  <a:gd name="T10" fmla="*/ 78 w 85"/>
                  <a:gd name="T11" fmla="*/ 19 h 89"/>
                  <a:gd name="T12" fmla="*/ 68 w 85"/>
                  <a:gd name="T13" fmla="*/ 21 h 89"/>
                  <a:gd name="T14" fmla="*/ 68 w 85"/>
                  <a:gd name="T15" fmla="*/ 21 h 89"/>
                  <a:gd name="T16" fmla="*/ 65 w 85"/>
                  <a:gd name="T17" fmla="*/ 18 h 89"/>
                  <a:gd name="T18" fmla="*/ 65 w 85"/>
                  <a:gd name="T19" fmla="*/ 18 h 89"/>
                  <a:gd name="T20" fmla="*/ 67 w 85"/>
                  <a:gd name="T21" fmla="*/ 7 h 89"/>
                  <a:gd name="T22" fmla="*/ 61 w 85"/>
                  <a:gd name="T23" fmla="*/ 4 h 89"/>
                  <a:gd name="T24" fmla="*/ 53 w 85"/>
                  <a:gd name="T25" fmla="*/ 11 h 89"/>
                  <a:gd name="T26" fmla="*/ 53 w 85"/>
                  <a:gd name="T27" fmla="*/ 11 h 89"/>
                  <a:gd name="T28" fmla="*/ 49 w 85"/>
                  <a:gd name="T29" fmla="*/ 10 h 89"/>
                  <a:gd name="T30" fmla="*/ 49 w 85"/>
                  <a:gd name="T31" fmla="*/ 10 h 89"/>
                  <a:gd name="T32" fmla="*/ 46 w 85"/>
                  <a:gd name="T33" fmla="*/ 0 h 89"/>
                  <a:gd name="T34" fmla="*/ 39 w 85"/>
                  <a:gd name="T35" fmla="*/ 0 h 89"/>
                  <a:gd name="T36" fmla="*/ 36 w 85"/>
                  <a:gd name="T37" fmla="*/ 10 h 89"/>
                  <a:gd name="T38" fmla="*/ 36 w 85"/>
                  <a:gd name="T39" fmla="*/ 10 h 89"/>
                  <a:gd name="T40" fmla="*/ 32 w 85"/>
                  <a:gd name="T41" fmla="*/ 11 h 89"/>
                  <a:gd name="T42" fmla="*/ 32 w 85"/>
                  <a:gd name="T43" fmla="*/ 11 h 89"/>
                  <a:gd name="T44" fmla="*/ 24 w 85"/>
                  <a:gd name="T45" fmla="*/ 4 h 89"/>
                  <a:gd name="T46" fmla="*/ 18 w 85"/>
                  <a:gd name="T47" fmla="*/ 7 h 89"/>
                  <a:gd name="T48" fmla="*/ 20 w 85"/>
                  <a:gd name="T49" fmla="*/ 18 h 89"/>
                  <a:gd name="T50" fmla="*/ 20 w 85"/>
                  <a:gd name="T51" fmla="*/ 18 h 89"/>
                  <a:gd name="T52" fmla="*/ 17 w 85"/>
                  <a:gd name="T53" fmla="*/ 21 h 89"/>
                  <a:gd name="T54" fmla="*/ 17 w 85"/>
                  <a:gd name="T55" fmla="*/ 21 h 89"/>
                  <a:gd name="T56" fmla="*/ 7 w 85"/>
                  <a:gd name="T57" fmla="*/ 19 h 89"/>
                  <a:gd name="T58" fmla="*/ 4 w 85"/>
                  <a:gd name="T59" fmla="*/ 25 h 89"/>
                  <a:gd name="T60" fmla="*/ 10 w 85"/>
                  <a:gd name="T61" fmla="*/ 33 h 89"/>
                  <a:gd name="T62" fmla="*/ 9 w 85"/>
                  <a:gd name="T63" fmla="*/ 37 h 89"/>
                  <a:gd name="T64" fmla="*/ 0 w 85"/>
                  <a:gd name="T65" fmla="*/ 41 h 89"/>
                  <a:gd name="T66" fmla="*/ 0 w 85"/>
                  <a:gd name="T67" fmla="*/ 48 h 89"/>
                  <a:gd name="T68" fmla="*/ 9 w 85"/>
                  <a:gd name="T69" fmla="*/ 51 h 89"/>
                  <a:gd name="T70" fmla="*/ 10 w 85"/>
                  <a:gd name="T71" fmla="*/ 55 h 89"/>
                  <a:gd name="T72" fmla="*/ 4 w 85"/>
                  <a:gd name="T73" fmla="*/ 63 h 89"/>
                  <a:gd name="T74" fmla="*/ 7 w 85"/>
                  <a:gd name="T75" fmla="*/ 69 h 89"/>
                  <a:gd name="T76" fmla="*/ 17 w 85"/>
                  <a:gd name="T77" fmla="*/ 67 h 89"/>
                  <a:gd name="T78" fmla="*/ 20 w 85"/>
                  <a:gd name="T79" fmla="*/ 71 h 89"/>
                  <a:gd name="T80" fmla="*/ 18 w 85"/>
                  <a:gd name="T81" fmla="*/ 81 h 89"/>
                  <a:gd name="T82" fmla="*/ 24 w 85"/>
                  <a:gd name="T83" fmla="*/ 84 h 89"/>
                  <a:gd name="T84" fmla="*/ 32 w 85"/>
                  <a:gd name="T85" fmla="*/ 78 h 89"/>
                  <a:gd name="T86" fmla="*/ 36 w 85"/>
                  <a:gd name="T87" fmla="*/ 79 h 89"/>
                  <a:gd name="T88" fmla="*/ 39 w 85"/>
                  <a:gd name="T89" fmla="*/ 89 h 89"/>
                  <a:gd name="T90" fmla="*/ 46 w 85"/>
                  <a:gd name="T91" fmla="*/ 89 h 89"/>
                  <a:gd name="T92" fmla="*/ 49 w 85"/>
                  <a:gd name="T93" fmla="*/ 79 h 89"/>
                  <a:gd name="T94" fmla="*/ 53 w 85"/>
                  <a:gd name="T95" fmla="*/ 78 h 89"/>
                  <a:gd name="T96" fmla="*/ 61 w 85"/>
                  <a:gd name="T97" fmla="*/ 84 h 89"/>
                  <a:gd name="T98" fmla="*/ 67 w 85"/>
                  <a:gd name="T99" fmla="*/ 81 h 89"/>
                  <a:gd name="T100" fmla="*/ 65 w 85"/>
                  <a:gd name="T101" fmla="*/ 71 h 89"/>
                  <a:gd name="T102" fmla="*/ 68 w 85"/>
                  <a:gd name="T103" fmla="*/ 67 h 89"/>
                  <a:gd name="T104" fmla="*/ 78 w 85"/>
                  <a:gd name="T105" fmla="*/ 69 h 89"/>
                  <a:gd name="T106" fmla="*/ 81 w 85"/>
                  <a:gd name="T107" fmla="*/ 63 h 89"/>
                  <a:gd name="T108" fmla="*/ 74 w 85"/>
                  <a:gd name="T109" fmla="*/ 55 h 89"/>
                  <a:gd name="T110" fmla="*/ 75 w 85"/>
                  <a:gd name="T111" fmla="*/ 51 h 89"/>
                  <a:gd name="T112" fmla="*/ 85 w 85"/>
                  <a:gd name="T113" fmla="*/ 48 h 89"/>
                  <a:gd name="T114" fmla="*/ 42 w 85"/>
                  <a:gd name="T115" fmla="*/ 62 h 89"/>
                  <a:gd name="T116" fmla="*/ 25 w 85"/>
                  <a:gd name="T117" fmla="*/ 44 h 89"/>
                  <a:gd name="T118" fmla="*/ 42 w 85"/>
                  <a:gd name="T119" fmla="*/ 27 h 89"/>
                  <a:gd name="T120" fmla="*/ 59 w 85"/>
                  <a:gd name="T121" fmla="*/ 44 h 89"/>
                  <a:gd name="T122" fmla="*/ 42 w 85"/>
                  <a:gd name="T123" fmla="*/ 6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5" h="89">
                    <a:moveTo>
                      <a:pt x="85" y="48"/>
                    </a:moveTo>
                    <a:cubicBezTo>
                      <a:pt x="85" y="41"/>
                      <a:pt x="85" y="41"/>
                      <a:pt x="85" y="41"/>
                    </a:cubicBezTo>
                    <a:cubicBezTo>
                      <a:pt x="75" y="37"/>
                      <a:pt x="75" y="37"/>
                      <a:pt x="75" y="37"/>
                    </a:cubicBezTo>
                    <a:cubicBezTo>
                      <a:pt x="75" y="36"/>
                      <a:pt x="75" y="34"/>
                      <a:pt x="74" y="33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67" y="20"/>
                      <a:pt x="66" y="19"/>
                      <a:pt x="65" y="18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2" y="10"/>
                      <a:pt x="50" y="10"/>
                      <a:pt x="49" y="10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4" y="10"/>
                      <a:pt x="33" y="10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9"/>
                      <a:pt x="18" y="20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4"/>
                      <a:pt x="10" y="36"/>
                      <a:pt x="9" y="37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10" y="53"/>
                      <a:pt x="10" y="54"/>
                      <a:pt x="10" y="55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18" y="69"/>
                      <a:pt x="19" y="70"/>
                      <a:pt x="20" y="71"/>
                    </a:cubicBezTo>
                    <a:cubicBezTo>
                      <a:pt x="18" y="81"/>
                      <a:pt x="18" y="81"/>
                      <a:pt x="18" y="81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32" y="78"/>
                      <a:pt x="32" y="78"/>
                      <a:pt x="32" y="78"/>
                    </a:cubicBezTo>
                    <a:cubicBezTo>
                      <a:pt x="33" y="78"/>
                      <a:pt x="34" y="78"/>
                      <a:pt x="36" y="79"/>
                    </a:cubicBezTo>
                    <a:cubicBezTo>
                      <a:pt x="39" y="89"/>
                      <a:pt x="39" y="89"/>
                      <a:pt x="39" y="89"/>
                    </a:cubicBezTo>
                    <a:cubicBezTo>
                      <a:pt x="46" y="89"/>
                      <a:pt x="46" y="89"/>
                      <a:pt x="46" y="89"/>
                    </a:cubicBezTo>
                    <a:cubicBezTo>
                      <a:pt x="49" y="79"/>
                      <a:pt x="49" y="79"/>
                      <a:pt x="49" y="79"/>
                    </a:cubicBezTo>
                    <a:cubicBezTo>
                      <a:pt x="50" y="78"/>
                      <a:pt x="52" y="78"/>
                      <a:pt x="53" y="78"/>
                    </a:cubicBezTo>
                    <a:cubicBezTo>
                      <a:pt x="61" y="84"/>
                      <a:pt x="61" y="84"/>
                      <a:pt x="61" y="84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5" y="71"/>
                      <a:pt x="65" y="71"/>
                      <a:pt x="65" y="71"/>
                    </a:cubicBezTo>
                    <a:cubicBezTo>
                      <a:pt x="66" y="70"/>
                      <a:pt x="67" y="69"/>
                      <a:pt x="68" y="67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74" y="55"/>
                      <a:pt x="74" y="55"/>
                      <a:pt x="74" y="55"/>
                    </a:cubicBezTo>
                    <a:cubicBezTo>
                      <a:pt x="75" y="54"/>
                      <a:pt x="75" y="53"/>
                      <a:pt x="75" y="51"/>
                    </a:cubicBezTo>
                    <a:lnTo>
                      <a:pt x="85" y="48"/>
                    </a:lnTo>
                    <a:close/>
                    <a:moveTo>
                      <a:pt x="42" y="62"/>
                    </a:moveTo>
                    <a:cubicBezTo>
                      <a:pt x="33" y="62"/>
                      <a:pt x="25" y="54"/>
                      <a:pt x="25" y="44"/>
                    </a:cubicBezTo>
                    <a:cubicBezTo>
                      <a:pt x="25" y="34"/>
                      <a:pt x="33" y="27"/>
                      <a:pt x="42" y="27"/>
                    </a:cubicBezTo>
                    <a:cubicBezTo>
                      <a:pt x="52" y="27"/>
                      <a:pt x="59" y="34"/>
                      <a:pt x="59" y="44"/>
                    </a:cubicBezTo>
                    <a:cubicBezTo>
                      <a:pt x="59" y="54"/>
                      <a:pt x="52" y="62"/>
                      <a:pt x="42" y="62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5" name="Freeform 59"/>
              <p:cNvSpPr>
                <a:spLocks noEditPoints="1"/>
              </p:cNvSpPr>
              <p:nvPr/>
            </p:nvSpPr>
            <p:spPr bwMode="auto">
              <a:xfrm>
                <a:off x="1200150" y="2738438"/>
                <a:ext cx="28575" cy="31750"/>
              </a:xfrm>
              <a:custGeom>
                <a:avLst/>
                <a:gdLst>
                  <a:gd name="T0" fmla="*/ 27 w 27"/>
                  <a:gd name="T1" fmla="*/ 16 h 29"/>
                  <a:gd name="T2" fmla="*/ 27 w 27"/>
                  <a:gd name="T3" fmla="*/ 14 h 29"/>
                  <a:gd name="T4" fmla="*/ 24 w 27"/>
                  <a:gd name="T5" fmla="*/ 13 h 29"/>
                  <a:gd name="T6" fmla="*/ 24 w 27"/>
                  <a:gd name="T7" fmla="*/ 11 h 29"/>
                  <a:gd name="T8" fmla="*/ 26 w 27"/>
                  <a:gd name="T9" fmla="*/ 9 h 29"/>
                  <a:gd name="T10" fmla="*/ 25 w 27"/>
                  <a:gd name="T11" fmla="*/ 7 h 29"/>
                  <a:gd name="T12" fmla="*/ 22 w 27"/>
                  <a:gd name="T13" fmla="*/ 7 h 29"/>
                  <a:gd name="T14" fmla="*/ 22 w 27"/>
                  <a:gd name="T15" fmla="*/ 7 h 29"/>
                  <a:gd name="T16" fmla="*/ 21 w 27"/>
                  <a:gd name="T17" fmla="*/ 6 h 29"/>
                  <a:gd name="T18" fmla="*/ 21 w 27"/>
                  <a:gd name="T19" fmla="*/ 6 h 29"/>
                  <a:gd name="T20" fmla="*/ 21 w 27"/>
                  <a:gd name="T21" fmla="*/ 3 h 29"/>
                  <a:gd name="T22" fmla="*/ 19 w 27"/>
                  <a:gd name="T23" fmla="*/ 2 h 29"/>
                  <a:gd name="T24" fmla="*/ 17 w 27"/>
                  <a:gd name="T25" fmla="*/ 4 h 29"/>
                  <a:gd name="T26" fmla="*/ 17 w 27"/>
                  <a:gd name="T27" fmla="*/ 4 h 29"/>
                  <a:gd name="T28" fmla="*/ 16 w 27"/>
                  <a:gd name="T29" fmla="*/ 4 h 29"/>
                  <a:gd name="T30" fmla="*/ 16 w 27"/>
                  <a:gd name="T31" fmla="*/ 4 h 29"/>
                  <a:gd name="T32" fmla="*/ 15 w 27"/>
                  <a:gd name="T33" fmla="*/ 0 h 29"/>
                  <a:gd name="T34" fmla="*/ 12 w 27"/>
                  <a:gd name="T35" fmla="*/ 0 h 29"/>
                  <a:gd name="T36" fmla="*/ 11 w 27"/>
                  <a:gd name="T37" fmla="*/ 4 h 29"/>
                  <a:gd name="T38" fmla="*/ 11 w 27"/>
                  <a:gd name="T39" fmla="*/ 4 h 29"/>
                  <a:gd name="T40" fmla="*/ 10 w 27"/>
                  <a:gd name="T41" fmla="*/ 4 h 29"/>
                  <a:gd name="T42" fmla="*/ 10 w 27"/>
                  <a:gd name="T43" fmla="*/ 4 h 29"/>
                  <a:gd name="T44" fmla="*/ 7 w 27"/>
                  <a:gd name="T45" fmla="*/ 2 h 29"/>
                  <a:gd name="T46" fmla="*/ 6 w 27"/>
                  <a:gd name="T47" fmla="*/ 3 h 29"/>
                  <a:gd name="T48" fmla="*/ 6 w 27"/>
                  <a:gd name="T49" fmla="*/ 6 h 29"/>
                  <a:gd name="T50" fmla="*/ 6 w 27"/>
                  <a:gd name="T51" fmla="*/ 6 h 29"/>
                  <a:gd name="T52" fmla="*/ 5 w 27"/>
                  <a:gd name="T53" fmla="*/ 7 h 29"/>
                  <a:gd name="T54" fmla="*/ 5 w 27"/>
                  <a:gd name="T55" fmla="*/ 7 h 29"/>
                  <a:gd name="T56" fmla="*/ 2 w 27"/>
                  <a:gd name="T57" fmla="*/ 7 h 29"/>
                  <a:gd name="T58" fmla="*/ 1 w 27"/>
                  <a:gd name="T59" fmla="*/ 9 h 29"/>
                  <a:gd name="T60" fmla="*/ 3 w 27"/>
                  <a:gd name="T61" fmla="*/ 11 h 29"/>
                  <a:gd name="T62" fmla="*/ 3 w 27"/>
                  <a:gd name="T63" fmla="*/ 13 h 29"/>
                  <a:gd name="T64" fmla="*/ 0 w 27"/>
                  <a:gd name="T65" fmla="*/ 14 h 29"/>
                  <a:gd name="T66" fmla="*/ 0 w 27"/>
                  <a:gd name="T67" fmla="*/ 16 h 29"/>
                  <a:gd name="T68" fmla="*/ 3 w 27"/>
                  <a:gd name="T69" fmla="*/ 17 h 29"/>
                  <a:gd name="T70" fmla="*/ 3 w 27"/>
                  <a:gd name="T71" fmla="*/ 19 h 29"/>
                  <a:gd name="T72" fmla="*/ 1 w 27"/>
                  <a:gd name="T73" fmla="*/ 21 h 29"/>
                  <a:gd name="T74" fmla="*/ 2 w 27"/>
                  <a:gd name="T75" fmla="*/ 23 h 29"/>
                  <a:gd name="T76" fmla="*/ 5 w 27"/>
                  <a:gd name="T77" fmla="*/ 22 h 29"/>
                  <a:gd name="T78" fmla="*/ 6 w 27"/>
                  <a:gd name="T79" fmla="*/ 23 h 29"/>
                  <a:gd name="T80" fmla="*/ 6 w 27"/>
                  <a:gd name="T81" fmla="*/ 27 h 29"/>
                  <a:gd name="T82" fmla="*/ 7 w 27"/>
                  <a:gd name="T83" fmla="*/ 28 h 29"/>
                  <a:gd name="T84" fmla="*/ 10 w 27"/>
                  <a:gd name="T85" fmla="*/ 26 h 29"/>
                  <a:gd name="T86" fmla="*/ 11 w 27"/>
                  <a:gd name="T87" fmla="*/ 26 h 29"/>
                  <a:gd name="T88" fmla="*/ 12 w 27"/>
                  <a:gd name="T89" fmla="*/ 29 h 29"/>
                  <a:gd name="T90" fmla="*/ 15 w 27"/>
                  <a:gd name="T91" fmla="*/ 29 h 29"/>
                  <a:gd name="T92" fmla="*/ 16 w 27"/>
                  <a:gd name="T93" fmla="*/ 26 h 29"/>
                  <a:gd name="T94" fmla="*/ 17 w 27"/>
                  <a:gd name="T95" fmla="*/ 26 h 29"/>
                  <a:gd name="T96" fmla="*/ 19 w 27"/>
                  <a:gd name="T97" fmla="*/ 28 h 29"/>
                  <a:gd name="T98" fmla="*/ 21 w 27"/>
                  <a:gd name="T99" fmla="*/ 27 h 29"/>
                  <a:gd name="T100" fmla="*/ 21 w 27"/>
                  <a:gd name="T101" fmla="*/ 23 h 29"/>
                  <a:gd name="T102" fmla="*/ 22 w 27"/>
                  <a:gd name="T103" fmla="*/ 22 h 29"/>
                  <a:gd name="T104" fmla="*/ 25 w 27"/>
                  <a:gd name="T105" fmla="*/ 23 h 29"/>
                  <a:gd name="T106" fmla="*/ 26 w 27"/>
                  <a:gd name="T107" fmla="*/ 21 h 29"/>
                  <a:gd name="T108" fmla="*/ 24 w 27"/>
                  <a:gd name="T109" fmla="*/ 19 h 29"/>
                  <a:gd name="T110" fmla="*/ 24 w 27"/>
                  <a:gd name="T111" fmla="*/ 17 h 29"/>
                  <a:gd name="T112" fmla="*/ 27 w 27"/>
                  <a:gd name="T113" fmla="*/ 16 h 29"/>
                  <a:gd name="T114" fmla="*/ 13 w 27"/>
                  <a:gd name="T115" fmla="*/ 21 h 29"/>
                  <a:gd name="T116" fmla="*/ 8 w 27"/>
                  <a:gd name="T117" fmla="*/ 15 h 29"/>
                  <a:gd name="T118" fmla="*/ 13 w 27"/>
                  <a:gd name="T119" fmla="*/ 9 h 29"/>
                  <a:gd name="T120" fmla="*/ 19 w 27"/>
                  <a:gd name="T121" fmla="*/ 15 h 29"/>
                  <a:gd name="T122" fmla="*/ 13 w 27"/>
                  <a:gd name="T123" fmla="*/ 2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" h="29">
                    <a:moveTo>
                      <a:pt x="27" y="16"/>
                    </a:moveTo>
                    <a:cubicBezTo>
                      <a:pt x="27" y="14"/>
                      <a:pt x="27" y="14"/>
                      <a:pt x="27" y="14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2"/>
                      <a:pt x="24" y="12"/>
                      <a:pt x="24" y="11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1" y="7"/>
                      <a:pt x="21" y="7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6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8"/>
                      <a:pt x="3" y="18"/>
                      <a:pt x="3" y="19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0" y="26"/>
                      <a:pt x="11" y="26"/>
                      <a:pt x="11" y="26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7" y="26"/>
                      <a:pt x="17" y="26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2" y="22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8"/>
                      <a:pt x="24" y="18"/>
                      <a:pt x="24" y="17"/>
                    </a:cubicBezTo>
                    <a:lnTo>
                      <a:pt x="27" y="16"/>
                    </a:lnTo>
                    <a:close/>
                    <a:moveTo>
                      <a:pt x="13" y="21"/>
                    </a:moveTo>
                    <a:cubicBezTo>
                      <a:pt x="10" y="21"/>
                      <a:pt x="8" y="18"/>
                      <a:pt x="8" y="15"/>
                    </a:cubicBezTo>
                    <a:cubicBezTo>
                      <a:pt x="8" y="12"/>
                      <a:pt x="10" y="9"/>
                      <a:pt x="13" y="9"/>
                    </a:cubicBezTo>
                    <a:cubicBezTo>
                      <a:pt x="16" y="9"/>
                      <a:pt x="19" y="12"/>
                      <a:pt x="19" y="15"/>
                    </a:cubicBezTo>
                    <a:cubicBezTo>
                      <a:pt x="19" y="18"/>
                      <a:pt x="16" y="21"/>
                      <a:pt x="13" y="21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6" name="Freeform 60"/>
              <p:cNvSpPr>
                <a:spLocks noEditPoints="1"/>
              </p:cNvSpPr>
              <p:nvPr/>
            </p:nvSpPr>
            <p:spPr bwMode="auto">
              <a:xfrm>
                <a:off x="1347788" y="2432051"/>
                <a:ext cx="50800" cy="50800"/>
              </a:xfrm>
              <a:custGeom>
                <a:avLst/>
                <a:gdLst>
                  <a:gd name="T0" fmla="*/ 47 w 47"/>
                  <a:gd name="T1" fmla="*/ 27 h 49"/>
                  <a:gd name="T2" fmla="*/ 47 w 47"/>
                  <a:gd name="T3" fmla="*/ 23 h 49"/>
                  <a:gd name="T4" fmla="*/ 42 w 47"/>
                  <a:gd name="T5" fmla="*/ 21 h 49"/>
                  <a:gd name="T6" fmla="*/ 41 w 47"/>
                  <a:gd name="T7" fmla="*/ 19 h 49"/>
                  <a:gd name="T8" fmla="*/ 45 w 47"/>
                  <a:gd name="T9" fmla="*/ 14 h 49"/>
                  <a:gd name="T10" fmla="*/ 43 w 47"/>
                  <a:gd name="T11" fmla="*/ 11 h 49"/>
                  <a:gd name="T12" fmla="*/ 38 w 47"/>
                  <a:gd name="T13" fmla="*/ 12 h 49"/>
                  <a:gd name="T14" fmla="*/ 38 w 47"/>
                  <a:gd name="T15" fmla="*/ 12 h 49"/>
                  <a:gd name="T16" fmla="*/ 36 w 47"/>
                  <a:gd name="T17" fmla="*/ 10 h 49"/>
                  <a:gd name="T18" fmla="*/ 36 w 47"/>
                  <a:gd name="T19" fmla="*/ 10 h 49"/>
                  <a:gd name="T20" fmla="*/ 37 w 47"/>
                  <a:gd name="T21" fmla="*/ 5 h 49"/>
                  <a:gd name="T22" fmla="*/ 34 w 47"/>
                  <a:gd name="T23" fmla="*/ 3 h 49"/>
                  <a:gd name="T24" fmla="*/ 30 w 47"/>
                  <a:gd name="T25" fmla="*/ 7 h 49"/>
                  <a:gd name="T26" fmla="*/ 30 w 47"/>
                  <a:gd name="T27" fmla="*/ 7 h 49"/>
                  <a:gd name="T28" fmla="*/ 27 w 47"/>
                  <a:gd name="T29" fmla="*/ 6 h 49"/>
                  <a:gd name="T30" fmla="*/ 27 w 47"/>
                  <a:gd name="T31" fmla="*/ 6 h 49"/>
                  <a:gd name="T32" fmla="*/ 26 w 47"/>
                  <a:gd name="T33" fmla="*/ 0 h 49"/>
                  <a:gd name="T34" fmla="*/ 22 w 47"/>
                  <a:gd name="T35" fmla="*/ 0 h 49"/>
                  <a:gd name="T36" fmla="*/ 20 w 47"/>
                  <a:gd name="T37" fmla="*/ 6 h 49"/>
                  <a:gd name="T38" fmla="*/ 20 w 47"/>
                  <a:gd name="T39" fmla="*/ 6 h 49"/>
                  <a:gd name="T40" fmla="*/ 18 w 47"/>
                  <a:gd name="T41" fmla="*/ 7 h 49"/>
                  <a:gd name="T42" fmla="*/ 18 w 47"/>
                  <a:gd name="T43" fmla="*/ 7 h 49"/>
                  <a:gd name="T44" fmla="*/ 14 w 47"/>
                  <a:gd name="T45" fmla="*/ 3 h 49"/>
                  <a:gd name="T46" fmla="*/ 10 w 47"/>
                  <a:gd name="T47" fmla="*/ 5 h 49"/>
                  <a:gd name="T48" fmla="*/ 12 w 47"/>
                  <a:gd name="T49" fmla="*/ 10 h 49"/>
                  <a:gd name="T50" fmla="*/ 12 w 47"/>
                  <a:gd name="T51" fmla="*/ 10 h 49"/>
                  <a:gd name="T52" fmla="*/ 10 w 47"/>
                  <a:gd name="T53" fmla="*/ 12 h 49"/>
                  <a:gd name="T54" fmla="*/ 10 w 47"/>
                  <a:gd name="T55" fmla="*/ 12 h 49"/>
                  <a:gd name="T56" fmla="*/ 4 w 47"/>
                  <a:gd name="T57" fmla="*/ 11 h 49"/>
                  <a:gd name="T58" fmla="*/ 3 w 47"/>
                  <a:gd name="T59" fmla="*/ 14 h 49"/>
                  <a:gd name="T60" fmla="*/ 6 w 47"/>
                  <a:gd name="T61" fmla="*/ 19 h 49"/>
                  <a:gd name="T62" fmla="*/ 6 w 47"/>
                  <a:gd name="T63" fmla="*/ 21 h 49"/>
                  <a:gd name="T64" fmla="*/ 0 w 47"/>
                  <a:gd name="T65" fmla="*/ 23 h 49"/>
                  <a:gd name="T66" fmla="*/ 0 w 47"/>
                  <a:gd name="T67" fmla="*/ 27 h 49"/>
                  <a:gd name="T68" fmla="*/ 6 w 47"/>
                  <a:gd name="T69" fmla="*/ 29 h 49"/>
                  <a:gd name="T70" fmla="*/ 6 w 47"/>
                  <a:gd name="T71" fmla="*/ 31 h 49"/>
                  <a:gd name="T72" fmla="*/ 3 w 47"/>
                  <a:gd name="T73" fmla="*/ 35 h 49"/>
                  <a:gd name="T74" fmla="*/ 4 w 47"/>
                  <a:gd name="T75" fmla="*/ 39 h 49"/>
                  <a:gd name="T76" fmla="*/ 10 w 47"/>
                  <a:gd name="T77" fmla="*/ 38 h 49"/>
                  <a:gd name="T78" fmla="*/ 12 w 47"/>
                  <a:gd name="T79" fmla="*/ 39 h 49"/>
                  <a:gd name="T80" fmla="*/ 10 w 47"/>
                  <a:gd name="T81" fmla="*/ 45 h 49"/>
                  <a:gd name="T82" fmla="*/ 14 w 47"/>
                  <a:gd name="T83" fmla="*/ 47 h 49"/>
                  <a:gd name="T84" fmla="*/ 18 w 47"/>
                  <a:gd name="T85" fmla="*/ 43 h 49"/>
                  <a:gd name="T86" fmla="*/ 20 w 47"/>
                  <a:gd name="T87" fmla="*/ 44 h 49"/>
                  <a:gd name="T88" fmla="*/ 22 w 47"/>
                  <a:gd name="T89" fmla="*/ 49 h 49"/>
                  <a:gd name="T90" fmla="*/ 26 w 47"/>
                  <a:gd name="T91" fmla="*/ 49 h 49"/>
                  <a:gd name="T92" fmla="*/ 27 w 47"/>
                  <a:gd name="T93" fmla="*/ 44 h 49"/>
                  <a:gd name="T94" fmla="*/ 30 w 47"/>
                  <a:gd name="T95" fmla="*/ 43 h 49"/>
                  <a:gd name="T96" fmla="*/ 34 w 47"/>
                  <a:gd name="T97" fmla="*/ 47 h 49"/>
                  <a:gd name="T98" fmla="*/ 37 w 47"/>
                  <a:gd name="T99" fmla="*/ 45 h 49"/>
                  <a:gd name="T100" fmla="*/ 36 w 47"/>
                  <a:gd name="T101" fmla="*/ 39 h 49"/>
                  <a:gd name="T102" fmla="*/ 38 w 47"/>
                  <a:gd name="T103" fmla="*/ 38 h 49"/>
                  <a:gd name="T104" fmla="*/ 43 w 47"/>
                  <a:gd name="T105" fmla="*/ 39 h 49"/>
                  <a:gd name="T106" fmla="*/ 45 w 47"/>
                  <a:gd name="T107" fmla="*/ 35 h 49"/>
                  <a:gd name="T108" fmla="*/ 41 w 47"/>
                  <a:gd name="T109" fmla="*/ 31 h 49"/>
                  <a:gd name="T110" fmla="*/ 42 w 47"/>
                  <a:gd name="T111" fmla="*/ 29 h 49"/>
                  <a:gd name="T112" fmla="*/ 47 w 47"/>
                  <a:gd name="T113" fmla="*/ 27 h 49"/>
                  <a:gd name="T114" fmla="*/ 24 w 47"/>
                  <a:gd name="T115" fmla="*/ 35 h 49"/>
                  <a:gd name="T116" fmla="*/ 14 w 47"/>
                  <a:gd name="T117" fmla="*/ 25 h 49"/>
                  <a:gd name="T118" fmla="*/ 24 w 47"/>
                  <a:gd name="T119" fmla="*/ 15 h 49"/>
                  <a:gd name="T120" fmla="*/ 33 w 47"/>
                  <a:gd name="T121" fmla="*/ 25 h 49"/>
                  <a:gd name="T122" fmla="*/ 24 w 47"/>
                  <a:gd name="T123" fmla="*/ 3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7" h="49">
                    <a:moveTo>
                      <a:pt x="47" y="27"/>
                    </a:moveTo>
                    <a:cubicBezTo>
                      <a:pt x="47" y="23"/>
                      <a:pt x="47" y="23"/>
                      <a:pt x="47" y="23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0"/>
                      <a:pt x="41" y="19"/>
                      <a:pt x="41" y="19"/>
                    </a:cubicBezTo>
                    <a:cubicBezTo>
                      <a:pt x="45" y="14"/>
                      <a:pt x="45" y="14"/>
                      <a:pt x="45" y="14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7" y="11"/>
                      <a:pt x="37" y="11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6"/>
                      <a:pt x="28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9" y="6"/>
                      <a:pt x="19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1" y="11"/>
                      <a:pt x="10" y="11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6" y="20"/>
                      <a:pt x="6" y="2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30"/>
                      <a:pt x="6" y="31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1" y="39"/>
                      <a:pt x="12" y="39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9" y="43"/>
                      <a:pt x="19" y="44"/>
                      <a:pt x="20" y="44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7" y="44"/>
                      <a:pt x="27" y="44"/>
                      <a:pt x="27" y="44"/>
                    </a:cubicBezTo>
                    <a:cubicBezTo>
                      <a:pt x="28" y="44"/>
                      <a:pt x="29" y="43"/>
                      <a:pt x="30" y="43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7" y="39"/>
                      <a:pt x="37" y="38"/>
                      <a:pt x="38" y="38"/>
                    </a:cubicBezTo>
                    <a:cubicBezTo>
                      <a:pt x="43" y="39"/>
                      <a:pt x="43" y="39"/>
                      <a:pt x="43" y="39"/>
                    </a:cubicBezTo>
                    <a:cubicBezTo>
                      <a:pt x="45" y="35"/>
                      <a:pt x="45" y="35"/>
                      <a:pt x="45" y="35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30"/>
                      <a:pt x="42" y="29"/>
                      <a:pt x="42" y="29"/>
                    </a:cubicBezTo>
                    <a:lnTo>
                      <a:pt x="47" y="27"/>
                    </a:lnTo>
                    <a:close/>
                    <a:moveTo>
                      <a:pt x="24" y="35"/>
                    </a:moveTo>
                    <a:cubicBezTo>
                      <a:pt x="19" y="35"/>
                      <a:pt x="14" y="30"/>
                      <a:pt x="14" y="25"/>
                    </a:cubicBezTo>
                    <a:cubicBezTo>
                      <a:pt x="14" y="20"/>
                      <a:pt x="19" y="15"/>
                      <a:pt x="24" y="15"/>
                    </a:cubicBezTo>
                    <a:cubicBezTo>
                      <a:pt x="29" y="15"/>
                      <a:pt x="33" y="20"/>
                      <a:pt x="33" y="25"/>
                    </a:cubicBezTo>
                    <a:cubicBezTo>
                      <a:pt x="33" y="30"/>
                      <a:pt x="29" y="35"/>
                      <a:pt x="24" y="35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7" name="Freeform 61"/>
              <p:cNvSpPr>
                <a:spLocks noEditPoints="1"/>
              </p:cNvSpPr>
              <p:nvPr/>
            </p:nvSpPr>
            <p:spPr bwMode="auto">
              <a:xfrm>
                <a:off x="1270000" y="2611438"/>
                <a:ext cx="49213" cy="53975"/>
              </a:xfrm>
              <a:custGeom>
                <a:avLst/>
                <a:gdLst>
                  <a:gd name="T0" fmla="*/ 46 w 47"/>
                  <a:gd name="T1" fmla="*/ 35 h 50"/>
                  <a:gd name="T2" fmla="*/ 47 w 47"/>
                  <a:gd name="T3" fmla="*/ 31 h 50"/>
                  <a:gd name="T4" fmla="*/ 42 w 47"/>
                  <a:gd name="T5" fmla="*/ 27 h 50"/>
                  <a:gd name="T6" fmla="*/ 42 w 47"/>
                  <a:gd name="T7" fmla="*/ 25 h 50"/>
                  <a:gd name="T8" fmla="*/ 47 w 47"/>
                  <a:gd name="T9" fmla="*/ 22 h 50"/>
                  <a:gd name="T10" fmla="*/ 46 w 47"/>
                  <a:gd name="T11" fmla="*/ 18 h 50"/>
                  <a:gd name="T12" fmla="*/ 41 w 47"/>
                  <a:gd name="T13" fmla="*/ 17 h 50"/>
                  <a:gd name="T14" fmla="*/ 41 w 47"/>
                  <a:gd name="T15" fmla="*/ 17 h 50"/>
                  <a:gd name="T16" fmla="*/ 40 w 47"/>
                  <a:gd name="T17" fmla="*/ 15 h 50"/>
                  <a:gd name="T18" fmla="*/ 40 w 47"/>
                  <a:gd name="T19" fmla="*/ 15 h 50"/>
                  <a:gd name="T20" fmla="*/ 42 w 47"/>
                  <a:gd name="T21" fmla="*/ 10 h 50"/>
                  <a:gd name="T22" fmla="*/ 40 w 47"/>
                  <a:gd name="T23" fmla="*/ 7 h 50"/>
                  <a:gd name="T24" fmla="*/ 35 w 47"/>
                  <a:gd name="T25" fmla="*/ 9 h 50"/>
                  <a:gd name="T26" fmla="*/ 35 w 47"/>
                  <a:gd name="T27" fmla="*/ 9 h 50"/>
                  <a:gd name="T28" fmla="*/ 33 w 47"/>
                  <a:gd name="T29" fmla="*/ 8 h 50"/>
                  <a:gd name="T30" fmla="*/ 33 w 47"/>
                  <a:gd name="T31" fmla="*/ 8 h 50"/>
                  <a:gd name="T32" fmla="*/ 33 w 47"/>
                  <a:gd name="T33" fmla="*/ 2 h 50"/>
                  <a:gd name="T34" fmla="*/ 29 w 47"/>
                  <a:gd name="T35" fmla="*/ 1 h 50"/>
                  <a:gd name="T36" fmla="*/ 25 w 47"/>
                  <a:gd name="T37" fmla="*/ 5 h 50"/>
                  <a:gd name="T38" fmla="*/ 25 w 47"/>
                  <a:gd name="T39" fmla="*/ 5 h 50"/>
                  <a:gd name="T40" fmla="*/ 23 w 47"/>
                  <a:gd name="T41" fmla="*/ 5 h 50"/>
                  <a:gd name="T42" fmla="*/ 23 w 47"/>
                  <a:gd name="T43" fmla="*/ 5 h 50"/>
                  <a:gd name="T44" fmla="*/ 20 w 47"/>
                  <a:gd name="T45" fmla="*/ 0 h 50"/>
                  <a:gd name="T46" fmla="*/ 16 w 47"/>
                  <a:gd name="T47" fmla="*/ 1 h 50"/>
                  <a:gd name="T48" fmla="*/ 16 w 47"/>
                  <a:gd name="T49" fmla="*/ 7 h 50"/>
                  <a:gd name="T50" fmla="*/ 16 w 47"/>
                  <a:gd name="T51" fmla="*/ 7 h 50"/>
                  <a:gd name="T52" fmla="*/ 14 w 47"/>
                  <a:gd name="T53" fmla="*/ 8 h 50"/>
                  <a:gd name="T54" fmla="*/ 14 w 47"/>
                  <a:gd name="T55" fmla="*/ 8 h 50"/>
                  <a:gd name="T56" fmla="*/ 9 w 47"/>
                  <a:gd name="T57" fmla="*/ 5 h 50"/>
                  <a:gd name="T58" fmla="*/ 6 w 47"/>
                  <a:gd name="T59" fmla="*/ 8 h 50"/>
                  <a:gd name="T60" fmla="*/ 8 w 47"/>
                  <a:gd name="T61" fmla="*/ 13 h 50"/>
                  <a:gd name="T62" fmla="*/ 7 w 47"/>
                  <a:gd name="T63" fmla="*/ 15 h 50"/>
                  <a:gd name="T64" fmla="*/ 1 w 47"/>
                  <a:gd name="T65" fmla="*/ 15 h 50"/>
                  <a:gd name="T66" fmla="*/ 0 w 47"/>
                  <a:gd name="T67" fmla="*/ 19 h 50"/>
                  <a:gd name="T68" fmla="*/ 4 w 47"/>
                  <a:gd name="T69" fmla="*/ 23 h 50"/>
                  <a:gd name="T70" fmla="*/ 4 w 47"/>
                  <a:gd name="T71" fmla="*/ 25 h 50"/>
                  <a:gd name="T72" fmla="*/ 0 w 47"/>
                  <a:gd name="T73" fmla="*/ 28 h 50"/>
                  <a:gd name="T74" fmla="*/ 0 w 47"/>
                  <a:gd name="T75" fmla="*/ 32 h 50"/>
                  <a:gd name="T76" fmla="*/ 6 w 47"/>
                  <a:gd name="T77" fmla="*/ 33 h 50"/>
                  <a:gd name="T78" fmla="*/ 7 w 47"/>
                  <a:gd name="T79" fmla="*/ 35 h 50"/>
                  <a:gd name="T80" fmla="*/ 4 w 47"/>
                  <a:gd name="T81" fmla="*/ 40 h 50"/>
                  <a:gd name="T82" fmla="*/ 7 w 47"/>
                  <a:gd name="T83" fmla="*/ 43 h 50"/>
                  <a:gd name="T84" fmla="*/ 12 w 47"/>
                  <a:gd name="T85" fmla="*/ 41 h 50"/>
                  <a:gd name="T86" fmla="*/ 14 w 47"/>
                  <a:gd name="T87" fmla="*/ 42 h 50"/>
                  <a:gd name="T88" fmla="*/ 14 w 47"/>
                  <a:gd name="T89" fmla="*/ 48 h 50"/>
                  <a:gd name="T90" fmla="*/ 18 w 47"/>
                  <a:gd name="T91" fmla="*/ 49 h 50"/>
                  <a:gd name="T92" fmla="*/ 21 w 47"/>
                  <a:gd name="T93" fmla="*/ 45 h 50"/>
                  <a:gd name="T94" fmla="*/ 24 w 47"/>
                  <a:gd name="T95" fmla="*/ 45 h 50"/>
                  <a:gd name="T96" fmla="*/ 27 w 47"/>
                  <a:gd name="T97" fmla="*/ 50 h 50"/>
                  <a:gd name="T98" fmla="*/ 30 w 47"/>
                  <a:gd name="T99" fmla="*/ 49 h 50"/>
                  <a:gd name="T100" fmla="*/ 31 w 47"/>
                  <a:gd name="T101" fmla="*/ 43 h 50"/>
                  <a:gd name="T102" fmla="*/ 33 w 47"/>
                  <a:gd name="T103" fmla="*/ 42 h 50"/>
                  <a:gd name="T104" fmla="*/ 38 w 47"/>
                  <a:gd name="T105" fmla="*/ 45 h 50"/>
                  <a:gd name="T106" fmla="*/ 41 w 47"/>
                  <a:gd name="T107" fmla="*/ 42 h 50"/>
                  <a:gd name="T108" fmla="*/ 39 w 47"/>
                  <a:gd name="T109" fmla="*/ 37 h 50"/>
                  <a:gd name="T110" fmla="*/ 40 w 47"/>
                  <a:gd name="T111" fmla="*/ 35 h 50"/>
                  <a:gd name="T112" fmla="*/ 46 w 47"/>
                  <a:gd name="T113" fmla="*/ 35 h 50"/>
                  <a:gd name="T114" fmla="*/ 20 w 47"/>
                  <a:gd name="T115" fmla="*/ 35 h 50"/>
                  <a:gd name="T116" fmla="*/ 14 w 47"/>
                  <a:gd name="T117" fmla="*/ 22 h 50"/>
                  <a:gd name="T118" fmla="*/ 26 w 47"/>
                  <a:gd name="T119" fmla="*/ 16 h 50"/>
                  <a:gd name="T120" fmla="*/ 32 w 47"/>
                  <a:gd name="T121" fmla="*/ 28 h 50"/>
                  <a:gd name="T122" fmla="*/ 20 w 47"/>
                  <a:gd name="T123" fmla="*/ 3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7" h="50">
                    <a:moveTo>
                      <a:pt x="46" y="35"/>
                    </a:moveTo>
                    <a:cubicBezTo>
                      <a:pt x="47" y="31"/>
                      <a:pt x="47" y="31"/>
                      <a:pt x="47" y="31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6"/>
                      <a:pt x="42" y="26"/>
                      <a:pt x="42" y="25"/>
                    </a:cubicBezTo>
                    <a:cubicBezTo>
                      <a:pt x="47" y="22"/>
                      <a:pt x="47" y="22"/>
                      <a:pt x="47" y="22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0" y="16"/>
                      <a:pt x="40" y="16"/>
                      <a:pt x="40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9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5"/>
                      <a:pt x="24" y="5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5" y="7"/>
                      <a:pt x="14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4"/>
                      <a:pt x="7" y="15"/>
                      <a:pt x="7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4"/>
                      <a:pt x="4" y="24"/>
                      <a:pt x="4" y="2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4"/>
                      <a:pt x="7" y="34"/>
                      <a:pt x="7" y="35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3" y="42"/>
                      <a:pt x="13" y="42"/>
                      <a:pt x="14" y="42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8" y="49"/>
                      <a:pt x="18" y="49"/>
                      <a:pt x="18" y="49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2" y="45"/>
                      <a:pt x="23" y="45"/>
                      <a:pt x="24" y="45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31" y="43"/>
                      <a:pt x="31" y="43"/>
                      <a:pt x="31" y="43"/>
                    </a:cubicBezTo>
                    <a:cubicBezTo>
                      <a:pt x="32" y="43"/>
                      <a:pt x="32" y="43"/>
                      <a:pt x="33" y="42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39" y="37"/>
                      <a:pt x="39" y="37"/>
                      <a:pt x="39" y="37"/>
                    </a:cubicBezTo>
                    <a:cubicBezTo>
                      <a:pt x="39" y="36"/>
                      <a:pt x="40" y="35"/>
                      <a:pt x="40" y="35"/>
                    </a:cubicBezTo>
                    <a:lnTo>
                      <a:pt x="46" y="35"/>
                    </a:lnTo>
                    <a:close/>
                    <a:moveTo>
                      <a:pt x="20" y="35"/>
                    </a:moveTo>
                    <a:cubicBezTo>
                      <a:pt x="15" y="33"/>
                      <a:pt x="13" y="27"/>
                      <a:pt x="14" y="22"/>
                    </a:cubicBezTo>
                    <a:cubicBezTo>
                      <a:pt x="16" y="17"/>
                      <a:pt x="21" y="14"/>
                      <a:pt x="26" y="16"/>
                    </a:cubicBezTo>
                    <a:cubicBezTo>
                      <a:pt x="31" y="17"/>
                      <a:pt x="34" y="23"/>
                      <a:pt x="32" y="28"/>
                    </a:cubicBezTo>
                    <a:cubicBezTo>
                      <a:pt x="31" y="33"/>
                      <a:pt x="25" y="36"/>
                      <a:pt x="20" y="35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8" name="Freeform 62"/>
              <p:cNvSpPr>
                <a:spLocks noEditPoints="1"/>
              </p:cNvSpPr>
              <p:nvPr/>
            </p:nvSpPr>
            <p:spPr bwMode="auto">
              <a:xfrm>
                <a:off x="996950" y="2262188"/>
                <a:ext cx="434975" cy="696913"/>
              </a:xfrm>
              <a:custGeom>
                <a:avLst/>
                <a:gdLst>
                  <a:gd name="T0" fmla="*/ 217 w 410"/>
                  <a:gd name="T1" fmla="*/ 18 h 658"/>
                  <a:gd name="T2" fmla="*/ 392 w 410"/>
                  <a:gd name="T3" fmla="*/ 217 h 658"/>
                  <a:gd name="T4" fmla="*/ 330 w 410"/>
                  <a:gd name="T5" fmla="*/ 366 h 658"/>
                  <a:gd name="T6" fmla="*/ 290 w 410"/>
                  <a:gd name="T7" fmla="*/ 484 h 658"/>
                  <a:gd name="T8" fmla="*/ 296 w 410"/>
                  <a:gd name="T9" fmla="*/ 508 h 658"/>
                  <a:gd name="T10" fmla="*/ 296 w 410"/>
                  <a:gd name="T11" fmla="*/ 537 h 658"/>
                  <a:gd name="T12" fmla="*/ 287 w 410"/>
                  <a:gd name="T13" fmla="*/ 564 h 658"/>
                  <a:gd name="T14" fmla="*/ 289 w 410"/>
                  <a:gd name="T15" fmla="*/ 580 h 658"/>
                  <a:gd name="T16" fmla="*/ 259 w 410"/>
                  <a:gd name="T17" fmla="*/ 605 h 658"/>
                  <a:gd name="T18" fmla="*/ 259 w 410"/>
                  <a:gd name="T19" fmla="*/ 615 h 658"/>
                  <a:gd name="T20" fmla="*/ 177 w 410"/>
                  <a:gd name="T21" fmla="*/ 640 h 658"/>
                  <a:gd name="T22" fmla="*/ 152 w 410"/>
                  <a:gd name="T23" fmla="*/ 608 h 658"/>
                  <a:gd name="T24" fmla="*/ 147 w 410"/>
                  <a:gd name="T25" fmla="*/ 605 h 658"/>
                  <a:gd name="T26" fmla="*/ 122 w 410"/>
                  <a:gd name="T27" fmla="*/ 573 h 658"/>
                  <a:gd name="T28" fmla="*/ 115 w 410"/>
                  <a:gd name="T29" fmla="*/ 544 h 658"/>
                  <a:gd name="T30" fmla="*/ 119 w 410"/>
                  <a:gd name="T31" fmla="*/ 523 h 658"/>
                  <a:gd name="T32" fmla="*/ 115 w 410"/>
                  <a:gd name="T33" fmla="*/ 502 h 658"/>
                  <a:gd name="T34" fmla="*/ 117 w 410"/>
                  <a:gd name="T35" fmla="*/ 432 h 658"/>
                  <a:gd name="T36" fmla="*/ 39 w 410"/>
                  <a:gd name="T37" fmla="*/ 310 h 658"/>
                  <a:gd name="T38" fmla="*/ 72 w 410"/>
                  <a:gd name="T39" fmla="*/ 76 h 658"/>
                  <a:gd name="T40" fmla="*/ 205 w 410"/>
                  <a:gd name="T41" fmla="*/ 18 h 658"/>
                  <a:gd name="T42" fmla="*/ 193 w 410"/>
                  <a:gd name="T43" fmla="*/ 1 h 658"/>
                  <a:gd name="T44" fmla="*/ 192 w 410"/>
                  <a:gd name="T45" fmla="*/ 1 h 658"/>
                  <a:gd name="T46" fmla="*/ 60 w 410"/>
                  <a:gd name="T47" fmla="*/ 64 h 658"/>
                  <a:gd name="T48" fmla="*/ 24 w 410"/>
                  <a:gd name="T49" fmla="*/ 317 h 658"/>
                  <a:gd name="T50" fmla="*/ 100 w 410"/>
                  <a:gd name="T51" fmla="*/ 433 h 658"/>
                  <a:gd name="T52" fmla="*/ 98 w 410"/>
                  <a:gd name="T53" fmla="*/ 502 h 658"/>
                  <a:gd name="T54" fmla="*/ 101 w 410"/>
                  <a:gd name="T55" fmla="*/ 523 h 658"/>
                  <a:gd name="T56" fmla="*/ 98 w 410"/>
                  <a:gd name="T57" fmla="*/ 544 h 658"/>
                  <a:gd name="T58" fmla="*/ 106 w 410"/>
                  <a:gd name="T59" fmla="*/ 573 h 658"/>
                  <a:gd name="T60" fmla="*/ 136 w 410"/>
                  <a:gd name="T61" fmla="*/ 621 h 658"/>
                  <a:gd name="T62" fmla="*/ 234 w 410"/>
                  <a:gd name="T63" fmla="*/ 658 h 658"/>
                  <a:gd name="T64" fmla="*/ 305 w 410"/>
                  <a:gd name="T65" fmla="*/ 580 h 658"/>
                  <a:gd name="T66" fmla="*/ 305 w 410"/>
                  <a:gd name="T67" fmla="*/ 569 h 658"/>
                  <a:gd name="T68" fmla="*/ 313 w 410"/>
                  <a:gd name="T69" fmla="*/ 537 h 658"/>
                  <a:gd name="T70" fmla="*/ 313 w 410"/>
                  <a:gd name="T71" fmla="*/ 508 h 658"/>
                  <a:gd name="T72" fmla="*/ 307 w 410"/>
                  <a:gd name="T73" fmla="*/ 480 h 658"/>
                  <a:gd name="T74" fmla="*/ 341 w 410"/>
                  <a:gd name="T75" fmla="*/ 379 h 658"/>
                  <a:gd name="T76" fmla="*/ 409 w 410"/>
                  <a:gd name="T77" fmla="*/ 216 h 658"/>
                  <a:gd name="T78" fmla="*/ 290 w 410"/>
                  <a:gd name="T79" fmla="*/ 19 h 658"/>
                  <a:gd name="T80" fmla="*/ 218 w 410"/>
                  <a:gd name="T81" fmla="*/ 1 h 658"/>
                  <a:gd name="T82" fmla="*/ 205 w 410"/>
                  <a:gd name="T83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10" h="658">
                    <a:moveTo>
                      <a:pt x="205" y="18"/>
                    </a:moveTo>
                    <a:cubicBezTo>
                      <a:pt x="209" y="18"/>
                      <a:pt x="217" y="18"/>
                      <a:pt x="217" y="18"/>
                    </a:cubicBezTo>
                    <a:cubicBezTo>
                      <a:pt x="264" y="21"/>
                      <a:pt x="306" y="41"/>
                      <a:pt x="339" y="76"/>
                    </a:cubicBezTo>
                    <a:cubicBezTo>
                      <a:pt x="373" y="114"/>
                      <a:pt x="392" y="163"/>
                      <a:pt x="392" y="217"/>
                    </a:cubicBezTo>
                    <a:cubicBezTo>
                      <a:pt x="393" y="222"/>
                      <a:pt x="394" y="262"/>
                      <a:pt x="372" y="310"/>
                    </a:cubicBezTo>
                    <a:cubicBezTo>
                      <a:pt x="360" y="335"/>
                      <a:pt x="344" y="352"/>
                      <a:pt x="330" y="366"/>
                    </a:cubicBezTo>
                    <a:cubicBezTo>
                      <a:pt x="311" y="386"/>
                      <a:pt x="295" y="402"/>
                      <a:pt x="294" y="432"/>
                    </a:cubicBezTo>
                    <a:cubicBezTo>
                      <a:pt x="294" y="436"/>
                      <a:pt x="292" y="471"/>
                      <a:pt x="290" y="484"/>
                    </a:cubicBezTo>
                    <a:cubicBezTo>
                      <a:pt x="294" y="489"/>
                      <a:pt x="296" y="495"/>
                      <a:pt x="296" y="502"/>
                    </a:cubicBezTo>
                    <a:cubicBezTo>
                      <a:pt x="296" y="508"/>
                      <a:pt x="296" y="508"/>
                      <a:pt x="296" y="508"/>
                    </a:cubicBezTo>
                    <a:cubicBezTo>
                      <a:pt x="296" y="513"/>
                      <a:pt x="294" y="518"/>
                      <a:pt x="291" y="523"/>
                    </a:cubicBezTo>
                    <a:cubicBezTo>
                      <a:pt x="294" y="527"/>
                      <a:pt x="296" y="532"/>
                      <a:pt x="296" y="537"/>
                    </a:cubicBezTo>
                    <a:cubicBezTo>
                      <a:pt x="296" y="544"/>
                      <a:pt x="296" y="544"/>
                      <a:pt x="296" y="544"/>
                    </a:cubicBezTo>
                    <a:cubicBezTo>
                      <a:pt x="296" y="552"/>
                      <a:pt x="292" y="559"/>
                      <a:pt x="287" y="564"/>
                    </a:cubicBezTo>
                    <a:cubicBezTo>
                      <a:pt x="288" y="567"/>
                      <a:pt x="289" y="570"/>
                      <a:pt x="289" y="573"/>
                    </a:cubicBezTo>
                    <a:cubicBezTo>
                      <a:pt x="289" y="580"/>
                      <a:pt x="289" y="580"/>
                      <a:pt x="289" y="580"/>
                    </a:cubicBezTo>
                    <a:cubicBezTo>
                      <a:pt x="289" y="594"/>
                      <a:pt x="277" y="605"/>
                      <a:pt x="264" y="605"/>
                    </a:cubicBezTo>
                    <a:cubicBezTo>
                      <a:pt x="259" y="605"/>
                      <a:pt x="259" y="605"/>
                      <a:pt x="259" y="605"/>
                    </a:cubicBezTo>
                    <a:cubicBezTo>
                      <a:pt x="259" y="606"/>
                      <a:pt x="259" y="607"/>
                      <a:pt x="259" y="608"/>
                    </a:cubicBezTo>
                    <a:cubicBezTo>
                      <a:pt x="259" y="615"/>
                      <a:pt x="259" y="615"/>
                      <a:pt x="259" y="615"/>
                    </a:cubicBezTo>
                    <a:cubicBezTo>
                      <a:pt x="259" y="629"/>
                      <a:pt x="248" y="640"/>
                      <a:pt x="234" y="640"/>
                    </a:cubicBezTo>
                    <a:cubicBezTo>
                      <a:pt x="177" y="640"/>
                      <a:pt x="177" y="640"/>
                      <a:pt x="177" y="640"/>
                    </a:cubicBezTo>
                    <a:cubicBezTo>
                      <a:pt x="163" y="640"/>
                      <a:pt x="152" y="629"/>
                      <a:pt x="152" y="615"/>
                    </a:cubicBezTo>
                    <a:cubicBezTo>
                      <a:pt x="152" y="608"/>
                      <a:pt x="152" y="608"/>
                      <a:pt x="152" y="608"/>
                    </a:cubicBezTo>
                    <a:cubicBezTo>
                      <a:pt x="152" y="607"/>
                      <a:pt x="152" y="606"/>
                      <a:pt x="152" y="605"/>
                    </a:cubicBezTo>
                    <a:cubicBezTo>
                      <a:pt x="147" y="605"/>
                      <a:pt x="147" y="605"/>
                      <a:pt x="147" y="605"/>
                    </a:cubicBezTo>
                    <a:cubicBezTo>
                      <a:pt x="133" y="605"/>
                      <a:pt x="122" y="594"/>
                      <a:pt x="122" y="580"/>
                    </a:cubicBezTo>
                    <a:cubicBezTo>
                      <a:pt x="122" y="573"/>
                      <a:pt x="122" y="573"/>
                      <a:pt x="122" y="573"/>
                    </a:cubicBezTo>
                    <a:cubicBezTo>
                      <a:pt x="122" y="570"/>
                      <a:pt x="123" y="567"/>
                      <a:pt x="124" y="564"/>
                    </a:cubicBezTo>
                    <a:cubicBezTo>
                      <a:pt x="118" y="559"/>
                      <a:pt x="115" y="552"/>
                      <a:pt x="115" y="544"/>
                    </a:cubicBezTo>
                    <a:cubicBezTo>
                      <a:pt x="115" y="537"/>
                      <a:pt x="115" y="537"/>
                      <a:pt x="115" y="537"/>
                    </a:cubicBezTo>
                    <a:cubicBezTo>
                      <a:pt x="115" y="532"/>
                      <a:pt x="117" y="527"/>
                      <a:pt x="119" y="523"/>
                    </a:cubicBezTo>
                    <a:cubicBezTo>
                      <a:pt x="117" y="518"/>
                      <a:pt x="115" y="513"/>
                      <a:pt x="115" y="508"/>
                    </a:cubicBezTo>
                    <a:cubicBezTo>
                      <a:pt x="115" y="502"/>
                      <a:pt x="115" y="502"/>
                      <a:pt x="115" y="502"/>
                    </a:cubicBezTo>
                    <a:cubicBezTo>
                      <a:pt x="115" y="495"/>
                      <a:pt x="117" y="489"/>
                      <a:pt x="121" y="484"/>
                    </a:cubicBezTo>
                    <a:cubicBezTo>
                      <a:pt x="119" y="471"/>
                      <a:pt x="117" y="436"/>
                      <a:pt x="117" y="432"/>
                    </a:cubicBezTo>
                    <a:cubicBezTo>
                      <a:pt x="116" y="402"/>
                      <a:pt x="100" y="386"/>
                      <a:pt x="81" y="366"/>
                    </a:cubicBezTo>
                    <a:cubicBezTo>
                      <a:pt x="67" y="352"/>
                      <a:pt x="51" y="335"/>
                      <a:pt x="39" y="310"/>
                    </a:cubicBezTo>
                    <a:cubicBezTo>
                      <a:pt x="16" y="262"/>
                      <a:pt x="18" y="222"/>
                      <a:pt x="18" y="217"/>
                    </a:cubicBezTo>
                    <a:cubicBezTo>
                      <a:pt x="18" y="163"/>
                      <a:pt x="38" y="114"/>
                      <a:pt x="72" y="76"/>
                    </a:cubicBezTo>
                    <a:cubicBezTo>
                      <a:pt x="105" y="41"/>
                      <a:pt x="147" y="21"/>
                      <a:pt x="193" y="18"/>
                    </a:cubicBezTo>
                    <a:cubicBezTo>
                      <a:pt x="193" y="18"/>
                      <a:pt x="202" y="18"/>
                      <a:pt x="205" y="18"/>
                    </a:cubicBezTo>
                    <a:moveTo>
                      <a:pt x="205" y="0"/>
                    </a:moveTo>
                    <a:cubicBezTo>
                      <a:pt x="202" y="0"/>
                      <a:pt x="194" y="0"/>
                      <a:pt x="193" y="1"/>
                    </a:cubicBezTo>
                    <a:cubicBezTo>
                      <a:pt x="193" y="1"/>
                      <a:pt x="193" y="1"/>
                      <a:pt x="193" y="1"/>
                    </a:cubicBezTo>
                    <a:cubicBezTo>
                      <a:pt x="192" y="1"/>
                      <a:pt x="192" y="1"/>
                      <a:pt x="192" y="1"/>
                    </a:cubicBezTo>
                    <a:cubicBezTo>
                      <a:pt x="167" y="2"/>
                      <a:pt x="143" y="9"/>
                      <a:pt x="121" y="19"/>
                    </a:cubicBezTo>
                    <a:cubicBezTo>
                      <a:pt x="98" y="30"/>
                      <a:pt x="78" y="45"/>
                      <a:pt x="60" y="64"/>
                    </a:cubicBezTo>
                    <a:cubicBezTo>
                      <a:pt x="23" y="105"/>
                      <a:pt x="2" y="158"/>
                      <a:pt x="2" y="216"/>
                    </a:cubicBezTo>
                    <a:cubicBezTo>
                      <a:pt x="1" y="225"/>
                      <a:pt x="0" y="268"/>
                      <a:pt x="24" y="317"/>
                    </a:cubicBezTo>
                    <a:cubicBezTo>
                      <a:pt x="37" y="345"/>
                      <a:pt x="55" y="364"/>
                      <a:pt x="69" y="379"/>
                    </a:cubicBezTo>
                    <a:cubicBezTo>
                      <a:pt x="88" y="398"/>
                      <a:pt x="99" y="410"/>
                      <a:pt x="100" y="433"/>
                    </a:cubicBezTo>
                    <a:cubicBezTo>
                      <a:pt x="101" y="439"/>
                      <a:pt x="102" y="464"/>
                      <a:pt x="104" y="480"/>
                    </a:cubicBezTo>
                    <a:cubicBezTo>
                      <a:pt x="100" y="486"/>
                      <a:pt x="98" y="494"/>
                      <a:pt x="98" y="502"/>
                    </a:cubicBezTo>
                    <a:cubicBezTo>
                      <a:pt x="98" y="508"/>
                      <a:pt x="98" y="508"/>
                      <a:pt x="98" y="508"/>
                    </a:cubicBezTo>
                    <a:cubicBezTo>
                      <a:pt x="98" y="513"/>
                      <a:pt x="99" y="518"/>
                      <a:pt x="101" y="523"/>
                    </a:cubicBezTo>
                    <a:cubicBezTo>
                      <a:pt x="99" y="527"/>
                      <a:pt x="98" y="532"/>
                      <a:pt x="98" y="537"/>
                    </a:cubicBezTo>
                    <a:cubicBezTo>
                      <a:pt x="98" y="544"/>
                      <a:pt x="98" y="544"/>
                      <a:pt x="98" y="544"/>
                    </a:cubicBezTo>
                    <a:cubicBezTo>
                      <a:pt x="98" y="553"/>
                      <a:pt x="101" y="562"/>
                      <a:pt x="106" y="569"/>
                    </a:cubicBezTo>
                    <a:cubicBezTo>
                      <a:pt x="106" y="570"/>
                      <a:pt x="106" y="572"/>
                      <a:pt x="106" y="573"/>
                    </a:cubicBezTo>
                    <a:cubicBezTo>
                      <a:pt x="106" y="580"/>
                      <a:pt x="106" y="580"/>
                      <a:pt x="106" y="580"/>
                    </a:cubicBezTo>
                    <a:cubicBezTo>
                      <a:pt x="106" y="599"/>
                      <a:pt x="119" y="616"/>
                      <a:pt x="136" y="621"/>
                    </a:cubicBezTo>
                    <a:cubicBezTo>
                      <a:pt x="139" y="642"/>
                      <a:pt x="156" y="658"/>
                      <a:pt x="177" y="658"/>
                    </a:cubicBezTo>
                    <a:cubicBezTo>
                      <a:pt x="234" y="658"/>
                      <a:pt x="234" y="658"/>
                      <a:pt x="234" y="658"/>
                    </a:cubicBezTo>
                    <a:cubicBezTo>
                      <a:pt x="255" y="658"/>
                      <a:pt x="272" y="642"/>
                      <a:pt x="275" y="621"/>
                    </a:cubicBezTo>
                    <a:cubicBezTo>
                      <a:pt x="292" y="616"/>
                      <a:pt x="305" y="599"/>
                      <a:pt x="305" y="580"/>
                    </a:cubicBezTo>
                    <a:cubicBezTo>
                      <a:pt x="305" y="573"/>
                      <a:pt x="305" y="573"/>
                      <a:pt x="305" y="573"/>
                    </a:cubicBezTo>
                    <a:cubicBezTo>
                      <a:pt x="305" y="572"/>
                      <a:pt x="305" y="570"/>
                      <a:pt x="305" y="569"/>
                    </a:cubicBezTo>
                    <a:cubicBezTo>
                      <a:pt x="310" y="562"/>
                      <a:pt x="313" y="553"/>
                      <a:pt x="313" y="544"/>
                    </a:cubicBezTo>
                    <a:cubicBezTo>
                      <a:pt x="313" y="537"/>
                      <a:pt x="313" y="537"/>
                      <a:pt x="313" y="537"/>
                    </a:cubicBezTo>
                    <a:cubicBezTo>
                      <a:pt x="313" y="532"/>
                      <a:pt x="312" y="527"/>
                      <a:pt x="310" y="523"/>
                    </a:cubicBezTo>
                    <a:cubicBezTo>
                      <a:pt x="312" y="518"/>
                      <a:pt x="313" y="513"/>
                      <a:pt x="313" y="508"/>
                    </a:cubicBezTo>
                    <a:cubicBezTo>
                      <a:pt x="313" y="502"/>
                      <a:pt x="313" y="502"/>
                      <a:pt x="313" y="502"/>
                    </a:cubicBezTo>
                    <a:cubicBezTo>
                      <a:pt x="313" y="494"/>
                      <a:pt x="311" y="486"/>
                      <a:pt x="307" y="480"/>
                    </a:cubicBezTo>
                    <a:cubicBezTo>
                      <a:pt x="309" y="464"/>
                      <a:pt x="310" y="439"/>
                      <a:pt x="310" y="433"/>
                    </a:cubicBezTo>
                    <a:cubicBezTo>
                      <a:pt x="312" y="410"/>
                      <a:pt x="323" y="398"/>
                      <a:pt x="341" y="379"/>
                    </a:cubicBezTo>
                    <a:cubicBezTo>
                      <a:pt x="356" y="364"/>
                      <a:pt x="374" y="345"/>
                      <a:pt x="387" y="317"/>
                    </a:cubicBezTo>
                    <a:cubicBezTo>
                      <a:pt x="410" y="268"/>
                      <a:pt x="410" y="225"/>
                      <a:pt x="409" y="216"/>
                    </a:cubicBezTo>
                    <a:cubicBezTo>
                      <a:pt x="409" y="158"/>
                      <a:pt x="388" y="105"/>
                      <a:pt x="351" y="64"/>
                    </a:cubicBezTo>
                    <a:cubicBezTo>
                      <a:pt x="333" y="45"/>
                      <a:pt x="313" y="30"/>
                      <a:pt x="290" y="19"/>
                    </a:cubicBezTo>
                    <a:cubicBezTo>
                      <a:pt x="268" y="9"/>
                      <a:pt x="244" y="2"/>
                      <a:pt x="218" y="1"/>
                    </a:cubicBezTo>
                    <a:cubicBezTo>
                      <a:pt x="218" y="1"/>
                      <a:pt x="218" y="1"/>
                      <a:pt x="218" y="1"/>
                    </a:cubicBezTo>
                    <a:cubicBezTo>
                      <a:pt x="218" y="1"/>
                      <a:pt x="218" y="1"/>
                      <a:pt x="218" y="1"/>
                    </a:cubicBezTo>
                    <a:cubicBezTo>
                      <a:pt x="217" y="0"/>
                      <a:pt x="209" y="0"/>
                      <a:pt x="205" y="0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9" name="Freeform 63"/>
              <p:cNvSpPr/>
              <p:nvPr/>
            </p:nvSpPr>
            <p:spPr bwMode="auto">
              <a:xfrm>
                <a:off x="1127125" y="2776538"/>
                <a:ext cx="176213" cy="38100"/>
              </a:xfrm>
              <a:custGeom>
                <a:avLst/>
                <a:gdLst>
                  <a:gd name="T0" fmla="*/ 166 w 166"/>
                  <a:gd name="T1" fmla="*/ 21 h 36"/>
                  <a:gd name="T2" fmla="*/ 152 w 166"/>
                  <a:gd name="T3" fmla="*/ 36 h 36"/>
                  <a:gd name="T4" fmla="*/ 14 w 166"/>
                  <a:gd name="T5" fmla="*/ 36 h 36"/>
                  <a:gd name="T6" fmla="*/ 0 w 166"/>
                  <a:gd name="T7" fmla="*/ 21 h 36"/>
                  <a:gd name="T8" fmla="*/ 0 w 166"/>
                  <a:gd name="T9" fmla="*/ 15 h 36"/>
                  <a:gd name="T10" fmla="*/ 14 w 166"/>
                  <a:gd name="T11" fmla="*/ 0 h 36"/>
                  <a:gd name="T12" fmla="*/ 152 w 166"/>
                  <a:gd name="T13" fmla="*/ 0 h 36"/>
                  <a:gd name="T14" fmla="*/ 166 w 166"/>
                  <a:gd name="T15" fmla="*/ 15 h 36"/>
                  <a:gd name="T16" fmla="*/ 166 w 166"/>
                  <a:gd name="T17" fmla="*/ 2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6" h="36">
                    <a:moveTo>
                      <a:pt x="166" y="21"/>
                    </a:moveTo>
                    <a:cubicBezTo>
                      <a:pt x="166" y="29"/>
                      <a:pt x="160" y="36"/>
                      <a:pt x="152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7" y="36"/>
                      <a:pt x="0" y="29"/>
                      <a:pt x="0" y="21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7" y="0"/>
                      <a:pt x="14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60" y="0"/>
                      <a:pt x="166" y="7"/>
                      <a:pt x="166" y="15"/>
                    </a:cubicBezTo>
                    <a:lnTo>
                      <a:pt x="166" y="21"/>
                    </a:ln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0" name="Freeform 64"/>
              <p:cNvSpPr/>
              <p:nvPr/>
            </p:nvSpPr>
            <p:spPr bwMode="auto">
              <a:xfrm>
                <a:off x="1127125" y="2816226"/>
                <a:ext cx="176213" cy="38100"/>
              </a:xfrm>
              <a:custGeom>
                <a:avLst/>
                <a:gdLst>
                  <a:gd name="T0" fmla="*/ 166 w 166"/>
                  <a:gd name="T1" fmla="*/ 21 h 35"/>
                  <a:gd name="T2" fmla="*/ 152 w 166"/>
                  <a:gd name="T3" fmla="*/ 35 h 35"/>
                  <a:gd name="T4" fmla="*/ 14 w 166"/>
                  <a:gd name="T5" fmla="*/ 35 h 35"/>
                  <a:gd name="T6" fmla="*/ 0 w 166"/>
                  <a:gd name="T7" fmla="*/ 21 h 35"/>
                  <a:gd name="T8" fmla="*/ 0 w 166"/>
                  <a:gd name="T9" fmla="*/ 14 h 35"/>
                  <a:gd name="T10" fmla="*/ 14 w 166"/>
                  <a:gd name="T11" fmla="*/ 0 h 35"/>
                  <a:gd name="T12" fmla="*/ 152 w 166"/>
                  <a:gd name="T13" fmla="*/ 0 h 35"/>
                  <a:gd name="T14" fmla="*/ 166 w 166"/>
                  <a:gd name="T15" fmla="*/ 14 h 35"/>
                  <a:gd name="T16" fmla="*/ 166 w 166"/>
                  <a:gd name="T17" fmla="*/ 2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6" h="35">
                    <a:moveTo>
                      <a:pt x="166" y="21"/>
                    </a:moveTo>
                    <a:cubicBezTo>
                      <a:pt x="166" y="29"/>
                      <a:pt x="160" y="35"/>
                      <a:pt x="152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7" y="35"/>
                      <a:pt x="0" y="29"/>
                      <a:pt x="0" y="21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7" y="0"/>
                      <a:pt x="14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60" y="0"/>
                      <a:pt x="166" y="6"/>
                      <a:pt x="166" y="14"/>
                    </a:cubicBezTo>
                    <a:lnTo>
                      <a:pt x="166" y="21"/>
                    </a:ln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1" name="Freeform 65"/>
              <p:cNvSpPr/>
              <p:nvPr/>
            </p:nvSpPr>
            <p:spPr bwMode="auto">
              <a:xfrm>
                <a:off x="1136650" y="2857501"/>
                <a:ext cx="158750" cy="36513"/>
              </a:xfrm>
              <a:custGeom>
                <a:avLst/>
                <a:gdLst>
                  <a:gd name="T0" fmla="*/ 150 w 150"/>
                  <a:gd name="T1" fmla="*/ 20 h 35"/>
                  <a:gd name="T2" fmla="*/ 137 w 150"/>
                  <a:gd name="T3" fmla="*/ 35 h 35"/>
                  <a:gd name="T4" fmla="*/ 14 w 150"/>
                  <a:gd name="T5" fmla="*/ 35 h 35"/>
                  <a:gd name="T6" fmla="*/ 0 w 150"/>
                  <a:gd name="T7" fmla="*/ 20 h 35"/>
                  <a:gd name="T8" fmla="*/ 0 w 150"/>
                  <a:gd name="T9" fmla="*/ 14 h 35"/>
                  <a:gd name="T10" fmla="*/ 14 w 150"/>
                  <a:gd name="T11" fmla="*/ 0 h 35"/>
                  <a:gd name="T12" fmla="*/ 137 w 150"/>
                  <a:gd name="T13" fmla="*/ 0 h 35"/>
                  <a:gd name="T14" fmla="*/ 150 w 150"/>
                  <a:gd name="T15" fmla="*/ 14 h 35"/>
                  <a:gd name="T16" fmla="*/ 150 w 150"/>
                  <a:gd name="T17" fmla="*/ 2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0" h="35">
                    <a:moveTo>
                      <a:pt x="150" y="20"/>
                    </a:moveTo>
                    <a:cubicBezTo>
                      <a:pt x="150" y="28"/>
                      <a:pt x="144" y="35"/>
                      <a:pt x="137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6" y="35"/>
                      <a:pt x="0" y="28"/>
                      <a:pt x="0" y="2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44" y="0"/>
                      <a:pt x="150" y="6"/>
                      <a:pt x="150" y="14"/>
                    </a:cubicBezTo>
                    <a:lnTo>
                      <a:pt x="150" y="20"/>
                    </a:ln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2" name="Freeform 66"/>
              <p:cNvSpPr/>
              <p:nvPr/>
            </p:nvSpPr>
            <p:spPr bwMode="auto">
              <a:xfrm>
                <a:off x="1169988" y="2895601"/>
                <a:ext cx="92075" cy="38100"/>
              </a:xfrm>
              <a:custGeom>
                <a:avLst/>
                <a:gdLst>
                  <a:gd name="T0" fmla="*/ 87 w 87"/>
                  <a:gd name="T1" fmla="*/ 21 h 36"/>
                  <a:gd name="T2" fmla="*/ 73 w 87"/>
                  <a:gd name="T3" fmla="*/ 36 h 36"/>
                  <a:gd name="T4" fmla="*/ 13 w 87"/>
                  <a:gd name="T5" fmla="*/ 36 h 36"/>
                  <a:gd name="T6" fmla="*/ 0 w 87"/>
                  <a:gd name="T7" fmla="*/ 21 h 36"/>
                  <a:gd name="T8" fmla="*/ 0 w 87"/>
                  <a:gd name="T9" fmla="*/ 15 h 36"/>
                  <a:gd name="T10" fmla="*/ 13 w 87"/>
                  <a:gd name="T11" fmla="*/ 0 h 36"/>
                  <a:gd name="T12" fmla="*/ 73 w 87"/>
                  <a:gd name="T13" fmla="*/ 0 h 36"/>
                  <a:gd name="T14" fmla="*/ 87 w 87"/>
                  <a:gd name="T15" fmla="*/ 15 h 36"/>
                  <a:gd name="T16" fmla="*/ 87 w 87"/>
                  <a:gd name="T17" fmla="*/ 2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36">
                    <a:moveTo>
                      <a:pt x="87" y="21"/>
                    </a:moveTo>
                    <a:cubicBezTo>
                      <a:pt x="87" y="29"/>
                      <a:pt x="81" y="36"/>
                      <a:pt x="7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6" y="36"/>
                      <a:pt x="0" y="29"/>
                      <a:pt x="0" y="21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6" y="0"/>
                      <a:pt x="13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81" y="0"/>
                      <a:pt x="87" y="7"/>
                      <a:pt x="87" y="15"/>
                    </a:cubicBezTo>
                    <a:lnTo>
                      <a:pt x="87" y="21"/>
                    </a:ln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3" name="Freeform 67"/>
              <p:cNvSpPr>
                <a:spLocks noEditPoints="1"/>
              </p:cNvSpPr>
              <p:nvPr/>
            </p:nvSpPr>
            <p:spPr bwMode="auto">
              <a:xfrm>
                <a:off x="1228725" y="2700338"/>
                <a:ext cx="68263" cy="69850"/>
              </a:xfrm>
              <a:custGeom>
                <a:avLst/>
                <a:gdLst>
                  <a:gd name="T0" fmla="*/ 59 w 63"/>
                  <a:gd name="T1" fmla="*/ 30 h 65"/>
                  <a:gd name="T2" fmla="*/ 58 w 63"/>
                  <a:gd name="T3" fmla="*/ 25 h 65"/>
                  <a:gd name="T4" fmla="*/ 56 w 63"/>
                  <a:gd name="T5" fmla="*/ 20 h 65"/>
                  <a:gd name="T6" fmla="*/ 53 w 63"/>
                  <a:gd name="T7" fmla="*/ 16 h 65"/>
                  <a:gd name="T8" fmla="*/ 50 w 63"/>
                  <a:gd name="T9" fmla="*/ 12 h 65"/>
                  <a:gd name="T10" fmla="*/ 46 w 63"/>
                  <a:gd name="T11" fmla="*/ 9 h 65"/>
                  <a:gd name="T12" fmla="*/ 42 w 63"/>
                  <a:gd name="T13" fmla="*/ 7 h 65"/>
                  <a:gd name="T14" fmla="*/ 37 w 63"/>
                  <a:gd name="T15" fmla="*/ 5 h 65"/>
                  <a:gd name="T16" fmla="*/ 33 w 63"/>
                  <a:gd name="T17" fmla="*/ 4 h 65"/>
                  <a:gd name="T18" fmla="*/ 28 w 63"/>
                  <a:gd name="T19" fmla="*/ 1 h 65"/>
                  <a:gd name="T20" fmla="*/ 22 w 63"/>
                  <a:gd name="T21" fmla="*/ 2 h 65"/>
                  <a:gd name="T22" fmla="*/ 17 w 63"/>
                  <a:gd name="T23" fmla="*/ 4 h 65"/>
                  <a:gd name="T24" fmla="*/ 12 w 63"/>
                  <a:gd name="T25" fmla="*/ 7 h 65"/>
                  <a:gd name="T26" fmla="*/ 8 w 63"/>
                  <a:gd name="T27" fmla="*/ 11 h 65"/>
                  <a:gd name="T28" fmla="*/ 5 w 63"/>
                  <a:gd name="T29" fmla="*/ 16 h 65"/>
                  <a:gd name="T30" fmla="*/ 3 w 63"/>
                  <a:gd name="T31" fmla="*/ 21 h 65"/>
                  <a:gd name="T32" fmla="*/ 1 w 63"/>
                  <a:gd name="T33" fmla="*/ 27 h 65"/>
                  <a:gd name="T34" fmla="*/ 0 w 63"/>
                  <a:gd name="T35" fmla="*/ 32 h 65"/>
                  <a:gd name="T36" fmla="*/ 1 w 63"/>
                  <a:gd name="T37" fmla="*/ 38 h 65"/>
                  <a:gd name="T38" fmla="*/ 2 w 63"/>
                  <a:gd name="T39" fmla="*/ 44 h 65"/>
                  <a:gd name="T40" fmla="*/ 5 w 63"/>
                  <a:gd name="T41" fmla="*/ 49 h 65"/>
                  <a:gd name="T42" fmla="*/ 8 w 63"/>
                  <a:gd name="T43" fmla="*/ 54 h 65"/>
                  <a:gd name="T44" fmla="*/ 12 w 63"/>
                  <a:gd name="T45" fmla="*/ 58 h 65"/>
                  <a:gd name="T46" fmla="*/ 16 w 63"/>
                  <a:gd name="T47" fmla="*/ 61 h 65"/>
                  <a:gd name="T48" fmla="*/ 21 w 63"/>
                  <a:gd name="T49" fmla="*/ 64 h 65"/>
                  <a:gd name="T50" fmla="*/ 27 w 63"/>
                  <a:gd name="T51" fmla="*/ 65 h 65"/>
                  <a:gd name="T52" fmla="*/ 31 w 63"/>
                  <a:gd name="T53" fmla="*/ 65 h 65"/>
                  <a:gd name="T54" fmla="*/ 36 w 63"/>
                  <a:gd name="T55" fmla="*/ 65 h 65"/>
                  <a:gd name="T56" fmla="*/ 41 w 63"/>
                  <a:gd name="T57" fmla="*/ 64 h 65"/>
                  <a:gd name="T58" fmla="*/ 46 w 63"/>
                  <a:gd name="T59" fmla="*/ 61 h 65"/>
                  <a:gd name="T60" fmla="*/ 51 w 63"/>
                  <a:gd name="T61" fmla="*/ 58 h 65"/>
                  <a:gd name="T62" fmla="*/ 55 w 63"/>
                  <a:gd name="T63" fmla="*/ 54 h 65"/>
                  <a:gd name="T64" fmla="*/ 58 w 63"/>
                  <a:gd name="T65" fmla="*/ 49 h 65"/>
                  <a:gd name="T66" fmla="*/ 61 w 63"/>
                  <a:gd name="T67" fmla="*/ 44 h 65"/>
                  <a:gd name="T68" fmla="*/ 62 w 63"/>
                  <a:gd name="T69" fmla="*/ 39 h 65"/>
                  <a:gd name="T70" fmla="*/ 56 w 63"/>
                  <a:gd name="T71" fmla="*/ 32 h 65"/>
                  <a:gd name="T72" fmla="*/ 56 w 63"/>
                  <a:gd name="T73" fmla="*/ 32 h 65"/>
                  <a:gd name="T74" fmla="*/ 34 w 63"/>
                  <a:gd name="T75" fmla="*/ 33 h 65"/>
                  <a:gd name="T76" fmla="*/ 34 w 63"/>
                  <a:gd name="T77" fmla="*/ 29 h 65"/>
                  <a:gd name="T78" fmla="*/ 34 w 63"/>
                  <a:gd name="T79" fmla="*/ 28 h 65"/>
                  <a:gd name="T80" fmla="*/ 31 w 63"/>
                  <a:gd name="T81" fmla="*/ 7 h 65"/>
                  <a:gd name="T82" fmla="*/ 31 w 63"/>
                  <a:gd name="T83" fmla="*/ 7 h 65"/>
                  <a:gd name="T84" fmla="*/ 10 w 63"/>
                  <a:gd name="T85" fmla="*/ 20 h 65"/>
                  <a:gd name="T86" fmla="*/ 27 w 63"/>
                  <a:gd name="T87" fmla="*/ 32 h 65"/>
                  <a:gd name="T88" fmla="*/ 27 w 63"/>
                  <a:gd name="T89" fmla="*/ 33 h 65"/>
                  <a:gd name="T90" fmla="*/ 10 w 63"/>
                  <a:gd name="T91" fmla="*/ 46 h 65"/>
                  <a:gd name="T92" fmla="*/ 10 w 63"/>
                  <a:gd name="T93" fmla="*/ 46 h 65"/>
                  <a:gd name="T94" fmla="*/ 31 w 63"/>
                  <a:gd name="T95" fmla="*/ 59 h 65"/>
                  <a:gd name="T96" fmla="*/ 34 w 63"/>
                  <a:gd name="T97" fmla="*/ 37 h 65"/>
                  <a:gd name="T98" fmla="*/ 34 w 63"/>
                  <a:gd name="T99" fmla="*/ 37 h 65"/>
                  <a:gd name="T100" fmla="*/ 53 w 63"/>
                  <a:gd name="T101" fmla="*/ 46 h 65"/>
                  <a:gd name="T102" fmla="*/ 53 w 63"/>
                  <a:gd name="T103" fmla="*/ 46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3" h="65">
                    <a:moveTo>
                      <a:pt x="59" y="33"/>
                    </a:moveTo>
                    <a:cubicBezTo>
                      <a:pt x="63" y="33"/>
                      <a:pt x="63" y="33"/>
                      <a:pt x="63" y="33"/>
                    </a:cubicBezTo>
                    <a:cubicBezTo>
                      <a:pt x="63" y="32"/>
                      <a:pt x="62" y="31"/>
                      <a:pt x="62" y="3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9" y="29"/>
                      <a:pt x="58" y="29"/>
                      <a:pt x="58" y="28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6"/>
                      <a:pt x="62" y="25"/>
                      <a:pt x="61" y="25"/>
                    </a:cubicBezTo>
                    <a:cubicBezTo>
                      <a:pt x="58" y="25"/>
                      <a:pt x="58" y="25"/>
                      <a:pt x="58" y="25"/>
                    </a:cubicBezTo>
                    <a:cubicBezTo>
                      <a:pt x="57" y="24"/>
                      <a:pt x="57" y="24"/>
                      <a:pt x="57" y="23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0" y="21"/>
                      <a:pt x="60" y="20"/>
                      <a:pt x="60" y="19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5" y="19"/>
                      <a:pt x="55" y="19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8" y="15"/>
                      <a:pt x="57" y="15"/>
                      <a:pt x="57" y="14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5"/>
                      <a:pt x="53" y="15"/>
                      <a:pt x="52" y="14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4" y="11"/>
                      <a:pt x="54" y="10"/>
                      <a:pt x="53" y="10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49" y="11"/>
                      <a:pt x="49" y="11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0" y="7"/>
                      <a:pt x="50" y="6"/>
                      <a:pt x="49" y="6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6" y="9"/>
                      <a:pt x="45" y="8"/>
                      <a:pt x="45" y="8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5" y="4"/>
                      <a:pt x="45" y="3"/>
                      <a:pt x="44" y="3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1" y="6"/>
                      <a:pt x="41" y="6"/>
                      <a:pt x="40" y="6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0" y="2"/>
                      <a:pt x="40" y="1"/>
                      <a:pt x="39" y="1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6" y="5"/>
                      <a:pt x="36" y="5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1"/>
                      <a:pt x="34" y="0"/>
                      <a:pt x="33" y="0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2" y="4"/>
                      <a:pt x="32" y="4"/>
                      <a:pt x="31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0"/>
                      <a:pt x="28" y="1"/>
                      <a:pt x="28" y="1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7" y="5"/>
                      <a:pt x="26" y="5"/>
                      <a:pt x="26" y="5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4" y="1"/>
                      <a:pt x="23" y="2"/>
                      <a:pt x="22" y="2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2" y="6"/>
                      <a:pt x="22" y="6"/>
                      <a:pt x="21" y="6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8" y="4"/>
                      <a:pt x="17" y="4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7" y="8"/>
                      <a:pt x="17" y="9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3" y="7"/>
                      <a:pt x="12" y="7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3" y="11"/>
                      <a:pt x="13" y="12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9" y="10"/>
                      <a:pt x="9" y="10"/>
                      <a:pt x="8" y="11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5"/>
                      <a:pt x="10" y="15"/>
                      <a:pt x="10" y="16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5" y="15"/>
                      <a:pt x="5" y="16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9"/>
                      <a:pt x="7" y="19"/>
                      <a:pt x="7" y="20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3" y="19"/>
                      <a:pt x="3" y="20"/>
                      <a:pt x="3" y="21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4"/>
                      <a:pt x="5" y="25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1" y="25"/>
                      <a:pt x="1" y="26"/>
                      <a:pt x="1" y="27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4" y="29"/>
                      <a:pt x="4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1"/>
                      <a:pt x="0" y="31"/>
                      <a:pt x="0" y="32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4"/>
                      <a:pt x="4" y="34"/>
                      <a:pt x="4" y="35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1" y="36"/>
                      <a:pt x="1" y="37"/>
                      <a:pt x="1" y="38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5" y="39"/>
                      <a:pt x="5" y="39"/>
                      <a:pt x="5" y="40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2" y="42"/>
                      <a:pt x="2" y="43"/>
                      <a:pt x="2" y="44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6" y="43"/>
                      <a:pt x="6" y="44"/>
                      <a:pt x="7" y="45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4" y="48"/>
                      <a:pt x="4" y="48"/>
                      <a:pt x="5" y="49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48"/>
                      <a:pt x="9" y="49"/>
                      <a:pt x="9" y="49"/>
                    </a:cubicBezTo>
                    <a:cubicBezTo>
                      <a:pt x="6" y="52"/>
                      <a:pt x="6" y="52"/>
                      <a:pt x="6" y="52"/>
                    </a:cubicBezTo>
                    <a:cubicBezTo>
                      <a:pt x="7" y="53"/>
                      <a:pt x="7" y="53"/>
                      <a:pt x="8" y="54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11" y="52"/>
                      <a:pt x="12" y="53"/>
                      <a:pt x="12" y="53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10" y="57"/>
                      <a:pt x="11" y="57"/>
                      <a:pt x="12" y="58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5" y="56"/>
                      <a:pt x="15" y="56"/>
                      <a:pt x="16" y="56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5" y="60"/>
                      <a:pt x="16" y="61"/>
                      <a:pt x="16" y="61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19" y="58"/>
                      <a:pt x="20" y="59"/>
                      <a:pt x="20" y="59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20" y="63"/>
                      <a:pt x="21" y="63"/>
                      <a:pt x="21" y="64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24" y="60"/>
                      <a:pt x="24" y="60"/>
                      <a:pt x="25" y="60"/>
                    </a:cubicBezTo>
                    <a:cubicBezTo>
                      <a:pt x="24" y="64"/>
                      <a:pt x="24" y="64"/>
                      <a:pt x="24" y="64"/>
                    </a:cubicBezTo>
                    <a:cubicBezTo>
                      <a:pt x="25" y="65"/>
                      <a:pt x="26" y="65"/>
                      <a:pt x="27" y="65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28" y="61"/>
                      <a:pt x="29" y="61"/>
                      <a:pt x="30" y="61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5"/>
                      <a:pt x="31" y="65"/>
                      <a:pt x="31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3" y="61"/>
                      <a:pt x="33" y="61"/>
                      <a:pt x="33" y="61"/>
                    </a:cubicBezTo>
                    <a:cubicBezTo>
                      <a:pt x="33" y="61"/>
                      <a:pt x="34" y="61"/>
                      <a:pt x="35" y="61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36" y="65"/>
                      <a:pt x="37" y="65"/>
                      <a:pt x="38" y="65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0"/>
                      <a:pt x="39" y="60"/>
                      <a:pt x="39" y="60"/>
                    </a:cubicBezTo>
                    <a:cubicBezTo>
                      <a:pt x="41" y="64"/>
                      <a:pt x="41" y="64"/>
                      <a:pt x="41" y="64"/>
                    </a:cubicBezTo>
                    <a:cubicBezTo>
                      <a:pt x="42" y="63"/>
                      <a:pt x="43" y="63"/>
                      <a:pt x="43" y="63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43" y="59"/>
                      <a:pt x="43" y="58"/>
                      <a:pt x="44" y="58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7" y="61"/>
                      <a:pt x="48" y="61"/>
                      <a:pt x="48" y="60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6"/>
                      <a:pt x="48" y="56"/>
                      <a:pt x="48" y="55"/>
                    </a:cubicBezTo>
                    <a:cubicBezTo>
                      <a:pt x="51" y="58"/>
                      <a:pt x="51" y="58"/>
                      <a:pt x="51" y="58"/>
                    </a:cubicBezTo>
                    <a:cubicBezTo>
                      <a:pt x="51" y="58"/>
                      <a:pt x="52" y="57"/>
                      <a:pt x="53" y="57"/>
                    </a:cubicBezTo>
                    <a:cubicBezTo>
                      <a:pt x="50" y="53"/>
                      <a:pt x="50" y="53"/>
                      <a:pt x="50" y="53"/>
                    </a:cubicBezTo>
                    <a:cubicBezTo>
                      <a:pt x="51" y="53"/>
                      <a:pt x="51" y="52"/>
                      <a:pt x="52" y="52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5" y="54"/>
                      <a:pt x="56" y="53"/>
                      <a:pt x="56" y="52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54" y="49"/>
                      <a:pt x="54" y="48"/>
                      <a:pt x="55" y="48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59" y="49"/>
                      <a:pt x="59" y="48"/>
                      <a:pt x="59" y="47"/>
                    </a:cubicBezTo>
                    <a:cubicBezTo>
                      <a:pt x="56" y="45"/>
                      <a:pt x="56" y="45"/>
                      <a:pt x="56" y="45"/>
                    </a:cubicBezTo>
                    <a:cubicBezTo>
                      <a:pt x="56" y="44"/>
                      <a:pt x="57" y="44"/>
                      <a:pt x="57" y="43"/>
                    </a:cubicBezTo>
                    <a:cubicBezTo>
                      <a:pt x="61" y="44"/>
                      <a:pt x="61" y="44"/>
                      <a:pt x="61" y="44"/>
                    </a:cubicBezTo>
                    <a:cubicBezTo>
                      <a:pt x="61" y="43"/>
                      <a:pt x="61" y="43"/>
                      <a:pt x="61" y="42"/>
                    </a:cubicBezTo>
                    <a:cubicBezTo>
                      <a:pt x="58" y="40"/>
                      <a:pt x="58" y="40"/>
                      <a:pt x="58" y="40"/>
                    </a:cubicBezTo>
                    <a:cubicBezTo>
                      <a:pt x="58" y="40"/>
                      <a:pt x="58" y="39"/>
                      <a:pt x="58" y="38"/>
                    </a:cubicBezTo>
                    <a:cubicBezTo>
                      <a:pt x="62" y="39"/>
                      <a:pt x="62" y="39"/>
                      <a:pt x="62" y="39"/>
                    </a:cubicBezTo>
                    <a:cubicBezTo>
                      <a:pt x="62" y="38"/>
                      <a:pt x="62" y="37"/>
                      <a:pt x="62" y="36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59" y="35"/>
                      <a:pt x="59" y="34"/>
                      <a:pt x="59" y="33"/>
                    </a:cubicBezTo>
                    <a:close/>
                    <a:moveTo>
                      <a:pt x="56" y="32"/>
                    </a:move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32"/>
                      <a:pt x="36" y="31"/>
                      <a:pt x="36" y="31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5" y="24"/>
                      <a:pt x="56" y="28"/>
                      <a:pt x="56" y="32"/>
                    </a:cubicBezTo>
                    <a:close/>
                    <a:moveTo>
                      <a:pt x="31" y="35"/>
                    </a:moveTo>
                    <a:cubicBezTo>
                      <a:pt x="30" y="35"/>
                      <a:pt x="29" y="34"/>
                      <a:pt x="29" y="33"/>
                    </a:cubicBezTo>
                    <a:cubicBezTo>
                      <a:pt x="29" y="32"/>
                      <a:pt x="30" y="30"/>
                      <a:pt x="31" y="30"/>
                    </a:cubicBezTo>
                    <a:cubicBezTo>
                      <a:pt x="33" y="30"/>
                      <a:pt x="34" y="32"/>
                      <a:pt x="34" y="33"/>
                    </a:cubicBezTo>
                    <a:cubicBezTo>
                      <a:pt x="34" y="34"/>
                      <a:pt x="33" y="35"/>
                      <a:pt x="31" y="35"/>
                    </a:cubicBezTo>
                    <a:close/>
                    <a:moveTo>
                      <a:pt x="53" y="20"/>
                    </a:moveTo>
                    <a:cubicBezTo>
                      <a:pt x="35" y="30"/>
                      <a:pt x="35" y="30"/>
                      <a:pt x="35" y="30"/>
                    </a:cubicBezTo>
                    <a:cubicBezTo>
                      <a:pt x="35" y="30"/>
                      <a:pt x="35" y="29"/>
                      <a:pt x="34" y="29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8" y="13"/>
                      <a:pt x="51" y="16"/>
                      <a:pt x="53" y="20"/>
                    </a:cubicBezTo>
                    <a:close/>
                    <a:moveTo>
                      <a:pt x="44" y="10"/>
                    </a:moveTo>
                    <a:cubicBezTo>
                      <a:pt x="34" y="28"/>
                      <a:pt x="34" y="28"/>
                      <a:pt x="34" y="28"/>
                    </a:cubicBezTo>
                    <a:cubicBezTo>
                      <a:pt x="33" y="28"/>
                      <a:pt x="32" y="28"/>
                      <a:pt x="32" y="28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6" y="7"/>
                      <a:pt x="40" y="8"/>
                      <a:pt x="44" y="10"/>
                    </a:cubicBezTo>
                    <a:close/>
                    <a:moveTo>
                      <a:pt x="31" y="7"/>
                    </a:move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8"/>
                      <a:pt x="30" y="28"/>
                      <a:pt x="29" y="28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23" y="8"/>
                      <a:pt x="27" y="7"/>
                      <a:pt x="31" y="7"/>
                    </a:cubicBezTo>
                    <a:close/>
                    <a:moveTo>
                      <a:pt x="19" y="11"/>
                    </a:moveTo>
                    <a:cubicBezTo>
                      <a:pt x="29" y="29"/>
                      <a:pt x="29" y="29"/>
                      <a:pt x="29" y="29"/>
                    </a:cubicBezTo>
                    <a:cubicBezTo>
                      <a:pt x="28" y="29"/>
                      <a:pt x="28" y="30"/>
                      <a:pt x="28" y="3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2" y="16"/>
                      <a:pt x="15" y="13"/>
                      <a:pt x="19" y="11"/>
                    </a:cubicBezTo>
                    <a:close/>
                    <a:moveTo>
                      <a:pt x="10" y="20"/>
                    </a:move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31"/>
                      <a:pt x="27" y="32"/>
                      <a:pt x="27" y="32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28"/>
                      <a:pt x="8" y="24"/>
                      <a:pt x="10" y="20"/>
                    </a:cubicBezTo>
                    <a:close/>
                    <a:moveTo>
                      <a:pt x="7" y="33"/>
                    </a:moveTo>
                    <a:cubicBezTo>
                      <a:pt x="27" y="33"/>
                      <a:pt x="27" y="33"/>
                      <a:pt x="27" y="33"/>
                    </a:cubicBezTo>
                    <a:cubicBezTo>
                      <a:pt x="27" y="34"/>
                      <a:pt x="27" y="34"/>
                      <a:pt x="27" y="35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8" y="42"/>
                      <a:pt x="7" y="38"/>
                      <a:pt x="7" y="33"/>
                    </a:cubicBezTo>
                    <a:close/>
                    <a:moveTo>
                      <a:pt x="10" y="46"/>
                    </a:moveTo>
                    <a:cubicBezTo>
                      <a:pt x="28" y="36"/>
                      <a:pt x="28" y="36"/>
                      <a:pt x="28" y="36"/>
                    </a:cubicBezTo>
                    <a:cubicBezTo>
                      <a:pt x="28" y="36"/>
                      <a:pt x="28" y="37"/>
                      <a:pt x="29" y="37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5" y="53"/>
                      <a:pt x="12" y="50"/>
                      <a:pt x="10" y="46"/>
                    </a:cubicBezTo>
                    <a:close/>
                    <a:moveTo>
                      <a:pt x="19" y="56"/>
                    </a:moveTo>
                    <a:cubicBezTo>
                      <a:pt x="29" y="37"/>
                      <a:pt x="29" y="37"/>
                      <a:pt x="29" y="37"/>
                    </a:cubicBezTo>
                    <a:cubicBezTo>
                      <a:pt x="30" y="38"/>
                      <a:pt x="31" y="38"/>
                      <a:pt x="31" y="38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27" y="59"/>
                      <a:pt x="23" y="58"/>
                      <a:pt x="19" y="56"/>
                    </a:cubicBezTo>
                    <a:close/>
                    <a:moveTo>
                      <a:pt x="32" y="59"/>
                    </a:move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38"/>
                      <a:pt x="33" y="38"/>
                      <a:pt x="34" y="37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40" y="58"/>
                      <a:pt x="36" y="59"/>
                      <a:pt x="32" y="59"/>
                    </a:cubicBezTo>
                    <a:close/>
                    <a:moveTo>
                      <a:pt x="44" y="55"/>
                    </a:moveTo>
                    <a:cubicBezTo>
                      <a:pt x="34" y="37"/>
                      <a:pt x="34" y="37"/>
                      <a:pt x="34" y="37"/>
                    </a:cubicBezTo>
                    <a:cubicBezTo>
                      <a:pt x="35" y="37"/>
                      <a:pt x="35" y="36"/>
                      <a:pt x="35" y="36"/>
                    </a:cubicBezTo>
                    <a:cubicBezTo>
                      <a:pt x="53" y="46"/>
                      <a:pt x="53" y="46"/>
                      <a:pt x="53" y="46"/>
                    </a:cubicBezTo>
                    <a:cubicBezTo>
                      <a:pt x="51" y="50"/>
                      <a:pt x="48" y="53"/>
                      <a:pt x="44" y="55"/>
                    </a:cubicBezTo>
                    <a:close/>
                    <a:moveTo>
                      <a:pt x="53" y="46"/>
                    </a:moveTo>
                    <a:cubicBezTo>
                      <a:pt x="36" y="35"/>
                      <a:pt x="36" y="35"/>
                      <a:pt x="36" y="35"/>
                    </a:cubicBezTo>
                    <a:cubicBezTo>
                      <a:pt x="36" y="34"/>
                      <a:pt x="36" y="34"/>
                      <a:pt x="36" y="33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6" y="38"/>
                      <a:pt x="55" y="42"/>
                      <a:pt x="53" y="46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59" name="组合 158"/>
            <p:cNvGrpSpPr/>
            <p:nvPr/>
          </p:nvGrpSpPr>
          <p:grpSpPr>
            <a:xfrm>
              <a:off x="553750" y="708630"/>
              <a:ext cx="2399181" cy="2399181"/>
              <a:chOff x="817563" y="2030413"/>
              <a:chExt cx="765175" cy="765175"/>
            </a:xfrm>
            <a:solidFill>
              <a:schemeClr val="bg1">
                <a:lumMod val="75000"/>
              </a:schemeClr>
            </a:solidFill>
          </p:grpSpPr>
          <p:grpSp>
            <p:nvGrpSpPr>
              <p:cNvPr id="167" name="组合 166"/>
              <p:cNvGrpSpPr/>
              <p:nvPr/>
            </p:nvGrpSpPr>
            <p:grpSpPr>
              <a:xfrm>
                <a:off x="1050925" y="2039938"/>
                <a:ext cx="495300" cy="269876"/>
                <a:chOff x="1050925" y="2039938"/>
                <a:chExt cx="495300" cy="269876"/>
              </a:xfrm>
              <a:grpFill/>
            </p:grpSpPr>
            <p:sp>
              <p:nvSpPr>
                <p:cNvPr id="566" name="Freeform 68"/>
                <p:cNvSpPr>
                  <a:spLocks noEditPoints="1"/>
                </p:cNvSpPr>
                <p:nvPr/>
              </p:nvSpPr>
              <p:spPr bwMode="auto">
                <a:xfrm>
                  <a:off x="1208088" y="2168526"/>
                  <a:ext cx="179388" cy="82550"/>
                </a:xfrm>
                <a:custGeom>
                  <a:avLst/>
                  <a:gdLst>
                    <a:gd name="T0" fmla="*/ 154 w 169"/>
                    <a:gd name="T1" fmla="*/ 62 h 77"/>
                    <a:gd name="T2" fmla="*/ 156 w 169"/>
                    <a:gd name="T3" fmla="*/ 36 h 77"/>
                    <a:gd name="T4" fmla="*/ 151 w 169"/>
                    <a:gd name="T5" fmla="*/ 36 h 77"/>
                    <a:gd name="T6" fmla="*/ 116 w 169"/>
                    <a:gd name="T7" fmla="*/ 57 h 77"/>
                    <a:gd name="T8" fmla="*/ 115 w 169"/>
                    <a:gd name="T9" fmla="*/ 50 h 77"/>
                    <a:gd name="T10" fmla="*/ 98 w 169"/>
                    <a:gd name="T11" fmla="*/ 45 h 77"/>
                    <a:gd name="T12" fmla="*/ 81 w 169"/>
                    <a:gd name="T13" fmla="*/ 67 h 77"/>
                    <a:gd name="T14" fmla="*/ 84 w 169"/>
                    <a:gd name="T15" fmla="*/ 51 h 77"/>
                    <a:gd name="T16" fmla="*/ 107 w 169"/>
                    <a:gd name="T17" fmla="*/ 1 h 77"/>
                    <a:gd name="T18" fmla="*/ 84 w 169"/>
                    <a:gd name="T19" fmla="*/ 37 h 77"/>
                    <a:gd name="T20" fmla="*/ 33 w 169"/>
                    <a:gd name="T21" fmla="*/ 69 h 77"/>
                    <a:gd name="T22" fmla="*/ 36 w 169"/>
                    <a:gd name="T23" fmla="*/ 36 h 77"/>
                    <a:gd name="T24" fmla="*/ 25 w 169"/>
                    <a:gd name="T25" fmla="*/ 50 h 77"/>
                    <a:gd name="T26" fmla="*/ 1 w 169"/>
                    <a:gd name="T27" fmla="*/ 70 h 77"/>
                    <a:gd name="T28" fmla="*/ 4 w 169"/>
                    <a:gd name="T29" fmla="*/ 73 h 77"/>
                    <a:gd name="T30" fmla="*/ 11 w 169"/>
                    <a:gd name="T31" fmla="*/ 70 h 77"/>
                    <a:gd name="T32" fmla="*/ 22 w 169"/>
                    <a:gd name="T33" fmla="*/ 62 h 77"/>
                    <a:gd name="T34" fmla="*/ 48 w 169"/>
                    <a:gd name="T35" fmla="*/ 64 h 77"/>
                    <a:gd name="T36" fmla="*/ 61 w 169"/>
                    <a:gd name="T37" fmla="*/ 72 h 77"/>
                    <a:gd name="T38" fmla="*/ 75 w 169"/>
                    <a:gd name="T39" fmla="*/ 67 h 77"/>
                    <a:gd name="T40" fmla="*/ 121 w 169"/>
                    <a:gd name="T41" fmla="*/ 58 h 77"/>
                    <a:gd name="T42" fmla="*/ 128 w 169"/>
                    <a:gd name="T43" fmla="*/ 68 h 77"/>
                    <a:gd name="T44" fmla="*/ 148 w 169"/>
                    <a:gd name="T45" fmla="*/ 60 h 77"/>
                    <a:gd name="T46" fmla="*/ 163 w 169"/>
                    <a:gd name="T47" fmla="*/ 58 h 77"/>
                    <a:gd name="T48" fmla="*/ 101 w 169"/>
                    <a:gd name="T49" fmla="*/ 12 h 77"/>
                    <a:gd name="T50" fmla="*/ 73 w 169"/>
                    <a:gd name="T51" fmla="*/ 59 h 77"/>
                    <a:gd name="T52" fmla="*/ 59 w 169"/>
                    <a:gd name="T53" fmla="*/ 55 h 77"/>
                    <a:gd name="T54" fmla="*/ 74 w 169"/>
                    <a:gd name="T55" fmla="*/ 59 h 77"/>
                    <a:gd name="T56" fmla="*/ 100 w 169"/>
                    <a:gd name="T57" fmla="*/ 54 h 77"/>
                    <a:gd name="T58" fmla="*/ 103 w 169"/>
                    <a:gd name="T59" fmla="*/ 58 h 77"/>
                    <a:gd name="T60" fmla="*/ 100 w 169"/>
                    <a:gd name="T61" fmla="*/ 54 h 77"/>
                    <a:gd name="T62" fmla="*/ 130 w 169"/>
                    <a:gd name="T63" fmla="*/ 64 h 77"/>
                    <a:gd name="T64" fmla="*/ 149 w 169"/>
                    <a:gd name="T65" fmla="*/ 38 h 77"/>
                    <a:gd name="T66" fmla="*/ 137 w 169"/>
                    <a:gd name="T67" fmla="*/ 6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69" h="77">
                      <a:moveTo>
                        <a:pt x="163" y="58"/>
                      </a:moveTo>
                      <a:cubicBezTo>
                        <a:pt x="161" y="59"/>
                        <a:pt x="157" y="63"/>
                        <a:pt x="154" y="62"/>
                      </a:cubicBezTo>
                      <a:cubicBezTo>
                        <a:pt x="151" y="61"/>
                        <a:pt x="152" y="56"/>
                        <a:pt x="152" y="54"/>
                      </a:cubicBezTo>
                      <a:cubicBezTo>
                        <a:pt x="151" y="48"/>
                        <a:pt x="153" y="41"/>
                        <a:pt x="156" y="36"/>
                      </a:cubicBezTo>
                      <a:cubicBezTo>
                        <a:pt x="158" y="33"/>
                        <a:pt x="154" y="31"/>
                        <a:pt x="153" y="33"/>
                      </a:cubicBezTo>
                      <a:cubicBezTo>
                        <a:pt x="152" y="34"/>
                        <a:pt x="152" y="35"/>
                        <a:pt x="151" y="36"/>
                      </a:cubicBezTo>
                      <a:cubicBezTo>
                        <a:pt x="151" y="35"/>
                        <a:pt x="151" y="34"/>
                        <a:pt x="150" y="34"/>
                      </a:cubicBezTo>
                      <a:cubicBezTo>
                        <a:pt x="132" y="26"/>
                        <a:pt x="125" y="46"/>
                        <a:pt x="116" y="57"/>
                      </a:cubicBezTo>
                      <a:cubicBezTo>
                        <a:pt x="113" y="61"/>
                        <a:pt x="108" y="63"/>
                        <a:pt x="104" y="63"/>
                      </a:cubicBezTo>
                      <a:cubicBezTo>
                        <a:pt x="109" y="58"/>
                        <a:pt x="113" y="53"/>
                        <a:pt x="115" y="50"/>
                      </a:cubicBezTo>
                      <a:cubicBezTo>
                        <a:pt x="118" y="45"/>
                        <a:pt x="120" y="36"/>
                        <a:pt x="113" y="33"/>
                      </a:cubicBezTo>
                      <a:cubicBezTo>
                        <a:pt x="106" y="30"/>
                        <a:pt x="100" y="41"/>
                        <a:pt x="98" y="45"/>
                      </a:cubicBezTo>
                      <a:cubicBezTo>
                        <a:pt x="95" y="51"/>
                        <a:pt x="93" y="59"/>
                        <a:pt x="97" y="64"/>
                      </a:cubicBezTo>
                      <a:cubicBezTo>
                        <a:pt x="92" y="68"/>
                        <a:pt x="85" y="71"/>
                        <a:pt x="81" y="67"/>
                      </a:cubicBezTo>
                      <a:cubicBezTo>
                        <a:pt x="78" y="66"/>
                        <a:pt x="78" y="63"/>
                        <a:pt x="78" y="61"/>
                      </a:cubicBezTo>
                      <a:cubicBezTo>
                        <a:pt x="81" y="57"/>
                        <a:pt x="83" y="54"/>
                        <a:pt x="84" y="51"/>
                      </a:cubicBezTo>
                      <a:cubicBezTo>
                        <a:pt x="94" y="36"/>
                        <a:pt x="102" y="20"/>
                        <a:pt x="110" y="4"/>
                      </a:cubicBezTo>
                      <a:cubicBezTo>
                        <a:pt x="111" y="2"/>
                        <a:pt x="109" y="0"/>
                        <a:pt x="107" y="1"/>
                      </a:cubicBezTo>
                      <a:cubicBezTo>
                        <a:pt x="95" y="8"/>
                        <a:pt x="91" y="23"/>
                        <a:pt x="85" y="34"/>
                      </a:cubicBezTo>
                      <a:cubicBezTo>
                        <a:pt x="85" y="35"/>
                        <a:pt x="84" y="36"/>
                        <a:pt x="84" y="37"/>
                      </a:cubicBezTo>
                      <a:cubicBezTo>
                        <a:pt x="74" y="36"/>
                        <a:pt x="66" y="39"/>
                        <a:pt x="58" y="46"/>
                      </a:cubicBezTo>
                      <a:cubicBezTo>
                        <a:pt x="50" y="53"/>
                        <a:pt x="45" y="66"/>
                        <a:pt x="33" y="69"/>
                      </a:cubicBezTo>
                      <a:cubicBezTo>
                        <a:pt x="25" y="72"/>
                        <a:pt x="27" y="60"/>
                        <a:pt x="30" y="50"/>
                      </a:cubicBezTo>
                      <a:cubicBezTo>
                        <a:pt x="33" y="45"/>
                        <a:pt x="34" y="40"/>
                        <a:pt x="36" y="36"/>
                      </a:cubicBezTo>
                      <a:cubicBezTo>
                        <a:pt x="37" y="33"/>
                        <a:pt x="34" y="32"/>
                        <a:pt x="32" y="34"/>
                      </a:cubicBezTo>
                      <a:cubicBezTo>
                        <a:pt x="30" y="39"/>
                        <a:pt x="27" y="44"/>
                        <a:pt x="25" y="50"/>
                      </a:cubicBezTo>
                      <a:cubicBezTo>
                        <a:pt x="23" y="54"/>
                        <a:pt x="20" y="59"/>
                        <a:pt x="16" y="63"/>
                      </a:cubicBezTo>
                      <a:cubicBezTo>
                        <a:pt x="11" y="66"/>
                        <a:pt x="5" y="66"/>
                        <a:pt x="1" y="70"/>
                      </a:cubicBezTo>
                      <a:cubicBezTo>
                        <a:pt x="0" y="71"/>
                        <a:pt x="1" y="73"/>
                        <a:pt x="2" y="73"/>
                      </a:cubicBezTo>
                      <a:cubicBezTo>
                        <a:pt x="3" y="73"/>
                        <a:pt x="3" y="73"/>
                        <a:pt x="4" y="73"/>
                      </a:cubicBezTo>
                      <a:cubicBezTo>
                        <a:pt x="5" y="73"/>
                        <a:pt x="6" y="73"/>
                        <a:pt x="6" y="72"/>
                      </a:cubicBezTo>
                      <a:cubicBezTo>
                        <a:pt x="8" y="71"/>
                        <a:pt x="10" y="71"/>
                        <a:pt x="11" y="70"/>
                      </a:cubicBezTo>
                      <a:cubicBezTo>
                        <a:pt x="15" y="69"/>
                        <a:pt x="19" y="66"/>
                        <a:pt x="22" y="63"/>
                      </a:cubicBezTo>
                      <a:cubicBezTo>
                        <a:pt x="22" y="63"/>
                        <a:pt x="22" y="62"/>
                        <a:pt x="22" y="62"/>
                      </a:cubicBezTo>
                      <a:cubicBezTo>
                        <a:pt x="22" y="66"/>
                        <a:pt x="23" y="70"/>
                        <a:pt x="26" y="73"/>
                      </a:cubicBezTo>
                      <a:cubicBezTo>
                        <a:pt x="34" y="77"/>
                        <a:pt x="43" y="69"/>
                        <a:pt x="48" y="64"/>
                      </a:cubicBezTo>
                      <a:cubicBezTo>
                        <a:pt x="50" y="62"/>
                        <a:pt x="52" y="60"/>
                        <a:pt x="53" y="58"/>
                      </a:cubicBezTo>
                      <a:cubicBezTo>
                        <a:pt x="51" y="65"/>
                        <a:pt x="52" y="72"/>
                        <a:pt x="61" y="72"/>
                      </a:cubicBezTo>
                      <a:cubicBezTo>
                        <a:pt x="66" y="72"/>
                        <a:pt x="70" y="69"/>
                        <a:pt x="74" y="65"/>
                      </a:cubicBezTo>
                      <a:cubicBezTo>
                        <a:pt x="74" y="66"/>
                        <a:pt x="74" y="66"/>
                        <a:pt x="75" y="67"/>
                      </a:cubicBezTo>
                      <a:cubicBezTo>
                        <a:pt x="80" y="77"/>
                        <a:pt x="91" y="74"/>
                        <a:pt x="100" y="67"/>
                      </a:cubicBezTo>
                      <a:cubicBezTo>
                        <a:pt x="107" y="71"/>
                        <a:pt x="117" y="63"/>
                        <a:pt x="121" y="58"/>
                      </a:cubicBezTo>
                      <a:cubicBezTo>
                        <a:pt x="121" y="57"/>
                        <a:pt x="122" y="56"/>
                        <a:pt x="123" y="55"/>
                      </a:cubicBezTo>
                      <a:cubicBezTo>
                        <a:pt x="121" y="61"/>
                        <a:pt x="122" y="66"/>
                        <a:pt x="128" y="68"/>
                      </a:cubicBezTo>
                      <a:cubicBezTo>
                        <a:pt x="137" y="71"/>
                        <a:pt x="143" y="63"/>
                        <a:pt x="147" y="54"/>
                      </a:cubicBezTo>
                      <a:cubicBezTo>
                        <a:pt x="147" y="56"/>
                        <a:pt x="147" y="58"/>
                        <a:pt x="148" y="60"/>
                      </a:cubicBezTo>
                      <a:cubicBezTo>
                        <a:pt x="150" y="70"/>
                        <a:pt x="161" y="65"/>
                        <a:pt x="166" y="61"/>
                      </a:cubicBezTo>
                      <a:cubicBezTo>
                        <a:pt x="169" y="59"/>
                        <a:pt x="165" y="56"/>
                        <a:pt x="163" y="58"/>
                      </a:cubicBezTo>
                      <a:close/>
                      <a:moveTo>
                        <a:pt x="91" y="32"/>
                      </a:moveTo>
                      <a:cubicBezTo>
                        <a:pt x="94" y="26"/>
                        <a:pt x="97" y="18"/>
                        <a:pt x="101" y="12"/>
                      </a:cubicBezTo>
                      <a:cubicBezTo>
                        <a:pt x="98" y="19"/>
                        <a:pt x="94" y="26"/>
                        <a:pt x="91" y="32"/>
                      </a:cubicBezTo>
                      <a:close/>
                      <a:moveTo>
                        <a:pt x="73" y="59"/>
                      </a:moveTo>
                      <a:cubicBezTo>
                        <a:pt x="70" y="62"/>
                        <a:pt x="67" y="66"/>
                        <a:pt x="63" y="67"/>
                      </a:cubicBezTo>
                      <a:cubicBezTo>
                        <a:pt x="54" y="71"/>
                        <a:pt x="57" y="59"/>
                        <a:pt x="59" y="55"/>
                      </a:cubicBezTo>
                      <a:cubicBezTo>
                        <a:pt x="63" y="46"/>
                        <a:pt x="72" y="42"/>
                        <a:pt x="81" y="41"/>
                      </a:cubicBezTo>
                      <a:cubicBezTo>
                        <a:pt x="78" y="47"/>
                        <a:pt x="75" y="53"/>
                        <a:pt x="74" y="59"/>
                      </a:cubicBezTo>
                      <a:cubicBezTo>
                        <a:pt x="74" y="59"/>
                        <a:pt x="73" y="59"/>
                        <a:pt x="73" y="59"/>
                      </a:cubicBezTo>
                      <a:close/>
                      <a:moveTo>
                        <a:pt x="100" y="54"/>
                      </a:moveTo>
                      <a:cubicBezTo>
                        <a:pt x="100" y="51"/>
                        <a:pt x="108" y="32"/>
                        <a:pt x="113" y="38"/>
                      </a:cubicBezTo>
                      <a:cubicBezTo>
                        <a:pt x="117" y="44"/>
                        <a:pt x="107" y="55"/>
                        <a:pt x="103" y="58"/>
                      </a:cubicBezTo>
                      <a:cubicBezTo>
                        <a:pt x="102" y="59"/>
                        <a:pt x="102" y="60"/>
                        <a:pt x="101" y="61"/>
                      </a:cubicBezTo>
                      <a:cubicBezTo>
                        <a:pt x="99" y="59"/>
                        <a:pt x="99" y="57"/>
                        <a:pt x="100" y="54"/>
                      </a:cubicBezTo>
                      <a:close/>
                      <a:moveTo>
                        <a:pt x="137" y="60"/>
                      </a:moveTo>
                      <a:cubicBezTo>
                        <a:pt x="136" y="63"/>
                        <a:pt x="133" y="65"/>
                        <a:pt x="130" y="64"/>
                      </a:cubicBezTo>
                      <a:cubicBezTo>
                        <a:pt x="124" y="63"/>
                        <a:pt x="127" y="54"/>
                        <a:pt x="129" y="51"/>
                      </a:cubicBezTo>
                      <a:cubicBezTo>
                        <a:pt x="133" y="43"/>
                        <a:pt x="139" y="37"/>
                        <a:pt x="149" y="38"/>
                      </a:cubicBezTo>
                      <a:cubicBezTo>
                        <a:pt x="149" y="38"/>
                        <a:pt x="150" y="38"/>
                        <a:pt x="150" y="37"/>
                      </a:cubicBezTo>
                      <a:cubicBezTo>
                        <a:pt x="146" y="45"/>
                        <a:pt x="143" y="54"/>
                        <a:pt x="137" y="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7" name="Freeform 69"/>
                <p:cNvSpPr/>
                <p:nvPr/>
              </p:nvSpPr>
              <p:spPr bwMode="auto">
                <a:xfrm>
                  <a:off x="1247775" y="2190751"/>
                  <a:ext cx="6350" cy="6350"/>
                </a:xfrm>
                <a:custGeom>
                  <a:avLst/>
                  <a:gdLst>
                    <a:gd name="T0" fmla="*/ 2 w 6"/>
                    <a:gd name="T1" fmla="*/ 5 h 6"/>
                    <a:gd name="T2" fmla="*/ 5 w 6"/>
                    <a:gd name="T3" fmla="*/ 4 h 6"/>
                    <a:gd name="T4" fmla="*/ 6 w 6"/>
                    <a:gd name="T5" fmla="*/ 2 h 6"/>
                    <a:gd name="T6" fmla="*/ 3 w 6"/>
                    <a:gd name="T7" fmla="*/ 0 h 6"/>
                    <a:gd name="T8" fmla="*/ 1 w 6"/>
                    <a:gd name="T9" fmla="*/ 2 h 6"/>
                    <a:gd name="T10" fmla="*/ 2 w 6"/>
                    <a:gd name="T11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6">
                      <a:moveTo>
                        <a:pt x="2" y="5"/>
                      </a:moveTo>
                      <a:cubicBezTo>
                        <a:pt x="3" y="6"/>
                        <a:pt x="4" y="5"/>
                        <a:pt x="5" y="4"/>
                      </a:cubicBezTo>
                      <a:cubicBezTo>
                        <a:pt x="5" y="4"/>
                        <a:pt x="6" y="3"/>
                        <a:pt x="6" y="2"/>
                      </a:cubicBezTo>
                      <a:cubicBezTo>
                        <a:pt x="5" y="1"/>
                        <a:pt x="4" y="0"/>
                        <a:pt x="3" y="0"/>
                      </a:cubicBezTo>
                      <a:cubicBezTo>
                        <a:pt x="2" y="1"/>
                        <a:pt x="1" y="1"/>
                        <a:pt x="1" y="2"/>
                      </a:cubicBezTo>
                      <a:cubicBezTo>
                        <a:pt x="0" y="3"/>
                        <a:pt x="1" y="5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8" name="Freeform 70"/>
                <p:cNvSpPr/>
                <p:nvPr/>
              </p:nvSpPr>
              <p:spPr bwMode="auto">
                <a:xfrm>
                  <a:off x="1154113" y="2085976"/>
                  <a:ext cx="123825" cy="92075"/>
                </a:xfrm>
                <a:custGeom>
                  <a:avLst/>
                  <a:gdLst>
                    <a:gd name="T0" fmla="*/ 0 w 116"/>
                    <a:gd name="T1" fmla="*/ 1 h 87"/>
                    <a:gd name="T2" fmla="*/ 2 w 116"/>
                    <a:gd name="T3" fmla="*/ 40 h 87"/>
                    <a:gd name="T4" fmla="*/ 4 w 116"/>
                    <a:gd name="T5" fmla="*/ 85 h 87"/>
                    <a:gd name="T6" fmla="*/ 5 w 116"/>
                    <a:gd name="T7" fmla="*/ 86 h 87"/>
                    <a:gd name="T8" fmla="*/ 63 w 116"/>
                    <a:gd name="T9" fmla="*/ 82 h 87"/>
                    <a:gd name="T10" fmla="*/ 116 w 116"/>
                    <a:gd name="T11" fmla="*/ 78 h 87"/>
                    <a:gd name="T12" fmla="*/ 116 w 116"/>
                    <a:gd name="T13" fmla="*/ 77 h 87"/>
                    <a:gd name="T14" fmla="*/ 115 w 116"/>
                    <a:gd name="T15" fmla="*/ 75 h 87"/>
                    <a:gd name="T16" fmla="*/ 114 w 116"/>
                    <a:gd name="T17" fmla="*/ 76 h 87"/>
                    <a:gd name="T18" fmla="*/ 91 w 116"/>
                    <a:gd name="T19" fmla="*/ 80 h 87"/>
                    <a:gd name="T20" fmla="*/ 67 w 116"/>
                    <a:gd name="T21" fmla="*/ 81 h 87"/>
                    <a:gd name="T22" fmla="*/ 16 w 116"/>
                    <a:gd name="T23" fmla="*/ 85 h 87"/>
                    <a:gd name="T24" fmla="*/ 5 w 116"/>
                    <a:gd name="T25" fmla="*/ 82 h 87"/>
                    <a:gd name="T26" fmla="*/ 5 w 116"/>
                    <a:gd name="T27" fmla="*/ 71 h 87"/>
                    <a:gd name="T28" fmla="*/ 4 w 116"/>
                    <a:gd name="T29" fmla="*/ 47 h 87"/>
                    <a:gd name="T30" fmla="*/ 2 w 116"/>
                    <a:gd name="T31" fmla="*/ 1 h 87"/>
                    <a:gd name="T32" fmla="*/ 0 w 116"/>
                    <a:gd name="T33" fmla="*/ 1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6" h="87">
                      <a:moveTo>
                        <a:pt x="0" y="1"/>
                      </a:moveTo>
                      <a:cubicBezTo>
                        <a:pt x="0" y="14"/>
                        <a:pt x="1" y="27"/>
                        <a:pt x="2" y="40"/>
                      </a:cubicBezTo>
                      <a:cubicBezTo>
                        <a:pt x="4" y="55"/>
                        <a:pt x="3" y="70"/>
                        <a:pt x="4" y="85"/>
                      </a:cubicBezTo>
                      <a:cubicBezTo>
                        <a:pt x="4" y="86"/>
                        <a:pt x="4" y="86"/>
                        <a:pt x="5" y="86"/>
                      </a:cubicBezTo>
                      <a:cubicBezTo>
                        <a:pt x="24" y="87"/>
                        <a:pt x="44" y="83"/>
                        <a:pt x="63" y="82"/>
                      </a:cubicBezTo>
                      <a:cubicBezTo>
                        <a:pt x="81" y="82"/>
                        <a:pt x="98" y="81"/>
                        <a:pt x="116" y="78"/>
                      </a:cubicBezTo>
                      <a:cubicBezTo>
                        <a:pt x="116" y="78"/>
                        <a:pt x="116" y="77"/>
                        <a:pt x="116" y="77"/>
                      </a:cubicBezTo>
                      <a:cubicBezTo>
                        <a:pt x="116" y="76"/>
                        <a:pt x="115" y="76"/>
                        <a:pt x="115" y="75"/>
                      </a:cubicBezTo>
                      <a:cubicBezTo>
                        <a:pt x="114" y="74"/>
                        <a:pt x="113" y="75"/>
                        <a:pt x="114" y="76"/>
                      </a:cubicBezTo>
                      <a:cubicBezTo>
                        <a:pt x="114" y="77"/>
                        <a:pt x="94" y="80"/>
                        <a:pt x="91" y="80"/>
                      </a:cubicBezTo>
                      <a:cubicBezTo>
                        <a:pt x="83" y="80"/>
                        <a:pt x="75" y="81"/>
                        <a:pt x="67" y="81"/>
                      </a:cubicBezTo>
                      <a:cubicBezTo>
                        <a:pt x="49" y="82"/>
                        <a:pt x="33" y="84"/>
                        <a:pt x="16" y="85"/>
                      </a:cubicBezTo>
                      <a:cubicBezTo>
                        <a:pt x="13" y="85"/>
                        <a:pt x="5" y="86"/>
                        <a:pt x="5" y="82"/>
                      </a:cubicBezTo>
                      <a:cubicBezTo>
                        <a:pt x="5" y="78"/>
                        <a:pt x="5" y="75"/>
                        <a:pt x="5" y="71"/>
                      </a:cubicBezTo>
                      <a:cubicBezTo>
                        <a:pt x="5" y="63"/>
                        <a:pt x="4" y="55"/>
                        <a:pt x="4" y="47"/>
                      </a:cubicBezTo>
                      <a:cubicBezTo>
                        <a:pt x="4" y="31"/>
                        <a:pt x="1" y="16"/>
                        <a:pt x="2" y="1"/>
                      </a:cubicBezTo>
                      <a:cubicBezTo>
                        <a:pt x="2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9" name="Freeform 71"/>
                <p:cNvSpPr/>
                <p:nvPr/>
              </p:nvSpPr>
              <p:spPr bwMode="auto">
                <a:xfrm>
                  <a:off x="1168400" y="2144713"/>
                  <a:ext cx="19050" cy="31750"/>
                </a:xfrm>
                <a:custGeom>
                  <a:avLst/>
                  <a:gdLst>
                    <a:gd name="T0" fmla="*/ 4 w 18"/>
                    <a:gd name="T1" fmla="*/ 29 h 30"/>
                    <a:gd name="T2" fmla="*/ 3 w 18"/>
                    <a:gd name="T3" fmla="*/ 12 h 30"/>
                    <a:gd name="T4" fmla="*/ 3 w 18"/>
                    <a:gd name="T5" fmla="*/ 5 h 30"/>
                    <a:gd name="T6" fmla="*/ 6 w 18"/>
                    <a:gd name="T7" fmla="*/ 2 h 30"/>
                    <a:gd name="T8" fmla="*/ 13 w 18"/>
                    <a:gd name="T9" fmla="*/ 3 h 30"/>
                    <a:gd name="T10" fmla="*/ 14 w 18"/>
                    <a:gd name="T11" fmla="*/ 9 h 30"/>
                    <a:gd name="T12" fmla="*/ 16 w 18"/>
                    <a:gd name="T13" fmla="*/ 29 h 30"/>
                    <a:gd name="T14" fmla="*/ 17 w 18"/>
                    <a:gd name="T15" fmla="*/ 29 h 30"/>
                    <a:gd name="T16" fmla="*/ 15 w 18"/>
                    <a:gd name="T17" fmla="*/ 1 h 30"/>
                    <a:gd name="T18" fmla="*/ 14 w 18"/>
                    <a:gd name="T19" fmla="*/ 0 h 30"/>
                    <a:gd name="T20" fmla="*/ 2 w 18"/>
                    <a:gd name="T21" fmla="*/ 0 h 30"/>
                    <a:gd name="T22" fmla="*/ 1 w 18"/>
                    <a:gd name="T23" fmla="*/ 1 h 30"/>
                    <a:gd name="T24" fmla="*/ 3 w 18"/>
                    <a:gd name="T25" fmla="*/ 29 h 30"/>
                    <a:gd name="T26" fmla="*/ 4 w 18"/>
                    <a:gd name="T27" fmla="*/ 2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8" h="30">
                      <a:moveTo>
                        <a:pt x="4" y="29"/>
                      </a:moveTo>
                      <a:cubicBezTo>
                        <a:pt x="3" y="24"/>
                        <a:pt x="3" y="18"/>
                        <a:pt x="3" y="12"/>
                      </a:cubicBezTo>
                      <a:cubicBezTo>
                        <a:pt x="3" y="10"/>
                        <a:pt x="3" y="7"/>
                        <a:pt x="3" y="5"/>
                      </a:cubicBezTo>
                      <a:cubicBezTo>
                        <a:pt x="3" y="2"/>
                        <a:pt x="3" y="2"/>
                        <a:pt x="6" y="2"/>
                      </a:cubicBezTo>
                      <a:cubicBezTo>
                        <a:pt x="7" y="2"/>
                        <a:pt x="13" y="1"/>
                        <a:pt x="13" y="3"/>
                      </a:cubicBezTo>
                      <a:cubicBezTo>
                        <a:pt x="13" y="5"/>
                        <a:pt x="13" y="7"/>
                        <a:pt x="14" y="9"/>
                      </a:cubicBezTo>
                      <a:cubicBezTo>
                        <a:pt x="15" y="16"/>
                        <a:pt x="16" y="22"/>
                        <a:pt x="16" y="29"/>
                      </a:cubicBezTo>
                      <a:cubicBezTo>
                        <a:pt x="16" y="29"/>
                        <a:pt x="17" y="29"/>
                        <a:pt x="17" y="29"/>
                      </a:cubicBezTo>
                      <a:cubicBezTo>
                        <a:pt x="18" y="19"/>
                        <a:pt x="15" y="10"/>
                        <a:pt x="15" y="1"/>
                      </a:cubicBezTo>
                      <a:cubicBezTo>
                        <a:pt x="15" y="1"/>
                        <a:pt x="14" y="0"/>
                        <a:pt x="14" y="0"/>
                      </a:cubicBezTo>
                      <a:cubicBezTo>
                        <a:pt x="10" y="0"/>
                        <a:pt x="6" y="0"/>
                        <a:pt x="2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3" y="11"/>
                        <a:pt x="0" y="20"/>
                        <a:pt x="3" y="29"/>
                      </a:cubicBezTo>
                      <a:cubicBezTo>
                        <a:pt x="3" y="30"/>
                        <a:pt x="5" y="30"/>
                        <a:pt x="4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0" name="Freeform 72"/>
                <p:cNvSpPr/>
                <p:nvPr/>
              </p:nvSpPr>
              <p:spPr bwMode="auto">
                <a:xfrm>
                  <a:off x="1168400" y="2144713"/>
                  <a:ext cx="15875" cy="31750"/>
                </a:xfrm>
                <a:custGeom>
                  <a:avLst/>
                  <a:gdLst>
                    <a:gd name="T0" fmla="*/ 5 w 15"/>
                    <a:gd name="T1" fmla="*/ 1 h 29"/>
                    <a:gd name="T2" fmla="*/ 1 w 15"/>
                    <a:gd name="T3" fmla="*/ 6 h 29"/>
                    <a:gd name="T4" fmla="*/ 6 w 15"/>
                    <a:gd name="T5" fmla="*/ 3 h 29"/>
                    <a:gd name="T6" fmla="*/ 2 w 15"/>
                    <a:gd name="T7" fmla="*/ 8 h 29"/>
                    <a:gd name="T8" fmla="*/ 9 w 15"/>
                    <a:gd name="T9" fmla="*/ 4 h 29"/>
                    <a:gd name="T10" fmla="*/ 2 w 15"/>
                    <a:gd name="T11" fmla="*/ 11 h 29"/>
                    <a:gd name="T12" fmla="*/ 11 w 15"/>
                    <a:gd name="T13" fmla="*/ 2 h 29"/>
                    <a:gd name="T14" fmla="*/ 2 w 15"/>
                    <a:gd name="T15" fmla="*/ 13 h 29"/>
                    <a:gd name="T16" fmla="*/ 10 w 15"/>
                    <a:gd name="T17" fmla="*/ 6 h 29"/>
                    <a:gd name="T18" fmla="*/ 2 w 15"/>
                    <a:gd name="T19" fmla="*/ 16 h 29"/>
                    <a:gd name="T20" fmla="*/ 10 w 15"/>
                    <a:gd name="T21" fmla="*/ 8 h 29"/>
                    <a:gd name="T22" fmla="*/ 2 w 15"/>
                    <a:gd name="T23" fmla="*/ 19 h 29"/>
                    <a:gd name="T24" fmla="*/ 11 w 15"/>
                    <a:gd name="T25" fmla="*/ 11 h 29"/>
                    <a:gd name="T26" fmla="*/ 3 w 15"/>
                    <a:gd name="T27" fmla="*/ 22 h 29"/>
                    <a:gd name="T28" fmla="*/ 12 w 15"/>
                    <a:gd name="T29" fmla="*/ 12 h 29"/>
                    <a:gd name="T30" fmla="*/ 2 w 15"/>
                    <a:gd name="T31" fmla="*/ 26 h 29"/>
                    <a:gd name="T32" fmla="*/ 12 w 15"/>
                    <a:gd name="T33" fmla="*/ 13 h 29"/>
                    <a:gd name="T34" fmla="*/ 6 w 15"/>
                    <a:gd name="T35" fmla="*/ 23 h 29"/>
                    <a:gd name="T36" fmla="*/ 14 w 15"/>
                    <a:gd name="T37" fmla="*/ 14 h 29"/>
                    <a:gd name="T38" fmla="*/ 6 w 15"/>
                    <a:gd name="T39" fmla="*/ 26 h 29"/>
                    <a:gd name="T40" fmla="*/ 13 w 15"/>
                    <a:gd name="T41" fmla="*/ 18 h 29"/>
                    <a:gd name="T42" fmla="*/ 7 w 15"/>
                    <a:gd name="T43" fmla="*/ 26 h 29"/>
                    <a:gd name="T44" fmla="*/ 13 w 15"/>
                    <a:gd name="T45" fmla="*/ 20 h 29"/>
                    <a:gd name="T46" fmla="*/ 9 w 15"/>
                    <a:gd name="T47" fmla="*/ 27 h 29"/>
                    <a:gd name="T48" fmla="*/ 14 w 15"/>
                    <a:gd name="T49" fmla="*/ 22 h 29"/>
                    <a:gd name="T50" fmla="*/ 10 w 15"/>
                    <a:gd name="T51" fmla="*/ 26 h 29"/>
                    <a:gd name="T52" fmla="*/ 13 w 15"/>
                    <a:gd name="T53" fmla="*/ 26 h 29"/>
                    <a:gd name="T54" fmla="*/ 14 w 15"/>
                    <a:gd name="T55" fmla="*/ 23 h 29"/>
                    <a:gd name="T56" fmla="*/ 10 w 15"/>
                    <a:gd name="T57" fmla="*/ 26 h 29"/>
                    <a:gd name="T58" fmla="*/ 14 w 15"/>
                    <a:gd name="T59" fmla="*/ 22 h 29"/>
                    <a:gd name="T60" fmla="*/ 9 w 15"/>
                    <a:gd name="T61" fmla="*/ 27 h 29"/>
                    <a:gd name="T62" fmla="*/ 14 w 15"/>
                    <a:gd name="T63" fmla="*/ 20 h 29"/>
                    <a:gd name="T64" fmla="*/ 7 w 15"/>
                    <a:gd name="T65" fmla="*/ 26 h 29"/>
                    <a:gd name="T66" fmla="*/ 13 w 15"/>
                    <a:gd name="T67" fmla="*/ 18 h 29"/>
                    <a:gd name="T68" fmla="*/ 6 w 15"/>
                    <a:gd name="T69" fmla="*/ 26 h 29"/>
                    <a:gd name="T70" fmla="*/ 14 w 15"/>
                    <a:gd name="T71" fmla="*/ 14 h 29"/>
                    <a:gd name="T72" fmla="*/ 6 w 15"/>
                    <a:gd name="T73" fmla="*/ 23 h 29"/>
                    <a:gd name="T74" fmla="*/ 12 w 15"/>
                    <a:gd name="T75" fmla="*/ 13 h 29"/>
                    <a:gd name="T76" fmla="*/ 2 w 15"/>
                    <a:gd name="T77" fmla="*/ 26 h 29"/>
                    <a:gd name="T78" fmla="*/ 12 w 15"/>
                    <a:gd name="T79" fmla="*/ 12 h 29"/>
                    <a:gd name="T80" fmla="*/ 3 w 15"/>
                    <a:gd name="T81" fmla="*/ 22 h 29"/>
                    <a:gd name="T82" fmla="*/ 11 w 15"/>
                    <a:gd name="T83" fmla="*/ 11 h 29"/>
                    <a:gd name="T84" fmla="*/ 2 w 15"/>
                    <a:gd name="T85" fmla="*/ 19 h 29"/>
                    <a:gd name="T86" fmla="*/ 10 w 15"/>
                    <a:gd name="T87" fmla="*/ 8 h 29"/>
                    <a:gd name="T88" fmla="*/ 2 w 15"/>
                    <a:gd name="T89" fmla="*/ 16 h 29"/>
                    <a:gd name="T90" fmla="*/ 10 w 15"/>
                    <a:gd name="T91" fmla="*/ 6 h 29"/>
                    <a:gd name="T92" fmla="*/ 2 w 15"/>
                    <a:gd name="T93" fmla="*/ 13 h 29"/>
                    <a:gd name="T94" fmla="*/ 11 w 15"/>
                    <a:gd name="T95" fmla="*/ 2 h 29"/>
                    <a:gd name="T96" fmla="*/ 2 w 15"/>
                    <a:gd name="T97" fmla="*/ 11 h 29"/>
                    <a:gd name="T98" fmla="*/ 9 w 15"/>
                    <a:gd name="T99" fmla="*/ 3 h 29"/>
                    <a:gd name="T100" fmla="*/ 2 w 15"/>
                    <a:gd name="T101" fmla="*/ 8 h 29"/>
                    <a:gd name="T102" fmla="*/ 6 w 15"/>
                    <a:gd name="T103" fmla="*/ 3 h 29"/>
                    <a:gd name="T104" fmla="*/ 1 w 15"/>
                    <a:gd name="T105" fmla="*/ 6 h 29"/>
                    <a:gd name="T106" fmla="*/ 6 w 15"/>
                    <a:gd name="T107" fmla="*/ 1 h 29"/>
                    <a:gd name="T108" fmla="*/ 1 w 15"/>
                    <a:gd name="T109" fmla="*/ 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5" h="29">
                      <a:moveTo>
                        <a:pt x="2" y="3"/>
                      </a:moveTo>
                      <a:cubicBezTo>
                        <a:pt x="3" y="3"/>
                        <a:pt x="4" y="2"/>
                        <a:pt x="5" y="1"/>
                      </a:cubicBezTo>
                      <a:cubicBezTo>
                        <a:pt x="5" y="1"/>
                        <a:pt x="5" y="1"/>
                        <a:pt x="4" y="0"/>
                      </a:cubicBezTo>
                      <a:cubicBezTo>
                        <a:pt x="3" y="2"/>
                        <a:pt x="2" y="4"/>
                        <a:pt x="1" y="6"/>
                      </a:cubicBezTo>
                      <a:cubicBezTo>
                        <a:pt x="1" y="7"/>
                        <a:pt x="1" y="8"/>
                        <a:pt x="2" y="7"/>
                      </a:cubicBezTo>
                      <a:cubicBezTo>
                        <a:pt x="4" y="6"/>
                        <a:pt x="5" y="5"/>
                        <a:pt x="6" y="3"/>
                      </a:cubicBezTo>
                      <a:cubicBezTo>
                        <a:pt x="6" y="3"/>
                        <a:pt x="6" y="3"/>
                        <a:pt x="5" y="2"/>
                      </a:cubicBezTo>
                      <a:cubicBezTo>
                        <a:pt x="4" y="4"/>
                        <a:pt x="3" y="6"/>
                        <a:pt x="2" y="8"/>
                      </a:cubicBezTo>
                      <a:cubicBezTo>
                        <a:pt x="1" y="9"/>
                        <a:pt x="2" y="10"/>
                        <a:pt x="3" y="9"/>
                      </a:cubicBezTo>
                      <a:cubicBezTo>
                        <a:pt x="5" y="7"/>
                        <a:pt x="7" y="5"/>
                        <a:pt x="9" y="4"/>
                      </a:cubicBezTo>
                      <a:cubicBezTo>
                        <a:pt x="9" y="3"/>
                        <a:pt x="9" y="3"/>
                        <a:pt x="8" y="3"/>
                      </a:cubicBezTo>
                      <a:cubicBezTo>
                        <a:pt x="6" y="5"/>
                        <a:pt x="4" y="8"/>
                        <a:pt x="2" y="11"/>
                      </a:cubicBezTo>
                      <a:cubicBezTo>
                        <a:pt x="2" y="12"/>
                        <a:pt x="3" y="12"/>
                        <a:pt x="3" y="12"/>
                      </a:cubicBezTo>
                      <a:cubicBezTo>
                        <a:pt x="6" y="8"/>
                        <a:pt x="8" y="5"/>
                        <a:pt x="11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7" y="5"/>
                        <a:pt x="5" y="9"/>
                        <a:pt x="2" y="13"/>
                      </a:cubicBezTo>
                      <a:cubicBezTo>
                        <a:pt x="2" y="14"/>
                        <a:pt x="3" y="14"/>
                        <a:pt x="4" y="14"/>
                      </a:cubicBezTo>
                      <a:cubicBezTo>
                        <a:pt x="6" y="11"/>
                        <a:pt x="8" y="9"/>
                        <a:pt x="10" y="6"/>
                      </a:cubicBezTo>
                      <a:cubicBezTo>
                        <a:pt x="10" y="5"/>
                        <a:pt x="9" y="5"/>
                        <a:pt x="9" y="5"/>
                      </a:cubicBezTo>
                      <a:cubicBezTo>
                        <a:pt x="6" y="9"/>
                        <a:pt x="3" y="12"/>
                        <a:pt x="2" y="16"/>
                      </a:cubicBezTo>
                      <a:cubicBezTo>
                        <a:pt x="1" y="17"/>
                        <a:pt x="2" y="18"/>
                        <a:pt x="3" y="17"/>
                      </a:cubicBezTo>
                      <a:cubicBezTo>
                        <a:pt x="5" y="14"/>
                        <a:pt x="8" y="11"/>
                        <a:pt x="10" y="8"/>
                      </a:cubicBezTo>
                      <a:cubicBezTo>
                        <a:pt x="11" y="7"/>
                        <a:pt x="10" y="7"/>
                        <a:pt x="9" y="7"/>
                      </a:cubicBezTo>
                      <a:cubicBezTo>
                        <a:pt x="7" y="11"/>
                        <a:pt x="4" y="15"/>
                        <a:pt x="2" y="19"/>
                      </a:cubicBezTo>
                      <a:cubicBezTo>
                        <a:pt x="2" y="19"/>
                        <a:pt x="3" y="20"/>
                        <a:pt x="3" y="20"/>
                      </a:cubicBezTo>
                      <a:cubicBezTo>
                        <a:pt x="6" y="17"/>
                        <a:pt x="8" y="14"/>
                        <a:pt x="11" y="11"/>
                      </a:cubicBezTo>
                      <a:cubicBezTo>
                        <a:pt x="10" y="11"/>
                        <a:pt x="10" y="11"/>
                        <a:pt x="9" y="10"/>
                      </a:cubicBezTo>
                      <a:cubicBezTo>
                        <a:pt x="8" y="15"/>
                        <a:pt x="5" y="18"/>
                        <a:pt x="3" y="22"/>
                      </a:cubicBezTo>
                      <a:cubicBezTo>
                        <a:pt x="3" y="23"/>
                        <a:pt x="4" y="23"/>
                        <a:pt x="4" y="23"/>
                      </a:cubicBezTo>
                      <a:cubicBezTo>
                        <a:pt x="7" y="19"/>
                        <a:pt x="9" y="16"/>
                        <a:pt x="12" y="12"/>
                      </a:cubicBezTo>
                      <a:cubicBezTo>
                        <a:pt x="12" y="12"/>
                        <a:pt x="11" y="12"/>
                        <a:pt x="11" y="11"/>
                      </a:cubicBezTo>
                      <a:cubicBezTo>
                        <a:pt x="8" y="16"/>
                        <a:pt x="4" y="21"/>
                        <a:pt x="2" y="26"/>
                      </a:cubicBezTo>
                      <a:cubicBezTo>
                        <a:pt x="2" y="26"/>
                        <a:pt x="3" y="26"/>
                        <a:pt x="3" y="27"/>
                      </a:cubicBezTo>
                      <a:cubicBezTo>
                        <a:pt x="6" y="22"/>
                        <a:pt x="9" y="18"/>
                        <a:pt x="12" y="13"/>
                      </a:cubicBezTo>
                      <a:cubicBezTo>
                        <a:pt x="12" y="13"/>
                        <a:pt x="11" y="13"/>
                        <a:pt x="11" y="13"/>
                      </a:cubicBezTo>
                      <a:cubicBezTo>
                        <a:pt x="9" y="16"/>
                        <a:pt x="7" y="20"/>
                        <a:pt x="6" y="23"/>
                      </a:cubicBezTo>
                      <a:cubicBezTo>
                        <a:pt x="5" y="24"/>
                        <a:pt x="6" y="25"/>
                        <a:pt x="7" y="24"/>
                      </a:cubicBezTo>
                      <a:cubicBezTo>
                        <a:pt x="10" y="21"/>
                        <a:pt x="13" y="18"/>
                        <a:pt x="14" y="14"/>
                      </a:cubicBezTo>
                      <a:cubicBezTo>
                        <a:pt x="15" y="13"/>
                        <a:pt x="14" y="12"/>
                        <a:pt x="13" y="13"/>
                      </a:cubicBezTo>
                      <a:cubicBezTo>
                        <a:pt x="11" y="17"/>
                        <a:pt x="8" y="21"/>
                        <a:pt x="6" y="26"/>
                      </a:cubicBezTo>
                      <a:cubicBezTo>
                        <a:pt x="6" y="27"/>
                        <a:pt x="7" y="27"/>
                        <a:pt x="7" y="27"/>
                      </a:cubicBezTo>
                      <a:cubicBezTo>
                        <a:pt x="9" y="24"/>
                        <a:pt x="11" y="21"/>
                        <a:pt x="13" y="18"/>
                      </a:cubicBezTo>
                      <a:cubicBezTo>
                        <a:pt x="13" y="17"/>
                        <a:pt x="12" y="17"/>
                        <a:pt x="12" y="17"/>
                      </a:cubicBezTo>
                      <a:cubicBezTo>
                        <a:pt x="10" y="20"/>
                        <a:pt x="9" y="23"/>
                        <a:pt x="7" y="26"/>
                      </a:cubicBezTo>
                      <a:cubicBezTo>
                        <a:pt x="7" y="27"/>
                        <a:pt x="8" y="27"/>
                        <a:pt x="9" y="26"/>
                      </a:cubicBezTo>
                      <a:cubicBezTo>
                        <a:pt x="10" y="24"/>
                        <a:pt x="12" y="22"/>
                        <a:pt x="13" y="20"/>
                      </a:cubicBezTo>
                      <a:cubicBezTo>
                        <a:pt x="13" y="20"/>
                        <a:pt x="13" y="20"/>
                        <a:pt x="12" y="19"/>
                      </a:cubicBezTo>
                      <a:cubicBezTo>
                        <a:pt x="11" y="22"/>
                        <a:pt x="10" y="25"/>
                        <a:pt x="9" y="27"/>
                      </a:cubicBezTo>
                      <a:cubicBezTo>
                        <a:pt x="8" y="28"/>
                        <a:pt x="10" y="29"/>
                        <a:pt x="10" y="28"/>
                      </a:cubicBezTo>
                      <a:cubicBezTo>
                        <a:pt x="11" y="26"/>
                        <a:pt x="13" y="24"/>
                        <a:pt x="14" y="22"/>
                      </a:cubicBezTo>
                      <a:cubicBezTo>
                        <a:pt x="13" y="22"/>
                        <a:pt x="13" y="21"/>
                        <a:pt x="13" y="21"/>
                      </a:cubicBezTo>
                      <a:cubicBezTo>
                        <a:pt x="12" y="23"/>
                        <a:pt x="11" y="25"/>
                        <a:pt x="10" y="26"/>
                      </a:cubicBezTo>
                      <a:cubicBezTo>
                        <a:pt x="10" y="27"/>
                        <a:pt x="11" y="28"/>
                        <a:pt x="11" y="27"/>
                      </a:cubicBezTo>
                      <a:cubicBezTo>
                        <a:pt x="12" y="27"/>
                        <a:pt x="12" y="27"/>
                        <a:pt x="13" y="26"/>
                      </a:cubicBezTo>
                      <a:cubicBezTo>
                        <a:pt x="13" y="27"/>
                        <a:pt x="14" y="27"/>
                        <a:pt x="14" y="26"/>
                      </a:cubicBezTo>
                      <a:cubicBezTo>
                        <a:pt x="14" y="25"/>
                        <a:pt x="15" y="25"/>
                        <a:pt x="14" y="23"/>
                      </a:cubicBezTo>
                      <a:cubicBezTo>
                        <a:pt x="14" y="23"/>
                        <a:pt x="13" y="23"/>
                        <a:pt x="13" y="23"/>
                      </a:cubicBezTo>
                      <a:cubicBezTo>
                        <a:pt x="12" y="24"/>
                        <a:pt x="11" y="25"/>
                        <a:pt x="10" y="26"/>
                      </a:cubicBezTo>
                      <a:cubicBezTo>
                        <a:pt x="11" y="26"/>
                        <a:pt x="11" y="27"/>
                        <a:pt x="12" y="27"/>
                      </a:cubicBezTo>
                      <a:cubicBezTo>
                        <a:pt x="12" y="25"/>
                        <a:pt x="13" y="23"/>
                        <a:pt x="14" y="22"/>
                      </a:cubicBezTo>
                      <a:cubicBezTo>
                        <a:pt x="14" y="21"/>
                        <a:pt x="13" y="20"/>
                        <a:pt x="13" y="21"/>
                      </a:cubicBezTo>
                      <a:cubicBezTo>
                        <a:pt x="11" y="23"/>
                        <a:pt x="10" y="25"/>
                        <a:pt x="9" y="27"/>
                      </a:cubicBezTo>
                      <a:cubicBezTo>
                        <a:pt x="9" y="27"/>
                        <a:pt x="10" y="28"/>
                        <a:pt x="10" y="28"/>
                      </a:cubicBezTo>
                      <a:cubicBezTo>
                        <a:pt x="12" y="25"/>
                        <a:pt x="13" y="23"/>
                        <a:pt x="14" y="20"/>
                      </a:cubicBezTo>
                      <a:cubicBezTo>
                        <a:pt x="14" y="19"/>
                        <a:pt x="13" y="19"/>
                        <a:pt x="12" y="19"/>
                      </a:cubicBezTo>
                      <a:cubicBezTo>
                        <a:pt x="11" y="21"/>
                        <a:pt x="9" y="24"/>
                        <a:pt x="7" y="26"/>
                      </a:cubicBezTo>
                      <a:cubicBezTo>
                        <a:pt x="8" y="26"/>
                        <a:pt x="8" y="26"/>
                        <a:pt x="9" y="26"/>
                      </a:cubicBezTo>
                      <a:cubicBezTo>
                        <a:pt x="10" y="23"/>
                        <a:pt x="11" y="21"/>
                        <a:pt x="13" y="18"/>
                      </a:cubicBezTo>
                      <a:cubicBezTo>
                        <a:pt x="12" y="18"/>
                        <a:pt x="12" y="18"/>
                        <a:pt x="12" y="17"/>
                      </a:cubicBezTo>
                      <a:cubicBezTo>
                        <a:pt x="10" y="20"/>
                        <a:pt x="8" y="23"/>
                        <a:pt x="6" y="26"/>
                      </a:cubicBezTo>
                      <a:cubicBezTo>
                        <a:pt x="6" y="26"/>
                        <a:pt x="7" y="26"/>
                        <a:pt x="7" y="27"/>
                      </a:cubicBezTo>
                      <a:cubicBezTo>
                        <a:pt x="10" y="22"/>
                        <a:pt x="12" y="18"/>
                        <a:pt x="14" y="14"/>
                      </a:cubicBezTo>
                      <a:cubicBezTo>
                        <a:pt x="14" y="13"/>
                        <a:pt x="14" y="13"/>
                        <a:pt x="13" y="13"/>
                      </a:cubicBezTo>
                      <a:cubicBezTo>
                        <a:pt x="11" y="17"/>
                        <a:pt x="9" y="20"/>
                        <a:pt x="6" y="23"/>
                      </a:cubicBezTo>
                      <a:cubicBezTo>
                        <a:pt x="6" y="23"/>
                        <a:pt x="6" y="24"/>
                        <a:pt x="7" y="24"/>
                      </a:cubicBezTo>
                      <a:cubicBezTo>
                        <a:pt x="9" y="20"/>
                        <a:pt x="10" y="17"/>
                        <a:pt x="12" y="13"/>
                      </a:cubicBezTo>
                      <a:cubicBezTo>
                        <a:pt x="13" y="12"/>
                        <a:pt x="11" y="12"/>
                        <a:pt x="11" y="13"/>
                      </a:cubicBezTo>
                      <a:cubicBezTo>
                        <a:pt x="8" y="17"/>
                        <a:pt x="4" y="21"/>
                        <a:pt x="2" y="26"/>
                      </a:cubicBezTo>
                      <a:cubicBezTo>
                        <a:pt x="2" y="27"/>
                        <a:pt x="3" y="27"/>
                        <a:pt x="3" y="27"/>
                      </a:cubicBezTo>
                      <a:cubicBezTo>
                        <a:pt x="6" y="21"/>
                        <a:pt x="9" y="17"/>
                        <a:pt x="12" y="12"/>
                      </a:cubicBezTo>
                      <a:cubicBezTo>
                        <a:pt x="13" y="11"/>
                        <a:pt x="11" y="11"/>
                        <a:pt x="11" y="11"/>
                      </a:cubicBezTo>
                      <a:cubicBezTo>
                        <a:pt x="8" y="15"/>
                        <a:pt x="6" y="18"/>
                        <a:pt x="3" y="22"/>
                      </a:cubicBezTo>
                      <a:cubicBezTo>
                        <a:pt x="3" y="22"/>
                        <a:pt x="4" y="22"/>
                        <a:pt x="4" y="23"/>
                      </a:cubicBezTo>
                      <a:cubicBezTo>
                        <a:pt x="6" y="19"/>
                        <a:pt x="9" y="15"/>
                        <a:pt x="11" y="11"/>
                      </a:cubicBezTo>
                      <a:cubicBezTo>
                        <a:pt x="11" y="10"/>
                        <a:pt x="10" y="10"/>
                        <a:pt x="10" y="10"/>
                      </a:cubicBezTo>
                      <a:cubicBezTo>
                        <a:pt x="7" y="13"/>
                        <a:pt x="5" y="16"/>
                        <a:pt x="2" y="19"/>
                      </a:cubicBezTo>
                      <a:cubicBezTo>
                        <a:pt x="3" y="19"/>
                        <a:pt x="3" y="19"/>
                        <a:pt x="4" y="19"/>
                      </a:cubicBezTo>
                      <a:cubicBezTo>
                        <a:pt x="5" y="15"/>
                        <a:pt x="8" y="12"/>
                        <a:pt x="10" y="8"/>
                      </a:cubicBezTo>
                      <a:cubicBezTo>
                        <a:pt x="10" y="8"/>
                        <a:pt x="10" y="8"/>
                        <a:pt x="9" y="7"/>
                      </a:cubicBezTo>
                      <a:cubicBezTo>
                        <a:pt x="7" y="11"/>
                        <a:pt x="4" y="13"/>
                        <a:pt x="2" y="16"/>
                      </a:cubicBezTo>
                      <a:cubicBezTo>
                        <a:pt x="2" y="17"/>
                        <a:pt x="2" y="17"/>
                        <a:pt x="3" y="17"/>
                      </a:cubicBezTo>
                      <a:cubicBezTo>
                        <a:pt x="5" y="13"/>
                        <a:pt x="8" y="10"/>
                        <a:pt x="10" y="6"/>
                      </a:cubicBezTo>
                      <a:cubicBezTo>
                        <a:pt x="10" y="5"/>
                        <a:pt x="9" y="4"/>
                        <a:pt x="9" y="5"/>
                      </a:cubicBezTo>
                      <a:cubicBezTo>
                        <a:pt x="7" y="8"/>
                        <a:pt x="5" y="10"/>
                        <a:pt x="2" y="13"/>
                      </a:cubicBezTo>
                      <a:cubicBezTo>
                        <a:pt x="3" y="13"/>
                        <a:pt x="3" y="13"/>
                        <a:pt x="4" y="14"/>
                      </a:cubicBezTo>
                      <a:cubicBezTo>
                        <a:pt x="6" y="10"/>
                        <a:pt x="9" y="6"/>
                        <a:pt x="11" y="2"/>
                      </a:cubicBezTo>
                      <a:cubicBezTo>
                        <a:pt x="11" y="2"/>
                        <a:pt x="10" y="1"/>
                        <a:pt x="10" y="1"/>
                      </a:cubicBezTo>
                      <a:cubicBezTo>
                        <a:pt x="7" y="5"/>
                        <a:pt x="4" y="8"/>
                        <a:pt x="2" y="11"/>
                      </a:cubicBezTo>
                      <a:cubicBezTo>
                        <a:pt x="2" y="11"/>
                        <a:pt x="3" y="11"/>
                        <a:pt x="3" y="12"/>
                      </a:cubicBezTo>
                      <a:cubicBezTo>
                        <a:pt x="5" y="8"/>
                        <a:pt x="7" y="6"/>
                        <a:pt x="9" y="3"/>
                      </a:cubicBezTo>
                      <a:cubicBezTo>
                        <a:pt x="10" y="3"/>
                        <a:pt x="9" y="2"/>
                        <a:pt x="9" y="2"/>
                      </a:cubicBezTo>
                      <a:cubicBezTo>
                        <a:pt x="6" y="4"/>
                        <a:pt x="4" y="6"/>
                        <a:pt x="2" y="8"/>
                      </a:cubicBezTo>
                      <a:cubicBezTo>
                        <a:pt x="2" y="8"/>
                        <a:pt x="3" y="9"/>
                        <a:pt x="3" y="9"/>
                      </a:cubicBezTo>
                      <a:cubicBezTo>
                        <a:pt x="4" y="7"/>
                        <a:pt x="5" y="5"/>
                        <a:pt x="6" y="3"/>
                      </a:cubicBezTo>
                      <a:cubicBezTo>
                        <a:pt x="7" y="2"/>
                        <a:pt x="6" y="1"/>
                        <a:pt x="5" y="2"/>
                      </a:cubicBezTo>
                      <a:cubicBezTo>
                        <a:pt x="4" y="4"/>
                        <a:pt x="2" y="5"/>
                        <a:pt x="1" y="6"/>
                      </a:cubicBezTo>
                      <a:cubicBezTo>
                        <a:pt x="1" y="7"/>
                        <a:pt x="2" y="7"/>
                        <a:pt x="2" y="7"/>
                      </a:cubicBezTo>
                      <a:cubicBezTo>
                        <a:pt x="3" y="5"/>
                        <a:pt x="4" y="3"/>
                        <a:pt x="6" y="1"/>
                      </a:cubicBezTo>
                      <a:cubicBezTo>
                        <a:pt x="6" y="0"/>
                        <a:pt x="5" y="0"/>
                        <a:pt x="5" y="0"/>
                      </a:cubicBezTo>
                      <a:cubicBezTo>
                        <a:pt x="4" y="1"/>
                        <a:pt x="2" y="1"/>
                        <a:pt x="1" y="2"/>
                      </a:cubicBezTo>
                      <a:cubicBezTo>
                        <a:pt x="0" y="2"/>
                        <a:pt x="1" y="4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1" name="Freeform 73"/>
                <p:cNvSpPr/>
                <p:nvPr/>
              </p:nvSpPr>
              <p:spPr bwMode="auto">
                <a:xfrm>
                  <a:off x="1187450" y="2135188"/>
                  <a:ext cx="20638" cy="39688"/>
                </a:xfrm>
                <a:custGeom>
                  <a:avLst/>
                  <a:gdLst>
                    <a:gd name="T0" fmla="*/ 1 w 19"/>
                    <a:gd name="T1" fmla="*/ 37 h 37"/>
                    <a:gd name="T2" fmla="*/ 3 w 19"/>
                    <a:gd name="T3" fmla="*/ 37 h 37"/>
                    <a:gd name="T4" fmla="*/ 4 w 19"/>
                    <a:gd name="T5" fmla="*/ 36 h 37"/>
                    <a:gd name="T6" fmla="*/ 3 w 19"/>
                    <a:gd name="T7" fmla="*/ 18 h 37"/>
                    <a:gd name="T8" fmla="*/ 2 w 19"/>
                    <a:gd name="T9" fmla="*/ 8 h 37"/>
                    <a:gd name="T10" fmla="*/ 6 w 19"/>
                    <a:gd name="T11" fmla="*/ 3 h 37"/>
                    <a:gd name="T12" fmla="*/ 15 w 19"/>
                    <a:gd name="T13" fmla="*/ 12 h 37"/>
                    <a:gd name="T14" fmla="*/ 17 w 19"/>
                    <a:gd name="T15" fmla="*/ 34 h 37"/>
                    <a:gd name="T16" fmla="*/ 19 w 19"/>
                    <a:gd name="T17" fmla="*/ 34 h 37"/>
                    <a:gd name="T18" fmla="*/ 18 w 19"/>
                    <a:gd name="T19" fmla="*/ 19 h 37"/>
                    <a:gd name="T20" fmla="*/ 15 w 19"/>
                    <a:gd name="T21" fmla="*/ 5 h 37"/>
                    <a:gd name="T22" fmla="*/ 2 w 19"/>
                    <a:gd name="T23" fmla="*/ 2 h 37"/>
                    <a:gd name="T24" fmla="*/ 1 w 19"/>
                    <a:gd name="T25" fmla="*/ 2 h 37"/>
                    <a:gd name="T26" fmla="*/ 2 w 19"/>
                    <a:gd name="T27" fmla="*/ 18 h 37"/>
                    <a:gd name="T28" fmla="*/ 2 w 19"/>
                    <a:gd name="T29" fmla="*/ 35 h 37"/>
                    <a:gd name="T30" fmla="*/ 1 w 19"/>
                    <a:gd name="T31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" h="37">
                      <a:moveTo>
                        <a:pt x="1" y="37"/>
                      </a:moveTo>
                      <a:cubicBezTo>
                        <a:pt x="2" y="37"/>
                        <a:pt x="2" y="37"/>
                        <a:pt x="3" y="37"/>
                      </a:cubicBezTo>
                      <a:cubicBezTo>
                        <a:pt x="4" y="37"/>
                        <a:pt x="4" y="37"/>
                        <a:pt x="4" y="36"/>
                      </a:cubicBezTo>
                      <a:cubicBezTo>
                        <a:pt x="4" y="30"/>
                        <a:pt x="4" y="24"/>
                        <a:pt x="3" y="18"/>
                      </a:cubicBezTo>
                      <a:cubicBezTo>
                        <a:pt x="3" y="15"/>
                        <a:pt x="2" y="11"/>
                        <a:pt x="2" y="8"/>
                      </a:cubicBezTo>
                      <a:cubicBezTo>
                        <a:pt x="2" y="4"/>
                        <a:pt x="3" y="3"/>
                        <a:pt x="6" y="3"/>
                      </a:cubicBezTo>
                      <a:cubicBezTo>
                        <a:pt x="13" y="2"/>
                        <a:pt x="14" y="7"/>
                        <a:pt x="15" y="12"/>
                      </a:cubicBezTo>
                      <a:cubicBezTo>
                        <a:pt x="16" y="20"/>
                        <a:pt x="17" y="27"/>
                        <a:pt x="17" y="34"/>
                      </a:cubicBezTo>
                      <a:cubicBezTo>
                        <a:pt x="17" y="35"/>
                        <a:pt x="19" y="35"/>
                        <a:pt x="19" y="34"/>
                      </a:cubicBezTo>
                      <a:cubicBezTo>
                        <a:pt x="19" y="29"/>
                        <a:pt x="18" y="24"/>
                        <a:pt x="18" y="19"/>
                      </a:cubicBezTo>
                      <a:cubicBezTo>
                        <a:pt x="17" y="15"/>
                        <a:pt x="17" y="9"/>
                        <a:pt x="15" y="5"/>
                      </a:cubicBezTo>
                      <a:cubicBezTo>
                        <a:pt x="12" y="0"/>
                        <a:pt x="7" y="1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8"/>
                        <a:pt x="1" y="13"/>
                        <a:pt x="2" y="18"/>
                      </a:cubicBezTo>
                      <a:cubicBezTo>
                        <a:pt x="2" y="19"/>
                        <a:pt x="3" y="36"/>
                        <a:pt x="2" y="35"/>
                      </a:cubicBezTo>
                      <a:cubicBezTo>
                        <a:pt x="1" y="35"/>
                        <a:pt x="0" y="36"/>
                        <a:pt x="1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2" name="Freeform 74"/>
                <p:cNvSpPr/>
                <p:nvPr/>
              </p:nvSpPr>
              <p:spPr bwMode="auto">
                <a:xfrm>
                  <a:off x="1187450" y="2138363"/>
                  <a:ext cx="19050" cy="36513"/>
                </a:xfrm>
                <a:custGeom>
                  <a:avLst/>
                  <a:gdLst>
                    <a:gd name="T0" fmla="*/ 1 w 17"/>
                    <a:gd name="T1" fmla="*/ 5 h 34"/>
                    <a:gd name="T2" fmla="*/ 5 w 17"/>
                    <a:gd name="T3" fmla="*/ 2 h 34"/>
                    <a:gd name="T4" fmla="*/ 0 w 17"/>
                    <a:gd name="T5" fmla="*/ 7 h 34"/>
                    <a:gd name="T6" fmla="*/ 7 w 17"/>
                    <a:gd name="T7" fmla="*/ 2 h 34"/>
                    <a:gd name="T8" fmla="*/ 1 w 17"/>
                    <a:gd name="T9" fmla="*/ 9 h 34"/>
                    <a:gd name="T10" fmla="*/ 10 w 17"/>
                    <a:gd name="T11" fmla="*/ 1 h 34"/>
                    <a:gd name="T12" fmla="*/ 2 w 17"/>
                    <a:gd name="T13" fmla="*/ 10 h 34"/>
                    <a:gd name="T14" fmla="*/ 10 w 17"/>
                    <a:gd name="T15" fmla="*/ 2 h 34"/>
                    <a:gd name="T16" fmla="*/ 2 w 17"/>
                    <a:gd name="T17" fmla="*/ 14 h 34"/>
                    <a:gd name="T18" fmla="*/ 11 w 17"/>
                    <a:gd name="T19" fmla="*/ 6 h 34"/>
                    <a:gd name="T20" fmla="*/ 4 w 17"/>
                    <a:gd name="T21" fmla="*/ 15 h 34"/>
                    <a:gd name="T22" fmla="*/ 14 w 17"/>
                    <a:gd name="T23" fmla="*/ 5 h 34"/>
                    <a:gd name="T24" fmla="*/ 5 w 17"/>
                    <a:gd name="T25" fmla="*/ 16 h 34"/>
                    <a:gd name="T26" fmla="*/ 15 w 17"/>
                    <a:gd name="T27" fmla="*/ 6 h 34"/>
                    <a:gd name="T28" fmla="*/ 3 w 17"/>
                    <a:gd name="T29" fmla="*/ 21 h 34"/>
                    <a:gd name="T30" fmla="*/ 11 w 17"/>
                    <a:gd name="T31" fmla="*/ 13 h 34"/>
                    <a:gd name="T32" fmla="*/ 2 w 17"/>
                    <a:gd name="T33" fmla="*/ 25 h 34"/>
                    <a:gd name="T34" fmla="*/ 14 w 17"/>
                    <a:gd name="T35" fmla="*/ 12 h 34"/>
                    <a:gd name="T36" fmla="*/ 3 w 17"/>
                    <a:gd name="T37" fmla="*/ 29 h 34"/>
                    <a:gd name="T38" fmla="*/ 15 w 17"/>
                    <a:gd name="T39" fmla="*/ 15 h 34"/>
                    <a:gd name="T40" fmla="*/ 8 w 17"/>
                    <a:gd name="T41" fmla="*/ 27 h 34"/>
                    <a:gd name="T42" fmla="*/ 17 w 17"/>
                    <a:gd name="T43" fmla="*/ 18 h 34"/>
                    <a:gd name="T44" fmla="*/ 7 w 17"/>
                    <a:gd name="T45" fmla="*/ 33 h 34"/>
                    <a:gd name="T46" fmla="*/ 17 w 17"/>
                    <a:gd name="T47" fmla="*/ 22 h 34"/>
                    <a:gd name="T48" fmla="*/ 10 w 17"/>
                    <a:gd name="T49" fmla="*/ 31 h 34"/>
                    <a:gd name="T50" fmla="*/ 17 w 17"/>
                    <a:gd name="T51" fmla="*/ 27 h 34"/>
                    <a:gd name="T52" fmla="*/ 13 w 17"/>
                    <a:gd name="T53" fmla="*/ 31 h 34"/>
                    <a:gd name="T54" fmla="*/ 17 w 17"/>
                    <a:gd name="T55" fmla="*/ 27 h 34"/>
                    <a:gd name="T56" fmla="*/ 10 w 17"/>
                    <a:gd name="T57" fmla="*/ 31 h 34"/>
                    <a:gd name="T58" fmla="*/ 17 w 17"/>
                    <a:gd name="T59" fmla="*/ 22 h 34"/>
                    <a:gd name="T60" fmla="*/ 7 w 17"/>
                    <a:gd name="T61" fmla="*/ 32 h 34"/>
                    <a:gd name="T62" fmla="*/ 17 w 17"/>
                    <a:gd name="T63" fmla="*/ 18 h 34"/>
                    <a:gd name="T64" fmla="*/ 8 w 17"/>
                    <a:gd name="T65" fmla="*/ 27 h 34"/>
                    <a:gd name="T66" fmla="*/ 15 w 17"/>
                    <a:gd name="T67" fmla="*/ 15 h 34"/>
                    <a:gd name="T68" fmla="*/ 4 w 17"/>
                    <a:gd name="T69" fmla="*/ 29 h 34"/>
                    <a:gd name="T70" fmla="*/ 14 w 17"/>
                    <a:gd name="T71" fmla="*/ 12 h 34"/>
                    <a:gd name="T72" fmla="*/ 2 w 17"/>
                    <a:gd name="T73" fmla="*/ 25 h 34"/>
                    <a:gd name="T74" fmla="*/ 11 w 17"/>
                    <a:gd name="T75" fmla="*/ 13 h 34"/>
                    <a:gd name="T76" fmla="*/ 3 w 17"/>
                    <a:gd name="T77" fmla="*/ 21 h 34"/>
                    <a:gd name="T78" fmla="*/ 15 w 17"/>
                    <a:gd name="T79" fmla="*/ 6 h 34"/>
                    <a:gd name="T80" fmla="*/ 5 w 17"/>
                    <a:gd name="T81" fmla="*/ 16 h 34"/>
                    <a:gd name="T82" fmla="*/ 14 w 17"/>
                    <a:gd name="T83" fmla="*/ 5 h 34"/>
                    <a:gd name="T84" fmla="*/ 4 w 17"/>
                    <a:gd name="T85" fmla="*/ 15 h 34"/>
                    <a:gd name="T86" fmla="*/ 11 w 17"/>
                    <a:gd name="T87" fmla="*/ 6 h 34"/>
                    <a:gd name="T88" fmla="*/ 2 w 17"/>
                    <a:gd name="T89" fmla="*/ 14 h 34"/>
                    <a:gd name="T90" fmla="*/ 11 w 17"/>
                    <a:gd name="T91" fmla="*/ 2 h 34"/>
                    <a:gd name="T92" fmla="*/ 2 w 17"/>
                    <a:gd name="T93" fmla="*/ 10 h 34"/>
                    <a:gd name="T94" fmla="*/ 10 w 17"/>
                    <a:gd name="T95" fmla="*/ 1 h 34"/>
                    <a:gd name="T96" fmla="*/ 1 w 17"/>
                    <a:gd name="T97" fmla="*/ 9 h 34"/>
                    <a:gd name="T98" fmla="*/ 7 w 17"/>
                    <a:gd name="T99" fmla="*/ 2 h 34"/>
                    <a:gd name="T100" fmla="*/ 0 w 17"/>
                    <a:gd name="T101" fmla="*/ 7 h 34"/>
                    <a:gd name="T102" fmla="*/ 5 w 17"/>
                    <a:gd name="T103" fmla="*/ 2 h 34"/>
                    <a:gd name="T104" fmla="*/ 1 w 17"/>
                    <a:gd name="T105" fmla="*/ 5 h 34"/>
                    <a:gd name="T106" fmla="*/ 3 w 17"/>
                    <a:gd name="T107" fmla="*/ 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7" h="34">
                      <a:moveTo>
                        <a:pt x="2" y="3"/>
                      </a:moveTo>
                      <a:cubicBezTo>
                        <a:pt x="2" y="3"/>
                        <a:pt x="1" y="4"/>
                        <a:pt x="1" y="5"/>
                      </a:cubicBezTo>
                      <a:cubicBezTo>
                        <a:pt x="0" y="6"/>
                        <a:pt x="1" y="6"/>
                        <a:pt x="2" y="6"/>
                      </a:cubicBezTo>
                      <a:cubicBezTo>
                        <a:pt x="3" y="5"/>
                        <a:pt x="4" y="3"/>
                        <a:pt x="5" y="2"/>
                      </a:cubicBezTo>
                      <a:cubicBezTo>
                        <a:pt x="5" y="2"/>
                        <a:pt x="4" y="2"/>
                        <a:pt x="4" y="1"/>
                      </a:cubicBezTo>
                      <a:cubicBezTo>
                        <a:pt x="3" y="3"/>
                        <a:pt x="1" y="5"/>
                        <a:pt x="0" y="7"/>
                      </a:cubicBezTo>
                      <a:cubicBezTo>
                        <a:pt x="0" y="8"/>
                        <a:pt x="1" y="8"/>
                        <a:pt x="1" y="8"/>
                      </a:cubicBezTo>
                      <a:cubicBezTo>
                        <a:pt x="3" y="5"/>
                        <a:pt x="5" y="4"/>
                        <a:pt x="7" y="2"/>
                      </a:cubicBezTo>
                      <a:cubicBezTo>
                        <a:pt x="7" y="2"/>
                        <a:pt x="6" y="1"/>
                        <a:pt x="6" y="1"/>
                      </a:cubicBezTo>
                      <a:cubicBezTo>
                        <a:pt x="4" y="4"/>
                        <a:pt x="3" y="6"/>
                        <a:pt x="1" y="9"/>
                      </a:cubicBezTo>
                      <a:cubicBezTo>
                        <a:pt x="1" y="9"/>
                        <a:pt x="2" y="10"/>
                        <a:pt x="2" y="10"/>
                      </a:cubicBezTo>
                      <a:cubicBezTo>
                        <a:pt x="5" y="7"/>
                        <a:pt x="7" y="4"/>
                        <a:pt x="10" y="1"/>
                      </a:cubicBezTo>
                      <a:cubicBezTo>
                        <a:pt x="9" y="1"/>
                        <a:pt x="9" y="1"/>
                        <a:pt x="9" y="0"/>
                      </a:cubicBezTo>
                      <a:cubicBezTo>
                        <a:pt x="7" y="4"/>
                        <a:pt x="4" y="7"/>
                        <a:pt x="2" y="10"/>
                      </a:cubicBezTo>
                      <a:cubicBezTo>
                        <a:pt x="1" y="11"/>
                        <a:pt x="2" y="12"/>
                        <a:pt x="3" y="11"/>
                      </a:cubicBezTo>
                      <a:cubicBezTo>
                        <a:pt x="6" y="8"/>
                        <a:pt x="8" y="5"/>
                        <a:pt x="10" y="2"/>
                      </a:cubicBezTo>
                      <a:cubicBezTo>
                        <a:pt x="10" y="2"/>
                        <a:pt x="10" y="2"/>
                        <a:pt x="9" y="2"/>
                      </a:cubicBezTo>
                      <a:cubicBezTo>
                        <a:pt x="7" y="6"/>
                        <a:pt x="5" y="10"/>
                        <a:pt x="2" y="14"/>
                      </a:cubicBezTo>
                      <a:cubicBezTo>
                        <a:pt x="2" y="14"/>
                        <a:pt x="3" y="15"/>
                        <a:pt x="3" y="15"/>
                      </a:cubicBezTo>
                      <a:cubicBezTo>
                        <a:pt x="6" y="12"/>
                        <a:pt x="8" y="9"/>
                        <a:pt x="11" y="6"/>
                      </a:cubicBezTo>
                      <a:cubicBezTo>
                        <a:pt x="11" y="6"/>
                        <a:pt x="10" y="5"/>
                        <a:pt x="10" y="5"/>
                      </a:cubicBezTo>
                      <a:cubicBezTo>
                        <a:pt x="8" y="8"/>
                        <a:pt x="6" y="11"/>
                        <a:pt x="4" y="15"/>
                      </a:cubicBezTo>
                      <a:cubicBezTo>
                        <a:pt x="4" y="15"/>
                        <a:pt x="5" y="16"/>
                        <a:pt x="5" y="16"/>
                      </a:cubicBezTo>
                      <a:cubicBezTo>
                        <a:pt x="8" y="12"/>
                        <a:pt x="11" y="9"/>
                        <a:pt x="14" y="5"/>
                      </a:cubicBezTo>
                      <a:cubicBezTo>
                        <a:pt x="13" y="5"/>
                        <a:pt x="13" y="4"/>
                        <a:pt x="12" y="4"/>
                      </a:cubicBezTo>
                      <a:cubicBezTo>
                        <a:pt x="10" y="9"/>
                        <a:pt x="8" y="13"/>
                        <a:pt x="5" y="16"/>
                      </a:cubicBezTo>
                      <a:cubicBezTo>
                        <a:pt x="5" y="17"/>
                        <a:pt x="6" y="17"/>
                        <a:pt x="6" y="17"/>
                      </a:cubicBezTo>
                      <a:cubicBezTo>
                        <a:pt x="9" y="13"/>
                        <a:pt x="12" y="10"/>
                        <a:pt x="15" y="6"/>
                      </a:cubicBezTo>
                      <a:cubicBezTo>
                        <a:pt x="15" y="5"/>
                        <a:pt x="14" y="4"/>
                        <a:pt x="14" y="5"/>
                      </a:cubicBezTo>
                      <a:cubicBezTo>
                        <a:pt x="9" y="10"/>
                        <a:pt x="6" y="16"/>
                        <a:pt x="3" y="21"/>
                      </a:cubicBezTo>
                      <a:cubicBezTo>
                        <a:pt x="2" y="22"/>
                        <a:pt x="3" y="23"/>
                        <a:pt x="4" y="22"/>
                      </a:cubicBezTo>
                      <a:cubicBezTo>
                        <a:pt x="6" y="19"/>
                        <a:pt x="9" y="16"/>
                        <a:pt x="11" y="13"/>
                      </a:cubicBezTo>
                      <a:cubicBezTo>
                        <a:pt x="11" y="12"/>
                        <a:pt x="10" y="12"/>
                        <a:pt x="10" y="12"/>
                      </a:cubicBezTo>
                      <a:cubicBezTo>
                        <a:pt x="7" y="16"/>
                        <a:pt x="4" y="21"/>
                        <a:pt x="2" y="25"/>
                      </a:cubicBezTo>
                      <a:cubicBezTo>
                        <a:pt x="1" y="26"/>
                        <a:pt x="2" y="26"/>
                        <a:pt x="3" y="26"/>
                      </a:cubicBezTo>
                      <a:cubicBezTo>
                        <a:pt x="8" y="23"/>
                        <a:pt x="11" y="17"/>
                        <a:pt x="14" y="12"/>
                      </a:cubicBezTo>
                      <a:cubicBezTo>
                        <a:pt x="14" y="12"/>
                        <a:pt x="13" y="12"/>
                        <a:pt x="13" y="12"/>
                      </a:cubicBezTo>
                      <a:cubicBezTo>
                        <a:pt x="10" y="17"/>
                        <a:pt x="7" y="23"/>
                        <a:pt x="3" y="29"/>
                      </a:cubicBezTo>
                      <a:cubicBezTo>
                        <a:pt x="3" y="30"/>
                        <a:pt x="4" y="30"/>
                        <a:pt x="5" y="30"/>
                      </a:cubicBezTo>
                      <a:cubicBezTo>
                        <a:pt x="9" y="25"/>
                        <a:pt x="12" y="20"/>
                        <a:pt x="15" y="15"/>
                      </a:cubicBezTo>
                      <a:cubicBezTo>
                        <a:pt x="15" y="15"/>
                        <a:pt x="14" y="15"/>
                        <a:pt x="14" y="15"/>
                      </a:cubicBezTo>
                      <a:cubicBezTo>
                        <a:pt x="12" y="19"/>
                        <a:pt x="10" y="23"/>
                        <a:pt x="8" y="27"/>
                      </a:cubicBezTo>
                      <a:cubicBezTo>
                        <a:pt x="7" y="28"/>
                        <a:pt x="9" y="28"/>
                        <a:pt x="9" y="27"/>
                      </a:cubicBezTo>
                      <a:cubicBezTo>
                        <a:pt x="12" y="24"/>
                        <a:pt x="14" y="21"/>
                        <a:pt x="17" y="18"/>
                      </a:cubicBezTo>
                      <a:cubicBezTo>
                        <a:pt x="16" y="18"/>
                        <a:pt x="16" y="17"/>
                        <a:pt x="15" y="17"/>
                      </a:cubicBezTo>
                      <a:cubicBezTo>
                        <a:pt x="12" y="22"/>
                        <a:pt x="9" y="27"/>
                        <a:pt x="7" y="33"/>
                      </a:cubicBezTo>
                      <a:cubicBezTo>
                        <a:pt x="6" y="33"/>
                        <a:pt x="7" y="34"/>
                        <a:pt x="8" y="33"/>
                      </a:cubicBezTo>
                      <a:cubicBezTo>
                        <a:pt x="11" y="30"/>
                        <a:pt x="14" y="26"/>
                        <a:pt x="17" y="22"/>
                      </a:cubicBezTo>
                      <a:cubicBezTo>
                        <a:pt x="17" y="21"/>
                        <a:pt x="16" y="21"/>
                        <a:pt x="15" y="21"/>
                      </a:cubicBezTo>
                      <a:cubicBezTo>
                        <a:pt x="13" y="24"/>
                        <a:pt x="11" y="28"/>
                        <a:pt x="10" y="31"/>
                      </a:cubicBezTo>
                      <a:cubicBezTo>
                        <a:pt x="9" y="32"/>
                        <a:pt x="10" y="33"/>
                        <a:pt x="11" y="32"/>
                      </a:cubicBezTo>
                      <a:cubicBezTo>
                        <a:pt x="13" y="31"/>
                        <a:pt x="15" y="29"/>
                        <a:pt x="17" y="27"/>
                      </a:cubicBezTo>
                      <a:cubicBezTo>
                        <a:pt x="16" y="27"/>
                        <a:pt x="16" y="27"/>
                        <a:pt x="15" y="27"/>
                      </a:cubicBezTo>
                      <a:cubicBezTo>
                        <a:pt x="15" y="28"/>
                        <a:pt x="14" y="29"/>
                        <a:pt x="13" y="31"/>
                      </a:cubicBezTo>
                      <a:cubicBezTo>
                        <a:pt x="12" y="31"/>
                        <a:pt x="13" y="32"/>
                        <a:pt x="14" y="32"/>
                      </a:cubicBezTo>
                      <a:cubicBezTo>
                        <a:pt x="16" y="30"/>
                        <a:pt x="16" y="29"/>
                        <a:pt x="17" y="27"/>
                      </a:cubicBezTo>
                      <a:cubicBezTo>
                        <a:pt x="17" y="26"/>
                        <a:pt x="16" y="26"/>
                        <a:pt x="16" y="26"/>
                      </a:cubicBezTo>
                      <a:cubicBezTo>
                        <a:pt x="14" y="28"/>
                        <a:pt x="12" y="29"/>
                        <a:pt x="10" y="31"/>
                      </a:cubicBezTo>
                      <a:cubicBezTo>
                        <a:pt x="10" y="31"/>
                        <a:pt x="11" y="32"/>
                        <a:pt x="11" y="32"/>
                      </a:cubicBezTo>
                      <a:cubicBezTo>
                        <a:pt x="12" y="28"/>
                        <a:pt x="14" y="25"/>
                        <a:pt x="17" y="22"/>
                      </a:cubicBezTo>
                      <a:cubicBezTo>
                        <a:pt x="16" y="22"/>
                        <a:pt x="16" y="22"/>
                        <a:pt x="15" y="21"/>
                      </a:cubicBezTo>
                      <a:cubicBezTo>
                        <a:pt x="13" y="25"/>
                        <a:pt x="10" y="29"/>
                        <a:pt x="7" y="32"/>
                      </a:cubicBezTo>
                      <a:cubicBezTo>
                        <a:pt x="7" y="33"/>
                        <a:pt x="7" y="33"/>
                        <a:pt x="8" y="33"/>
                      </a:cubicBezTo>
                      <a:cubicBezTo>
                        <a:pt x="11" y="28"/>
                        <a:pt x="13" y="23"/>
                        <a:pt x="17" y="18"/>
                      </a:cubicBezTo>
                      <a:cubicBezTo>
                        <a:pt x="17" y="17"/>
                        <a:pt x="16" y="16"/>
                        <a:pt x="16" y="17"/>
                      </a:cubicBezTo>
                      <a:cubicBezTo>
                        <a:pt x="13" y="20"/>
                        <a:pt x="10" y="23"/>
                        <a:pt x="8" y="27"/>
                      </a:cubicBezTo>
                      <a:cubicBezTo>
                        <a:pt x="8" y="27"/>
                        <a:pt x="9" y="27"/>
                        <a:pt x="9" y="27"/>
                      </a:cubicBezTo>
                      <a:cubicBezTo>
                        <a:pt x="11" y="23"/>
                        <a:pt x="13" y="19"/>
                        <a:pt x="15" y="15"/>
                      </a:cubicBezTo>
                      <a:cubicBezTo>
                        <a:pt x="16" y="15"/>
                        <a:pt x="15" y="14"/>
                        <a:pt x="14" y="15"/>
                      </a:cubicBezTo>
                      <a:cubicBezTo>
                        <a:pt x="11" y="19"/>
                        <a:pt x="8" y="24"/>
                        <a:pt x="4" y="29"/>
                      </a:cubicBezTo>
                      <a:cubicBezTo>
                        <a:pt x="4" y="29"/>
                        <a:pt x="4" y="29"/>
                        <a:pt x="5" y="30"/>
                      </a:cubicBezTo>
                      <a:cubicBezTo>
                        <a:pt x="8" y="24"/>
                        <a:pt x="11" y="18"/>
                        <a:pt x="14" y="12"/>
                      </a:cubicBezTo>
                      <a:cubicBezTo>
                        <a:pt x="15" y="12"/>
                        <a:pt x="13" y="11"/>
                        <a:pt x="13" y="12"/>
                      </a:cubicBezTo>
                      <a:cubicBezTo>
                        <a:pt x="10" y="16"/>
                        <a:pt x="7" y="21"/>
                        <a:pt x="2" y="25"/>
                      </a:cubicBezTo>
                      <a:cubicBezTo>
                        <a:pt x="2" y="25"/>
                        <a:pt x="2" y="25"/>
                        <a:pt x="3" y="26"/>
                      </a:cubicBezTo>
                      <a:cubicBezTo>
                        <a:pt x="5" y="21"/>
                        <a:pt x="8" y="17"/>
                        <a:pt x="11" y="13"/>
                      </a:cubicBezTo>
                      <a:cubicBezTo>
                        <a:pt x="12" y="12"/>
                        <a:pt x="10" y="11"/>
                        <a:pt x="10" y="12"/>
                      </a:cubicBezTo>
                      <a:cubicBezTo>
                        <a:pt x="8" y="15"/>
                        <a:pt x="5" y="18"/>
                        <a:pt x="3" y="21"/>
                      </a:cubicBezTo>
                      <a:cubicBezTo>
                        <a:pt x="3" y="21"/>
                        <a:pt x="4" y="22"/>
                        <a:pt x="4" y="22"/>
                      </a:cubicBezTo>
                      <a:cubicBezTo>
                        <a:pt x="8" y="17"/>
                        <a:pt x="10" y="11"/>
                        <a:pt x="15" y="6"/>
                      </a:cubicBezTo>
                      <a:cubicBezTo>
                        <a:pt x="14" y="6"/>
                        <a:pt x="14" y="5"/>
                        <a:pt x="14" y="5"/>
                      </a:cubicBezTo>
                      <a:cubicBezTo>
                        <a:pt x="10" y="9"/>
                        <a:pt x="8" y="13"/>
                        <a:pt x="5" y="16"/>
                      </a:cubicBezTo>
                      <a:cubicBezTo>
                        <a:pt x="4" y="17"/>
                        <a:pt x="5" y="18"/>
                        <a:pt x="6" y="17"/>
                      </a:cubicBezTo>
                      <a:cubicBezTo>
                        <a:pt x="9" y="14"/>
                        <a:pt x="12" y="9"/>
                        <a:pt x="14" y="5"/>
                      </a:cubicBezTo>
                      <a:cubicBezTo>
                        <a:pt x="14" y="4"/>
                        <a:pt x="13" y="3"/>
                        <a:pt x="12" y="4"/>
                      </a:cubicBezTo>
                      <a:cubicBezTo>
                        <a:pt x="10" y="8"/>
                        <a:pt x="7" y="11"/>
                        <a:pt x="4" y="15"/>
                      </a:cubicBezTo>
                      <a:cubicBezTo>
                        <a:pt x="5" y="15"/>
                        <a:pt x="5" y="15"/>
                        <a:pt x="6" y="15"/>
                      </a:cubicBezTo>
                      <a:cubicBezTo>
                        <a:pt x="7" y="12"/>
                        <a:pt x="9" y="9"/>
                        <a:pt x="11" y="6"/>
                      </a:cubicBezTo>
                      <a:cubicBezTo>
                        <a:pt x="12" y="5"/>
                        <a:pt x="11" y="4"/>
                        <a:pt x="10" y="5"/>
                      </a:cubicBezTo>
                      <a:cubicBezTo>
                        <a:pt x="7" y="8"/>
                        <a:pt x="5" y="11"/>
                        <a:pt x="2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6" y="10"/>
                        <a:pt x="9" y="6"/>
                        <a:pt x="11" y="2"/>
                      </a:cubicBezTo>
                      <a:cubicBezTo>
                        <a:pt x="11" y="1"/>
                        <a:pt x="10" y="1"/>
                        <a:pt x="9" y="1"/>
                      </a:cubicBezTo>
                      <a:cubicBezTo>
                        <a:pt x="7" y="4"/>
                        <a:pt x="4" y="7"/>
                        <a:pt x="2" y="10"/>
                      </a:cubicBezTo>
                      <a:cubicBezTo>
                        <a:pt x="2" y="10"/>
                        <a:pt x="2" y="11"/>
                        <a:pt x="3" y="11"/>
                      </a:cubicBezTo>
                      <a:cubicBezTo>
                        <a:pt x="5" y="8"/>
                        <a:pt x="8" y="5"/>
                        <a:pt x="10" y="1"/>
                      </a:cubicBezTo>
                      <a:cubicBezTo>
                        <a:pt x="10" y="0"/>
                        <a:pt x="9" y="0"/>
                        <a:pt x="9" y="0"/>
                      </a:cubicBezTo>
                      <a:cubicBezTo>
                        <a:pt x="6" y="3"/>
                        <a:pt x="4" y="6"/>
                        <a:pt x="1" y="9"/>
                      </a:cubicBezTo>
                      <a:cubicBezTo>
                        <a:pt x="2" y="9"/>
                        <a:pt x="2" y="9"/>
                        <a:pt x="3" y="9"/>
                      </a:cubicBezTo>
                      <a:cubicBezTo>
                        <a:pt x="4" y="7"/>
                        <a:pt x="5" y="4"/>
                        <a:pt x="7" y="2"/>
                      </a:cubicBezTo>
                      <a:cubicBezTo>
                        <a:pt x="7" y="1"/>
                        <a:pt x="7" y="0"/>
                        <a:pt x="6" y="1"/>
                      </a:cubicBezTo>
                      <a:cubicBezTo>
                        <a:pt x="4" y="3"/>
                        <a:pt x="2" y="5"/>
                        <a:pt x="0" y="7"/>
                      </a:cubicBezTo>
                      <a:cubicBezTo>
                        <a:pt x="0" y="7"/>
                        <a:pt x="1" y="7"/>
                        <a:pt x="1" y="8"/>
                      </a:cubicBezTo>
                      <a:cubicBezTo>
                        <a:pt x="2" y="6"/>
                        <a:pt x="4" y="4"/>
                        <a:pt x="5" y="2"/>
                      </a:cubicBezTo>
                      <a:cubicBezTo>
                        <a:pt x="6" y="2"/>
                        <a:pt x="5" y="1"/>
                        <a:pt x="4" y="1"/>
                      </a:cubicBezTo>
                      <a:cubicBezTo>
                        <a:pt x="3" y="2"/>
                        <a:pt x="2" y="4"/>
                        <a:pt x="1" y="5"/>
                      </a:cubicBezTo>
                      <a:cubicBezTo>
                        <a:pt x="1" y="5"/>
                        <a:pt x="2" y="5"/>
                        <a:pt x="2" y="6"/>
                      </a:cubicBezTo>
                      <a:cubicBezTo>
                        <a:pt x="2" y="5"/>
                        <a:pt x="3" y="4"/>
                        <a:pt x="3" y="3"/>
                      </a:cubicBezTo>
                      <a:cubicBezTo>
                        <a:pt x="4" y="3"/>
                        <a:pt x="3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3" name="Freeform 75"/>
                <p:cNvSpPr/>
                <p:nvPr/>
              </p:nvSpPr>
              <p:spPr bwMode="auto">
                <a:xfrm>
                  <a:off x="1209675" y="2119313"/>
                  <a:ext cx="19050" cy="52388"/>
                </a:xfrm>
                <a:custGeom>
                  <a:avLst/>
                  <a:gdLst>
                    <a:gd name="T0" fmla="*/ 2 w 18"/>
                    <a:gd name="T1" fmla="*/ 50 h 50"/>
                    <a:gd name="T2" fmla="*/ 4 w 18"/>
                    <a:gd name="T3" fmla="*/ 38 h 50"/>
                    <a:gd name="T4" fmla="*/ 2 w 18"/>
                    <a:gd name="T5" fmla="*/ 14 h 50"/>
                    <a:gd name="T6" fmla="*/ 8 w 18"/>
                    <a:gd name="T7" fmla="*/ 2 h 50"/>
                    <a:gd name="T8" fmla="*/ 14 w 18"/>
                    <a:gd name="T9" fmla="*/ 13 h 50"/>
                    <a:gd name="T10" fmla="*/ 17 w 18"/>
                    <a:gd name="T11" fmla="*/ 49 h 50"/>
                    <a:gd name="T12" fmla="*/ 18 w 18"/>
                    <a:gd name="T13" fmla="*/ 49 h 50"/>
                    <a:gd name="T14" fmla="*/ 16 w 18"/>
                    <a:gd name="T15" fmla="*/ 1 h 50"/>
                    <a:gd name="T16" fmla="*/ 15 w 18"/>
                    <a:gd name="T17" fmla="*/ 0 h 50"/>
                    <a:gd name="T18" fmla="*/ 2 w 18"/>
                    <a:gd name="T19" fmla="*/ 0 h 50"/>
                    <a:gd name="T20" fmla="*/ 1 w 18"/>
                    <a:gd name="T21" fmla="*/ 1 h 50"/>
                    <a:gd name="T22" fmla="*/ 2 w 18"/>
                    <a:gd name="T23" fmla="*/ 26 h 50"/>
                    <a:gd name="T24" fmla="*/ 1 w 18"/>
                    <a:gd name="T25" fmla="*/ 49 h 50"/>
                    <a:gd name="T26" fmla="*/ 2 w 18"/>
                    <a:gd name="T27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8" h="50">
                      <a:moveTo>
                        <a:pt x="2" y="50"/>
                      </a:moveTo>
                      <a:cubicBezTo>
                        <a:pt x="5" y="47"/>
                        <a:pt x="4" y="42"/>
                        <a:pt x="4" y="38"/>
                      </a:cubicBezTo>
                      <a:cubicBezTo>
                        <a:pt x="4" y="30"/>
                        <a:pt x="3" y="22"/>
                        <a:pt x="2" y="14"/>
                      </a:cubicBezTo>
                      <a:cubicBezTo>
                        <a:pt x="2" y="7"/>
                        <a:pt x="0" y="2"/>
                        <a:pt x="8" y="2"/>
                      </a:cubicBezTo>
                      <a:cubicBezTo>
                        <a:pt x="17" y="1"/>
                        <a:pt x="14" y="7"/>
                        <a:pt x="14" y="13"/>
                      </a:cubicBezTo>
                      <a:cubicBezTo>
                        <a:pt x="14" y="25"/>
                        <a:pt x="16" y="37"/>
                        <a:pt x="17" y="49"/>
                      </a:cubicBezTo>
                      <a:cubicBezTo>
                        <a:pt x="17" y="50"/>
                        <a:pt x="18" y="50"/>
                        <a:pt x="18" y="49"/>
                      </a:cubicBezTo>
                      <a:cubicBezTo>
                        <a:pt x="18" y="33"/>
                        <a:pt x="14" y="17"/>
                        <a:pt x="16" y="1"/>
                      </a:cubicBezTo>
                      <a:cubicBezTo>
                        <a:pt x="16" y="1"/>
                        <a:pt x="16" y="0"/>
                        <a:pt x="15" y="0"/>
                      </a:cubicBezTo>
                      <a:cubicBezTo>
                        <a:pt x="11" y="0"/>
                        <a:pt x="6" y="1"/>
                        <a:pt x="2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0" y="9"/>
                        <a:pt x="1" y="18"/>
                        <a:pt x="2" y="26"/>
                      </a:cubicBezTo>
                      <a:cubicBezTo>
                        <a:pt x="3" y="31"/>
                        <a:pt x="6" y="45"/>
                        <a:pt x="1" y="49"/>
                      </a:cubicBezTo>
                      <a:cubicBezTo>
                        <a:pt x="0" y="49"/>
                        <a:pt x="1" y="50"/>
                        <a:pt x="2" y="5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4" name="Freeform 76"/>
                <p:cNvSpPr/>
                <p:nvPr/>
              </p:nvSpPr>
              <p:spPr bwMode="auto">
                <a:xfrm>
                  <a:off x="1208088" y="2120901"/>
                  <a:ext cx="17463" cy="50800"/>
                </a:xfrm>
                <a:custGeom>
                  <a:avLst/>
                  <a:gdLst>
                    <a:gd name="T0" fmla="*/ 5 w 16"/>
                    <a:gd name="T1" fmla="*/ 4 h 48"/>
                    <a:gd name="T2" fmla="*/ 0 w 16"/>
                    <a:gd name="T3" fmla="*/ 11 h 48"/>
                    <a:gd name="T4" fmla="*/ 6 w 16"/>
                    <a:gd name="T5" fmla="*/ 5 h 48"/>
                    <a:gd name="T6" fmla="*/ 3 w 16"/>
                    <a:gd name="T7" fmla="*/ 13 h 48"/>
                    <a:gd name="T8" fmla="*/ 9 w 16"/>
                    <a:gd name="T9" fmla="*/ 6 h 48"/>
                    <a:gd name="T10" fmla="*/ 6 w 16"/>
                    <a:gd name="T11" fmla="*/ 14 h 48"/>
                    <a:gd name="T12" fmla="*/ 9 w 16"/>
                    <a:gd name="T13" fmla="*/ 6 h 48"/>
                    <a:gd name="T14" fmla="*/ 4 w 16"/>
                    <a:gd name="T15" fmla="*/ 16 h 48"/>
                    <a:gd name="T16" fmla="*/ 12 w 16"/>
                    <a:gd name="T17" fmla="*/ 6 h 48"/>
                    <a:gd name="T18" fmla="*/ 4 w 16"/>
                    <a:gd name="T19" fmla="*/ 18 h 48"/>
                    <a:gd name="T20" fmla="*/ 10 w 16"/>
                    <a:gd name="T21" fmla="*/ 12 h 48"/>
                    <a:gd name="T22" fmla="*/ 12 w 16"/>
                    <a:gd name="T23" fmla="*/ 7 h 48"/>
                    <a:gd name="T24" fmla="*/ 7 w 16"/>
                    <a:gd name="T25" fmla="*/ 21 h 48"/>
                    <a:gd name="T26" fmla="*/ 13 w 16"/>
                    <a:gd name="T27" fmla="*/ 12 h 48"/>
                    <a:gd name="T28" fmla="*/ 4 w 16"/>
                    <a:gd name="T29" fmla="*/ 30 h 48"/>
                    <a:gd name="T30" fmla="*/ 6 w 16"/>
                    <a:gd name="T31" fmla="*/ 31 h 48"/>
                    <a:gd name="T32" fmla="*/ 13 w 16"/>
                    <a:gd name="T33" fmla="*/ 24 h 48"/>
                    <a:gd name="T34" fmla="*/ 7 w 16"/>
                    <a:gd name="T35" fmla="*/ 36 h 48"/>
                    <a:gd name="T36" fmla="*/ 13 w 16"/>
                    <a:gd name="T37" fmla="*/ 25 h 48"/>
                    <a:gd name="T38" fmla="*/ 4 w 16"/>
                    <a:gd name="T39" fmla="*/ 41 h 48"/>
                    <a:gd name="T40" fmla="*/ 12 w 16"/>
                    <a:gd name="T41" fmla="*/ 31 h 48"/>
                    <a:gd name="T42" fmla="*/ 4 w 16"/>
                    <a:gd name="T43" fmla="*/ 43 h 48"/>
                    <a:gd name="T44" fmla="*/ 11 w 16"/>
                    <a:gd name="T45" fmla="*/ 37 h 48"/>
                    <a:gd name="T46" fmla="*/ 7 w 16"/>
                    <a:gd name="T47" fmla="*/ 44 h 48"/>
                    <a:gd name="T48" fmla="*/ 14 w 16"/>
                    <a:gd name="T49" fmla="*/ 37 h 48"/>
                    <a:gd name="T50" fmla="*/ 9 w 16"/>
                    <a:gd name="T51" fmla="*/ 47 h 48"/>
                    <a:gd name="T52" fmla="*/ 13 w 16"/>
                    <a:gd name="T53" fmla="*/ 47 h 48"/>
                    <a:gd name="T54" fmla="*/ 14 w 16"/>
                    <a:gd name="T55" fmla="*/ 43 h 48"/>
                    <a:gd name="T56" fmla="*/ 14 w 16"/>
                    <a:gd name="T57" fmla="*/ 38 h 48"/>
                    <a:gd name="T58" fmla="*/ 11 w 16"/>
                    <a:gd name="T59" fmla="*/ 44 h 48"/>
                    <a:gd name="T60" fmla="*/ 15 w 16"/>
                    <a:gd name="T61" fmla="*/ 34 h 48"/>
                    <a:gd name="T62" fmla="*/ 10 w 16"/>
                    <a:gd name="T63" fmla="*/ 43 h 48"/>
                    <a:gd name="T64" fmla="*/ 13 w 16"/>
                    <a:gd name="T65" fmla="*/ 32 h 48"/>
                    <a:gd name="T66" fmla="*/ 15 w 16"/>
                    <a:gd name="T67" fmla="*/ 29 h 48"/>
                    <a:gd name="T68" fmla="*/ 5 w 16"/>
                    <a:gd name="T69" fmla="*/ 38 h 48"/>
                    <a:gd name="T70" fmla="*/ 12 w 16"/>
                    <a:gd name="T71" fmla="*/ 28 h 48"/>
                    <a:gd name="T72" fmla="*/ 9 w 16"/>
                    <a:gd name="T73" fmla="*/ 33 h 48"/>
                    <a:gd name="T74" fmla="*/ 14 w 16"/>
                    <a:gd name="T75" fmla="*/ 20 h 48"/>
                    <a:gd name="T76" fmla="*/ 10 w 16"/>
                    <a:gd name="T77" fmla="*/ 27 h 48"/>
                    <a:gd name="T78" fmla="*/ 13 w 16"/>
                    <a:gd name="T79" fmla="*/ 19 h 48"/>
                    <a:gd name="T80" fmla="*/ 7 w 16"/>
                    <a:gd name="T81" fmla="*/ 25 h 48"/>
                    <a:gd name="T82" fmla="*/ 15 w 16"/>
                    <a:gd name="T83" fmla="*/ 9 h 48"/>
                    <a:gd name="T84" fmla="*/ 15 w 16"/>
                    <a:gd name="T85" fmla="*/ 5 h 48"/>
                    <a:gd name="T86" fmla="*/ 6 w 16"/>
                    <a:gd name="T87" fmla="*/ 16 h 48"/>
                    <a:gd name="T88" fmla="*/ 10 w 16"/>
                    <a:gd name="T89" fmla="*/ 11 h 48"/>
                    <a:gd name="T90" fmla="*/ 13 w 16"/>
                    <a:gd name="T91" fmla="*/ 3 h 48"/>
                    <a:gd name="T92" fmla="*/ 6 w 16"/>
                    <a:gd name="T93" fmla="*/ 14 h 48"/>
                    <a:gd name="T94" fmla="*/ 11 w 16"/>
                    <a:gd name="T95" fmla="*/ 3 h 48"/>
                    <a:gd name="T96" fmla="*/ 7 w 16"/>
                    <a:gd name="T97" fmla="*/ 11 h 48"/>
                    <a:gd name="T98" fmla="*/ 11 w 16"/>
                    <a:gd name="T99" fmla="*/ 1 h 48"/>
                    <a:gd name="T100" fmla="*/ 6 w 16"/>
                    <a:gd name="T101" fmla="*/ 8 h 48"/>
                    <a:gd name="T102" fmla="*/ 7 w 16"/>
                    <a:gd name="T103" fmla="*/ 2 h 48"/>
                    <a:gd name="T104" fmla="*/ 2 w 16"/>
                    <a:gd name="T105" fmla="*/ 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6" h="48">
                      <a:moveTo>
                        <a:pt x="3" y="8"/>
                      </a:moveTo>
                      <a:cubicBezTo>
                        <a:pt x="4" y="7"/>
                        <a:pt x="4" y="6"/>
                        <a:pt x="5" y="4"/>
                      </a:cubicBezTo>
                      <a:cubicBezTo>
                        <a:pt x="5" y="4"/>
                        <a:pt x="4" y="3"/>
                        <a:pt x="3" y="4"/>
                      </a:cubicBezTo>
                      <a:cubicBezTo>
                        <a:pt x="2" y="6"/>
                        <a:pt x="1" y="8"/>
                        <a:pt x="0" y="11"/>
                      </a:cubicBezTo>
                      <a:cubicBezTo>
                        <a:pt x="0" y="12"/>
                        <a:pt x="1" y="12"/>
                        <a:pt x="2" y="11"/>
                      </a:cubicBezTo>
                      <a:cubicBezTo>
                        <a:pt x="3" y="10"/>
                        <a:pt x="6" y="4"/>
                        <a:pt x="6" y="5"/>
                      </a:cubicBezTo>
                      <a:cubicBezTo>
                        <a:pt x="4" y="7"/>
                        <a:pt x="3" y="10"/>
                        <a:pt x="2" y="12"/>
                      </a:cubicBezTo>
                      <a:cubicBezTo>
                        <a:pt x="2" y="13"/>
                        <a:pt x="2" y="13"/>
                        <a:pt x="3" y="13"/>
                      </a:cubicBezTo>
                      <a:cubicBezTo>
                        <a:pt x="6" y="10"/>
                        <a:pt x="8" y="7"/>
                        <a:pt x="11" y="4"/>
                      </a:cubicBezTo>
                      <a:cubicBezTo>
                        <a:pt x="10" y="3"/>
                        <a:pt x="9" y="3"/>
                        <a:pt x="9" y="6"/>
                      </a:cubicBezTo>
                      <a:cubicBezTo>
                        <a:pt x="7" y="8"/>
                        <a:pt x="6" y="11"/>
                        <a:pt x="4" y="13"/>
                      </a:cubicBezTo>
                      <a:cubicBezTo>
                        <a:pt x="4" y="14"/>
                        <a:pt x="5" y="15"/>
                        <a:pt x="6" y="14"/>
                      </a:cubicBezTo>
                      <a:cubicBezTo>
                        <a:pt x="7" y="12"/>
                        <a:pt x="8" y="11"/>
                        <a:pt x="9" y="9"/>
                      </a:cubicBezTo>
                      <a:cubicBezTo>
                        <a:pt x="11" y="7"/>
                        <a:pt x="11" y="6"/>
                        <a:pt x="9" y="6"/>
                      </a:cubicBezTo>
                      <a:cubicBezTo>
                        <a:pt x="7" y="9"/>
                        <a:pt x="5" y="12"/>
                        <a:pt x="3" y="16"/>
                      </a:cubicBezTo>
                      <a:cubicBezTo>
                        <a:pt x="3" y="16"/>
                        <a:pt x="4" y="17"/>
                        <a:pt x="4" y="16"/>
                      </a:cubicBezTo>
                      <a:cubicBezTo>
                        <a:pt x="7" y="13"/>
                        <a:pt x="10" y="10"/>
                        <a:pt x="12" y="7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1" y="8"/>
                        <a:pt x="10" y="9"/>
                        <a:pt x="9" y="11"/>
                      </a:cubicBezTo>
                      <a:cubicBezTo>
                        <a:pt x="7" y="13"/>
                        <a:pt x="6" y="16"/>
                        <a:pt x="4" y="18"/>
                      </a:cubicBezTo>
                      <a:cubicBezTo>
                        <a:pt x="4" y="19"/>
                        <a:pt x="5" y="20"/>
                        <a:pt x="6" y="19"/>
                      </a:cubicBezTo>
                      <a:cubicBezTo>
                        <a:pt x="7" y="16"/>
                        <a:pt x="8" y="14"/>
                        <a:pt x="10" y="12"/>
                      </a:cubicBezTo>
                      <a:cubicBezTo>
                        <a:pt x="11" y="11"/>
                        <a:pt x="11" y="10"/>
                        <a:pt x="12" y="10"/>
                      </a:cubicBezTo>
                      <a:cubicBezTo>
                        <a:pt x="14" y="8"/>
                        <a:pt x="14" y="7"/>
                        <a:pt x="12" y="7"/>
                      </a:cubicBezTo>
                      <a:cubicBezTo>
                        <a:pt x="10" y="11"/>
                        <a:pt x="8" y="16"/>
                        <a:pt x="6" y="20"/>
                      </a:cubicBezTo>
                      <a:cubicBezTo>
                        <a:pt x="6" y="21"/>
                        <a:pt x="7" y="21"/>
                        <a:pt x="7" y="21"/>
                      </a:cubicBezTo>
                      <a:cubicBezTo>
                        <a:pt x="9" y="19"/>
                        <a:pt x="11" y="17"/>
                        <a:pt x="13" y="14"/>
                      </a:cubicBezTo>
                      <a:cubicBezTo>
                        <a:pt x="15" y="12"/>
                        <a:pt x="13" y="12"/>
                        <a:pt x="13" y="12"/>
                      </a:cubicBezTo>
                      <a:cubicBezTo>
                        <a:pt x="10" y="18"/>
                        <a:pt x="6" y="23"/>
                        <a:pt x="3" y="29"/>
                      </a:cubicBezTo>
                      <a:cubicBezTo>
                        <a:pt x="3" y="30"/>
                        <a:pt x="4" y="31"/>
                        <a:pt x="4" y="30"/>
                      </a:cubicBezTo>
                      <a:cubicBezTo>
                        <a:pt x="7" y="27"/>
                        <a:pt x="10" y="25"/>
                        <a:pt x="12" y="22"/>
                      </a:cubicBezTo>
                      <a:cubicBezTo>
                        <a:pt x="11" y="23"/>
                        <a:pt x="8" y="28"/>
                        <a:pt x="6" y="31"/>
                      </a:cubicBezTo>
                      <a:cubicBezTo>
                        <a:pt x="5" y="31"/>
                        <a:pt x="6" y="32"/>
                        <a:pt x="7" y="31"/>
                      </a:cubicBezTo>
                      <a:cubicBezTo>
                        <a:pt x="7" y="32"/>
                        <a:pt x="13" y="23"/>
                        <a:pt x="13" y="24"/>
                      </a:cubicBezTo>
                      <a:cubicBezTo>
                        <a:pt x="10" y="27"/>
                        <a:pt x="8" y="31"/>
                        <a:pt x="5" y="35"/>
                      </a:cubicBezTo>
                      <a:cubicBezTo>
                        <a:pt x="5" y="36"/>
                        <a:pt x="6" y="37"/>
                        <a:pt x="7" y="36"/>
                      </a:cubicBezTo>
                      <a:cubicBezTo>
                        <a:pt x="9" y="33"/>
                        <a:pt x="12" y="29"/>
                        <a:pt x="15" y="26"/>
                      </a:cubicBezTo>
                      <a:cubicBezTo>
                        <a:pt x="15" y="25"/>
                        <a:pt x="14" y="25"/>
                        <a:pt x="13" y="25"/>
                      </a:cubicBezTo>
                      <a:cubicBezTo>
                        <a:pt x="9" y="30"/>
                        <a:pt x="6" y="35"/>
                        <a:pt x="3" y="40"/>
                      </a:cubicBezTo>
                      <a:cubicBezTo>
                        <a:pt x="3" y="41"/>
                        <a:pt x="3" y="42"/>
                        <a:pt x="4" y="41"/>
                      </a:cubicBezTo>
                      <a:cubicBezTo>
                        <a:pt x="7" y="38"/>
                        <a:pt x="10" y="35"/>
                        <a:pt x="13" y="32"/>
                      </a:cubicBezTo>
                      <a:cubicBezTo>
                        <a:pt x="12" y="31"/>
                        <a:pt x="12" y="31"/>
                        <a:pt x="12" y="31"/>
                      </a:cubicBezTo>
                      <a:cubicBezTo>
                        <a:pt x="11" y="32"/>
                        <a:pt x="10" y="34"/>
                        <a:pt x="9" y="36"/>
                      </a:cubicBezTo>
                      <a:cubicBezTo>
                        <a:pt x="7" y="38"/>
                        <a:pt x="6" y="41"/>
                        <a:pt x="4" y="43"/>
                      </a:cubicBezTo>
                      <a:cubicBezTo>
                        <a:pt x="4" y="44"/>
                        <a:pt x="5" y="45"/>
                        <a:pt x="5" y="44"/>
                      </a:cubicBezTo>
                      <a:cubicBezTo>
                        <a:pt x="7" y="42"/>
                        <a:pt x="9" y="39"/>
                        <a:pt x="11" y="37"/>
                      </a:cubicBezTo>
                      <a:cubicBezTo>
                        <a:pt x="13" y="34"/>
                        <a:pt x="13" y="34"/>
                        <a:pt x="11" y="37"/>
                      </a:cubicBezTo>
                      <a:cubicBezTo>
                        <a:pt x="10" y="39"/>
                        <a:pt x="8" y="42"/>
                        <a:pt x="7" y="44"/>
                      </a:cubicBezTo>
                      <a:cubicBezTo>
                        <a:pt x="7" y="45"/>
                        <a:pt x="8" y="46"/>
                        <a:pt x="8" y="45"/>
                      </a:cubicBezTo>
                      <a:cubicBezTo>
                        <a:pt x="10" y="42"/>
                        <a:pt x="12" y="40"/>
                        <a:pt x="14" y="37"/>
                      </a:cubicBezTo>
                      <a:cubicBezTo>
                        <a:pt x="13" y="39"/>
                        <a:pt x="10" y="43"/>
                        <a:pt x="8" y="46"/>
                      </a:cubicBezTo>
                      <a:cubicBezTo>
                        <a:pt x="8" y="47"/>
                        <a:pt x="9" y="48"/>
                        <a:pt x="9" y="47"/>
                      </a:cubicBezTo>
                      <a:cubicBezTo>
                        <a:pt x="13" y="42"/>
                        <a:pt x="14" y="38"/>
                        <a:pt x="11" y="46"/>
                      </a:cubicBezTo>
                      <a:cubicBezTo>
                        <a:pt x="11" y="46"/>
                        <a:pt x="12" y="47"/>
                        <a:pt x="13" y="47"/>
                      </a:cubicBezTo>
                      <a:cubicBezTo>
                        <a:pt x="14" y="45"/>
                        <a:pt x="14" y="45"/>
                        <a:pt x="15" y="43"/>
                      </a:cubicBezTo>
                      <a:cubicBezTo>
                        <a:pt x="16" y="43"/>
                        <a:pt x="14" y="42"/>
                        <a:pt x="14" y="43"/>
                      </a:cubicBezTo>
                      <a:cubicBezTo>
                        <a:pt x="12" y="45"/>
                        <a:pt x="15" y="39"/>
                        <a:pt x="15" y="39"/>
                      </a:cubicBezTo>
                      <a:cubicBezTo>
                        <a:pt x="15" y="38"/>
                        <a:pt x="14" y="37"/>
                        <a:pt x="14" y="38"/>
                      </a:cubicBezTo>
                      <a:cubicBezTo>
                        <a:pt x="13" y="39"/>
                        <a:pt x="13" y="40"/>
                        <a:pt x="12" y="41"/>
                      </a:cubicBezTo>
                      <a:cubicBezTo>
                        <a:pt x="9" y="42"/>
                        <a:pt x="9" y="43"/>
                        <a:pt x="11" y="44"/>
                      </a:cubicBezTo>
                      <a:cubicBezTo>
                        <a:pt x="13" y="41"/>
                        <a:pt x="14" y="38"/>
                        <a:pt x="16" y="35"/>
                      </a:cubicBezTo>
                      <a:cubicBezTo>
                        <a:pt x="16" y="34"/>
                        <a:pt x="15" y="33"/>
                        <a:pt x="15" y="34"/>
                      </a:cubicBezTo>
                      <a:cubicBezTo>
                        <a:pt x="13" y="36"/>
                        <a:pt x="12" y="37"/>
                        <a:pt x="11" y="39"/>
                      </a:cubicBezTo>
                      <a:cubicBezTo>
                        <a:pt x="9" y="40"/>
                        <a:pt x="8" y="41"/>
                        <a:pt x="10" y="43"/>
                      </a:cubicBezTo>
                      <a:cubicBezTo>
                        <a:pt x="11" y="39"/>
                        <a:pt x="13" y="36"/>
                        <a:pt x="14" y="32"/>
                      </a:cubicBezTo>
                      <a:cubicBezTo>
                        <a:pt x="15" y="31"/>
                        <a:pt x="13" y="31"/>
                        <a:pt x="13" y="32"/>
                      </a:cubicBezTo>
                      <a:cubicBezTo>
                        <a:pt x="11" y="35"/>
                        <a:pt x="9" y="38"/>
                        <a:pt x="7" y="41"/>
                      </a:cubicBezTo>
                      <a:cubicBezTo>
                        <a:pt x="9" y="37"/>
                        <a:pt x="12" y="33"/>
                        <a:pt x="15" y="29"/>
                      </a:cubicBezTo>
                      <a:cubicBezTo>
                        <a:pt x="15" y="28"/>
                        <a:pt x="14" y="28"/>
                        <a:pt x="13" y="28"/>
                      </a:cubicBezTo>
                      <a:cubicBezTo>
                        <a:pt x="11" y="32"/>
                        <a:pt x="8" y="35"/>
                        <a:pt x="5" y="38"/>
                      </a:cubicBezTo>
                      <a:cubicBezTo>
                        <a:pt x="6" y="39"/>
                        <a:pt x="6" y="39"/>
                        <a:pt x="7" y="36"/>
                      </a:cubicBezTo>
                      <a:cubicBezTo>
                        <a:pt x="9" y="33"/>
                        <a:pt x="11" y="31"/>
                        <a:pt x="12" y="28"/>
                      </a:cubicBezTo>
                      <a:cubicBezTo>
                        <a:pt x="10" y="29"/>
                        <a:pt x="9" y="31"/>
                        <a:pt x="8" y="33"/>
                      </a:cubicBezTo>
                      <a:cubicBezTo>
                        <a:pt x="7" y="33"/>
                        <a:pt x="7" y="33"/>
                        <a:pt x="9" y="33"/>
                      </a:cubicBezTo>
                      <a:cubicBezTo>
                        <a:pt x="11" y="29"/>
                        <a:pt x="13" y="25"/>
                        <a:pt x="16" y="21"/>
                      </a:cubicBezTo>
                      <a:cubicBezTo>
                        <a:pt x="16" y="21"/>
                        <a:pt x="15" y="20"/>
                        <a:pt x="14" y="20"/>
                      </a:cubicBezTo>
                      <a:cubicBezTo>
                        <a:pt x="12" y="23"/>
                        <a:pt x="10" y="25"/>
                        <a:pt x="8" y="28"/>
                      </a:cubicBezTo>
                      <a:cubicBezTo>
                        <a:pt x="8" y="30"/>
                        <a:pt x="9" y="29"/>
                        <a:pt x="10" y="27"/>
                      </a:cubicBezTo>
                      <a:cubicBezTo>
                        <a:pt x="11" y="24"/>
                        <a:pt x="13" y="22"/>
                        <a:pt x="14" y="20"/>
                      </a:cubicBezTo>
                      <a:cubicBezTo>
                        <a:pt x="15" y="19"/>
                        <a:pt x="14" y="18"/>
                        <a:pt x="13" y="19"/>
                      </a:cubicBezTo>
                      <a:cubicBezTo>
                        <a:pt x="11" y="21"/>
                        <a:pt x="9" y="23"/>
                        <a:pt x="7" y="25"/>
                      </a:cubicBezTo>
                      <a:cubicBezTo>
                        <a:pt x="4" y="28"/>
                        <a:pt x="5" y="28"/>
                        <a:pt x="7" y="25"/>
                      </a:cubicBezTo>
                      <a:cubicBezTo>
                        <a:pt x="10" y="20"/>
                        <a:pt x="13" y="15"/>
                        <a:pt x="16" y="10"/>
                      </a:cubicBezTo>
                      <a:cubicBezTo>
                        <a:pt x="16" y="9"/>
                        <a:pt x="15" y="8"/>
                        <a:pt x="15" y="9"/>
                      </a:cubicBezTo>
                      <a:cubicBezTo>
                        <a:pt x="13" y="12"/>
                        <a:pt x="9" y="16"/>
                        <a:pt x="9" y="18"/>
                      </a:cubicBezTo>
                      <a:cubicBezTo>
                        <a:pt x="11" y="13"/>
                        <a:pt x="13" y="9"/>
                        <a:pt x="15" y="5"/>
                      </a:cubicBezTo>
                      <a:cubicBezTo>
                        <a:pt x="16" y="4"/>
                        <a:pt x="15" y="4"/>
                        <a:pt x="14" y="4"/>
                      </a:cubicBezTo>
                      <a:cubicBezTo>
                        <a:pt x="11" y="8"/>
                        <a:pt x="8" y="12"/>
                        <a:pt x="6" y="16"/>
                      </a:cubicBezTo>
                      <a:cubicBezTo>
                        <a:pt x="6" y="16"/>
                        <a:pt x="6" y="16"/>
                        <a:pt x="7" y="16"/>
                      </a:cubicBezTo>
                      <a:cubicBezTo>
                        <a:pt x="8" y="15"/>
                        <a:pt x="9" y="13"/>
                        <a:pt x="10" y="11"/>
                      </a:cubicBezTo>
                      <a:cubicBezTo>
                        <a:pt x="12" y="9"/>
                        <a:pt x="13" y="7"/>
                        <a:pt x="14" y="4"/>
                      </a:cubicBezTo>
                      <a:cubicBezTo>
                        <a:pt x="15" y="3"/>
                        <a:pt x="14" y="3"/>
                        <a:pt x="13" y="3"/>
                      </a:cubicBezTo>
                      <a:cubicBezTo>
                        <a:pt x="12" y="5"/>
                        <a:pt x="11" y="7"/>
                        <a:pt x="9" y="8"/>
                      </a:cubicBezTo>
                      <a:cubicBezTo>
                        <a:pt x="5" y="10"/>
                        <a:pt x="4" y="12"/>
                        <a:pt x="6" y="14"/>
                      </a:cubicBezTo>
                      <a:cubicBezTo>
                        <a:pt x="8" y="11"/>
                        <a:pt x="10" y="7"/>
                        <a:pt x="12" y="4"/>
                      </a:cubicBezTo>
                      <a:cubicBezTo>
                        <a:pt x="12" y="3"/>
                        <a:pt x="11" y="3"/>
                        <a:pt x="11" y="3"/>
                      </a:cubicBezTo>
                      <a:cubicBezTo>
                        <a:pt x="9" y="5"/>
                        <a:pt x="8" y="7"/>
                        <a:pt x="7" y="8"/>
                      </a:cubicBezTo>
                      <a:cubicBezTo>
                        <a:pt x="5" y="10"/>
                        <a:pt x="5" y="11"/>
                        <a:pt x="7" y="11"/>
                      </a:cubicBezTo>
                      <a:cubicBezTo>
                        <a:pt x="9" y="8"/>
                        <a:pt x="11" y="5"/>
                        <a:pt x="13" y="2"/>
                      </a:cubicBezTo>
                      <a:cubicBezTo>
                        <a:pt x="13" y="1"/>
                        <a:pt x="12" y="0"/>
                        <a:pt x="11" y="1"/>
                      </a:cubicBezTo>
                      <a:cubicBezTo>
                        <a:pt x="9" y="4"/>
                        <a:pt x="7" y="7"/>
                        <a:pt x="4" y="10"/>
                      </a:cubicBezTo>
                      <a:cubicBezTo>
                        <a:pt x="5" y="11"/>
                        <a:pt x="5" y="10"/>
                        <a:pt x="6" y="8"/>
                      </a:cubicBezTo>
                      <a:cubicBezTo>
                        <a:pt x="7" y="6"/>
                        <a:pt x="7" y="5"/>
                        <a:pt x="8" y="3"/>
                      </a:cubicBezTo>
                      <a:cubicBezTo>
                        <a:pt x="9" y="2"/>
                        <a:pt x="8" y="2"/>
                        <a:pt x="7" y="2"/>
                      </a:cubicBezTo>
                      <a:cubicBezTo>
                        <a:pt x="5" y="4"/>
                        <a:pt x="3" y="6"/>
                        <a:pt x="2" y="8"/>
                      </a:cubicBezTo>
                      <a:cubicBezTo>
                        <a:pt x="3" y="6"/>
                        <a:pt x="3" y="4"/>
                        <a:pt x="2" y="8"/>
                      </a:cubicBezTo>
                      <a:cubicBezTo>
                        <a:pt x="1" y="9"/>
                        <a:pt x="3" y="9"/>
                        <a:pt x="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5" name="Freeform 77"/>
                <p:cNvSpPr/>
                <p:nvPr/>
              </p:nvSpPr>
              <p:spPr bwMode="auto">
                <a:xfrm>
                  <a:off x="1227138" y="2103438"/>
                  <a:ext cx="22225" cy="68263"/>
                </a:xfrm>
                <a:custGeom>
                  <a:avLst/>
                  <a:gdLst>
                    <a:gd name="T0" fmla="*/ 7 w 20"/>
                    <a:gd name="T1" fmla="*/ 63 h 64"/>
                    <a:gd name="T2" fmla="*/ 6 w 20"/>
                    <a:gd name="T3" fmla="*/ 36 h 64"/>
                    <a:gd name="T4" fmla="*/ 3 w 20"/>
                    <a:gd name="T5" fmla="*/ 16 h 64"/>
                    <a:gd name="T6" fmla="*/ 7 w 20"/>
                    <a:gd name="T7" fmla="*/ 3 h 64"/>
                    <a:gd name="T8" fmla="*/ 13 w 20"/>
                    <a:gd name="T9" fmla="*/ 2 h 64"/>
                    <a:gd name="T10" fmla="*/ 16 w 20"/>
                    <a:gd name="T11" fmla="*/ 11 h 64"/>
                    <a:gd name="T12" fmla="*/ 17 w 20"/>
                    <a:gd name="T13" fmla="*/ 28 h 64"/>
                    <a:gd name="T14" fmla="*/ 19 w 20"/>
                    <a:gd name="T15" fmla="*/ 60 h 64"/>
                    <a:gd name="T16" fmla="*/ 20 w 20"/>
                    <a:gd name="T17" fmla="*/ 60 h 64"/>
                    <a:gd name="T18" fmla="*/ 16 w 20"/>
                    <a:gd name="T19" fmla="*/ 1 h 64"/>
                    <a:gd name="T20" fmla="*/ 16 w 20"/>
                    <a:gd name="T21" fmla="*/ 0 h 64"/>
                    <a:gd name="T22" fmla="*/ 1 w 20"/>
                    <a:gd name="T23" fmla="*/ 2 h 64"/>
                    <a:gd name="T24" fmla="*/ 0 w 20"/>
                    <a:gd name="T25" fmla="*/ 2 h 64"/>
                    <a:gd name="T26" fmla="*/ 4 w 20"/>
                    <a:gd name="T27" fmla="*/ 33 h 64"/>
                    <a:gd name="T28" fmla="*/ 5 w 20"/>
                    <a:gd name="T29" fmla="*/ 51 h 64"/>
                    <a:gd name="T30" fmla="*/ 6 w 20"/>
                    <a:gd name="T31" fmla="*/ 64 h 64"/>
                    <a:gd name="T32" fmla="*/ 7 w 20"/>
                    <a:gd name="T33" fmla="*/ 63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" h="64">
                      <a:moveTo>
                        <a:pt x="7" y="63"/>
                      </a:moveTo>
                      <a:cubicBezTo>
                        <a:pt x="5" y="55"/>
                        <a:pt x="7" y="45"/>
                        <a:pt x="6" y="36"/>
                      </a:cubicBezTo>
                      <a:cubicBezTo>
                        <a:pt x="5" y="29"/>
                        <a:pt x="4" y="23"/>
                        <a:pt x="3" y="16"/>
                      </a:cubicBezTo>
                      <a:cubicBezTo>
                        <a:pt x="3" y="11"/>
                        <a:pt x="0" y="3"/>
                        <a:pt x="7" y="3"/>
                      </a:cubicBezTo>
                      <a:cubicBezTo>
                        <a:pt x="9" y="2"/>
                        <a:pt x="11" y="2"/>
                        <a:pt x="13" y="2"/>
                      </a:cubicBezTo>
                      <a:cubicBezTo>
                        <a:pt x="16" y="2"/>
                        <a:pt x="15" y="10"/>
                        <a:pt x="16" y="11"/>
                      </a:cubicBezTo>
                      <a:cubicBezTo>
                        <a:pt x="16" y="17"/>
                        <a:pt x="16" y="22"/>
                        <a:pt x="17" y="28"/>
                      </a:cubicBezTo>
                      <a:cubicBezTo>
                        <a:pt x="18" y="39"/>
                        <a:pt x="19" y="49"/>
                        <a:pt x="19" y="60"/>
                      </a:cubicBezTo>
                      <a:cubicBezTo>
                        <a:pt x="19" y="61"/>
                        <a:pt x="20" y="61"/>
                        <a:pt x="20" y="60"/>
                      </a:cubicBezTo>
                      <a:cubicBezTo>
                        <a:pt x="20" y="41"/>
                        <a:pt x="17" y="21"/>
                        <a:pt x="16" y="1"/>
                      </a:cubicBezTo>
                      <a:cubicBezTo>
                        <a:pt x="16" y="1"/>
                        <a:pt x="16" y="0"/>
                        <a:pt x="16" y="0"/>
                      </a:cubicBezTo>
                      <a:cubicBezTo>
                        <a:pt x="11" y="0"/>
                        <a:pt x="6" y="1"/>
                        <a:pt x="1" y="2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1" y="13"/>
                        <a:pt x="2" y="23"/>
                        <a:pt x="4" y="33"/>
                      </a:cubicBezTo>
                      <a:cubicBezTo>
                        <a:pt x="5" y="39"/>
                        <a:pt x="6" y="45"/>
                        <a:pt x="5" y="51"/>
                      </a:cubicBezTo>
                      <a:cubicBezTo>
                        <a:pt x="5" y="55"/>
                        <a:pt x="5" y="59"/>
                        <a:pt x="6" y="64"/>
                      </a:cubicBezTo>
                      <a:cubicBezTo>
                        <a:pt x="6" y="64"/>
                        <a:pt x="8" y="64"/>
                        <a:pt x="7" y="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6" name="Freeform 78"/>
                <p:cNvSpPr/>
                <p:nvPr/>
              </p:nvSpPr>
              <p:spPr bwMode="auto">
                <a:xfrm>
                  <a:off x="1228725" y="2106613"/>
                  <a:ext cx="17463" cy="65088"/>
                </a:xfrm>
                <a:custGeom>
                  <a:avLst/>
                  <a:gdLst>
                    <a:gd name="T0" fmla="*/ 0 w 17"/>
                    <a:gd name="T1" fmla="*/ 10 h 61"/>
                    <a:gd name="T2" fmla="*/ 6 w 17"/>
                    <a:gd name="T3" fmla="*/ 4 h 61"/>
                    <a:gd name="T4" fmla="*/ 3 w 17"/>
                    <a:gd name="T5" fmla="*/ 12 h 61"/>
                    <a:gd name="T6" fmla="*/ 3 w 17"/>
                    <a:gd name="T7" fmla="*/ 16 h 61"/>
                    <a:gd name="T8" fmla="*/ 7 w 17"/>
                    <a:gd name="T9" fmla="*/ 12 h 61"/>
                    <a:gd name="T10" fmla="*/ 10 w 17"/>
                    <a:gd name="T11" fmla="*/ 7 h 61"/>
                    <a:gd name="T12" fmla="*/ 4 w 17"/>
                    <a:gd name="T13" fmla="*/ 21 h 61"/>
                    <a:gd name="T14" fmla="*/ 6 w 17"/>
                    <a:gd name="T15" fmla="*/ 23 h 61"/>
                    <a:gd name="T16" fmla="*/ 10 w 17"/>
                    <a:gd name="T17" fmla="*/ 19 h 61"/>
                    <a:gd name="T18" fmla="*/ 13 w 17"/>
                    <a:gd name="T19" fmla="*/ 14 h 61"/>
                    <a:gd name="T20" fmla="*/ 6 w 17"/>
                    <a:gd name="T21" fmla="*/ 30 h 61"/>
                    <a:gd name="T22" fmla="*/ 10 w 17"/>
                    <a:gd name="T23" fmla="*/ 22 h 61"/>
                    <a:gd name="T24" fmla="*/ 6 w 17"/>
                    <a:gd name="T25" fmla="*/ 32 h 61"/>
                    <a:gd name="T26" fmla="*/ 12 w 17"/>
                    <a:gd name="T27" fmla="*/ 26 h 61"/>
                    <a:gd name="T28" fmla="*/ 4 w 17"/>
                    <a:gd name="T29" fmla="*/ 38 h 61"/>
                    <a:gd name="T30" fmla="*/ 11 w 17"/>
                    <a:gd name="T31" fmla="*/ 29 h 61"/>
                    <a:gd name="T32" fmla="*/ 7 w 17"/>
                    <a:gd name="T33" fmla="*/ 42 h 61"/>
                    <a:gd name="T34" fmla="*/ 5 w 17"/>
                    <a:gd name="T35" fmla="*/ 47 h 61"/>
                    <a:gd name="T36" fmla="*/ 12 w 17"/>
                    <a:gd name="T37" fmla="*/ 39 h 61"/>
                    <a:gd name="T38" fmla="*/ 7 w 17"/>
                    <a:gd name="T39" fmla="*/ 51 h 61"/>
                    <a:gd name="T40" fmla="*/ 8 w 17"/>
                    <a:gd name="T41" fmla="*/ 54 h 61"/>
                    <a:gd name="T42" fmla="*/ 15 w 17"/>
                    <a:gd name="T43" fmla="*/ 47 h 61"/>
                    <a:gd name="T44" fmla="*/ 9 w 17"/>
                    <a:gd name="T45" fmla="*/ 59 h 61"/>
                    <a:gd name="T46" fmla="*/ 13 w 17"/>
                    <a:gd name="T47" fmla="*/ 52 h 61"/>
                    <a:gd name="T48" fmla="*/ 10 w 17"/>
                    <a:gd name="T49" fmla="*/ 60 h 61"/>
                    <a:gd name="T50" fmla="*/ 11 w 17"/>
                    <a:gd name="T51" fmla="*/ 58 h 61"/>
                    <a:gd name="T52" fmla="*/ 15 w 17"/>
                    <a:gd name="T53" fmla="*/ 49 h 61"/>
                    <a:gd name="T54" fmla="*/ 11 w 17"/>
                    <a:gd name="T55" fmla="*/ 56 h 61"/>
                    <a:gd name="T56" fmla="*/ 15 w 17"/>
                    <a:gd name="T57" fmla="*/ 43 h 61"/>
                    <a:gd name="T58" fmla="*/ 11 w 17"/>
                    <a:gd name="T59" fmla="*/ 50 h 61"/>
                    <a:gd name="T60" fmla="*/ 15 w 17"/>
                    <a:gd name="T61" fmla="*/ 39 h 61"/>
                    <a:gd name="T62" fmla="*/ 15 w 17"/>
                    <a:gd name="T63" fmla="*/ 36 h 61"/>
                    <a:gd name="T64" fmla="*/ 6 w 17"/>
                    <a:gd name="T65" fmla="*/ 45 h 61"/>
                    <a:gd name="T66" fmla="*/ 10 w 17"/>
                    <a:gd name="T67" fmla="*/ 40 h 61"/>
                    <a:gd name="T68" fmla="*/ 14 w 17"/>
                    <a:gd name="T69" fmla="*/ 31 h 61"/>
                    <a:gd name="T70" fmla="*/ 14 w 17"/>
                    <a:gd name="T71" fmla="*/ 27 h 61"/>
                    <a:gd name="T72" fmla="*/ 8 w 17"/>
                    <a:gd name="T73" fmla="*/ 33 h 61"/>
                    <a:gd name="T74" fmla="*/ 14 w 17"/>
                    <a:gd name="T75" fmla="*/ 21 h 61"/>
                    <a:gd name="T76" fmla="*/ 13 w 17"/>
                    <a:gd name="T77" fmla="*/ 20 h 61"/>
                    <a:gd name="T78" fmla="*/ 8 w 17"/>
                    <a:gd name="T79" fmla="*/ 24 h 61"/>
                    <a:gd name="T80" fmla="*/ 16 w 17"/>
                    <a:gd name="T81" fmla="*/ 12 h 61"/>
                    <a:gd name="T82" fmla="*/ 7 w 17"/>
                    <a:gd name="T83" fmla="*/ 21 h 61"/>
                    <a:gd name="T84" fmla="*/ 12 w 17"/>
                    <a:gd name="T85" fmla="*/ 10 h 61"/>
                    <a:gd name="T86" fmla="*/ 12 w 17"/>
                    <a:gd name="T87" fmla="*/ 5 h 61"/>
                    <a:gd name="T88" fmla="*/ 8 w 17"/>
                    <a:gd name="T89" fmla="*/ 9 h 61"/>
                    <a:gd name="T90" fmla="*/ 11 w 17"/>
                    <a:gd name="T91" fmla="*/ 1 h 61"/>
                    <a:gd name="T92" fmla="*/ 5 w 17"/>
                    <a:gd name="T93" fmla="*/ 7 h 61"/>
                    <a:gd name="T94" fmla="*/ 9 w 17"/>
                    <a:gd name="T95" fmla="*/ 3 h 61"/>
                    <a:gd name="T96" fmla="*/ 5 w 17"/>
                    <a:gd name="T97" fmla="*/ 2 h 61"/>
                    <a:gd name="T98" fmla="*/ 0 w 17"/>
                    <a:gd name="T99" fmla="*/ 7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7" h="61">
                      <a:moveTo>
                        <a:pt x="1" y="8"/>
                      </a:moveTo>
                      <a:cubicBezTo>
                        <a:pt x="5" y="1"/>
                        <a:pt x="1" y="7"/>
                        <a:pt x="0" y="10"/>
                      </a:cubicBezTo>
                      <a:cubicBezTo>
                        <a:pt x="0" y="10"/>
                        <a:pt x="1" y="11"/>
                        <a:pt x="2" y="10"/>
                      </a:cubicBezTo>
                      <a:cubicBezTo>
                        <a:pt x="0" y="12"/>
                        <a:pt x="7" y="3"/>
                        <a:pt x="6" y="4"/>
                      </a:cubicBezTo>
                      <a:cubicBezTo>
                        <a:pt x="5" y="7"/>
                        <a:pt x="3" y="9"/>
                        <a:pt x="2" y="12"/>
                      </a:cubicBezTo>
                      <a:cubicBezTo>
                        <a:pt x="2" y="13"/>
                        <a:pt x="3" y="13"/>
                        <a:pt x="3" y="12"/>
                      </a:cubicBezTo>
                      <a:cubicBezTo>
                        <a:pt x="5" y="10"/>
                        <a:pt x="9" y="6"/>
                        <a:pt x="9" y="4"/>
                      </a:cubicBezTo>
                      <a:cubicBezTo>
                        <a:pt x="8" y="8"/>
                        <a:pt x="5" y="12"/>
                        <a:pt x="3" y="16"/>
                      </a:cubicBezTo>
                      <a:cubicBezTo>
                        <a:pt x="2" y="16"/>
                        <a:pt x="3" y="17"/>
                        <a:pt x="4" y="17"/>
                      </a:cubicBezTo>
                      <a:cubicBezTo>
                        <a:pt x="6" y="14"/>
                        <a:pt x="6" y="14"/>
                        <a:pt x="7" y="12"/>
                      </a:cubicBezTo>
                      <a:cubicBezTo>
                        <a:pt x="8" y="11"/>
                        <a:pt x="9" y="10"/>
                        <a:pt x="9" y="10"/>
                      </a:cubicBezTo>
                      <a:cubicBezTo>
                        <a:pt x="11" y="8"/>
                        <a:pt x="11" y="7"/>
                        <a:pt x="10" y="7"/>
                      </a:cubicBezTo>
                      <a:cubicBezTo>
                        <a:pt x="7" y="11"/>
                        <a:pt x="5" y="15"/>
                        <a:pt x="3" y="20"/>
                      </a:cubicBezTo>
                      <a:cubicBezTo>
                        <a:pt x="3" y="21"/>
                        <a:pt x="4" y="21"/>
                        <a:pt x="4" y="21"/>
                      </a:cubicBezTo>
                      <a:cubicBezTo>
                        <a:pt x="7" y="18"/>
                        <a:pt x="9" y="15"/>
                        <a:pt x="10" y="13"/>
                      </a:cubicBezTo>
                      <a:cubicBezTo>
                        <a:pt x="9" y="16"/>
                        <a:pt x="7" y="20"/>
                        <a:pt x="6" y="23"/>
                      </a:cubicBezTo>
                      <a:cubicBezTo>
                        <a:pt x="5" y="24"/>
                        <a:pt x="7" y="25"/>
                        <a:pt x="7" y="24"/>
                      </a:cubicBezTo>
                      <a:cubicBezTo>
                        <a:pt x="8" y="22"/>
                        <a:pt x="9" y="21"/>
                        <a:pt x="10" y="19"/>
                      </a:cubicBezTo>
                      <a:cubicBezTo>
                        <a:pt x="12" y="18"/>
                        <a:pt x="13" y="16"/>
                        <a:pt x="14" y="15"/>
                      </a:cubicBezTo>
                      <a:cubicBezTo>
                        <a:pt x="14" y="14"/>
                        <a:pt x="14" y="14"/>
                        <a:pt x="13" y="14"/>
                      </a:cubicBezTo>
                      <a:cubicBezTo>
                        <a:pt x="10" y="19"/>
                        <a:pt x="7" y="24"/>
                        <a:pt x="5" y="29"/>
                      </a:cubicBezTo>
                      <a:cubicBezTo>
                        <a:pt x="4" y="30"/>
                        <a:pt x="5" y="30"/>
                        <a:pt x="6" y="30"/>
                      </a:cubicBezTo>
                      <a:cubicBezTo>
                        <a:pt x="7" y="28"/>
                        <a:pt x="8" y="26"/>
                        <a:pt x="9" y="25"/>
                      </a:cubicBezTo>
                      <a:cubicBezTo>
                        <a:pt x="11" y="24"/>
                        <a:pt x="12" y="22"/>
                        <a:pt x="10" y="22"/>
                      </a:cubicBezTo>
                      <a:cubicBezTo>
                        <a:pt x="9" y="25"/>
                        <a:pt x="7" y="28"/>
                        <a:pt x="5" y="31"/>
                      </a:cubicBezTo>
                      <a:cubicBezTo>
                        <a:pt x="5" y="32"/>
                        <a:pt x="6" y="33"/>
                        <a:pt x="6" y="32"/>
                      </a:cubicBezTo>
                      <a:cubicBezTo>
                        <a:pt x="8" y="31"/>
                        <a:pt x="9" y="30"/>
                        <a:pt x="10" y="28"/>
                      </a:cubicBezTo>
                      <a:cubicBezTo>
                        <a:pt x="11" y="28"/>
                        <a:pt x="11" y="27"/>
                        <a:pt x="12" y="26"/>
                      </a:cubicBezTo>
                      <a:cubicBezTo>
                        <a:pt x="14" y="25"/>
                        <a:pt x="14" y="24"/>
                        <a:pt x="12" y="24"/>
                      </a:cubicBezTo>
                      <a:cubicBezTo>
                        <a:pt x="10" y="29"/>
                        <a:pt x="6" y="33"/>
                        <a:pt x="4" y="38"/>
                      </a:cubicBezTo>
                      <a:cubicBezTo>
                        <a:pt x="4" y="38"/>
                        <a:pt x="5" y="39"/>
                        <a:pt x="5" y="38"/>
                      </a:cubicBezTo>
                      <a:cubicBezTo>
                        <a:pt x="8" y="35"/>
                        <a:pt x="10" y="32"/>
                        <a:pt x="11" y="29"/>
                      </a:cubicBezTo>
                      <a:cubicBezTo>
                        <a:pt x="9" y="33"/>
                        <a:pt x="7" y="37"/>
                        <a:pt x="5" y="41"/>
                      </a:cubicBezTo>
                      <a:cubicBezTo>
                        <a:pt x="5" y="42"/>
                        <a:pt x="6" y="43"/>
                        <a:pt x="7" y="42"/>
                      </a:cubicBezTo>
                      <a:cubicBezTo>
                        <a:pt x="7" y="42"/>
                        <a:pt x="15" y="29"/>
                        <a:pt x="11" y="37"/>
                      </a:cubicBezTo>
                      <a:cubicBezTo>
                        <a:pt x="9" y="40"/>
                        <a:pt x="6" y="43"/>
                        <a:pt x="5" y="47"/>
                      </a:cubicBezTo>
                      <a:cubicBezTo>
                        <a:pt x="4" y="48"/>
                        <a:pt x="5" y="48"/>
                        <a:pt x="6" y="48"/>
                      </a:cubicBezTo>
                      <a:cubicBezTo>
                        <a:pt x="7" y="46"/>
                        <a:pt x="12" y="39"/>
                        <a:pt x="12" y="39"/>
                      </a:cubicBezTo>
                      <a:cubicBezTo>
                        <a:pt x="9" y="42"/>
                        <a:pt x="7" y="46"/>
                        <a:pt x="6" y="50"/>
                      </a:cubicBezTo>
                      <a:cubicBezTo>
                        <a:pt x="5" y="51"/>
                        <a:pt x="6" y="51"/>
                        <a:pt x="7" y="51"/>
                      </a:cubicBezTo>
                      <a:cubicBezTo>
                        <a:pt x="9" y="48"/>
                        <a:pt x="13" y="43"/>
                        <a:pt x="14" y="41"/>
                      </a:cubicBezTo>
                      <a:cubicBezTo>
                        <a:pt x="12" y="46"/>
                        <a:pt x="9" y="50"/>
                        <a:pt x="8" y="54"/>
                      </a:cubicBezTo>
                      <a:cubicBezTo>
                        <a:pt x="7" y="55"/>
                        <a:pt x="9" y="56"/>
                        <a:pt x="9" y="55"/>
                      </a:cubicBezTo>
                      <a:cubicBezTo>
                        <a:pt x="11" y="52"/>
                        <a:pt x="13" y="49"/>
                        <a:pt x="15" y="47"/>
                      </a:cubicBezTo>
                      <a:cubicBezTo>
                        <a:pt x="12" y="50"/>
                        <a:pt x="10" y="54"/>
                        <a:pt x="8" y="58"/>
                      </a:cubicBezTo>
                      <a:cubicBezTo>
                        <a:pt x="7" y="59"/>
                        <a:pt x="9" y="60"/>
                        <a:pt x="9" y="59"/>
                      </a:cubicBezTo>
                      <a:cubicBezTo>
                        <a:pt x="10" y="57"/>
                        <a:pt x="11" y="56"/>
                        <a:pt x="12" y="54"/>
                      </a:cubicBezTo>
                      <a:cubicBezTo>
                        <a:pt x="15" y="53"/>
                        <a:pt x="15" y="52"/>
                        <a:pt x="13" y="52"/>
                      </a:cubicBezTo>
                      <a:cubicBezTo>
                        <a:pt x="12" y="54"/>
                        <a:pt x="10" y="57"/>
                        <a:pt x="9" y="60"/>
                      </a:cubicBezTo>
                      <a:cubicBezTo>
                        <a:pt x="9" y="60"/>
                        <a:pt x="10" y="61"/>
                        <a:pt x="10" y="60"/>
                      </a:cubicBezTo>
                      <a:cubicBezTo>
                        <a:pt x="11" y="60"/>
                        <a:pt x="11" y="60"/>
                        <a:pt x="12" y="59"/>
                      </a:cubicBezTo>
                      <a:cubicBezTo>
                        <a:pt x="13" y="58"/>
                        <a:pt x="12" y="57"/>
                        <a:pt x="11" y="58"/>
                      </a:cubicBezTo>
                      <a:cubicBezTo>
                        <a:pt x="13" y="56"/>
                        <a:pt x="14" y="52"/>
                        <a:pt x="16" y="50"/>
                      </a:cubicBezTo>
                      <a:cubicBezTo>
                        <a:pt x="16" y="49"/>
                        <a:pt x="15" y="48"/>
                        <a:pt x="15" y="49"/>
                      </a:cubicBezTo>
                      <a:cubicBezTo>
                        <a:pt x="13" y="50"/>
                        <a:pt x="12" y="52"/>
                        <a:pt x="11" y="54"/>
                      </a:cubicBezTo>
                      <a:cubicBezTo>
                        <a:pt x="9" y="55"/>
                        <a:pt x="9" y="56"/>
                        <a:pt x="11" y="56"/>
                      </a:cubicBezTo>
                      <a:cubicBezTo>
                        <a:pt x="13" y="52"/>
                        <a:pt x="15" y="48"/>
                        <a:pt x="17" y="44"/>
                      </a:cubicBezTo>
                      <a:cubicBezTo>
                        <a:pt x="17" y="43"/>
                        <a:pt x="16" y="43"/>
                        <a:pt x="15" y="43"/>
                      </a:cubicBezTo>
                      <a:cubicBezTo>
                        <a:pt x="14" y="45"/>
                        <a:pt x="13" y="47"/>
                        <a:pt x="11" y="49"/>
                      </a:cubicBezTo>
                      <a:cubicBezTo>
                        <a:pt x="9" y="52"/>
                        <a:pt x="9" y="52"/>
                        <a:pt x="11" y="50"/>
                      </a:cubicBezTo>
                      <a:cubicBezTo>
                        <a:pt x="13" y="46"/>
                        <a:pt x="15" y="43"/>
                        <a:pt x="16" y="40"/>
                      </a:cubicBezTo>
                      <a:cubicBezTo>
                        <a:pt x="17" y="39"/>
                        <a:pt x="16" y="38"/>
                        <a:pt x="15" y="39"/>
                      </a:cubicBezTo>
                      <a:cubicBezTo>
                        <a:pt x="13" y="42"/>
                        <a:pt x="10" y="45"/>
                        <a:pt x="8" y="48"/>
                      </a:cubicBezTo>
                      <a:cubicBezTo>
                        <a:pt x="11" y="45"/>
                        <a:pt x="13" y="40"/>
                        <a:pt x="15" y="36"/>
                      </a:cubicBezTo>
                      <a:cubicBezTo>
                        <a:pt x="15" y="36"/>
                        <a:pt x="14" y="35"/>
                        <a:pt x="14" y="36"/>
                      </a:cubicBezTo>
                      <a:cubicBezTo>
                        <a:pt x="11" y="38"/>
                        <a:pt x="8" y="41"/>
                        <a:pt x="6" y="45"/>
                      </a:cubicBezTo>
                      <a:cubicBezTo>
                        <a:pt x="7" y="45"/>
                        <a:pt x="7" y="45"/>
                        <a:pt x="7" y="45"/>
                      </a:cubicBezTo>
                      <a:cubicBezTo>
                        <a:pt x="8" y="43"/>
                        <a:pt x="9" y="42"/>
                        <a:pt x="10" y="40"/>
                      </a:cubicBezTo>
                      <a:cubicBezTo>
                        <a:pt x="12" y="37"/>
                        <a:pt x="13" y="35"/>
                        <a:pt x="15" y="32"/>
                      </a:cubicBezTo>
                      <a:cubicBezTo>
                        <a:pt x="15" y="32"/>
                        <a:pt x="14" y="31"/>
                        <a:pt x="14" y="31"/>
                      </a:cubicBezTo>
                      <a:cubicBezTo>
                        <a:pt x="11" y="34"/>
                        <a:pt x="9" y="36"/>
                        <a:pt x="7" y="39"/>
                      </a:cubicBezTo>
                      <a:cubicBezTo>
                        <a:pt x="10" y="35"/>
                        <a:pt x="12" y="31"/>
                        <a:pt x="14" y="27"/>
                      </a:cubicBezTo>
                      <a:cubicBezTo>
                        <a:pt x="14" y="26"/>
                        <a:pt x="13" y="26"/>
                        <a:pt x="13" y="26"/>
                      </a:cubicBezTo>
                      <a:cubicBezTo>
                        <a:pt x="11" y="29"/>
                        <a:pt x="4" y="40"/>
                        <a:pt x="8" y="33"/>
                      </a:cubicBezTo>
                      <a:cubicBezTo>
                        <a:pt x="10" y="29"/>
                        <a:pt x="13" y="26"/>
                        <a:pt x="15" y="22"/>
                      </a:cubicBezTo>
                      <a:cubicBezTo>
                        <a:pt x="16" y="22"/>
                        <a:pt x="15" y="21"/>
                        <a:pt x="14" y="21"/>
                      </a:cubicBezTo>
                      <a:cubicBezTo>
                        <a:pt x="12" y="24"/>
                        <a:pt x="10" y="27"/>
                        <a:pt x="7" y="29"/>
                      </a:cubicBezTo>
                      <a:cubicBezTo>
                        <a:pt x="9" y="27"/>
                        <a:pt x="11" y="23"/>
                        <a:pt x="13" y="20"/>
                      </a:cubicBezTo>
                      <a:cubicBezTo>
                        <a:pt x="13" y="19"/>
                        <a:pt x="12" y="18"/>
                        <a:pt x="12" y="19"/>
                      </a:cubicBezTo>
                      <a:cubicBezTo>
                        <a:pt x="10" y="21"/>
                        <a:pt x="9" y="22"/>
                        <a:pt x="8" y="24"/>
                      </a:cubicBezTo>
                      <a:cubicBezTo>
                        <a:pt x="6" y="26"/>
                        <a:pt x="6" y="27"/>
                        <a:pt x="7" y="27"/>
                      </a:cubicBezTo>
                      <a:cubicBezTo>
                        <a:pt x="10" y="22"/>
                        <a:pt x="13" y="17"/>
                        <a:pt x="16" y="12"/>
                      </a:cubicBezTo>
                      <a:cubicBezTo>
                        <a:pt x="16" y="11"/>
                        <a:pt x="15" y="11"/>
                        <a:pt x="15" y="11"/>
                      </a:cubicBezTo>
                      <a:cubicBezTo>
                        <a:pt x="12" y="15"/>
                        <a:pt x="10" y="18"/>
                        <a:pt x="7" y="21"/>
                      </a:cubicBezTo>
                      <a:cubicBezTo>
                        <a:pt x="9" y="19"/>
                        <a:pt x="11" y="14"/>
                        <a:pt x="13" y="11"/>
                      </a:cubicBezTo>
                      <a:cubicBezTo>
                        <a:pt x="13" y="10"/>
                        <a:pt x="12" y="10"/>
                        <a:pt x="12" y="10"/>
                      </a:cubicBezTo>
                      <a:cubicBezTo>
                        <a:pt x="10" y="12"/>
                        <a:pt x="6" y="15"/>
                        <a:pt x="5" y="18"/>
                      </a:cubicBezTo>
                      <a:cubicBezTo>
                        <a:pt x="7" y="13"/>
                        <a:pt x="10" y="9"/>
                        <a:pt x="12" y="5"/>
                      </a:cubicBezTo>
                      <a:cubicBezTo>
                        <a:pt x="13" y="4"/>
                        <a:pt x="11" y="3"/>
                        <a:pt x="11" y="4"/>
                      </a:cubicBezTo>
                      <a:cubicBezTo>
                        <a:pt x="10" y="6"/>
                        <a:pt x="9" y="7"/>
                        <a:pt x="8" y="9"/>
                      </a:cubicBezTo>
                      <a:cubicBezTo>
                        <a:pt x="7" y="10"/>
                        <a:pt x="3" y="18"/>
                        <a:pt x="7" y="12"/>
                      </a:cubicBezTo>
                      <a:cubicBezTo>
                        <a:pt x="9" y="9"/>
                        <a:pt x="10" y="5"/>
                        <a:pt x="11" y="1"/>
                      </a:cubicBezTo>
                      <a:cubicBezTo>
                        <a:pt x="12" y="1"/>
                        <a:pt x="11" y="0"/>
                        <a:pt x="10" y="1"/>
                      </a:cubicBezTo>
                      <a:cubicBezTo>
                        <a:pt x="8" y="3"/>
                        <a:pt x="7" y="5"/>
                        <a:pt x="5" y="7"/>
                      </a:cubicBezTo>
                      <a:cubicBezTo>
                        <a:pt x="3" y="9"/>
                        <a:pt x="3" y="10"/>
                        <a:pt x="5" y="10"/>
                      </a:cubicBezTo>
                      <a:cubicBezTo>
                        <a:pt x="6" y="8"/>
                        <a:pt x="7" y="5"/>
                        <a:pt x="9" y="3"/>
                      </a:cubicBezTo>
                      <a:cubicBezTo>
                        <a:pt x="9" y="2"/>
                        <a:pt x="8" y="1"/>
                        <a:pt x="8" y="2"/>
                      </a:cubicBezTo>
                      <a:cubicBezTo>
                        <a:pt x="3" y="5"/>
                        <a:pt x="0" y="11"/>
                        <a:pt x="5" y="2"/>
                      </a:cubicBezTo>
                      <a:cubicBezTo>
                        <a:pt x="5" y="2"/>
                        <a:pt x="4" y="1"/>
                        <a:pt x="4" y="2"/>
                      </a:cubicBezTo>
                      <a:cubicBezTo>
                        <a:pt x="1" y="5"/>
                        <a:pt x="2" y="3"/>
                        <a:pt x="0" y="7"/>
                      </a:cubicBezTo>
                      <a:cubicBezTo>
                        <a:pt x="0" y="8"/>
                        <a:pt x="1" y="8"/>
                        <a:pt x="1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7" name="Freeform 79"/>
                <p:cNvSpPr/>
                <p:nvPr/>
              </p:nvSpPr>
              <p:spPr bwMode="auto">
                <a:xfrm>
                  <a:off x="1163638" y="2068513"/>
                  <a:ext cx="68263" cy="50800"/>
                </a:xfrm>
                <a:custGeom>
                  <a:avLst/>
                  <a:gdLst>
                    <a:gd name="T0" fmla="*/ 1 w 64"/>
                    <a:gd name="T1" fmla="*/ 47 h 48"/>
                    <a:gd name="T2" fmla="*/ 35 w 64"/>
                    <a:gd name="T3" fmla="*/ 35 h 48"/>
                    <a:gd name="T4" fmla="*/ 60 w 64"/>
                    <a:gd name="T5" fmla="*/ 1 h 48"/>
                    <a:gd name="T6" fmla="*/ 59 w 64"/>
                    <a:gd name="T7" fmla="*/ 0 h 48"/>
                    <a:gd name="T8" fmla="*/ 49 w 64"/>
                    <a:gd name="T9" fmla="*/ 7 h 48"/>
                    <a:gd name="T10" fmla="*/ 49 w 64"/>
                    <a:gd name="T11" fmla="*/ 8 h 48"/>
                    <a:gd name="T12" fmla="*/ 58 w 64"/>
                    <a:gd name="T13" fmla="*/ 3 h 48"/>
                    <a:gd name="T14" fmla="*/ 62 w 64"/>
                    <a:gd name="T15" fmla="*/ 13 h 48"/>
                    <a:gd name="T16" fmla="*/ 64 w 64"/>
                    <a:gd name="T17" fmla="*/ 13 h 48"/>
                    <a:gd name="T18" fmla="*/ 61 w 64"/>
                    <a:gd name="T19" fmla="*/ 1 h 48"/>
                    <a:gd name="T20" fmla="*/ 60 w 64"/>
                    <a:gd name="T21" fmla="*/ 0 h 48"/>
                    <a:gd name="T22" fmla="*/ 51 w 64"/>
                    <a:gd name="T23" fmla="*/ 5 h 48"/>
                    <a:gd name="T24" fmla="*/ 58 w 64"/>
                    <a:gd name="T25" fmla="*/ 4 h 48"/>
                    <a:gd name="T26" fmla="*/ 44 w 64"/>
                    <a:gd name="T27" fmla="*/ 27 h 48"/>
                    <a:gd name="T28" fmla="*/ 2 w 64"/>
                    <a:gd name="T29" fmla="*/ 45 h 48"/>
                    <a:gd name="T30" fmla="*/ 1 w 64"/>
                    <a:gd name="T31" fmla="*/ 47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4" h="48">
                      <a:moveTo>
                        <a:pt x="1" y="47"/>
                      </a:moveTo>
                      <a:cubicBezTo>
                        <a:pt x="14" y="48"/>
                        <a:pt x="25" y="42"/>
                        <a:pt x="35" y="35"/>
                      </a:cubicBezTo>
                      <a:cubicBezTo>
                        <a:pt x="48" y="26"/>
                        <a:pt x="54" y="15"/>
                        <a:pt x="60" y="1"/>
                      </a:cubicBezTo>
                      <a:cubicBezTo>
                        <a:pt x="61" y="1"/>
                        <a:pt x="60" y="0"/>
                        <a:pt x="59" y="0"/>
                      </a:cubicBezTo>
                      <a:cubicBezTo>
                        <a:pt x="55" y="2"/>
                        <a:pt x="52" y="4"/>
                        <a:pt x="49" y="7"/>
                      </a:cubicBezTo>
                      <a:cubicBezTo>
                        <a:pt x="48" y="7"/>
                        <a:pt x="49" y="9"/>
                        <a:pt x="49" y="8"/>
                      </a:cubicBezTo>
                      <a:cubicBezTo>
                        <a:pt x="52" y="7"/>
                        <a:pt x="55" y="5"/>
                        <a:pt x="58" y="3"/>
                      </a:cubicBezTo>
                      <a:cubicBezTo>
                        <a:pt x="61" y="2"/>
                        <a:pt x="62" y="11"/>
                        <a:pt x="62" y="13"/>
                      </a:cubicBezTo>
                      <a:cubicBezTo>
                        <a:pt x="62" y="14"/>
                        <a:pt x="64" y="13"/>
                        <a:pt x="64" y="13"/>
                      </a:cubicBezTo>
                      <a:cubicBezTo>
                        <a:pt x="63" y="8"/>
                        <a:pt x="63" y="5"/>
                        <a:pt x="61" y="1"/>
                      </a:cubicBezTo>
                      <a:cubicBezTo>
                        <a:pt x="61" y="0"/>
                        <a:pt x="60" y="0"/>
                        <a:pt x="60" y="0"/>
                      </a:cubicBezTo>
                      <a:cubicBezTo>
                        <a:pt x="57" y="2"/>
                        <a:pt x="54" y="4"/>
                        <a:pt x="51" y="5"/>
                      </a:cubicBezTo>
                      <a:cubicBezTo>
                        <a:pt x="48" y="7"/>
                        <a:pt x="58" y="4"/>
                        <a:pt x="58" y="4"/>
                      </a:cubicBezTo>
                      <a:cubicBezTo>
                        <a:pt x="54" y="12"/>
                        <a:pt x="51" y="20"/>
                        <a:pt x="44" y="27"/>
                      </a:cubicBezTo>
                      <a:cubicBezTo>
                        <a:pt x="34" y="37"/>
                        <a:pt x="17" y="47"/>
                        <a:pt x="2" y="45"/>
                      </a:cubicBezTo>
                      <a:cubicBezTo>
                        <a:pt x="1" y="45"/>
                        <a:pt x="0" y="46"/>
                        <a:pt x="1" y="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8" name="Freeform 80"/>
                <p:cNvSpPr/>
                <p:nvPr/>
              </p:nvSpPr>
              <p:spPr bwMode="auto">
                <a:xfrm>
                  <a:off x="1265238" y="2162176"/>
                  <a:ext cx="14288" cy="15875"/>
                </a:xfrm>
                <a:custGeom>
                  <a:avLst/>
                  <a:gdLst>
                    <a:gd name="T0" fmla="*/ 2 w 14"/>
                    <a:gd name="T1" fmla="*/ 0 h 15"/>
                    <a:gd name="T2" fmla="*/ 1 w 14"/>
                    <a:gd name="T3" fmla="*/ 0 h 15"/>
                    <a:gd name="T4" fmla="*/ 1 w 14"/>
                    <a:gd name="T5" fmla="*/ 1 h 15"/>
                    <a:gd name="T6" fmla="*/ 13 w 14"/>
                    <a:gd name="T7" fmla="*/ 4 h 15"/>
                    <a:gd name="T8" fmla="*/ 13 w 14"/>
                    <a:gd name="T9" fmla="*/ 3 h 15"/>
                    <a:gd name="T10" fmla="*/ 8 w 14"/>
                    <a:gd name="T11" fmla="*/ 13 h 15"/>
                    <a:gd name="T12" fmla="*/ 9 w 14"/>
                    <a:gd name="T13" fmla="*/ 14 h 15"/>
                    <a:gd name="T14" fmla="*/ 14 w 14"/>
                    <a:gd name="T15" fmla="*/ 4 h 15"/>
                    <a:gd name="T16" fmla="*/ 13 w 14"/>
                    <a:gd name="T17" fmla="*/ 3 h 15"/>
                    <a:gd name="T18" fmla="*/ 1 w 14"/>
                    <a:gd name="T19" fmla="*/ 0 h 15"/>
                    <a:gd name="T20" fmla="*/ 0 w 14"/>
                    <a:gd name="T21" fmla="*/ 1 h 15"/>
                    <a:gd name="T22" fmla="*/ 1 w 14"/>
                    <a:gd name="T23" fmla="*/ 1 h 15"/>
                    <a:gd name="T24" fmla="*/ 2 w 14"/>
                    <a:gd name="T25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" h="15">
                      <a:moveTo>
                        <a:pt x="2" y="0"/>
                      </a:move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5" y="1"/>
                        <a:pt x="9" y="3"/>
                        <a:pt x="13" y="4"/>
                      </a:cubicBezTo>
                      <a:cubicBezTo>
                        <a:pt x="13" y="4"/>
                        <a:pt x="13" y="4"/>
                        <a:pt x="13" y="3"/>
                      </a:cubicBezTo>
                      <a:cubicBezTo>
                        <a:pt x="12" y="7"/>
                        <a:pt x="10" y="10"/>
                        <a:pt x="8" y="13"/>
                      </a:cubicBezTo>
                      <a:cubicBezTo>
                        <a:pt x="7" y="14"/>
                        <a:pt x="8" y="15"/>
                        <a:pt x="9" y="14"/>
                      </a:cubicBezTo>
                      <a:cubicBezTo>
                        <a:pt x="11" y="11"/>
                        <a:pt x="13" y="7"/>
                        <a:pt x="14" y="4"/>
                      </a:cubicBezTo>
                      <a:cubicBezTo>
                        <a:pt x="14" y="3"/>
                        <a:pt x="14" y="3"/>
                        <a:pt x="13" y="3"/>
                      </a:cubicBezTo>
                      <a:cubicBezTo>
                        <a:pt x="9" y="2"/>
                        <a:pt x="5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9" name="Freeform 81"/>
                <p:cNvSpPr/>
                <p:nvPr/>
              </p:nvSpPr>
              <p:spPr bwMode="auto">
                <a:xfrm>
                  <a:off x="1144588" y="2081213"/>
                  <a:ext cx="20638" cy="17463"/>
                </a:xfrm>
                <a:custGeom>
                  <a:avLst/>
                  <a:gdLst>
                    <a:gd name="T0" fmla="*/ 1 w 19"/>
                    <a:gd name="T1" fmla="*/ 16 h 16"/>
                    <a:gd name="T2" fmla="*/ 12 w 19"/>
                    <a:gd name="T3" fmla="*/ 1 h 16"/>
                    <a:gd name="T4" fmla="*/ 11 w 19"/>
                    <a:gd name="T5" fmla="*/ 1 h 16"/>
                    <a:gd name="T6" fmla="*/ 17 w 19"/>
                    <a:gd name="T7" fmla="*/ 13 h 16"/>
                    <a:gd name="T8" fmla="*/ 18 w 19"/>
                    <a:gd name="T9" fmla="*/ 12 h 16"/>
                    <a:gd name="T10" fmla="*/ 12 w 19"/>
                    <a:gd name="T11" fmla="*/ 1 h 16"/>
                    <a:gd name="T12" fmla="*/ 11 w 19"/>
                    <a:gd name="T13" fmla="*/ 1 h 16"/>
                    <a:gd name="T14" fmla="*/ 1 w 19"/>
                    <a:gd name="T15" fmla="*/ 14 h 16"/>
                    <a:gd name="T16" fmla="*/ 1 w 19"/>
                    <a:gd name="T1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16">
                      <a:moveTo>
                        <a:pt x="1" y="16"/>
                      </a:moveTo>
                      <a:cubicBezTo>
                        <a:pt x="7" y="14"/>
                        <a:pt x="10" y="6"/>
                        <a:pt x="12" y="1"/>
                      </a:cubicBezTo>
                      <a:cubicBezTo>
                        <a:pt x="12" y="1"/>
                        <a:pt x="11" y="1"/>
                        <a:pt x="11" y="1"/>
                      </a:cubicBezTo>
                      <a:cubicBezTo>
                        <a:pt x="13" y="5"/>
                        <a:pt x="14" y="10"/>
                        <a:pt x="17" y="13"/>
                      </a:cubicBezTo>
                      <a:cubicBezTo>
                        <a:pt x="18" y="14"/>
                        <a:pt x="19" y="13"/>
                        <a:pt x="18" y="12"/>
                      </a:cubicBezTo>
                      <a:cubicBezTo>
                        <a:pt x="15" y="9"/>
                        <a:pt x="15" y="4"/>
                        <a:pt x="12" y="1"/>
                      </a:cubicBezTo>
                      <a:cubicBezTo>
                        <a:pt x="12" y="0"/>
                        <a:pt x="11" y="0"/>
                        <a:pt x="11" y="1"/>
                      </a:cubicBezTo>
                      <a:cubicBezTo>
                        <a:pt x="9" y="5"/>
                        <a:pt x="6" y="13"/>
                        <a:pt x="1" y="14"/>
                      </a:cubicBezTo>
                      <a:cubicBezTo>
                        <a:pt x="0" y="15"/>
                        <a:pt x="0" y="16"/>
                        <a:pt x="1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0" name="Freeform 95"/>
                <p:cNvSpPr/>
                <p:nvPr/>
              </p:nvSpPr>
              <p:spPr bwMode="auto">
                <a:xfrm>
                  <a:off x="1050925" y="2143126"/>
                  <a:ext cx="92075" cy="84138"/>
                </a:xfrm>
                <a:custGeom>
                  <a:avLst/>
                  <a:gdLst>
                    <a:gd name="T0" fmla="*/ 55 w 87"/>
                    <a:gd name="T1" fmla="*/ 6 h 79"/>
                    <a:gd name="T2" fmla="*/ 28 w 87"/>
                    <a:gd name="T3" fmla="*/ 10 h 79"/>
                    <a:gd name="T4" fmla="*/ 7 w 87"/>
                    <a:gd name="T5" fmla="*/ 38 h 79"/>
                    <a:gd name="T6" fmla="*/ 44 w 87"/>
                    <a:gd name="T7" fmla="*/ 78 h 79"/>
                    <a:gd name="T8" fmla="*/ 81 w 87"/>
                    <a:gd name="T9" fmla="*/ 35 h 79"/>
                    <a:gd name="T10" fmla="*/ 47 w 87"/>
                    <a:gd name="T11" fmla="*/ 3 h 79"/>
                    <a:gd name="T12" fmla="*/ 48 w 87"/>
                    <a:gd name="T13" fmla="*/ 5 h 79"/>
                    <a:gd name="T14" fmla="*/ 79 w 87"/>
                    <a:gd name="T15" fmla="*/ 32 h 79"/>
                    <a:gd name="T16" fmla="*/ 47 w 87"/>
                    <a:gd name="T17" fmla="*/ 77 h 79"/>
                    <a:gd name="T18" fmla="*/ 7 w 87"/>
                    <a:gd name="T19" fmla="*/ 43 h 79"/>
                    <a:gd name="T20" fmla="*/ 25 w 87"/>
                    <a:gd name="T21" fmla="*/ 13 h 79"/>
                    <a:gd name="T22" fmla="*/ 54 w 87"/>
                    <a:gd name="T23" fmla="*/ 7 h 79"/>
                    <a:gd name="T24" fmla="*/ 55 w 87"/>
                    <a:gd name="T25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7" h="79">
                      <a:moveTo>
                        <a:pt x="55" y="6"/>
                      </a:moveTo>
                      <a:cubicBezTo>
                        <a:pt x="47" y="0"/>
                        <a:pt x="36" y="6"/>
                        <a:pt x="28" y="10"/>
                      </a:cubicBezTo>
                      <a:cubicBezTo>
                        <a:pt x="17" y="15"/>
                        <a:pt x="10" y="26"/>
                        <a:pt x="7" y="38"/>
                      </a:cubicBezTo>
                      <a:cubicBezTo>
                        <a:pt x="0" y="60"/>
                        <a:pt x="23" y="78"/>
                        <a:pt x="44" y="78"/>
                      </a:cubicBezTo>
                      <a:cubicBezTo>
                        <a:pt x="65" y="79"/>
                        <a:pt x="86" y="55"/>
                        <a:pt x="81" y="35"/>
                      </a:cubicBezTo>
                      <a:cubicBezTo>
                        <a:pt x="79" y="24"/>
                        <a:pt x="62" y="0"/>
                        <a:pt x="47" y="3"/>
                      </a:cubicBezTo>
                      <a:cubicBezTo>
                        <a:pt x="46" y="4"/>
                        <a:pt x="47" y="5"/>
                        <a:pt x="48" y="5"/>
                      </a:cubicBezTo>
                      <a:cubicBezTo>
                        <a:pt x="60" y="1"/>
                        <a:pt x="75" y="23"/>
                        <a:pt x="79" y="32"/>
                      </a:cubicBezTo>
                      <a:cubicBezTo>
                        <a:pt x="87" y="52"/>
                        <a:pt x="66" y="75"/>
                        <a:pt x="47" y="77"/>
                      </a:cubicBezTo>
                      <a:cubicBezTo>
                        <a:pt x="27" y="79"/>
                        <a:pt x="6" y="63"/>
                        <a:pt x="7" y="43"/>
                      </a:cubicBezTo>
                      <a:cubicBezTo>
                        <a:pt x="7" y="32"/>
                        <a:pt x="16" y="20"/>
                        <a:pt x="25" y="13"/>
                      </a:cubicBezTo>
                      <a:cubicBezTo>
                        <a:pt x="33" y="8"/>
                        <a:pt x="46" y="1"/>
                        <a:pt x="54" y="7"/>
                      </a:cubicBezTo>
                      <a:cubicBezTo>
                        <a:pt x="55" y="8"/>
                        <a:pt x="55" y="6"/>
                        <a:pt x="55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1" name="Freeform 96"/>
                <p:cNvSpPr/>
                <p:nvPr/>
              </p:nvSpPr>
              <p:spPr bwMode="auto">
                <a:xfrm>
                  <a:off x="1063625" y="2144713"/>
                  <a:ext cx="73025" cy="74613"/>
                </a:xfrm>
                <a:custGeom>
                  <a:avLst/>
                  <a:gdLst>
                    <a:gd name="T0" fmla="*/ 0 w 70"/>
                    <a:gd name="T1" fmla="*/ 24 h 70"/>
                    <a:gd name="T2" fmla="*/ 13 w 70"/>
                    <a:gd name="T3" fmla="*/ 37 h 70"/>
                    <a:gd name="T4" fmla="*/ 27 w 70"/>
                    <a:gd name="T5" fmla="*/ 39 h 70"/>
                    <a:gd name="T6" fmla="*/ 43 w 70"/>
                    <a:gd name="T7" fmla="*/ 40 h 70"/>
                    <a:gd name="T8" fmla="*/ 44 w 70"/>
                    <a:gd name="T9" fmla="*/ 47 h 70"/>
                    <a:gd name="T10" fmla="*/ 49 w 70"/>
                    <a:gd name="T11" fmla="*/ 68 h 70"/>
                    <a:gd name="T12" fmla="*/ 50 w 70"/>
                    <a:gd name="T13" fmla="*/ 69 h 70"/>
                    <a:gd name="T14" fmla="*/ 61 w 70"/>
                    <a:gd name="T15" fmla="*/ 48 h 70"/>
                    <a:gd name="T16" fmla="*/ 64 w 70"/>
                    <a:gd name="T17" fmla="*/ 36 h 70"/>
                    <a:gd name="T18" fmla="*/ 48 w 70"/>
                    <a:gd name="T19" fmla="*/ 32 h 70"/>
                    <a:gd name="T20" fmla="*/ 33 w 70"/>
                    <a:gd name="T21" fmla="*/ 35 h 70"/>
                    <a:gd name="T22" fmla="*/ 28 w 70"/>
                    <a:gd name="T23" fmla="*/ 34 h 70"/>
                    <a:gd name="T24" fmla="*/ 30 w 70"/>
                    <a:gd name="T25" fmla="*/ 26 h 70"/>
                    <a:gd name="T26" fmla="*/ 36 w 70"/>
                    <a:gd name="T27" fmla="*/ 22 h 70"/>
                    <a:gd name="T28" fmla="*/ 42 w 70"/>
                    <a:gd name="T29" fmla="*/ 11 h 70"/>
                    <a:gd name="T30" fmla="*/ 41 w 70"/>
                    <a:gd name="T31" fmla="*/ 1 h 70"/>
                    <a:gd name="T32" fmla="*/ 41 w 70"/>
                    <a:gd name="T33" fmla="*/ 0 h 70"/>
                    <a:gd name="T34" fmla="*/ 37 w 70"/>
                    <a:gd name="T35" fmla="*/ 6 h 70"/>
                    <a:gd name="T36" fmla="*/ 39 w 70"/>
                    <a:gd name="T37" fmla="*/ 10 h 70"/>
                    <a:gd name="T38" fmla="*/ 37 w 70"/>
                    <a:gd name="T39" fmla="*/ 18 h 70"/>
                    <a:gd name="T40" fmla="*/ 24 w 70"/>
                    <a:gd name="T41" fmla="*/ 28 h 70"/>
                    <a:gd name="T42" fmla="*/ 56 w 70"/>
                    <a:gd name="T43" fmla="*/ 32 h 70"/>
                    <a:gd name="T44" fmla="*/ 55 w 70"/>
                    <a:gd name="T45" fmla="*/ 57 h 70"/>
                    <a:gd name="T46" fmla="*/ 52 w 70"/>
                    <a:gd name="T47" fmla="*/ 62 h 70"/>
                    <a:gd name="T48" fmla="*/ 51 w 70"/>
                    <a:gd name="T49" fmla="*/ 67 h 70"/>
                    <a:gd name="T50" fmla="*/ 53 w 70"/>
                    <a:gd name="T51" fmla="*/ 62 h 70"/>
                    <a:gd name="T52" fmla="*/ 50 w 70"/>
                    <a:gd name="T53" fmla="*/ 54 h 70"/>
                    <a:gd name="T54" fmla="*/ 45 w 70"/>
                    <a:gd name="T55" fmla="*/ 40 h 70"/>
                    <a:gd name="T56" fmla="*/ 27 w 70"/>
                    <a:gd name="T57" fmla="*/ 38 h 70"/>
                    <a:gd name="T58" fmla="*/ 6 w 70"/>
                    <a:gd name="T59" fmla="*/ 26 h 70"/>
                    <a:gd name="T60" fmla="*/ 0 w 70"/>
                    <a:gd name="T61" fmla="*/ 23 h 70"/>
                    <a:gd name="T62" fmla="*/ 0 w 70"/>
                    <a:gd name="T63" fmla="*/ 24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0" h="70">
                      <a:moveTo>
                        <a:pt x="0" y="24"/>
                      </a:moveTo>
                      <a:cubicBezTo>
                        <a:pt x="5" y="24"/>
                        <a:pt x="9" y="35"/>
                        <a:pt x="13" y="37"/>
                      </a:cubicBezTo>
                      <a:cubicBezTo>
                        <a:pt x="18" y="40"/>
                        <a:pt x="23" y="40"/>
                        <a:pt x="27" y="39"/>
                      </a:cubicBezTo>
                      <a:cubicBezTo>
                        <a:pt x="31" y="38"/>
                        <a:pt x="41" y="35"/>
                        <a:pt x="43" y="40"/>
                      </a:cubicBezTo>
                      <a:cubicBezTo>
                        <a:pt x="44" y="42"/>
                        <a:pt x="44" y="45"/>
                        <a:pt x="44" y="47"/>
                      </a:cubicBezTo>
                      <a:cubicBezTo>
                        <a:pt x="45" y="55"/>
                        <a:pt x="55" y="57"/>
                        <a:pt x="49" y="68"/>
                      </a:cubicBezTo>
                      <a:cubicBezTo>
                        <a:pt x="48" y="69"/>
                        <a:pt x="49" y="70"/>
                        <a:pt x="50" y="69"/>
                      </a:cubicBezTo>
                      <a:cubicBezTo>
                        <a:pt x="54" y="62"/>
                        <a:pt x="58" y="55"/>
                        <a:pt x="61" y="48"/>
                      </a:cubicBezTo>
                      <a:cubicBezTo>
                        <a:pt x="62" y="45"/>
                        <a:pt x="65" y="40"/>
                        <a:pt x="64" y="36"/>
                      </a:cubicBezTo>
                      <a:cubicBezTo>
                        <a:pt x="62" y="29"/>
                        <a:pt x="53" y="31"/>
                        <a:pt x="48" y="32"/>
                      </a:cubicBezTo>
                      <a:cubicBezTo>
                        <a:pt x="43" y="33"/>
                        <a:pt x="38" y="35"/>
                        <a:pt x="33" y="35"/>
                      </a:cubicBezTo>
                      <a:cubicBezTo>
                        <a:pt x="31" y="35"/>
                        <a:pt x="30" y="35"/>
                        <a:pt x="28" y="34"/>
                      </a:cubicBezTo>
                      <a:cubicBezTo>
                        <a:pt x="26" y="30"/>
                        <a:pt x="27" y="27"/>
                        <a:pt x="30" y="26"/>
                      </a:cubicBezTo>
                      <a:cubicBezTo>
                        <a:pt x="32" y="25"/>
                        <a:pt x="34" y="24"/>
                        <a:pt x="36" y="22"/>
                      </a:cubicBezTo>
                      <a:cubicBezTo>
                        <a:pt x="38" y="21"/>
                        <a:pt x="42" y="14"/>
                        <a:pt x="42" y="11"/>
                      </a:cubicBezTo>
                      <a:cubicBezTo>
                        <a:pt x="42" y="10"/>
                        <a:pt x="33" y="1"/>
                        <a:pt x="41" y="1"/>
                      </a:cubicBezTo>
                      <a:cubicBezTo>
                        <a:pt x="42" y="1"/>
                        <a:pt x="42" y="0"/>
                        <a:pt x="41" y="0"/>
                      </a:cubicBezTo>
                      <a:cubicBezTo>
                        <a:pt x="36" y="0"/>
                        <a:pt x="35" y="2"/>
                        <a:pt x="37" y="6"/>
                      </a:cubicBezTo>
                      <a:cubicBezTo>
                        <a:pt x="37" y="7"/>
                        <a:pt x="39" y="8"/>
                        <a:pt x="39" y="10"/>
                      </a:cubicBezTo>
                      <a:cubicBezTo>
                        <a:pt x="41" y="12"/>
                        <a:pt x="39" y="15"/>
                        <a:pt x="37" y="18"/>
                      </a:cubicBezTo>
                      <a:cubicBezTo>
                        <a:pt x="35" y="24"/>
                        <a:pt x="27" y="23"/>
                        <a:pt x="24" y="28"/>
                      </a:cubicBezTo>
                      <a:cubicBezTo>
                        <a:pt x="16" y="43"/>
                        <a:pt x="52" y="32"/>
                        <a:pt x="56" y="32"/>
                      </a:cubicBezTo>
                      <a:cubicBezTo>
                        <a:pt x="70" y="32"/>
                        <a:pt x="58" y="52"/>
                        <a:pt x="55" y="57"/>
                      </a:cubicBezTo>
                      <a:cubicBezTo>
                        <a:pt x="54" y="59"/>
                        <a:pt x="53" y="61"/>
                        <a:pt x="52" y="62"/>
                      </a:cubicBezTo>
                      <a:cubicBezTo>
                        <a:pt x="50" y="64"/>
                        <a:pt x="50" y="65"/>
                        <a:pt x="51" y="67"/>
                      </a:cubicBezTo>
                      <a:cubicBezTo>
                        <a:pt x="52" y="65"/>
                        <a:pt x="53" y="63"/>
                        <a:pt x="53" y="62"/>
                      </a:cubicBezTo>
                      <a:cubicBezTo>
                        <a:pt x="53" y="59"/>
                        <a:pt x="53" y="56"/>
                        <a:pt x="50" y="54"/>
                      </a:cubicBezTo>
                      <a:cubicBezTo>
                        <a:pt x="45" y="49"/>
                        <a:pt x="46" y="46"/>
                        <a:pt x="45" y="40"/>
                      </a:cubicBezTo>
                      <a:cubicBezTo>
                        <a:pt x="44" y="33"/>
                        <a:pt x="31" y="37"/>
                        <a:pt x="27" y="38"/>
                      </a:cubicBezTo>
                      <a:cubicBezTo>
                        <a:pt x="17" y="40"/>
                        <a:pt x="11" y="35"/>
                        <a:pt x="6" y="26"/>
                      </a:cubicBezTo>
                      <a:cubicBezTo>
                        <a:pt x="5" y="24"/>
                        <a:pt x="3" y="23"/>
                        <a:pt x="0" y="23"/>
                      </a:cubicBezTo>
                      <a:cubicBezTo>
                        <a:pt x="0" y="22"/>
                        <a:pt x="0" y="24"/>
                        <a:pt x="0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2" name="Freeform 99"/>
                <p:cNvSpPr/>
                <p:nvPr/>
              </p:nvSpPr>
              <p:spPr bwMode="auto">
                <a:xfrm>
                  <a:off x="1104900" y="2179638"/>
                  <a:ext cx="25400" cy="30163"/>
                </a:xfrm>
                <a:custGeom>
                  <a:avLst/>
                  <a:gdLst>
                    <a:gd name="T0" fmla="*/ 2 w 24"/>
                    <a:gd name="T1" fmla="*/ 6 h 28"/>
                    <a:gd name="T2" fmla="*/ 5 w 24"/>
                    <a:gd name="T3" fmla="*/ 6 h 28"/>
                    <a:gd name="T4" fmla="*/ 5 w 24"/>
                    <a:gd name="T5" fmla="*/ 13 h 28"/>
                    <a:gd name="T6" fmla="*/ 8 w 24"/>
                    <a:gd name="T7" fmla="*/ 19 h 28"/>
                    <a:gd name="T8" fmla="*/ 11 w 24"/>
                    <a:gd name="T9" fmla="*/ 22 h 28"/>
                    <a:gd name="T10" fmla="*/ 13 w 24"/>
                    <a:gd name="T11" fmla="*/ 25 h 28"/>
                    <a:gd name="T12" fmla="*/ 14 w 24"/>
                    <a:gd name="T13" fmla="*/ 27 h 28"/>
                    <a:gd name="T14" fmla="*/ 16 w 24"/>
                    <a:gd name="T15" fmla="*/ 17 h 28"/>
                    <a:gd name="T16" fmla="*/ 17 w 24"/>
                    <a:gd name="T17" fmla="*/ 16 h 28"/>
                    <a:gd name="T18" fmla="*/ 18 w 24"/>
                    <a:gd name="T19" fmla="*/ 16 h 28"/>
                    <a:gd name="T20" fmla="*/ 20 w 24"/>
                    <a:gd name="T21" fmla="*/ 14 h 28"/>
                    <a:gd name="T22" fmla="*/ 21 w 24"/>
                    <a:gd name="T23" fmla="*/ 8 h 28"/>
                    <a:gd name="T24" fmla="*/ 14 w 24"/>
                    <a:gd name="T25" fmla="*/ 10 h 28"/>
                    <a:gd name="T26" fmla="*/ 13 w 24"/>
                    <a:gd name="T27" fmla="*/ 14 h 28"/>
                    <a:gd name="T28" fmla="*/ 9 w 24"/>
                    <a:gd name="T29" fmla="*/ 11 h 28"/>
                    <a:gd name="T30" fmla="*/ 10 w 24"/>
                    <a:gd name="T31" fmla="*/ 15 h 28"/>
                    <a:gd name="T32" fmla="*/ 7 w 24"/>
                    <a:gd name="T33" fmla="*/ 6 h 28"/>
                    <a:gd name="T34" fmla="*/ 20 w 24"/>
                    <a:gd name="T35" fmla="*/ 10 h 28"/>
                    <a:gd name="T36" fmla="*/ 18 w 24"/>
                    <a:gd name="T37" fmla="*/ 16 h 28"/>
                    <a:gd name="T38" fmla="*/ 14 w 24"/>
                    <a:gd name="T39" fmla="*/ 16 h 28"/>
                    <a:gd name="T40" fmla="*/ 11 w 24"/>
                    <a:gd name="T41" fmla="*/ 18 h 28"/>
                    <a:gd name="T42" fmla="*/ 7 w 24"/>
                    <a:gd name="T43" fmla="*/ 19 h 28"/>
                    <a:gd name="T44" fmla="*/ 17 w 24"/>
                    <a:gd name="T45" fmla="*/ 4 h 28"/>
                    <a:gd name="T46" fmla="*/ 11 w 24"/>
                    <a:gd name="T47" fmla="*/ 14 h 28"/>
                    <a:gd name="T48" fmla="*/ 9 w 24"/>
                    <a:gd name="T49" fmla="*/ 18 h 28"/>
                    <a:gd name="T50" fmla="*/ 10 w 24"/>
                    <a:gd name="T51" fmla="*/ 11 h 28"/>
                    <a:gd name="T52" fmla="*/ 10 w 24"/>
                    <a:gd name="T53" fmla="*/ 6 h 28"/>
                    <a:gd name="T54" fmla="*/ 13 w 24"/>
                    <a:gd name="T55" fmla="*/ 8 h 28"/>
                    <a:gd name="T56" fmla="*/ 12 w 24"/>
                    <a:gd name="T57" fmla="*/ 11 h 28"/>
                    <a:gd name="T58" fmla="*/ 17 w 24"/>
                    <a:gd name="T59" fmla="*/ 4 h 28"/>
                    <a:gd name="T60" fmla="*/ 8 w 24"/>
                    <a:gd name="T61" fmla="*/ 21 h 28"/>
                    <a:gd name="T62" fmla="*/ 11 w 24"/>
                    <a:gd name="T63" fmla="*/ 18 h 28"/>
                    <a:gd name="T64" fmla="*/ 13 w 24"/>
                    <a:gd name="T65" fmla="*/ 25 h 28"/>
                    <a:gd name="T66" fmla="*/ 15 w 24"/>
                    <a:gd name="T67" fmla="*/ 23 h 28"/>
                    <a:gd name="T68" fmla="*/ 15 w 24"/>
                    <a:gd name="T69" fmla="*/ 14 h 28"/>
                    <a:gd name="T70" fmla="*/ 7 w 24"/>
                    <a:gd name="T71" fmla="*/ 6 h 28"/>
                    <a:gd name="T72" fmla="*/ 10 w 24"/>
                    <a:gd name="T73" fmla="*/ 15 h 28"/>
                    <a:gd name="T74" fmla="*/ 9 w 24"/>
                    <a:gd name="T75" fmla="*/ 12 h 28"/>
                    <a:gd name="T76" fmla="*/ 13 w 24"/>
                    <a:gd name="T77" fmla="*/ 15 h 28"/>
                    <a:gd name="T78" fmla="*/ 14 w 24"/>
                    <a:gd name="T79" fmla="*/ 10 h 28"/>
                    <a:gd name="T80" fmla="*/ 22 w 24"/>
                    <a:gd name="T81" fmla="*/ 8 h 28"/>
                    <a:gd name="T82" fmla="*/ 22 w 24"/>
                    <a:gd name="T83" fmla="*/ 14 h 28"/>
                    <a:gd name="T84" fmla="*/ 20 w 24"/>
                    <a:gd name="T85" fmla="*/ 16 h 28"/>
                    <a:gd name="T86" fmla="*/ 18 w 24"/>
                    <a:gd name="T87" fmla="*/ 16 h 28"/>
                    <a:gd name="T88" fmla="*/ 18 w 24"/>
                    <a:gd name="T89" fmla="*/ 18 h 28"/>
                    <a:gd name="T90" fmla="*/ 15 w 24"/>
                    <a:gd name="T91" fmla="*/ 27 h 28"/>
                    <a:gd name="T92" fmla="*/ 15 w 24"/>
                    <a:gd name="T93" fmla="*/ 25 h 28"/>
                    <a:gd name="T94" fmla="*/ 12 w 24"/>
                    <a:gd name="T95" fmla="*/ 22 h 28"/>
                    <a:gd name="T96" fmla="*/ 9 w 24"/>
                    <a:gd name="T97" fmla="*/ 19 h 28"/>
                    <a:gd name="T98" fmla="*/ 6 w 24"/>
                    <a:gd name="T99" fmla="*/ 14 h 28"/>
                    <a:gd name="T100" fmla="*/ 6 w 24"/>
                    <a:gd name="T101" fmla="*/ 6 h 28"/>
                    <a:gd name="T102" fmla="*/ 0 w 24"/>
                    <a:gd name="T103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4" h="28"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5"/>
                        <a:pt x="1" y="6"/>
                        <a:pt x="2" y="6"/>
                      </a:cubicBezTo>
                      <a:cubicBezTo>
                        <a:pt x="2" y="7"/>
                        <a:pt x="3" y="7"/>
                        <a:pt x="3" y="7"/>
                      </a:cubicBezTo>
                      <a:cubicBezTo>
                        <a:pt x="4" y="6"/>
                        <a:pt x="5" y="5"/>
                        <a:pt x="6" y="4"/>
                      </a:cubicBezTo>
                      <a:cubicBezTo>
                        <a:pt x="5" y="4"/>
                        <a:pt x="5" y="4"/>
                        <a:pt x="4" y="3"/>
                      </a:cubicBezTo>
                      <a:cubicBezTo>
                        <a:pt x="5" y="4"/>
                        <a:pt x="5" y="5"/>
                        <a:pt x="5" y="6"/>
                      </a:cubicBezTo>
                      <a:cubicBezTo>
                        <a:pt x="5" y="7"/>
                        <a:pt x="6" y="7"/>
                        <a:pt x="6" y="6"/>
                      </a:cubicBezTo>
                      <a:cubicBezTo>
                        <a:pt x="7" y="5"/>
                        <a:pt x="7" y="4"/>
                        <a:pt x="7" y="3"/>
                      </a:cubicBezTo>
                      <a:cubicBezTo>
                        <a:pt x="7" y="3"/>
                        <a:pt x="7" y="3"/>
                        <a:pt x="6" y="3"/>
                      </a:cubicBezTo>
                      <a:cubicBezTo>
                        <a:pt x="6" y="7"/>
                        <a:pt x="5" y="10"/>
                        <a:pt x="5" y="13"/>
                      </a:cubicBezTo>
                      <a:cubicBezTo>
                        <a:pt x="4" y="14"/>
                        <a:pt x="6" y="15"/>
                        <a:pt x="6" y="14"/>
                      </a:cubicBezTo>
                      <a:cubicBezTo>
                        <a:pt x="7" y="10"/>
                        <a:pt x="8" y="7"/>
                        <a:pt x="9" y="3"/>
                      </a:cubicBezTo>
                      <a:cubicBezTo>
                        <a:pt x="9" y="3"/>
                        <a:pt x="8" y="3"/>
                        <a:pt x="8" y="3"/>
                      </a:cubicBezTo>
                      <a:cubicBezTo>
                        <a:pt x="9" y="8"/>
                        <a:pt x="7" y="14"/>
                        <a:pt x="8" y="19"/>
                      </a:cubicBezTo>
                      <a:cubicBezTo>
                        <a:pt x="8" y="20"/>
                        <a:pt x="9" y="20"/>
                        <a:pt x="9" y="19"/>
                      </a:cubicBezTo>
                      <a:cubicBezTo>
                        <a:pt x="11" y="15"/>
                        <a:pt x="11" y="10"/>
                        <a:pt x="12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11"/>
                        <a:pt x="11" y="16"/>
                        <a:pt x="11" y="22"/>
                      </a:cubicBezTo>
                      <a:cubicBezTo>
                        <a:pt x="11" y="23"/>
                        <a:pt x="12" y="23"/>
                        <a:pt x="12" y="22"/>
                      </a:cubicBezTo>
                      <a:cubicBezTo>
                        <a:pt x="13" y="15"/>
                        <a:pt x="15" y="8"/>
                        <a:pt x="16" y="2"/>
                      </a:cubicBezTo>
                      <a:cubicBezTo>
                        <a:pt x="16" y="1"/>
                        <a:pt x="16" y="1"/>
                        <a:pt x="15" y="1"/>
                      </a:cubicBezTo>
                      <a:cubicBezTo>
                        <a:pt x="15" y="9"/>
                        <a:pt x="14" y="17"/>
                        <a:pt x="13" y="25"/>
                      </a:cubicBezTo>
                      <a:cubicBezTo>
                        <a:pt x="14" y="25"/>
                        <a:pt x="14" y="25"/>
                        <a:pt x="15" y="25"/>
                      </a:cubicBezTo>
                      <a:cubicBezTo>
                        <a:pt x="15" y="18"/>
                        <a:pt x="16" y="11"/>
                        <a:pt x="17" y="3"/>
                      </a:cubicBezTo>
                      <a:cubicBezTo>
                        <a:pt x="17" y="3"/>
                        <a:pt x="16" y="3"/>
                        <a:pt x="16" y="3"/>
                      </a:cubicBezTo>
                      <a:cubicBezTo>
                        <a:pt x="16" y="11"/>
                        <a:pt x="14" y="19"/>
                        <a:pt x="14" y="27"/>
                      </a:cubicBezTo>
                      <a:cubicBezTo>
                        <a:pt x="14" y="28"/>
                        <a:pt x="15" y="28"/>
                        <a:pt x="15" y="27"/>
                      </a:cubicBezTo>
                      <a:cubicBezTo>
                        <a:pt x="16" y="19"/>
                        <a:pt x="18" y="12"/>
                        <a:pt x="20" y="5"/>
                      </a:cubicBezTo>
                      <a:cubicBezTo>
                        <a:pt x="19" y="5"/>
                        <a:pt x="19" y="5"/>
                        <a:pt x="18" y="5"/>
                      </a:cubicBezTo>
                      <a:cubicBezTo>
                        <a:pt x="18" y="9"/>
                        <a:pt x="17" y="13"/>
                        <a:pt x="16" y="17"/>
                      </a:cubicBezTo>
                      <a:cubicBezTo>
                        <a:pt x="17" y="17"/>
                        <a:pt x="17" y="17"/>
                        <a:pt x="18" y="17"/>
                      </a:cubicBezTo>
                      <a:cubicBezTo>
                        <a:pt x="18" y="12"/>
                        <a:pt x="19" y="7"/>
                        <a:pt x="20" y="3"/>
                      </a:cubicBezTo>
                      <a:cubicBezTo>
                        <a:pt x="19" y="3"/>
                        <a:pt x="19" y="2"/>
                        <a:pt x="18" y="2"/>
                      </a:cubicBezTo>
                      <a:cubicBezTo>
                        <a:pt x="19" y="7"/>
                        <a:pt x="18" y="11"/>
                        <a:pt x="17" y="16"/>
                      </a:cubicBezTo>
                      <a:cubicBezTo>
                        <a:pt x="18" y="16"/>
                        <a:pt x="18" y="16"/>
                        <a:pt x="18" y="16"/>
                      </a:cubicBezTo>
                      <a:cubicBezTo>
                        <a:pt x="18" y="12"/>
                        <a:pt x="19" y="9"/>
                        <a:pt x="20" y="5"/>
                      </a:cubicBezTo>
                      <a:cubicBezTo>
                        <a:pt x="20" y="5"/>
                        <a:pt x="19" y="5"/>
                        <a:pt x="19" y="5"/>
                      </a:cubicBezTo>
                      <a:cubicBezTo>
                        <a:pt x="19" y="9"/>
                        <a:pt x="19" y="12"/>
                        <a:pt x="18" y="16"/>
                      </a:cubicBezTo>
                      <a:cubicBezTo>
                        <a:pt x="19" y="16"/>
                        <a:pt x="19" y="16"/>
                        <a:pt x="20" y="16"/>
                      </a:cubicBezTo>
                      <a:cubicBezTo>
                        <a:pt x="20" y="11"/>
                        <a:pt x="21" y="7"/>
                        <a:pt x="22" y="3"/>
                      </a:cubicBezTo>
                      <a:cubicBezTo>
                        <a:pt x="22" y="3"/>
                        <a:pt x="21" y="3"/>
                        <a:pt x="21" y="3"/>
                      </a:cubicBezTo>
                      <a:cubicBezTo>
                        <a:pt x="21" y="6"/>
                        <a:pt x="20" y="10"/>
                        <a:pt x="20" y="14"/>
                      </a:cubicBezTo>
                      <a:cubicBezTo>
                        <a:pt x="21" y="14"/>
                        <a:pt x="21" y="14"/>
                        <a:pt x="22" y="14"/>
                      </a:cubicBezTo>
                      <a:cubicBezTo>
                        <a:pt x="22" y="9"/>
                        <a:pt x="23" y="5"/>
                        <a:pt x="24" y="1"/>
                      </a:cubicBezTo>
                      <a:cubicBezTo>
                        <a:pt x="24" y="1"/>
                        <a:pt x="23" y="1"/>
                        <a:pt x="23" y="1"/>
                      </a:cubicBezTo>
                      <a:cubicBezTo>
                        <a:pt x="22" y="3"/>
                        <a:pt x="22" y="6"/>
                        <a:pt x="21" y="8"/>
                      </a:cubicBezTo>
                      <a:cubicBezTo>
                        <a:pt x="21" y="8"/>
                        <a:pt x="22" y="8"/>
                        <a:pt x="22" y="8"/>
                      </a:cubicBezTo>
                      <a:cubicBezTo>
                        <a:pt x="21" y="6"/>
                        <a:pt x="20" y="5"/>
                        <a:pt x="19" y="3"/>
                      </a:cubicBezTo>
                      <a:cubicBezTo>
                        <a:pt x="19" y="3"/>
                        <a:pt x="18" y="3"/>
                        <a:pt x="18" y="3"/>
                      </a:cubicBezTo>
                      <a:cubicBezTo>
                        <a:pt x="16" y="5"/>
                        <a:pt x="15" y="7"/>
                        <a:pt x="14" y="10"/>
                      </a:cubicBezTo>
                      <a:cubicBezTo>
                        <a:pt x="15" y="10"/>
                        <a:pt x="15" y="10"/>
                        <a:pt x="16" y="10"/>
                      </a:cubicBezTo>
                      <a:cubicBezTo>
                        <a:pt x="16" y="8"/>
                        <a:pt x="16" y="6"/>
                        <a:pt x="17" y="3"/>
                      </a:cubicBezTo>
                      <a:cubicBezTo>
                        <a:pt x="17" y="2"/>
                        <a:pt x="15" y="2"/>
                        <a:pt x="15" y="3"/>
                      </a:cubicBezTo>
                      <a:cubicBezTo>
                        <a:pt x="14" y="7"/>
                        <a:pt x="14" y="11"/>
                        <a:pt x="13" y="14"/>
                      </a:cubicBezTo>
                      <a:cubicBezTo>
                        <a:pt x="14" y="14"/>
                        <a:pt x="14" y="15"/>
                        <a:pt x="15" y="15"/>
                      </a:cubicBezTo>
                      <a:cubicBezTo>
                        <a:pt x="15" y="10"/>
                        <a:pt x="15" y="6"/>
                        <a:pt x="14" y="2"/>
                      </a:cubicBezTo>
                      <a:cubicBezTo>
                        <a:pt x="14" y="1"/>
                        <a:pt x="13" y="1"/>
                        <a:pt x="13" y="2"/>
                      </a:cubicBezTo>
                      <a:cubicBezTo>
                        <a:pt x="11" y="5"/>
                        <a:pt x="10" y="8"/>
                        <a:pt x="9" y="11"/>
                      </a:cubicBezTo>
                      <a:cubicBezTo>
                        <a:pt x="10" y="11"/>
                        <a:pt x="10" y="12"/>
                        <a:pt x="11" y="12"/>
                      </a:cubicBezTo>
                      <a:cubicBezTo>
                        <a:pt x="10" y="8"/>
                        <a:pt x="11" y="5"/>
                        <a:pt x="11" y="1"/>
                      </a:cubicBezTo>
                      <a:cubicBezTo>
                        <a:pt x="11" y="1"/>
                        <a:pt x="10" y="1"/>
                        <a:pt x="10" y="1"/>
                      </a:cubicBezTo>
                      <a:cubicBezTo>
                        <a:pt x="11" y="6"/>
                        <a:pt x="10" y="10"/>
                        <a:pt x="10" y="15"/>
                      </a:cubicBezTo>
                      <a:cubicBezTo>
                        <a:pt x="10" y="16"/>
                        <a:pt x="11" y="16"/>
                        <a:pt x="11" y="15"/>
                      </a:cubicBezTo>
                      <a:cubicBezTo>
                        <a:pt x="12" y="11"/>
                        <a:pt x="12" y="7"/>
                        <a:pt x="11" y="3"/>
                      </a:cubicBezTo>
                      <a:cubicBezTo>
                        <a:pt x="11" y="3"/>
                        <a:pt x="10" y="3"/>
                        <a:pt x="10" y="3"/>
                      </a:cubicBezTo>
                      <a:cubicBezTo>
                        <a:pt x="9" y="4"/>
                        <a:pt x="8" y="5"/>
                        <a:pt x="7" y="6"/>
                      </a:cubicBezTo>
                      <a:cubicBezTo>
                        <a:pt x="8" y="7"/>
                        <a:pt x="8" y="7"/>
                        <a:pt x="9" y="7"/>
                      </a:cubicBezTo>
                      <a:cubicBezTo>
                        <a:pt x="12" y="1"/>
                        <a:pt x="14" y="12"/>
                        <a:pt x="14" y="14"/>
                      </a:cubicBezTo>
                      <a:cubicBezTo>
                        <a:pt x="15" y="15"/>
                        <a:pt x="15" y="15"/>
                        <a:pt x="16" y="15"/>
                      </a:cubicBezTo>
                      <a:cubicBezTo>
                        <a:pt x="17" y="13"/>
                        <a:pt x="18" y="11"/>
                        <a:pt x="20" y="10"/>
                      </a:cubicBezTo>
                      <a:cubicBezTo>
                        <a:pt x="20" y="10"/>
                        <a:pt x="19" y="9"/>
                        <a:pt x="19" y="9"/>
                      </a:cubicBezTo>
                      <a:cubicBezTo>
                        <a:pt x="19" y="14"/>
                        <a:pt x="18" y="18"/>
                        <a:pt x="15" y="23"/>
                      </a:cubicBezTo>
                      <a:cubicBezTo>
                        <a:pt x="16" y="23"/>
                        <a:pt x="16" y="23"/>
                        <a:pt x="17" y="23"/>
                      </a:cubicBezTo>
                      <a:cubicBezTo>
                        <a:pt x="17" y="20"/>
                        <a:pt x="17" y="18"/>
                        <a:pt x="18" y="16"/>
                      </a:cubicBezTo>
                      <a:cubicBezTo>
                        <a:pt x="18" y="16"/>
                        <a:pt x="17" y="16"/>
                        <a:pt x="17" y="16"/>
                      </a:cubicBezTo>
                      <a:cubicBezTo>
                        <a:pt x="16" y="19"/>
                        <a:pt x="14" y="22"/>
                        <a:pt x="13" y="25"/>
                      </a:cubicBezTo>
                      <a:cubicBezTo>
                        <a:pt x="14" y="25"/>
                        <a:pt x="14" y="25"/>
                        <a:pt x="15" y="25"/>
                      </a:cubicBezTo>
                      <a:cubicBezTo>
                        <a:pt x="15" y="22"/>
                        <a:pt x="15" y="19"/>
                        <a:pt x="14" y="16"/>
                      </a:cubicBezTo>
                      <a:cubicBezTo>
                        <a:pt x="13" y="14"/>
                        <a:pt x="10" y="14"/>
                        <a:pt x="9" y="11"/>
                      </a:cubicBezTo>
                      <a:cubicBezTo>
                        <a:pt x="9" y="11"/>
                        <a:pt x="7" y="11"/>
                        <a:pt x="8" y="12"/>
                      </a:cubicBezTo>
                      <a:cubicBezTo>
                        <a:pt x="9" y="14"/>
                        <a:pt x="9" y="16"/>
                        <a:pt x="10" y="18"/>
                      </a:cubicBezTo>
                      <a:cubicBezTo>
                        <a:pt x="10" y="19"/>
                        <a:pt x="12" y="19"/>
                        <a:pt x="11" y="18"/>
                      </a:cubicBezTo>
                      <a:cubicBezTo>
                        <a:pt x="11" y="15"/>
                        <a:pt x="10" y="12"/>
                        <a:pt x="10" y="9"/>
                      </a:cubicBezTo>
                      <a:cubicBezTo>
                        <a:pt x="10" y="8"/>
                        <a:pt x="9" y="8"/>
                        <a:pt x="9" y="9"/>
                      </a:cubicBezTo>
                      <a:cubicBezTo>
                        <a:pt x="9" y="11"/>
                        <a:pt x="9" y="13"/>
                        <a:pt x="9" y="15"/>
                      </a:cubicBezTo>
                      <a:cubicBezTo>
                        <a:pt x="9" y="15"/>
                        <a:pt x="8" y="20"/>
                        <a:pt x="7" y="19"/>
                      </a:cubicBezTo>
                      <a:cubicBezTo>
                        <a:pt x="6" y="18"/>
                        <a:pt x="6" y="16"/>
                        <a:pt x="6" y="15"/>
                      </a:cubicBezTo>
                      <a:cubicBezTo>
                        <a:pt x="5" y="11"/>
                        <a:pt x="6" y="11"/>
                        <a:pt x="9" y="9"/>
                      </a:cubicBezTo>
                      <a:cubicBezTo>
                        <a:pt x="11" y="7"/>
                        <a:pt x="2" y="12"/>
                        <a:pt x="12" y="5"/>
                      </a:cubicBezTo>
                      <a:cubicBezTo>
                        <a:pt x="13" y="4"/>
                        <a:pt x="15" y="4"/>
                        <a:pt x="17" y="4"/>
                      </a:cubicBezTo>
                      <a:cubicBezTo>
                        <a:pt x="18" y="4"/>
                        <a:pt x="18" y="2"/>
                        <a:pt x="17" y="2"/>
                      </a:cubicBezTo>
                      <a:cubicBezTo>
                        <a:pt x="16" y="2"/>
                        <a:pt x="15" y="2"/>
                        <a:pt x="15" y="2"/>
                      </a:cubicBezTo>
                      <a:cubicBezTo>
                        <a:pt x="14" y="2"/>
                        <a:pt x="14" y="3"/>
                        <a:pt x="14" y="3"/>
                      </a:cubicBezTo>
                      <a:cubicBezTo>
                        <a:pt x="14" y="7"/>
                        <a:pt x="12" y="10"/>
                        <a:pt x="11" y="14"/>
                      </a:cubicBezTo>
                      <a:cubicBezTo>
                        <a:pt x="11" y="14"/>
                        <a:pt x="11" y="14"/>
                        <a:pt x="12" y="14"/>
                      </a:cubicBezTo>
                      <a:cubicBezTo>
                        <a:pt x="12" y="13"/>
                        <a:pt x="12" y="12"/>
                        <a:pt x="12" y="11"/>
                      </a:cubicBezTo>
                      <a:cubicBezTo>
                        <a:pt x="11" y="11"/>
                        <a:pt x="10" y="11"/>
                        <a:pt x="10" y="11"/>
                      </a:cubicBezTo>
                      <a:cubicBezTo>
                        <a:pt x="10" y="14"/>
                        <a:pt x="10" y="16"/>
                        <a:pt x="9" y="18"/>
                      </a:cubicBezTo>
                      <a:cubicBezTo>
                        <a:pt x="9" y="19"/>
                        <a:pt x="11" y="19"/>
                        <a:pt x="11" y="18"/>
                      </a:cubicBezTo>
                      <a:cubicBezTo>
                        <a:pt x="12" y="15"/>
                        <a:pt x="12" y="11"/>
                        <a:pt x="13" y="8"/>
                      </a:cubicBezTo>
                      <a:cubicBezTo>
                        <a:pt x="13" y="7"/>
                        <a:pt x="12" y="7"/>
                        <a:pt x="11" y="7"/>
                      </a:cubicBezTo>
                      <a:cubicBezTo>
                        <a:pt x="11" y="9"/>
                        <a:pt x="11" y="10"/>
                        <a:pt x="10" y="11"/>
                      </a:cubicBezTo>
                      <a:cubicBezTo>
                        <a:pt x="9" y="11"/>
                        <a:pt x="8" y="11"/>
                        <a:pt x="8" y="11"/>
                      </a:cubicBezTo>
                      <a:cubicBezTo>
                        <a:pt x="8" y="9"/>
                        <a:pt x="9" y="8"/>
                        <a:pt x="11" y="8"/>
                      </a:cubicBezTo>
                      <a:cubicBezTo>
                        <a:pt x="12" y="9"/>
                        <a:pt x="13" y="8"/>
                        <a:pt x="13" y="8"/>
                      </a:cubicBezTo>
                      <a:cubicBezTo>
                        <a:pt x="12" y="6"/>
                        <a:pt x="12" y="7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7" y="8"/>
                        <a:pt x="6" y="10"/>
                        <a:pt x="5" y="13"/>
                      </a:cubicBezTo>
                      <a:cubicBezTo>
                        <a:pt x="5" y="13"/>
                        <a:pt x="5" y="14"/>
                        <a:pt x="5" y="14"/>
                      </a:cubicBezTo>
                      <a:cubicBezTo>
                        <a:pt x="10" y="15"/>
                        <a:pt x="12" y="12"/>
                        <a:pt x="13" y="8"/>
                      </a:cubicBezTo>
                      <a:cubicBezTo>
                        <a:pt x="12" y="8"/>
                        <a:pt x="12" y="8"/>
                        <a:pt x="11" y="8"/>
                      </a:cubicBezTo>
                      <a:cubicBezTo>
                        <a:pt x="11" y="11"/>
                        <a:pt x="11" y="14"/>
                        <a:pt x="9" y="18"/>
                      </a:cubicBezTo>
                      <a:cubicBezTo>
                        <a:pt x="10" y="18"/>
                        <a:pt x="10" y="18"/>
                        <a:pt x="11" y="18"/>
                      </a:cubicBezTo>
                      <a:cubicBezTo>
                        <a:pt x="11" y="16"/>
                        <a:pt x="11" y="14"/>
                        <a:pt x="12" y="11"/>
                      </a:cubicBezTo>
                      <a:cubicBezTo>
                        <a:pt x="11" y="11"/>
                        <a:pt x="11" y="11"/>
                        <a:pt x="10" y="11"/>
                      </a:cubicBezTo>
                      <a:cubicBezTo>
                        <a:pt x="10" y="13"/>
                        <a:pt x="10" y="13"/>
                        <a:pt x="11" y="14"/>
                      </a:cubicBezTo>
                      <a:cubicBezTo>
                        <a:pt x="11" y="15"/>
                        <a:pt x="12" y="15"/>
                        <a:pt x="12" y="14"/>
                      </a:cubicBezTo>
                      <a:cubicBezTo>
                        <a:pt x="13" y="12"/>
                        <a:pt x="14" y="4"/>
                        <a:pt x="17" y="4"/>
                      </a:cubicBezTo>
                      <a:cubicBezTo>
                        <a:pt x="17" y="3"/>
                        <a:pt x="17" y="3"/>
                        <a:pt x="17" y="2"/>
                      </a:cubicBezTo>
                      <a:cubicBezTo>
                        <a:pt x="11" y="3"/>
                        <a:pt x="9" y="6"/>
                        <a:pt x="5" y="9"/>
                      </a:cubicBezTo>
                      <a:cubicBezTo>
                        <a:pt x="2" y="12"/>
                        <a:pt x="5" y="19"/>
                        <a:pt x="7" y="21"/>
                      </a:cubicBezTo>
                      <a:cubicBezTo>
                        <a:pt x="8" y="22"/>
                        <a:pt x="8" y="21"/>
                        <a:pt x="8" y="21"/>
                      </a:cubicBezTo>
                      <a:cubicBezTo>
                        <a:pt x="12" y="18"/>
                        <a:pt x="10" y="13"/>
                        <a:pt x="10" y="9"/>
                      </a:cubicBezTo>
                      <a:cubicBezTo>
                        <a:pt x="10" y="9"/>
                        <a:pt x="9" y="9"/>
                        <a:pt x="9" y="9"/>
                      </a:cubicBezTo>
                      <a:cubicBezTo>
                        <a:pt x="9" y="12"/>
                        <a:pt x="10" y="15"/>
                        <a:pt x="10" y="18"/>
                      </a:cubicBezTo>
                      <a:cubicBezTo>
                        <a:pt x="10" y="18"/>
                        <a:pt x="11" y="18"/>
                        <a:pt x="11" y="18"/>
                      </a:cubicBezTo>
                      <a:cubicBezTo>
                        <a:pt x="11" y="16"/>
                        <a:pt x="10" y="14"/>
                        <a:pt x="9" y="12"/>
                      </a:cubicBezTo>
                      <a:cubicBezTo>
                        <a:pt x="9" y="12"/>
                        <a:pt x="8" y="12"/>
                        <a:pt x="8" y="12"/>
                      </a:cubicBezTo>
                      <a:cubicBezTo>
                        <a:pt x="9" y="14"/>
                        <a:pt x="9" y="15"/>
                        <a:pt x="11" y="15"/>
                      </a:cubicBezTo>
                      <a:cubicBezTo>
                        <a:pt x="14" y="17"/>
                        <a:pt x="13" y="22"/>
                        <a:pt x="13" y="25"/>
                      </a:cubicBezTo>
                      <a:cubicBezTo>
                        <a:pt x="13" y="26"/>
                        <a:pt x="15" y="26"/>
                        <a:pt x="15" y="25"/>
                      </a:cubicBezTo>
                      <a:cubicBezTo>
                        <a:pt x="16" y="22"/>
                        <a:pt x="17" y="19"/>
                        <a:pt x="18" y="16"/>
                      </a:cubicBezTo>
                      <a:cubicBezTo>
                        <a:pt x="19" y="15"/>
                        <a:pt x="17" y="15"/>
                        <a:pt x="17" y="16"/>
                      </a:cubicBezTo>
                      <a:cubicBezTo>
                        <a:pt x="16" y="18"/>
                        <a:pt x="15" y="20"/>
                        <a:pt x="15" y="23"/>
                      </a:cubicBezTo>
                      <a:cubicBezTo>
                        <a:pt x="15" y="24"/>
                        <a:pt x="16" y="24"/>
                        <a:pt x="17" y="23"/>
                      </a:cubicBezTo>
                      <a:cubicBezTo>
                        <a:pt x="19" y="19"/>
                        <a:pt x="21" y="14"/>
                        <a:pt x="20" y="9"/>
                      </a:cubicBezTo>
                      <a:cubicBezTo>
                        <a:pt x="20" y="9"/>
                        <a:pt x="20" y="8"/>
                        <a:pt x="19" y="9"/>
                      </a:cubicBezTo>
                      <a:cubicBezTo>
                        <a:pt x="17" y="10"/>
                        <a:pt x="16" y="12"/>
                        <a:pt x="15" y="14"/>
                      </a:cubicBezTo>
                      <a:cubicBezTo>
                        <a:pt x="15" y="14"/>
                        <a:pt x="15" y="14"/>
                        <a:pt x="16" y="14"/>
                      </a:cubicBezTo>
                      <a:cubicBezTo>
                        <a:pt x="15" y="10"/>
                        <a:pt x="15" y="6"/>
                        <a:pt x="11" y="3"/>
                      </a:cubicBezTo>
                      <a:cubicBezTo>
                        <a:pt x="11" y="3"/>
                        <a:pt x="10" y="3"/>
                        <a:pt x="10" y="3"/>
                      </a:cubicBezTo>
                      <a:cubicBezTo>
                        <a:pt x="9" y="4"/>
                        <a:pt x="8" y="5"/>
                        <a:pt x="7" y="6"/>
                      </a:cubicBezTo>
                      <a:cubicBezTo>
                        <a:pt x="7" y="7"/>
                        <a:pt x="8" y="8"/>
                        <a:pt x="9" y="7"/>
                      </a:cubicBezTo>
                      <a:cubicBezTo>
                        <a:pt x="9" y="6"/>
                        <a:pt x="10" y="5"/>
                        <a:pt x="11" y="4"/>
                      </a:cubicBezTo>
                      <a:cubicBezTo>
                        <a:pt x="10" y="4"/>
                        <a:pt x="10" y="4"/>
                        <a:pt x="9" y="4"/>
                      </a:cubicBezTo>
                      <a:cubicBezTo>
                        <a:pt x="10" y="7"/>
                        <a:pt x="10" y="11"/>
                        <a:pt x="10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2" y="10"/>
                        <a:pt x="12" y="5"/>
                        <a:pt x="11" y="1"/>
                      </a:cubicBezTo>
                      <a:cubicBezTo>
                        <a:pt x="11" y="0"/>
                        <a:pt x="10" y="0"/>
                        <a:pt x="10" y="1"/>
                      </a:cubicBezTo>
                      <a:cubicBezTo>
                        <a:pt x="9" y="4"/>
                        <a:pt x="9" y="8"/>
                        <a:pt x="9" y="12"/>
                      </a:cubicBezTo>
                      <a:cubicBezTo>
                        <a:pt x="9" y="12"/>
                        <a:pt x="10" y="13"/>
                        <a:pt x="11" y="12"/>
                      </a:cubicBezTo>
                      <a:cubicBezTo>
                        <a:pt x="11" y="8"/>
                        <a:pt x="12" y="5"/>
                        <a:pt x="14" y="2"/>
                      </a:cubicBezTo>
                      <a:cubicBezTo>
                        <a:pt x="14" y="2"/>
                        <a:pt x="13" y="2"/>
                        <a:pt x="13" y="2"/>
                      </a:cubicBezTo>
                      <a:cubicBezTo>
                        <a:pt x="14" y="6"/>
                        <a:pt x="13" y="10"/>
                        <a:pt x="13" y="15"/>
                      </a:cubicBezTo>
                      <a:cubicBezTo>
                        <a:pt x="13" y="15"/>
                        <a:pt x="14" y="16"/>
                        <a:pt x="15" y="15"/>
                      </a:cubicBezTo>
                      <a:cubicBezTo>
                        <a:pt x="15" y="11"/>
                        <a:pt x="15" y="7"/>
                        <a:pt x="16" y="3"/>
                      </a:cubicBezTo>
                      <a:cubicBezTo>
                        <a:pt x="16" y="3"/>
                        <a:pt x="16" y="3"/>
                        <a:pt x="15" y="3"/>
                      </a:cubicBezTo>
                      <a:cubicBezTo>
                        <a:pt x="15" y="6"/>
                        <a:pt x="15" y="8"/>
                        <a:pt x="14" y="10"/>
                      </a:cubicBezTo>
                      <a:cubicBezTo>
                        <a:pt x="14" y="11"/>
                        <a:pt x="16" y="11"/>
                        <a:pt x="16" y="10"/>
                      </a:cubicBezTo>
                      <a:cubicBezTo>
                        <a:pt x="16" y="10"/>
                        <a:pt x="18" y="4"/>
                        <a:pt x="19" y="5"/>
                      </a:cubicBezTo>
                      <a:cubicBezTo>
                        <a:pt x="19" y="6"/>
                        <a:pt x="20" y="7"/>
                        <a:pt x="21" y="8"/>
                      </a:cubicBezTo>
                      <a:cubicBezTo>
                        <a:pt x="21" y="9"/>
                        <a:pt x="22" y="9"/>
                        <a:pt x="22" y="8"/>
                      </a:cubicBezTo>
                      <a:cubicBezTo>
                        <a:pt x="23" y="6"/>
                        <a:pt x="24" y="4"/>
                        <a:pt x="24" y="1"/>
                      </a:cubicBezTo>
                      <a:cubicBezTo>
                        <a:pt x="24" y="0"/>
                        <a:pt x="23" y="0"/>
                        <a:pt x="23" y="1"/>
                      </a:cubicBezTo>
                      <a:cubicBezTo>
                        <a:pt x="21" y="5"/>
                        <a:pt x="20" y="9"/>
                        <a:pt x="20" y="14"/>
                      </a:cubicBezTo>
                      <a:cubicBezTo>
                        <a:pt x="20" y="15"/>
                        <a:pt x="22" y="15"/>
                        <a:pt x="22" y="14"/>
                      </a:cubicBezTo>
                      <a:cubicBezTo>
                        <a:pt x="22" y="10"/>
                        <a:pt x="22" y="6"/>
                        <a:pt x="22" y="3"/>
                      </a:cubicBezTo>
                      <a:cubicBezTo>
                        <a:pt x="22" y="2"/>
                        <a:pt x="21" y="2"/>
                        <a:pt x="21" y="3"/>
                      </a:cubicBezTo>
                      <a:cubicBezTo>
                        <a:pt x="20" y="7"/>
                        <a:pt x="19" y="11"/>
                        <a:pt x="18" y="16"/>
                      </a:cubicBezTo>
                      <a:cubicBezTo>
                        <a:pt x="18" y="16"/>
                        <a:pt x="20" y="16"/>
                        <a:pt x="20" y="16"/>
                      </a:cubicBezTo>
                      <a:cubicBezTo>
                        <a:pt x="20" y="12"/>
                        <a:pt x="21" y="9"/>
                        <a:pt x="20" y="5"/>
                      </a:cubicBezTo>
                      <a:cubicBezTo>
                        <a:pt x="20" y="4"/>
                        <a:pt x="19" y="4"/>
                        <a:pt x="19" y="5"/>
                      </a:cubicBezTo>
                      <a:cubicBezTo>
                        <a:pt x="18" y="8"/>
                        <a:pt x="17" y="12"/>
                        <a:pt x="17" y="16"/>
                      </a:cubicBezTo>
                      <a:cubicBezTo>
                        <a:pt x="17" y="17"/>
                        <a:pt x="18" y="17"/>
                        <a:pt x="18" y="16"/>
                      </a:cubicBezTo>
                      <a:cubicBezTo>
                        <a:pt x="20" y="12"/>
                        <a:pt x="20" y="7"/>
                        <a:pt x="20" y="2"/>
                      </a:cubicBezTo>
                      <a:cubicBezTo>
                        <a:pt x="20" y="2"/>
                        <a:pt x="18" y="1"/>
                        <a:pt x="18" y="2"/>
                      </a:cubicBezTo>
                      <a:cubicBezTo>
                        <a:pt x="17" y="7"/>
                        <a:pt x="17" y="12"/>
                        <a:pt x="16" y="17"/>
                      </a:cubicBezTo>
                      <a:cubicBezTo>
                        <a:pt x="16" y="18"/>
                        <a:pt x="18" y="18"/>
                        <a:pt x="18" y="18"/>
                      </a:cubicBezTo>
                      <a:cubicBezTo>
                        <a:pt x="19" y="13"/>
                        <a:pt x="19" y="9"/>
                        <a:pt x="20" y="5"/>
                      </a:cubicBezTo>
                      <a:cubicBezTo>
                        <a:pt x="20" y="4"/>
                        <a:pt x="19" y="4"/>
                        <a:pt x="18" y="5"/>
                      </a:cubicBezTo>
                      <a:cubicBezTo>
                        <a:pt x="16" y="12"/>
                        <a:pt x="15" y="19"/>
                        <a:pt x="14" y="27"/>
                      </a:cubicBezTo>
                      <a:cubicBezTo>
                        <a:pt x="14" y="27"/>
                        <a:pt x="15" y="27"/>
                        <a:pt x="15" y="27"/>
                      </a:cubicBezTo>
                      <a:cubicBezTo>
                        <a:pt x="16" y="19"/>
                        <a:pt x="17" y="11"/>
                        <a:pt x="17" y="3"/>
                      </a:cubicBezTo>
                      <a:cubicBezTo>
                        <a:pt x="17" y="2"/>
                        <a:pt x="16" y="2"/>
                        <a:pt x="16" y="3"/>
                      </a:cubicBezTo>
                      <a:cubicBezTo>
                        <a:pt x="14" y="10"/>
                        <a:pt x="14" y="18"/>
                        <a:pt x="13" y="25"/>
                      </a:cubicBezTo>
                      <a:cubicBezTo>
                        <a:pt x="13" y="26"/>
                        <a:pt x="15" y="26"/>
                        <a:pt x="15" y="25"/>
                      </a:cubicBezTo>
                      <a:cubicBezTo>
                        <a:pt x="15" y="17"/>
                        <a:pt x="16" y="9"/>
                        <a:pt x="16" y="1"/>
                      </a:cubicBezTo>
                      <a:cubicBezTo>
                        <a:pt x="17" y="1"/>
                        <a:pt x="15" y="0"/>
                        <a:pt x="15" y="1"/>
                      </a:cubicBezTo>
                      <a:cubicBezTo>
                        <a:pt x="14" y="8"/>
                        <a:pt x="11" y="15"/>
                        <a:pt x="11" y="22"/>
                      </a:cubicBezTo>
                      <a:cubicBezTo>
                        <a:pt x="11" y="22"/>
                        <a:pt x="12" y="22"/>
                        <a:pt x="12" y="22"/>
                      </a:cubicBezTo>
                      <a:cubicBezTo>
                        <a:pt x="12" y="16"/>
                        <a:pt x="12" y="11"/>
                        <a:pt x="12" y="5"/>
                      </a:cubicBezTo>
                      <a:cubicBezTo>
                        <a:pt x="12" y="4"/>
                        <a:pt x="11" y="4"/>
                        <a:pt x="11" y="5"/>
                      </a:cubicBezTo>
                      <a:cubicBezTo>
                        <a:pt x="10" y="9"/>
                        <a:pt x="9" y="14"/>
                        <a:pt x="8" y="19"/>
                      </a:cubicBezTo>
                      <a:cubicBezTo>
                        <a:pt x="8" y="19"/>
                        <a:pt x="9" y="19"/>
                        <a:pt x="9" y="19"/>
                      </a:cubicBezTo>
                      <a:cubicBezTo>
                        <a:pt x="9" y="13"/>
                        <a:pt x="10" y="8"/>
                        <a:pt x="9" y="3"/>
                      </a:cubicBezTo>
                      <a:cubicBezTo>
                        <a:pt x="9" y="2"/>
                        <a:pt x="8" y="2"/>
                        <a:pt x="8" y="3"/>
                      </a:cubicBezTo>
                      <a:cubicBezTo>
                        <a:pt x="6" y="6"/>
                        <a:pt x="5" y="10"/>
                        <a:pt x="5" y="13"/>
                      </a:cubicBezTo>
                      <a:cubicBezTo>
                        <a:pt x="5" y="13"/>
                        <a:pt x="5" y="14"/>
                        <a:pt x="6" y="14"/>
                      </a:cubicBezTo>
                      <a:cubicBezTo>
                        <a:pt x="7" y="10"/>
                        <a:pt x="8" y="7"/>
                        <a:pt x="8" y="3"/>
                      </a:cubicBezTo>
                      <a:cubicBezTo>
                        <a:pt x="8" y="2"/>
                        <a:pt x="6" y="2"/>
                        <a:pt x="6" y="3"/>
                      </a:cubicBezTo>
                      <a:cubicBezTo>
                        <a:pt x="6" y="4"/>
                        <a:pt x="5" y="5"/>
                        <a:pt x="5" y="6"/>
                      </a:cubicBezTo>
                      <a:cubicBezTo>
                        <a:pt x="5" y="6"/>
                        <a:pt x="6" y="6"/>
                        <a:pt x="6" y="6"/>
                      </a:cubicBezTo>
                      <a:cubicBezTo>
                        <a:pt x="6" y="4"/>
                        <a:pt x="6" y="5"/>
                        <a:pt x="6" y="3"/>
                      </a:cubicBezTo>
                      <a:cubicBezTo>
                        <a:pt x="6" y="3"/>
                        <a:pt x="5" y="2"/>
                        <a:pt x="5" y="3"/>
                      </a:cubicBezTo>
                      <a:cubicBezTo>
                        <a:pt x="3" y="5"/>
                        <a:pt x="3" y="6"/>
                        <a:pt x="2" y="4"/>
                      </a:cubicBezTo>
                      <a:cubicBezTo>
                        <a:pt x="1" y="3"/>
                        <a:pt x="1" y="3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5"/>
                        <a:pt x="2" y="5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3" name="Freeform 167"/>
                <p:cNvSpPr/>
                <p:nvPr/>
              </p:nvSpPr>
              <p:spPr bwMode="auto">
                <a:xfrm>
                  <a:off x="1460500" y="2222501"/>
                  <a:ext cx="85725" cy="87313"/>
                </a:xfrm>
                <a:custGeom>
                  <a:avLst/>
                  <a:gdLst>
                    <a:gd name="T0" fmla="*/ 47 w 81"/>
                    <a:gd name="T1" fmla="*/ 2 h 82"/>
                    <a:gd name="T2" fmla="*/ 6 w 81"/>
                    <a:gd name="T3" fmla="*/ 34 h 82"/>
                    <a:gd name="T4" fmla="*/ 34 w 81"/>
                    <a:gd name="T5" fmla="*/ 77 h 82"/>
                    <a:gd name="T6" fmla="*/ 81 w 81"/>
                    <a:gd name="T7" fmla="*/ 37 h 82"/>
                    <a:gd name="T8" fmla="*/ 65 w 81"/>
                    <a:gd name="T9" fmla="*/ 13 h 82"/>
                    <a:gd name="T10" fmla="*/ 41 w 81"/>
                    <a:gd name="T11" fmla="*/ 2 h 82"/>
                    <a:gd name="T12" fmla="*/ 41 w 81"/>
                    <a:gd name="T13" fmla="*/ 3 h 82"/>
                    <a:gd name="T14" fmla="*/ 65 w 81"/>
                    <a:gd name="T15" fmla="*/ 16 h 82"/>
                    <a:gd name="T16" fmla="*/ 79 w 81"/>
                    <a:gd name="T17" fmla="*/ 40 h 82"/>
                    <a:gd name="T18" fmla="*/ 59 w 81"/>
                    <a:gd name="T19" fmla="*/ 70 h 82"/>
                    <a:gd name="T20" fmla="*/ 24 w 81"/>
                    <a:gd name="T21" fmla="*/ 72 h 82"/>
                    <a:gd name="T22" fmla="*/ 8 w 81"/>
                    <a:gd name="T23" fmla="*/ 31 h 82"/>
                    <a:gd name="T24" fmla="*/ 47 w 81"/>
                    <a:gd name="T25" fmla="*/ 4 h 82"/>
                    <a:gd name="T26" fmla="*/ 47 w 81"/>
                    <a:gd name="T27" fmla="*/ 2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1" h="82">
                      <a:moveTo>
                        <a:pt x="47" y="2"/>
                      </a:moveTo>
                      <a:cubicBezTo>
                        <a:pt x="27" y="3"/>
                        <a:pt x="10" y="15"/>
                        <a:pt x="6" y="34"/>
                      </a:cubicBezTo>
                      <a:cubicBezTo>
                        <a:pt x="0" y="53"/>
                        <a:pt x="14" y="73"/>
                        <a:pt x="34" y="77"/>
                      </a:cubicBezTo>
                      <a:cubicBezTo>
                        <a:pt x="57" y="82"/>
                        <a:pt x="80" y="59"/>
                        <a:pt x="81" y="37"/>
                      </a:cubicBezTo>
                      <a:cubicBezTo>
                        <a:pt x="81" y="27"/>
                        <a:pt x="71" y="19"/>
                        <a:pt x="65" y="13"/>
                      </a:cubicBezTo>
                      <a:cubicBezTo>
                        <a:pt x="58" y="7"/>
                        <a:pt x="50" y="0"/>
                        <a:pt x="41" y="2"/>
                      </a:cubicBezTo>
                      <a:cubicBezTo>
                        <a:pt x="40" y="2"/>
                        <a:pt x="40" y="3"/>
                        <a:pt x="41" y="3"/>
                      </a:cubicBezTo>
                      <a:cubicBezTo>
                        <a:pt x="50" y="1"/>
                        <a:pt x="59" y="10"/>
                        <a:pt x="65" y="16"/>
                      </a:cubicBezTo>
                      <a:cubicBezTo>
                        <a:pt x="73" y="22"/>
                        <a:pt x="79" y="29"/>
                        <a:pt x="79" y="40"/>
                      </a:cubicBezTo>
                      <a:cubicBezTo>
                        <a:pt x="79" y="52"/>
                        <a:pt x="69" y="64"/>
                        <a:pt x="59" y="70"/>
                      </a:cubicBezTo>
                      <a:cubicBezTo>
                        <a:pt x="49" y="77"/>
                        <a:pt x="35" y="78"/>
                        <a:pt x="24" y="72"/>
                      </a:cubicBezTo>
                      <a:cubicBezTo>
                        <a:pt x="9" y="65"/>
                        <a:pt x="3" y="46"/>
                        <a:pt x="8" y="31"/>
                      </a:cubicBezTo>
                      <a:cubicBezTo>
                        <a:pt x="13" y="14"/>
                        <a:pt x="30" y="4"/>
                        <a:pt x="47" y="4"/>
                      </a:cubicBezTo>
                      <a:cubicBezTo>
                        <a:pt x="48" y="4"/>
                        <a:pt x="48" y="2"/>
                        <a:pt x="47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4" name="Freeform 168"/>
                <p:cNvSpPr/>
                <p:nvPr/>
              </p:nvSpPr>
              <p:spPr bwMode="auto">
                <a:xfrm>
                  <a:off x="1503363" y="2225676"/>
                  <a:ext cx="38100" cy="55563"/>
                </a:xfrm>
                <a:custGeom>
                  <a:avLst/>
                  <a:gdLst>
                    <a:gd name="T0" fmla="*/ 7 w 35"/>
                    <a:gd name="T1" fmla="*/ 1 h 52"/>
                    <a:gd name="T2" fmla="*/ 0 w 35"/>
                    <a:gd name="T3" fmla="*/ 6 h 52"/>
                    <a:gd name="T4" fmla="*/ 3 w 35"/>
                    <a:gd name="T5" fmla="*/ 16 h 52"/>
                    <a:gd name="T6" fmla="*/ 11 w 35"/>
                    <a:gd name="T7" fmla="*/ 18 h 52"/>
                    <a:gd name="T8" fmla="*/ 16 w 35"/>
                    <a:gd name="T9" fmla="*/ 11 h 52"/>
                    <a:gd name="T10" fmla="*/ 19 w 35"/>
                    <a:gd name="T11" fmla="*/ 15 h 52"/>
                    <a:gd name="T12" fmla="*/ 16 w 35"/>
                    <a:gd name="T13" fmla="*/ 18 h 52"/>
                    <a:gd name="T14" fmla="*/ 12 w 35"/>
                    <a:gd name="T15" fmla="*/ 29 h 52"/>
                    <a:gd name="T16" fmla="*/ 18 w 35"/>
                    <a:gd name="T17" fmla="*/ 36 h 52"/>
                    <a:gd name="T18" fmla="*/ 24 w 35"/>
                    <a:gd name="T19" fmla="*/ 36 h 52"/>
                    <a:gd name="T20" fmla="*/ 32 w 35"/>
                    <a:gd name="T21" fmla="*/ 51 h 52"/>
                    <a:gd name="T22" fmla="*/ 34 w 35"/>
                    <a:gd name="T23" fmla="*/ 52 h 52"/>
                    <a:gd name="T24" fmla="*/ 27 w 35"/>
                    <a:gd name="T25" fmla="*/ 33 h 52"/>
                    <a:gd name="T26" fmla="*/ 25 w 35"/>
                    <a:gd name="T27" fmla="*/ 34 h 52"/>
                    <a:gd name="T28" fmla="*/ 17 w 35"/>
                    <a:gd name="T29" fmla="*/ 19 h 52"/>
                    <a:gd name="T30" fmla="*/ 23 w 35"/>
                    <a:gd name="T31" fmla="*/ 12 h 52"/>
                    <a:gd name="T32" fmla="*/ 12 w 35"/>
                    <a:gd name="T33" fmla="*/ 12 h 52"/>
                    <a:gd name="T34" fmla="*/ 10 w 35"/>
                    <a:gd name="T35" fmla="*/ 15 h 52"/>
                    <a:gd name="T36" fmla="*/ 9 w 35"/>
                    <a:gd name="T37" fmla="*/ 19 h 52"/>
                    <a:gd name="T38" fmla="*/ 5 w 35"/>
                    <a:gd name="T39" fmla="*/ 15 h 52"/>
                    <a:gd name="T40" fmla="*/ 6 w 35"/>
                    <a:gd name="T41" fmla="*/ 13 h 52"/>
                    <a:gd name="T42" fmla="*/ 6 w 35"/>
                    <a:gd name="T43" fmla="*/ 11 h 52"/>
                    <a:gd name="T44" fmla="*/ 5 w 35"/>
                    <a:gd name="T45" fmla="*/ 10 h 52"/>
                    <a:gd name="T46" fmla="*/ 5 w 35"/>
                    <a:gd name="T47" fmla="*/ 10 h 52"/>
                    <a:gd name="T48" fmla="*/ 7 w 35"/>
                    <a:gd name="T49" fmla="*/ 2 h 52"/>
                    <a:gd name="T50" fmla="*/ 7 w 35"/>
                    <a:gd name="T51" fmla="*/ 1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5" h="52">
                      <a:moveTo>
                        <a:pt x="7" y="1"/>
                      </a:moveTo>
                      <a:cubicBezTo>
                        <a:pt x="4" y="0"/>
                        <a:pt x="0" y="2"/>
                        <a:pt x="0" y="6"/>
                      </a:cubicBezTo>
                      <a:cubicBezTo>
                        <a:pt x="0" y="10"/>
                        <a:pt x="5" y="11"/>
                        <a:pt x="3" y="16"/>
                      </a:cubicBezTo>
                      <a:cubicBezTo>
                        <a:pt x="2" y="22"/>
                        <a:pt x="9" y="24"/>
                        <a:pt x="11" y="18"/>
                      </a:cubicBezTo>
                      <a:cubicBezTo>
                        <a:pt x="12" y="15"/>
                        <a:pt x="12" y="12"/>
                        <a:pt x="16" y="11"/>
                      </a:cubicBezTo>
                      <a:cubicBezTo>
                        <a:pt x="20" y="13"/>
                        <a:pt x="21" y="15"/>
                        <a:pt x="19" y="15"/>
                      </a:cubicBezTo>
                      <a:cubicBezTo>
                        <a:pt x="17" y="16"/>
                        <a:pt x="18" y="16"/>
                        <a:pt x="16" y="18"/>
                      </a:cubicBezTo>
                      <a:cubicBezTo>
                        <a:pt x="13" y="20"/>
                        <a:pt x="11" y="25"/>
                        <a:pt x="12" y="29"/>
                      </a:cubicBezTo>
                      <a:cubicBezTo>
                        <a:pt x="12" y="32"/>
                        <a:pt x="14" y="36"/>
                        <a:pt x="18" y="36"/>
                      </a:cubicBezTo>
                      <a:cubicBezTo>
                        <a:pt x="20" y="37"/>
                        <a:pt x="22" y="37"/>
                        <a:pt x="24" y="36"/>
                      </a:cubicBezTo>
                      <a:cubicBezTo>
                        <a:pt x="33" y="32"/>
                        <a:pt x="34" y="47"/>
                        <a:pt x="32" y="51"/>
                      </a:cubicBezTo>
                      <a:cubicBezTo>
                        <a:pt x="32" y="52"/>
                        <a:pt x="34" y="52"/>
                        <a:pt x="34" y="52"/>
                      </a:cubicBezTo>
                      <a:cubicBezTo>
                        <a:pt x="35" y="47"/>
                        <a:pt x="34" y="33"/>
                        <a:pt x="27" y="33"/>
                      </a:cubicBezTo>
                      <a:cubicBezTo>
                        <a:pt x="27" y="33"/>
                        <a:pt x="26" y="33"/>
                        <a:pt x="25" y="34"/>
                      </a:cubicBezTo>
                      <a:cubicBezTo>
                        <a:pt x="13" y="39"/>
                        <a:pt x="11" y="25"/>
                        <a:pt x="17" y="19"/>
                      </a:cubicBezTo>
                      <a:cubicBezTo>
                        <a:pt x="19" y="16"/>
                        <a:pt x="24" y="16"/>
                        <a:pt x="23" y="12"/>
                      </a:cubicBezTo>
                      <a:cubicBezTo>
                        <a:pt x="23" y="7"/>
                        <a:pt x="14" y="9"/>
                        <a:pt x="12" y="12"/>
                      </a:cubicBezTo>
                      <a:cubicBezTo>
                        <a:pt x="11" y="13"/>
                        <a:pt x="11" y="14"/>
                        <a:pt x="10" y="15"/>
                      </a:cubicBezTo>
                      <a:cubicBezTo>
                        <a:pt x="10" y="16"/>
                        <a:pt x="9" y="18"/>
                        <a:pt x="9" y="19"/>
                      </a:cubicBezTo>
                      <a:cubicBezTo>
                        <a:pt x="8" y="18"/>
                        <a:pt x="7" y="16"/>
                        <a:pt x="5" y="15"/>
                      </a:cubicBezTo>
                      <a:cubicBezTo>
                        <a:pt x="6" y="15"/>
                        <a:pt x="6" y="14"/>
                        <a:pt x="6" y="13"/>
                      </a:cubicBezTo>
                      <a:cubicBezTo>
                        <a:pt x="6" y="13"/>
                        <a:pt x="7" y="12"/>
                        <a:pt x="6" y="11"/>
                      </a:cubicBezTo>
                      <a:cubicBezTo>
                        <a:pt x="6" y="11"/>
                        <a:pt x="6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1" y="9"/>
                        <a:pt x="2" y="6"/>
                        <a:pt x="7" y="2"/>
                      </a:cubicBezTo>
                      <a:cubicBezTo>
                        <a:pt x="8" y="2"/>
                        <a:pt x="8" y="1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5" name="Freeform 169"/>
                <p:cNvSpPr/>
                <p:nvPr/>
              </p:nvSpPr>
              <p:spPr bwMode="auto">
                <a:xfrm>
                  <a:off x="1465263" y="2232026"/>
                  <a:ext cx="50800" cy="73025"/>
                </a:xfrm>
                <a:custGeom>
                  <a:avLst/>
                  <a:gdLst>
                    <a:gd name="T0" fmla="*/ 15 w 49"/>
                    <a:gd name="T1" fmla="*/ 5 h 68"/>
                    <a:gd name="T2" fmla="*/ 20 w 49"/>
                    <a:gd name="T3" fmla="*/ 3 h 68"/>
                    <a:gd name="T4" fmla="*/ 20 w 49"/>
                    <a:gd name="T5" fmla="*/ 9 h 68"/>
                    <a:gd name="T6" fmla="*/ 18 w 49"/>
                    <a:gd name="T7" fmla="*/ 8 h 68"/>
                    <a:gd name="T8" fmla="*/ 15 w 49"/>
                    <a:gd name="T9" fmla="*/ 9 h 68"/>
                    <a:gd name="T10" fmla="*/ 19 w 49"/>
                    <a:gd name="T11" fmla="*/ 17 h 68"/>
                    <a:gd name="T12" fmla="*/ 17 w 49"/>
                    <a:gd name="T13" fmla="*/ 26 h 68"/>
                    <a:gd name="T14" fmla="*/ 13 w 49"/>
                    <a:gd name="T15" fmla="*/ 37 h 68"/>
                    <a:gd name="T16" fmla="*/ 12 w 49"/>
                    <a:gd name="T17" fmla="*/ 42 h 68"/>
                    <a:gd name="T18" fmla="*/ 25 w 49"/>
                    <a:gd name="T19" fmla="*/ 47 h 68"/>
                    <a:gd name="T20" fmla="*/ 38 w 49"/>
                    <a:gd name="T21" fmla="*/ 47 h 68"/>
                    <a:gd name="T22" fmla="*/ 47 w 49"/>
                    <a:gd name="T23" fmla="*/ 46 h 68"/>
                    <a:gd name="T24" fmla="*/ 45 w 49"/>
                    <a:gd name="T25" fmla="*/ 58 h 68"/>
                    <a:gd name="T26" fmla="*/ 40 w 49"/>
                    <a:gd name="T27" fmla="*/ 65 h 68"/>
                    <a:gd name="T28" fmla="*/ 34 w 49"/>
                    <a:gd name="T29" fmla="*/ 61 h 68"/>
                    <a:gd name="T30" fmla="*/ 21 w 49"/>
                    <a:gd name="T31" fmla="*/ 50 h 68"/>
                    <a:gd name="T32" fmla="*/ 15 w 49"/>
                    <a:gd name="T33" fmla="*/ 44 h 68"/>
                    <a:gd name="T34" fmla="*/ 2 w 49"/>
                    <a:gd name="T35" fmla="*/ 32 h 68"/>
                    <a:gd name="T36" fmla="*/ 0 w 49"/>
                    <a:gd name="T37" fmla="*/ 33 h 68"/>
                    <a:gd name="T38" fmla="*/ 20 w 49"/>
                    <a:gd name="T39" fmla="*/ 51 h 68"/>
                    <a:gd name="T40" fmla="*/ 44 w 49"/>
                    <a:gd name="T41" fmla="*/ 68 h 68"/>
                    <a:gd name="T42" fmla="*/ 44 w 49"/>
                    <a:gd name="T43" fmla="*/ 67 h 68"/>
                    <a:gd name="T44" fmla="*/ 49 w 49"/>
                    <a:gd name="T45" fmla="*/ 44 h 68"/>
                    <a:gd name="T46" fmla="*/ 48 w 49"/>
                    <a:gd name="T47" fmla="*/ 43 h 68"/>
                    <a:gd name="T48" fmla="*/ 28 w 49"/>
                    <a:gd name="T49" fmla="*/ 45 h 68"/>
                    <a:gd name="T50" fmla="*/ 17 w 49"/>
                    <a:gd name="T51" fmla="*/ 43 h 68"/>
                    <a:gd name="T52" fmla="*/ 15 w 49"/>
                    <a:gd name="T53" fmla="*/ 38 h 68"/>
                    <a:gd name="T54" fmla="*/ 20 w 49"/>
                    <a:gd name="T55" fmla="*/ 26 h 68"/>
                    <a:gd name="T56" fmla="*/ 24 w 49"/>
                    <a:gd name="T57" fmla="*/ 18 h 68"/>
                    <a:gd name="T58" fmla="*/ 20 w 49"/>
                    <a:gd name="T59" fmla="*/ 10 h 68"/>
                    <a:gd name="T60" fmla="*/ 27 w 49"/>
                    <a:gd name="T61" fmla="*/ 8 h 68"/>
                    <a:gd name="T62" fmla="*/ 14 w 49"/>
                    <a:gd name="T63" fmla="*/ 4 h 68"/>
                    <a:gd name="T64" fmla="*/ 15 w 49"/>
                    <a:gd name="T65" fmla="*/ 5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49" h="68">
                      <a:moveTo>
                        <a:pt x="15" y="5"/>
                      </a:moveTo>
                      <a:cubicBezTo>
                        <a:pt x="16" y="4"/>
                        <a:pt x="18" y="4"/>
                        <a:pt x="20" y="3"/>
                      </a:cubicBezTo>
                      <a:cubicBezTo>
                        <a:pt x="20" y="5"/>
                        <a:pt x="20" y="7"/>
                        <a:pt x="20" y="9"/>
                      </a:cubicBezTo>
                      <a:cubicBezTo>
                        <a:pt x="20" y="8"/>
                        <a:pt x="19" y="8"/>
                        <a:pt x="18" y="8"/>
                      </a:cubicBezTo>
                      <a:cubicBezTo>
                        <a:pt x="17" y="8"/>
                        <a:pt x="16" y="8"/>
                        <a:pt x="15" y="9"/>
                      </a:cubicBezTo>
                      <a:cubicBezTo>
                        <a:pt x="12" y="12"/>
                        <a:pt x="17" y="16"/>
                        <a:pt x="19" y="17"/>
                      </a:cubicBezTo>
                      <a:cubicBezTo>
                        <a:pt x="24" y="20"/>
                        <a:pt x="20" y="24"/>
                        <a:pt x="17" y="26"/>
                      </a:cubicBezTo>
                      <a:cubicBezTo>
                        <a:pt x="15" y="28"/>
                        <a:pt x="15" y="36"/>
                        <a:pt x="13" y="37"/>
                      </a:cubicBezTo>
                      <a:cubicBezTo>
                        <a:pt x="11" y="37"/>
                        <a:pt x="10" y="40"/>
                        <a:pt x="12" y="42"/>
                      </a:cubicBezTo>
                      <a:cubicBezTo>
                        <a:pt x="15" y="45"/>
                        <a:pt x="21" y="46"/>
                        <a:pt x="25" y="47"/>
                      </a:cubicBezTo>
                      <a:cubicBezTo>
                        <a:pt x="29" y="47"/>
                        <a:pt x="35" y="48"/>
                        <a:pt x="38" y="47"/>
                      </a:cubicBezTo>
                      <a:cubicBezTo>
                        <a:pt x="39" y="46"/>
                        <a:pt x="48" y="43"/>
                        <a:pt x="47" y="46"/>
                      </a:cubicBezTo>
                      <a:cubicBezTo>
                        <a:pt x="47" y="50"/>
                        <a:pt x="46" y="54"/>
                        <a:pt x="45" y="58"/>
                      </a:cubicBezTo>
                      <a:cubicBezTo>
                        <a:pt x="45" y="60"/>
                        <a:pt x="44" y="67"/>
                        <a:pt x="40" y="65"/>
                      </a:cubicBezTo>
                      <a:cubicBezTo>
                        <a:pt x="38" y="64"/>
                        <a:pt x="36" y="62"/>
                        <a:pt x="34" y="61"/>
                      </a:cubicBezTo>
                      <a:cubicBezTo>
                        <a:pt x="30" y="58"/>
                        <a:pt x="25" y="54"/>
                        <a:pt x="21" y="50"/>
                      </a:cubicBezTo>
                      <a:cubicBezTo>
                        <a:pt x="19" y="48"/>
                        <a:pt x="17" y="45"/>
                        <a:pt x="15" y="44"/>
                      </a:cubicBezTo>
                      <a:cubicBezTo>
                        <a:pt x="9" y="40"/>
                        <a:pt x="5" y="38"/>
                        <a:pt x="2" y="32"/>
                      </a:cubicBezTo>
                      <a:cubicBezTo>
                        <a:pt x="1" y="31"/>
                        <a:pt x="0" y="32"/>
                        <a:pt x="0" y="33"/>
                      </a:cubicBezTo>
                      <a:cubicBezTo>
                        <a:pt x="5" y="41"/>
                        <a:pt x="14" y="44"/>
                        <a:pt x="20" y="51"/>
                      </a:cubicBezTo>
                      <a:cubicBezTo>
                        <a:pt x="26" y="58"/>
                        <a:pt x="35" y="64"/>
                        <a:pt x="44" y="68"/>
                      </a:cubicBezTo>
                      <a:cubicBezTo>
                        <a:pt x="44" y="68"/>
                        <a:pt x="44" y="68"/>
                        <a:pt x="44" y="67"/>
                      </a:cubicBezTo>
                      <a:cubicBezTo>
                        <a:pt x="46" y="59"/>
                        <a:pt x="49" y="52"/>
                        <a:pt x="49" y="44"/>
                      </a:cubicBezTo>
                      <a:cubicBezTo>
                        <a:pt x="49" y="43"/>
                        <a:pt x="49" y="43"/>
                        <a:pt x="48" y="43"/>
                      </a:cubicBezTo>
                      <a:cubicBezTo>
                        <a:pt x="41" y="43"/>
                        <a:pt x="35" y="45"/>
                        <a:pt x="28" y="45"/>
                      </a:cubicBezTo>
                      <a:cubicBezTo>
                        <a:pt x="24" y="45"/>
                        <a:pt x="21" y="45"/>
                        <a:pt x="17" y="43"/>
                      </a:cubicBezTo>
                      <a:cubicBezTo>
                        <a:pt x="16" y="42"/>
                        <a:pt x="10" y="39"/>
                        <a:pt x="15" y="38"/>
                      </a:cubicBezTo>
                      <a:cubicBezTo>
                        <a:pt x="16" y="37"/>
                        <a:pt x="19" y="26"/>
                        <a:pt x="20" y="26"/>
                      </a:cubicBezTo>
                      <a:cubicBezTo>
                        <a:pt x="22" y="24"/>
                        <a:pt x="25" y="21"/>
                        <a:pt x="24" y="18"/>
                      </a:cubicBezTo>
                      <a:cubicBezTo>
                        <a:pt x="24" y="18"/>
                        <a:pt x="12" y="9"/>
                        <a:pt x="20" y="10"/>
                      </a:cubicBezTo>
                      <a:cubicBezTo>
                        <a:pt x="22" y="10"/>
                        <a:pt x="25" y="11"/>
                        <a:pt x="27" y="8"/>
                      </a:cubicBezTo>
                      <a:cubicBezTo>
                        <a:pt x="33" y="0"/>
                        <a:pt x="18" y="2"/>
                        <a:pt x="14" y="4"/>
                      </a:cubicBezTo>
                      <a:cubicBezTo>
                        <a:pt x="13" y="4"/>
                        <a:pt x="14" y="5"/>
                        <a:pt x="15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6" name="Freeform 170"/>
                <p:cNvSpPr/>
                <p:nvPr/>
              </p:nvSpPr>
              <p:spPr bwMode="auto">
                <a:xfrm>
                  <a:off x="1466850" y="2235201"/>
                  <a:ext cx="20638" cy="39688"/>
                </a:xfrm>
                <a:custGeom>
                  <a:avLst/>
                  <a:gdLst>
                    <a:gd name="T0" fmla="*/ 5 w 20"/>
                    <a:gd name="T1" fmla="*/ 19 h 38"/>
                    <a:gd name="T2" fmla="*/ 0 w 20"/>
                    <a:gd name="T3" fmla="*/ 29 h 38"/>
                    <a:gd name="T4" fmla="*/ 5 w 20"/>
                    <a:gd name="T5" fmla="*/ 20 h 38"/>
                    <a:gd name="T6" fmla="*/ 2 w 20"/>
                    <a:gd name="T7" fmla="*/ 29 h 38"/>
                    <a:gd name="T8" fmla="*/ 8 w 20"/>
                    <a:gd name="T9" fmla="*/ 18 h 38"/>
                    <a:gd name="T10" fmla="*/ 6 w 20"/>
                    <a:gd name="T11" fmla="*/ 24 h 38"/>
                    <a:gd name="T12" fmla="*/ 7 w 20"/>
                    <a:gd name="T13" fmla="*/ 34 h 38"/>
                    <a:gd name="T14" fmla="*/ 7 w 20"/>
                    <a:gd name="T15" fmla="*/ 21 h 38"/>
                    <a:gd name="T16" fmla="*/ 8 w 20"/>
                    <a:gd name="T17" fmla="*/ 34 h 38"/>
                    <a:gd name="T18" fmla="*/ 7 w 20"/>
                    <a:gd name="T19" fmla="*/ 25 h 38"/>
                    <a:gd name="T20" fmla="*/ 2 w 20"/>
                    <a:gd name="T21" fmla="*/ 29 h 38"/>
                    <a:gd name="T22" fmla="*/ 3 w 20"/>
                    <a:gd name="T23" fmla="*/ 36 h 38"/>
                    <a:gd name="T24" fmla="*/ 4 w 20"/>
                    <a:gd name="T25" fmla="*/ 34 h 38"/>
                    <a:gd name="T26" fmla="*/ 5 w 20"/>
                    <a:gd name="T27" fmla="*/ 38 h 38"/>
                    <a:gd name="T28" fmla="*/ 7 w 20"/>
                    <a:gd name="T29" fmla="*/ 34 h 38"/>
                    <a:gd name="T30" fmla="*/ 7 w 20"/>
                    <a:gd name="T31" fmla="*/ 37 h 38"/>
                    <a:gd name="T32" fmla="*/ 11 w 20"/>
                    <a:gd name="T33" fmla="*/ 21 h 38"/>
                    <a:gd name="T34" fmla="*/ 15 w 20"/>
                    <a:gd name="T35" fmla="*/ 19 h 38"/>
                    <a:gd name="T36" fmla="*/ 11 w 20"/>
                    <a:gd name="T37" fmla="*/ 28 h 38"/>
                    <a:gd name="T38" fmla="*/ 15 w 20"/>
                    <a:gd name="T39" fmla="*/ 19 h 38"/>
                    <a:gd name="T40" fmla="*/ 11 w 20"/>
                    <a:gd name="T41" fmla="*/ 27 h 38"/>
                    <a:gd name="T42" fmla="*/ 14 w 20"/>
                    <a:gd name="T43" fmla="*/ 23 h 38"/>
                    <a:gd name="T44" fmla="*/ 15 w 20"/>
                    <a:gd name="T45" fmla="*/ 17 h 38"/>
                    <a:gd name="T46" fmla="*/ 14 w 20"/>
                    <a:gd name="T47" fmla="*/ 15 h 38"/>
                    <a:gd name="T48" fmla="*/ 9 w 20"/>
                    <a:gd name="T49" fmla="*/ 17 h 38"/>
                    <a:gd name="T50" fmla="*/ 11 w 20"/>
                    <a:gd name="T51" fmla="*/ 14 h 38"/>
                    <a:gd name="T52" fmla="*/ 9 w 20"/>
                    <a:gd name="T53" fmla="*/ 10 h 38"/>
                    <a:gd name="T54" fmla="*/ 11 w 20"/>
                    <a:gd name="T55" fmla="*/ 5 h 38"/>
                    <a:gd name="T56" fmla="*/ 17 w 20"/>
                    <a:gd name="T57" fmla="*/ 3 h 38"/>
                    <a:gd name="T58" fmla="*/ 18 w 20"/>
                    <a:gd name="T59" fmla="*/ 2 h 38"/>
                    <a:gd name="T60" fmla="*/ 20 w 20"/>
                    <a:gd name="T61" fmla="*/ 1 h 38"/>
                    <a:gd name="T62" fmla="*/ 15 w 20"/>
                    <a:gd name="T63" fmla="*/ 2 h 38"/>
                    <a:gd name="T64" fmla="*/ 11 w 20"/>
                    <a:gd name="T65" fmla="*/ 5 h 38"/>
                    <a:gd name="T66" fmla="*/ 8 w 20"/>
                    <a:gd name="T67" fmla="*/ 9 h 38"/>
                    <a:gd name="T68" fmla="*/ 12 w 20"/>
                    <a:gd name="T69" fmla="*/ 4 h 38"/>
                    <a:gd name="T70" fmla="*/ 6 w 20"/>
                    <a:gd name="T71" fmla="*/ 15 h 38"/>
                    <a:gd name="T72" fmla="*/ 9 w 20"/>
                    <a:gd name="T73" fmla="*/ 21 h 38"/>
                    <a:gd name="T74" fmla="*/ 13 w 20"/>
                    <a:gd name="T75" fmla="*/ 10 h 38"/>
                    <a:gd name="T76" fmla="*/ 9 w 20"/>
                    <a:gd name="T77" fmla="*/ 19 h 38"/>
                    <a:gd name="T78" fmla="*/ 12 w 20"/>
                    <a:gd name="T79" fmla="*/ 10 h 38"/>
                    <a:gd name="T80" fmla="*/ 7 w 20"/>
                    <a:gd name="T81" fmla="*/ 20 h 38"/>
                    <a:gd name="T82" fmla="*/ 13 w 20"/>
                    <a:gd name="T83" fmla="*/ 21 h 38"/>
                    <a:gd name="T84" fmla="*/ 17 w 20"/>
                    <a:gd name="T85" fmla="*/ 16 h 38"/>
                    <a:gd name="T86" fmla="*/ 16 w 20"/>
                    <a:gd name="T87" fmla="*/ 16 h 38"/>
                    <a:gd name="T88" fmla="*/ 14 w 20"/>
                    <a:gd name="T89" fmla="*/ 21 h 38"/>
                    <a:gd name="T90" fmla="*/ 12 w 20"/>
                    <a:gd name="T91" fmla="*/ 24 h 38"/>
                    <a:gd name="T92" fmla="*/ 12 w 20"/>
                    <a:gd name="T93" fmla="*/ 31 h 38"/>
                    <a:gd name="T94" fmla="*/ 14 w 20"/>
                    <a:gd name="T95" fmla="*/ 24 h 38"/>
                    <a:gd name="T96" fmla="*/ 10 w 20"/>
                    <a:gd name="T97" fmla="*/ 31 h 38"/>
                    <a:gd name="T98" fmla="*/ 13 w 20"/>
                    <a:gd name="T99" fmla="*/ 19 h 38"/>
                    <a:gd name="T100" fmla="*/ 9 w 20"/>
                    <a:gd name="T101" fmla="*/ 28 h 38"/>
                    <a:gd name="T102" fmla="*/ 7 w 20"/>
                    <a:gd name="T103" fmla="*/ 31 h 38"/>
                    <a:gd name="T104" fmla="*/ 2 w 20"/>
                    <a:gd name="T105" fmla="*/ 30 h 38"/>
                    <a:gd name="T106" fmla="*/ 2 w 20"/>
                    <a:gd name="T107" fmla="*/ 34 h 38"/>
                    <a:gd name="T108" fmla="*/ 8 w 20"/>
                    <a:gd name="T109" fmla="*/ 35 h 38"/>
                    <a:gd name="T110" fmla="*/ 8 w 20"/>
                    <a:gd name="T111" fmla="*/ 28 h 38"/>
                    <a:gd name="T112" fmla="*/ 8 w 20"/>
                    <a:gd name="T113" fmla="*/ 27 h 38"/>
                    <a:gd name="T114" fmla="*/ 7 w 20"/>
                    <a:gd name="T115" fmla="*/ 31 h 38"/>
                    <a:gd name="T116" fmla="*/ 8 w 20"/>
                    <a:gd name="T117" fmla="*/ 15 h 38"/>
                    <a:gd name="T118" fmla="*/ 4 w 20"/>
                    <a:gd name="T119" fmla="*/ 28 h 38"/>
                    <a:gd name="T120" fmla="*/ 4 w 20"/>
                    <a:gd name="T121" fmla="*/ 16 h 38"/>
                    <a:gd name="T122" fmla="*/ 7 w 20"/>
                    <a:gd name="T123" fmla="*/ 17 h 38"/>
                    <a:gd name="T124" fmla="*/ 0 w 20"/>
                    <a:gd name="T125" fmla="*/ 25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0" h="38">
                      <a:moveTo>
                        <a:pt x="2" y="25"/>
                      </a:moveTo>
                      <a:cubicBezTo>
                        <a:pt x="2" y="23"/>
                        <a:pt x="3" y="21"/>
                        <a:pt x="5" y="19"/>
                      </a:cubicBezTo>
                      <a:cubicBezTo>
                        <a:pt x="4" y="18"/>
                        <a:pt x="3" y="18"/>
                        <a:pt x="3" y="20"/>
                      </a:cubicBezTo>
                      <a:cubicBezTo>
                        <a:pt x="1" y="23"/>
                        <a:pt x="1" y="26"/>
                        <a:pt x="0" y="29"/>
                      </a:cubicBezTo>
                      <a:cubicBezTo>
                        <a:pt x="0" y="30"/>
                        <a:pt x="1" y="30"/>
                        <a:pt x="2" y="29"/>
                      </a:cubicBezTo>
                      <a:cubicBezTo>
                        <a:pt x="4" y="27"/>
                        <a:pt x="4" y="24"/>
                        <a:pt x="5" y="20"/>
                      </a:cubicBezTo>
                      <a:cubicBezTo>
                        <a:pt x="6" y="16"/>
                        <a:pt x="4" y="20"/>
                        <a:pt x="4" y="22"/>
                      </a:cubicBezTo>
                      <a:cubicBezTo>
                        <a:pt x="3" y="24"/>
                        <a:pt x="3" y="27"/>
                        <a:pt x="2" y="29"/>
                      </a:cubicBezTo>
                      <a:cubicBezTo>
                        <a:pt x="2" y="30"/>
                        <a:pt x="3" y="31"/>
                        <a:pt x="4" y="30"/>
                      </a:cubicBezTo>
                      <a:cubicBezTo>
                        <a:pt x="6" y="26"/>
                        <a:pt x="7" y="22"/>
                        <a:pt x="8" y="18"/>
                      </a:cubicBezTo>
                      <a:cubicBezTo>
                        <a:pt x="6" y="17"/>
                        <a:pt x="6" y="18"/>
                        <a:pt x="6" y="20"/>
                      </a:cubicBezTo>
                      <a:cubicBezTo>
                        <a:pt x="6" y="21"/>
                        <a:pt x="6" y="23"/>
                        <a:pt x="6" y="24"/>
                      </a:cubicBezTo>
                      <a:cubicBezTo>
                        <a:pt x="5" y="27"/>
                        <a:pt x="6" y="30"/>
                        <a:pt x="6" y="33"/>
                      </a:cubicBezTo>
                      <a:cubicBezTo>
                        <a:pt x="6" y="34"/>
                        <a:pt x="7" y="34"/>
                        <a:pt x="7" y="34"/>
                      </a:cubicBezTo>
                      <a:cubicBezTo>
                        <a:pt x="9" y="29"/>
                        <a:pt x="9" y="25"/>
                        <a:pt x="9" y="21"/>
                      </a:cubicBezTo>
                      <a:cubicBezTo>
                        <a:pt x="8" y="20"/>
                        <a:pt x="7" y="20"/>
                        <a:pt x="7" y="21"/>
                      </a:cubicBezTo>
                      <a:cubicBezTo>
                        <a:pt x="6" y="25"/>
                        <a:pt x="6" y="29"/>
                        <a:pt x="6" y="34"/>
                      </a:cubicBezTo>
                      <a:cubicBezTo>
                        <a:pt x="6" y="34"/>
                        <a:pt x="8" y="35"/>
                        <a:pt x="8" y="34"/>
                      </a:cubicBezTo>
                      <a:cubicBezTo>
                        <a:pt x="8" y="31"/>
                        <a:pt x="9" y="28"/>
                        <a:pt x="9" y="25"/>
                      </a:cubicBezTo>
                      <a:cubicBezTo>
                        <a:pt x="8" y="24"/>
                        <a:pt x="7" y="24"/>
                        <a:pt x="7" y="25"/>
                      </a:cubicBezTo>
                      <a:cubicBezTo>
                        <a:pt x="7" y="27"/>
                        <a:pt x="6" y="32"/>
                        <a:pt x="8" y="33"/>
                      </a:cubicBezTo>
                      <a:cubicBezTo>
                        <a:pt x="6" y="31"/>
                        <a:pt x="4" y="30"/>
                        <a:pt x="2" y="29"/>
                      </a:cubicBezTo>
                      <a:cubicBezTo>
                        <a:pt x="2" y="28"/>
                        <a:pt x="1" y="29"/>
                        <a:pt x="1" y="29"/>
                      </a:cubicBezTo>
                      <a:cubicBezTo>
                        <a:pt x="1" y="32"/>
                        <a:pt x="2" y="34"/>
                        <a:pt x="3" y="36"/>
                      </a:cubicBezTo>
                      <a:cubicBezTo>
                        <a:pt x="3" y="37"/>
                        <a:pt x="4" y="36"/>
                        <a:pt x="4" y="36"/>
                      </a:cubicBezTo>
                      <a:cubicBezTo>
                        <a:pt x="4" y="35"/>
                        <a:pt x="4" y="34"/>
                        <a:pt x="4" y="34"/>
                      </a:cubicBezTo>
                      <a:cubicBezTo>
                        <a:pt x="4" y="32"/>
                        <a:pt x="3" y="31"/>
                        <a:pt x="2" y="32"/>
                      </a:cubicBezTo>
                      <a:cubicBezTo>
                        <a:pt x="3" y="34"/>
                        <a:pt x="4" y="36"/>
                        <a:pt x="5" y="38"/>
                      </a:cubicBezTo>
                      <a:cubicBezTo>
                        <a:pt x="6" y="38"/>
                        <a:pt x="7" y="38"/>
                        <a:pt x="7" y="38"/>
                      </a:cubicBezTo>
                      <a:cubicBezTo>
                        <a:pt x="7" y="36"/>
                        <a:pt x="7" y="35"/>
                        <a:pt x="7" y="34"/>
                      </a:cubicBezTo>
                      <a:cubicBezTo>
                        <a:pt x="7" y="34"/>
                        <a:pt x="7" y="34"/>
                        <a:pt x="6" y="34"/>
                      </a:cubicBezTo>
                      <a:cubicBezTo>
                        <a:pt x="7" y="35"/>
                        <a:pt x="7" y="36"/>
                        <a:pt x="7" y="37"/>
                      </a:cubicBezTo>
                      <a:cubicBezTo>
                        <a:pt x="7" y="38"/>
                        <a:pt x="9" y="38"/>
                        <a:pt x="9" y="37"/>
                      </a:cubicBezTo>
                      <a:cubicBezTo>
                        <a:pt x="10" y="32"/>
                        <a:pt x="11" y="27"/>
                        <a:pt x="11" y="21"/>
                      </a:cubicBezTo>
                      <a:cubicBezTo>
                        <a:pt x="11" y="22"/>
                        <a:pt x="10" y="34"/>
                        <a:pt x="12" y="27"/>
                      </a:cubicBezTo>
                      <a:cubicBezTo>
                        <a:pt x="13" y="24"/>
                        <a:pt x="14" y="22"/>
                        <a:pt x="15" y="19"/>
                      </a:cubicBezTo>
                      <a:cubicBezTo>
                        <a:pt x="15" y="18"/>
                        <a:pt x="14" y="17"/>
                        <a:pt x="14" y="18"/>
                      </a:cubicBezTo>
                      <a:cubicBezTo>
                        <a:pt x="13" y="21"/>
                        <a:pt x="12" y="25"/>
                        <a:pt x="11" y="28"/>
                      </a:cubicBezTo>
                      <a:cubicBezTo>
                        <a:pt x="12" y="29"/>
                        <a:pt x="13" y="29"/>
                        <a:pt x="13" y="26"/>
                      </a:cubicBezTo>
                      <a:cubicBezTo>
                        <a:pt x="13" y="24"/>
                        <a:pt x="14" y="22"/>
                        <a:pt x="15" y="19"/>
                      </a:cubicBezTo>
                      <a:cubicBezTo>
                        <a:pt x="15" y="18"/>
                        <a:pt x="13" y="18"/>
                        <a:pt x="13" y="19"/>
                      </a:cubicBezTo>
                      <a:cubicBezTo>
                        <a:pt x="12" y="22"/>
                        <a:pt x="12" y="24"/>
                        <a:pt x="11" y="27"/>
                      </a:cubicBezTo>
                      <a:cubicBezTo>
                        <a:pt x="11" y="28"/>
                        <a:pt x="12" y="29"/>
                        <a:pt x="12" y="28"/>
                      </a:cubicBezTo>
                      <a:cubicBezTo>
                        <a:pt x="14" y="25"/>
                        <a:pt x="13" y="26"/>
                        <a:pt x="14" y="23"/>
                      </a:cubicBezTo>
                      <a:cubicBezTo>
                        <a:pt x="15" y="22"/>
                        <a:pt x="15" y="22"/>
                        <a:pt x="15" y="21"/>
                      </a:cubicBezTo>
                      <a:cubicBezTo>
                        <a:pt x="16" y="19"/>
                        <a:pt x="16" y="18"/>
                        <a:pt x="15" y="17"/>
                      </a:cubicBezTo>
                      <a:cubicBezTo>
                        <a:pt x="14" y="18"/>
                        <a:pt x="15" y="19"/>
                        <a:pt x="16" y="18"/>
                      </a:cubicBezTo>
                      <a:cubicBezTo>
                        <a:pt x="14" y="22"/>
                        <a:pt x="14" y="17"/>
                        <a:pt x="14" y="15"/>
                      </a:cubicBezTo>
                      <a:cubicBezTo>
                        <a:pt x="14" y="15"/>
                        <a:pt x="13" y="15"/>
                        <a:pt x="13" y="15"/>
                      </a:cubicBezTo>
                      <a:cubicBezTo>
                        <a:pt x="11" y="16"/>
                        <a:pt x="11" y="15"/>
                        <a:pt x="9" y="17"/>
                      </a:cubicBezTo>
                      <a:cubicBezTo>
                        <a:pt x="5" y="21"/>
                        <a:pt x="10" y="14"/>
                        <a:pt x="11" y="12"/>
                      </a:cubicBezTo>
                      <a:cubicBezTo>
                        <a:pt x="10" y="19"/>
                        <a:pt x="13" y="7"/>
                        <a:pt x="11" y="14"/>
                      </a:cubicBezTo>
                      <a:cubicBezTo>
                        <a:pt x="10" y="20"/>
                        <a:pt x="10" y="12"/>
                        <a:pt x="10" y="11"/>
                      </a:cubicBezTo>
                      <a:cubicBezTo>
                        <a:pt x="10" y="10"/>
                        <a:pt x="9" y="10"/>
                        <a:pt x="9" y="10"/>
                      </a:cubicBezTo>
                      <a:cubicBezTo>
                        <a:pt x="4" y="16"/>
                        <a:pt x="10" y="7"/>
                        <a:pt x="12" y="6"/>
                      </a:cubicBezTo>
                      <a:cubicBezTo>
                        <a:pt x="12" y="6"/>
                        <a:pt x="11" y="6"/>
                        <a:pt x="11" y="5"/>
                      </a:cubicBezTo>
                      <a:cubicBezTo>
                        <a:pt x="12" y="7"/>
                        <a:pt x="13" y="7"/>
                        <a:pt x="14" y="5"/>
                      </a:cubicBezTo>
                      <a:cubicBezTo>
                        <a:pt x="16" y="4"/>
                        <a:pt x="16" y="4"/>
                        <a:pt x="17" y="3"/>
                      </a:cubicBezTo>
                      <a:cubicBezTo>
                        <a:pt x="18" y="2"/>
                        <a:pt x="17" y="1"/>
                        <a:pt x="17" y="2"/>
                      </a:cubicBezTo>
                      <a:cubicBezTo>
                        <a:pt x="14" y="2"/>
                        <a:pt x="17" y="2"/>
                        <a:pt x="18" y="2"/>
                      </a:cubicBezTo>
                      <a:cubicBezTo>
                        <a:pt x="17" y="3"/>
                        <a:pt x="18" y="3"/>
                        <a:pt x="19" y="3"/>
                      </a:cubicBezTo>
                      <a:cubicBezTo>
                        <a:pt x="19" y="2"/>
                        <a:pt x="20" y="1"/>
                        <a:pt x="20" y="1"/>
                      </a:cubicBezTo>
                      <a:cubicBezTo>
                        <a:pt x="20" y="0"/>
                        <a:pt x="19" y="0"/>
                        <a:pt x="19" y="0"/>
                      </a:cubicBezTo>
                      <a:cubicBezTo>
                        <a:pt x="18" y="1"/>
                        <a:pt x="16" y="1"/>
                        <a:pt x="15" y="2"/>
                      </a:cubicBezTo>
                      <a:cubicBezTo>
                        <a:pt x="14" y="2"/>
                        <a:pt x="15" y="4"/>
                        <a:pt x="16" y="3"/>
                      </a:cubicBezTo>
                      <a:cubicBezTo>
                        <a:pt x="18" y="2"/>
                        <a:pt x="11" y="5"/>
                        <a:pt x="11" y="5"/>
                      </a:cubicBezTo>
                      <a:cubicBezTo>
                        <a:pt x="10" y="6"/>
                        <a:pt x="9" y="7"/>
                        <a:pt x="8" y="8"/>
                      </a:cubicBezTo>
                      <a:cubicBezTo>
                        <a:pt x="7" y="8"/>
                        <a:pt x="8" y="9"/>
                        <a:pt x="8" y="9"/>
                      </a:cubicBezTo>
                      <a:cubicBezTo>
                        <a:pt x="11" y="8"/>
                        <a:pt x="12" y="7"/>
                        <a:pt x="14" y="5"/>
                      </a:cubicBezTo>
                      <a:cubicBezTo>
                        <a:pt x="14" y="4"/>
                        <a:pt x="13" y="3"/>
                        <a:pt x="12" y="4"/>
                      </a:cubicBezTo>
                      <a:cubicBezTo>
                        <a:pt x="9" y="7"/>
                        <a:pt x="5" y="9"/>
                        <a:pt x="5" y="14"/>
                      </a:cubicBezTo>
                      <a:cubicBezTo>
                        <a:pt x="5" y="15"/>
                        <a:pt x="6" y="15"/>
                        <a:pt x="6" y="15"/>
                      </a:cubicBezTo>
                      <a:cubicBezTo>
                        <a:pt x="7" y="14"/>
                        <a:pt x="8" y="11"/>
                        <a:pt x="8" y="13"/>
                      </a:cubicBezTo>
                      <a:cubicBezTo>
                        <a:pt x="8" y="16"/>
                        <a:pt x="8" y="18"/>
                        <a:pt x="9" y="21"/>
                      </a:cubicBezTo>
                      <a:cubicBezTo>
                        <a:pt x="9" y="22"/>
                        <a:pt x="10" y="22"/>
                        <a:pt x="10" y="21"/>
                      </a:cubicBezTo>
                      <a:cubicBezTo>
                        <a:pt x="12" y="17"/>
                        <a:pt x="13" y="14"/>
                        <a:pt x="13" y="10"/>
                      </a:cubicBezTo>
                      <a:cubicBezTo>
                        <a:pt x="13" y="9"/>
                        <a:pt x="12" y="9"/>
                        <a:pt x="12" y="10"/>
                      </a:cubicBezTo>
                      <a:cubicBezTo>
                        <a:pt x="10" y="13"/>
                        <a:pt x="9" y="15"/>
                        <a:pt x="9" y="19"/>
                      </a:cubicBezTo>
                      <a:cubicBezTo>
                        <a:pt x="9" y="19"/>
                        <a:pt x="10" y="20"/>
                        <a:pt x="10" y="19"/>
                      </a:cubicBezTo>
                      <a:cubicBezTo>
                        <a:pt x="11" y="16"/>
                        <a:pt x="12" y="14"/>
                        <a:pt x="12" y="10"/>
                      </a:cubicBezTo>
                      <a:cubicBezTo>
                        <a:pt x="13" y="10"/>
                        <a:pt x="12" y="9"/>
                        <a:pt x="11" y="10"/>
                      </a:cubicBezTo>
                      <a:cubicBezTo>
                        <a:pt x="9" y="13"/>
                        <a:pt x="7" y="16"/>
                        <a:pt x="7" y="20"/>
                      </a:cubicBezTo>
                      <a:cubicBezTo>
                        <a:pt x="7" y="21"/>
                        <a:pt x="7" y="21"/>
                        <a:pt x="8" y="21"/>
                      </a:cubicBezTo>
                      <a:cubicBezTo>
                        <a:pt x="10" y="18"/>
                        <a:pt x="13" y="15"/>
                        <a:pt x="13" y="21"/>
                      </a:cubicBezTo>
                      <a:cubicBezTo>
                        <a:pt x="13" y="22"/>
                        <a:pt x="14" y="22"/>
                        <a:pt x="14" y="22"/>
                      </a:cubicBezTo>
                      <a:cubicBezTo>
                        <a:pt x="16" y="20"/>
                        <a:pt x="17" y="18"/>
                        <a:pt x="17" y="16"/>
                      </a:cubicBezTo>
                      <a:cubicBezTo>
                        <a:pt x="18" y="15"/>
                        <a:pt x="17" y="15"/>
                        <a:pt x="16" y="15"/>
                      </a:cubicBezTo>
                      <a:cubicBezTo>
                        <a:pt x="13" y="19"/>
                        <a:pt x="17" y="14"/>
                        <a:pt x="16" y="16"/>
                      </a:cubicBezTo>
                      <a:cubicBezTo>
                        <a:pt x="17" y="16"/>
                        <a:pt x="15" y="15"/>
                        <a:pt x="15" y="16"/>
                      </a:cubicBezTo>
                      <a:cubicBezTo>
                        <a:pt x="15" y="18"/>
                        <a:pt x="14" y="19"/>
                        <a:pt x="14" y="21"/>
                      </a:cubicBezTo>
                      <a:cubicBezTo>
                        <a:pt x="13" y="22"/>
                        <a:pt x="12" y="29"/>
                        <a:pt x="14" y="22"/>
                      </a:cubicBezTo>
                      <a:cubicBezTo>
                        <a:pt x="12" y="21"/>
                        <a:pt x="12" y="21"/>
                        <a:pt x="12" y="24"/>
                      </a:cubicBezTo>
                      <a:cubicBezTo>
                        <a:pt x="11" y="26"/>
                        <a:pt x="11" y="28"/>
                        <a:pt x="10" y="31"/>
                      </a:cubicBezTo>
                      <a:cubicBezTo>
                        <a:pt x="10" y="32"/>
                        <a:pt x="11" y="32"/>
                        <a:pt x="12" y="31"/>
                      </a:cubicBezTo>
                      <a:cubicBezTo>
                        <a:pt x="12" y="29"/>
                        <a:pt x="12" y="28"/>
                        <a:pt x="13" y="26"/>
                      </a:cubicBezTo>
                      <a:cubicBezTo>
                        <a:pt x="13" y="25"/>
                        <a:pt x="13" y="24"/>
                        <a:pt x="14" y="24"/>
                      </a:cubicBezTo>
                      <a:cubicBezTo>
                        <a:pt x="15" y="22"/>
                        <a:pt x="15" y="21"/>
                        <a:pt x="13" y="20"/>
                      </a:cubicBezTo>
                      <a:cubicBezTo>
                        <a:pt x="12" y="24"/>
                        <a:pt x="10" y="27"/>
                        <a:pt x="10" y="31"/>
                      </a:cubicBezTo>
                      <a:cubicBezTo>
                        <a:pt x="10" y="32"/>
                        <a:pt x="11" y="32"/>
                        <a:pt x="11" y="31"/>
                      </a:cubicBezTo>
                      <a:cubicBezTo>
                        <a:pt x="12" y="27"/>
                        <a:pt x="13" y="23"/>
                        <a:pt x="13" y="19"/>
                      </a:cubicBezTo>
                      <a:cubicBezTo>
                        <a:pt x="13" y="18"/>
                        <a:pt x="12" y="18"/>
                        <a:pt x="12" y="19"/>
                      </a:cubicBezTo>
                      <a:cubicBezTo>
                        <a:pt x="10" y="22"/>
                        <a:pt x="9" y="24"/>
                        <a:pt x="9" y="28"/>
                      </a:cubicBezTo>
                      <a:cubicBezTo>
                        <a:pt x="8" y="30"/>
                        <a:pt x="8" y="32"/>
                        <a:pt x="8" y="35"/>
                      </a:cubicBezTo>
                      <a:cubicBezTo>
                        <a:pt x="8" y="36"/>
                        <a:pt x="7" y="32"/>
                        <a:pt x="7" y="31"/>
                      </a:cubicBezTo>
                      <a:cubicBezTo>
                        <a:pt x="7" y="31"/>
                        <a:pt x="6" y="31"/>
                        <a:pt x="6" y="32"/>
                      </a:cubicBezTo>
                      <a:cubicBezTo>
                        <a:pt x="6" y="38"/>
                        <a:pt x="4" y="32"/>
                        <a:pt x="2" y="30"/>
                      </a:cubicBezTo>
                      <a:cubicBezTo>
                        <a:pt x="2" y="29"/>
                        <a:pt x="1" y="29"/>
                        <a:pt x="1" y="30"/>
                      </a:cubicBezTo>
                      <a:cubicBezTo>
                        <a:pt x="1" y="31"/>
                        <a:pt x="2" y="33"/>
                        <a:pt x="2" y="34"/>
                      </a:cubicBezTo>
                      <a:cubicBezTo>
                        <a:pt x="1" y="30"/>
                        <a:pt x="2" y="29"/>
                        <a:pt x="4" y="33"/>
                      </a:cubicBezTo>
                      <a:cubicBezTo>
                        <a:pt x="5" y="34"/>
                        <a:pt x="7" y="34"/>
                        <a:pt x="8" y="35"/>
                      </a:cubicBezTo>
                      <a:cubicBezTo>
                        <a:pt x="9" y="35"/>
                        <a:pt x="9" y="35"/>
                        <a:pt x="9" y="34"/>
                      </a:cubicBezTo>
                      <a:cubicBezTo>
                        <a:pt x="9" y="32"/>
                        <a:pt x="8" y="30"/>
                        <a:pt x="8" y="28"/>
                      </a:cubicBezTo>
                      <a:cubicBezTo>
                        <a:pt x="7" y="28"/>
                        <a:pt x="6" y="29"/>
                        <a:pt x="8" y="32"/>
                      </a:cubicBezTo>
                      <a:cubicBezTo>
                        <a:pt x="8" y="30"/>
                        <a:pt x="8" y="29"/>
                        <a:pt x="8" y="27"/>
                      </a:cubicBezTo>
                      <a:cubicBezTo>
                        <a:pt x="8" y="26"/>
                        <a:pt x="7" y="19"/>
                        <a:pt x="7" y="25"/>
                      </a:cubicBezTo>
                      <a:cubicBezTo>
                        <a:pt x="8" y="27"/>
                        <a:pt x="7" y="29"/>
                        <a:pt x="7" y="31"/>
                      </a:cubicBezTo>
                      <a:cubicBezTo>
                        <a:pt x="7" y="30"/>
                        <a:pt x="7" y="28"/>
                        <a:pt x="7" y="27"/>
                      </a:cubicBezTo>
                      <a:cubicBezTo>
                        <a:pt x="7" y="23"/>
                        <a:pt x="8" y="19"/>
                        <a:pt x="8" y="15"/>
                      </a:cubicBezTo>
                      <a:cubicBezTo>
                        <a:pt x="8" y="15"/>
                        <a:pt x="7" y="14"/>
                        <a:pt x="7" y="15"/>
                      </a:cubicBezTo>
                      <a:cubicBezTo>
                        <a:pt x="6" y="19"/>
                        <a:pt x="5" y="24"/>
                        <a:pt x="4" y="28"/>
                      </a:cubicBezTo>
                      <a:cubicBezTo>
                        <a:pt x="5" y="25"/>
                        <a:pt x="5" y="20"/>
                        <a:pt x="6" y="17"/>
                      </a:cubicBezTo>
                      <a:cubicBezTo>
                        <a:pt x="6" y="16"/>
                        <a:pt x="5" y="15"/>
                        <a:pt x="4" y="16"/>
                      </a:cubicBezTo>
                      <a:cubicBezTo>
                        <a:pt x="4" y="20"/>
                        <a:pt x="3" y="24"/>
                        <a:pt x="2" y="27"/>
                      </a:cubicBezTo>
                      <a:cubicBezTo>
                        <a:pt x="3" y="24"/>
                        <a:pt x="4" y="20"/>
                        <a:pt x="7" y="17"/>
                      </a:cubicBezTo>
                      <a:cubicBezTo>
                        <a:pt x="7" y="16"/>
                        <a:pt x="6" y="16"/>
                        <a:pt x="5" y="16"/>
                      </a:cubicBezTo>
                      <a:cubicBezTo>
                        <a:pt x="2" y="19"/>
                        <a:pt x="1" y="21"/>
                        <a:pt x="0" y="25"/>
                      </a:cubicBezTo>
                      <a:cubicBezTo>
                        <a:pt x="0" y="26"/>
                        <a:pt x="1" y="26"/>
                        <a:pt x="2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7" name="Freeform 171"/>
                <p:cNvSpPr/>
                <p:nvPr/>
              </p:nvSpPr>
              <p:spPr bwMode="auto">
                <a:xfrm>
                  <a:off x="1482725" y="2279651"/>
                  <a:ext cx="22225" cy="20638"/>
                </a:xfrm>
                <a:custGeom>
                  <a:avLst/>
                  <a:gdLst>
                    <a:gd name="T0" fmla="*/ 9 w 21"/>
                    <a:gd name="T1" fmla="*/ 4 h 19"/>
                    <a:gd name="T2" fmla="*/ 8 w 21"/>
                    <a:gd name="T3" fmla="*/ 2 h 19"/>
                    <a:gd name="T4" fmla="*/ 7 w 21"/>
                    <a:gd name="T5" fmla="*/ 3 h 19"/>
                    <a:gd name="T6" fmla="*/ 11 w 21"/>
                    <a:gd name="T7" fmla="*/ 7 h 19"/>
                    <a:gd name="T8" fmla="*/ 12 w 21"/>
                    <a:gd name="T9" fmla="*/ 6 h 19"/>
                    <a:gd name="T10" fmla="*/ 2 w 21"/>
                    <a:gd name="T11" fmla="*/ 0 h 19"/>
                    <a:gd name="T12" fmla="*/ 1 w 21"/>
                    <a:gd name="T13" fmla="*/ 2 h 19"/>
                    <a:gd name="T14" fmla="*/ 9 w 21"/>
                    <a:gd name="T15" fmla="*/ 8 h 19"/>
                    <a:gd name="T16" fmla="*/ 10 w 21"/>
                    <a:gd name="T17" fmla="*/ 7 h 19"/>
                    <a:gd name="T18" fmla="*/ 4 w 21"/>
                    <a:gd name="T19" fmla="*/ 2 h 19"/>
                    <a:gd name="T20" fmla="*/ 3 w 21"/>
                    <a:gd name="T21" fmla="*/ 3 h 19"/>
                    <a:gd name="T22" fmla="*/ 12 w 21"/>
                    <a:gd name="T23" fmla="*/ 10 h 19"/>
                    <a:gd name="T24" fmla="*/ 13 w 21"/>
                    <a:gd name="T25" fmla="*/ 9 h 19"/>
                    <a:gd name="T26" fmla="*/ 10 w 21"/>
                    <a:gd name="T27" fmla="*/ 6 h 19"/>
                    <a:gd name="T28" fmla="*/ 9 w 21"/>
                    <a:gd name="T29" fmla="*/ 7 h 19"/>
                    <a:gd name="T30" fmla="*/ 19 w 21"/>
                    <a:gd name="T31" fmla="*/ 12 h 19"/>
                    <a:gd name="T32" fmla="*/ 20 w 21"/>
                    <a:gd name="T33" fmla="*/ 11 h 19"/>
                    <a:gd name="T34" fmla="*/ 11 w 21"/>
                    <a:gd name="T35" fmla="*/ 3 h 19"/>
                    <a:gd name="T36" fmla="*/ 10 w 21"/>
                    <a:gd name="T37" fmla="*/ 4 h 19"/>
                    <a:gd name="T38" fmla="*/ 20 w 21"/>
                    <a:gd name="T39" fmla="*/ 18 h 19"/>
                    <a:gd name="T40" fmla="*/ 21 w 21"/>
                    <a:gd name="T41" fmla="*/ 17 h 19"/>
                    <a:gd name="T42" fmla="*/ 9 w 21"/>
                    <a:gd name="T43" fmla="*/ 7 h 19"/>
                    <a:gd name="T44" fmla="*/ 8 w 21"/>
                    <a:gd name="T45" fmla="*/ 8 h 19"/>
                    <a:gd name="T46" fmla="*/ 18 w 21"/>
                    <a:gd name="T47" fmla="*/ 16 h 19"/>
                    <a:gd name="T48" fmla="*/ 19 w 21"/>
                    <a:gd name="T49" fmla="*/ 15 h 19"/>
                    <a:gd name="T50" fmla="*/ 16 w 21"/>
                    <a:gd name="T51" fmla="*/ 9 h 19"/>
                    <a:gd name="T52" fmla="*/ 15 w 21"/>
                    <a:gd name="T53" fmla="*/ 8 h 19"/>
                    <a:gd name="T54" fmla="*/ 18 w 21"/>
                    <a:gd name="T55" fmla="*/ 16 h 19"/>
                    <a:gd name="T56" fmla="*/ 19 w 21"/>
                    <a:gd name="T57" fmla="*/ 15 h 19"/>
                    <a:gd name="T58" fmla="*/ 9 w 21"/>
                    <a:gd name="T59" fmla="*/ 7 h 19"/>
                    <a:gd name="T60" fmla="*/ 8 w 21"/>
                    <a:gd name="T61" fmla="*/ 8 h 19"/>
                    <a:gd name="T62" fmla="*/ 20 w 21"/>
                    <a:gd name="T63" fmla="*/ 18 h 19"/>
                    <a:gd name="T64" fmla="*/ 21 w 21"/>
                    <a:gd name="T65" fmla="*/ 18 h 19"/>
                    <a:gd name="T66" fmla="*/ 11 w 21"/>
                    <a:gd name="T67" fmla="*/ 3 h 19"/>
                    <a:gd name="T68" fmla="*/ 10 w 21"/>
                    <a:gd name="T69" fmla="*/ 4 h 19"/>
                    <a:gd name="T70" fmla="*/ 19 w 21"/>
                    <a:gd name="T71" fmla="*/ 12 h 19"/>
                    <a:gd name="T72" fmla="*/ 20 w 21"/>
                    <a:gd name="T73" fmla="*/ 11 h 19"/>
                    <a:gd name="T74" fmla="*/ 9 w 21"/>
                    <a:gd name="T75" fmla="*/ 5 h 19"/>
                    <a:gd name="T76" fmla="*/ 9 w 21"/>
                    <a:gd name="T77" fmla="*/ 7 h 19"/>
                    <a:gd name="T78" fmla="*/ 12 w 21"/>
                    <a:gd name="T79" fmla="*/ 10 h 19"/>
                    <a:gd name="T80" fmla="*/ 13 w 21"/>
                    <a:gd name="T81" fmla="*/ 9 h 19"/>
                    <a:gd name="T82" fmla="*/ 4 w 21"/>
                    <a:gd name="T83" fmla="*/ 2 h 19"/>
                    <a:gd name="T84" fmla="*/ 3 w 21"/>
                    <a:gd name="T85" fmla="*/ 3 h 19"/>
                    <a:gd name="T86" fmla="*/ 9 w 21"/>
                    <a:gd name="T87" fmla="*/ 8 h 19"/>
                    <a:gd name="T88" fmla="*/ 10 w 21"/>
                    <a:gd name="T89" fmla="*/ 7 h 19"/>
                    <a:gd name="T90" fmla="*/ 2 w 21"/>
                    <a:gd name="T91" fmla="*/ 1 h 19"/>
                    <a:gd name="T92" fmla="*/ 1 w 21"/>
                    <a:gd name="T93" fmla="*/ 2 h 19"/>
                    <a:gd name="T94" fmla="*/ 12 w 21"/>
                    <a:gd name="T95" fmla="*/ 7 h 19"/>
                    <a:gd name="T96" fmla="*/ 12 w 21"/>
                    <a:gd name="T97" fmla="*/ 6 h 19"/>
                    <a:gd name="T98" fmla="*/ 8 w 21"/>
                    <a:gd name="T99" fmla="*/ 2 h 19"/>
                    <a:gd name="T100" fmla="*/ 6 w 21"/>
                    <a:gd name="T101" fmla="*/ 3 h 19"/>
                    <a:gd name="T102" fmla="*/ 8 w 21"/>
                    <a:gd name="T103" fmla="*/ 5 h 19"/>
                    <a:gd name="T104" fmla="*/ 9 w 21"/>
                    <a:gd name="T105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1" h="19">
                      <a:moveTo>
                        <a:pt x="9" y="4"/>
                      </a:moveTo>
                      <a:cubicBezTo>
                        <a:pt x="8" y="3"/>
                        <a:pt x="8" y="3"/>
                        <a:pt x="8" y="2"/>
                      </a:cubicBezTo>
                      <a:cubicBezTo>
                        <a:pt x="7" y="2"/>
                        <a:pt x="7" y="3"/>
                        <a:pt x="7" y="3"/>
                      </a:cubicBezTo>
                      <a:cubicBezTo>
                        <a:pt x="8" y="4"/>
                        <a:pt x="10" y="6"/>
                        <a:pt x="11" y="7"/>
                      </a:cubicBezTo>
                      <a:cubicBezTo>
                        <a:pt x="12" y="7"/>
                        <a:pt x="12" y="6"/>
                        <a:pt x="12" y="6"/>
                      </a:cubicBezTo>
                      <a:cubicBezTo>
                        <a:pt x="8" y="4"/>
                        <a:pt x="5" y="2"/>
                        <a:pt x="2" y="0"/>
                      </a:cubicBezTo>
                      <a:cubicBezTo>
                        <a:pt x="1" y="0"/>
                        <a:pt x="0" y="1"/>
                        <a:pt x="1" y="2"/>
                      </a:cubicBezTo>
                      <a:cubicBezTo>
                        <a:pt x="3" y="4"/>
                        <a:pt x="6" y="6"/>
                        <a:pt x="9" y="8"/>
                      </a:cubicBezTo>
                      <a:cubicBezTo>
                        <a:pt x="10" y="9"/>
                        <a:pt x="11" y="8"/>
                        <a:pt x="10" y="7"/>
                      </a:cubicBezTo>
                      <a:cubicBezTo>
                        <a:pt x="8" y="5"/>
                        <a:pt x="6" y="4"/>
                        <a:pt x="4" y="2"/>
                      </a:cubicBezTo>
                      <a:cubicBezTo>
                        <a:pt x="3" y="2"/>
                        <a:pt x="3" y="3"/>
                        <a:pt x="3" y="3"/>
                      </a:cubicBezTo>
                      <a:cubicBezTo>
                        <a:pt x="6" y="5"/>
                        <a:pt x="9" y="8"/>
                        <a:pt x="12" y="10"/>
                      </a:cubicBezTo>
                      <a:cubicBezTo>
                        <a:pt x="13" y="10"/>
                        <a:pt x="14" y="9"/>
                        <a:pt x="13" y="9"/>
                      </a:cubicBezTo>
                      <a:cubicBezTo>
                        <a:pt x="12" y="8"/>
                        <a:pt x="11" y="7"/>
                        <a:pt x="10" y="6"/>
                      </a:cubicBezTo>
                      <a:cubicBezTo>
                        <a:pt x="10" y="6"/>
                        <a:pt x="9" y="6"/>
                        <a:pt x="9" y="7"/>
                      </a:cubicBezTo>
                      <a:cubicBezTo>
                        <a:pt x="13" y="8"/>
                        <a:pt x="16" y="10"/>
                        <a:pt x="19" y="12"/>
                      </a:cubicBezTo>
                      <a:cubicBezTo>
                        <a:pt x="20" y="12"/>
                        <a:pt x="21" y="11"/>
                        <a:pt x="20" y="11"/>
                      </a:cubicBezTo>
                      <a:cubicBezTo>
                        <a:pt x="17" y="9"/>
                        <a:pt x="14" y="6"/>
                        <a:pt x="11" y="3"/>
                      </a:cubicBezTo>
                      <a:cubicBezTo>
                        <a:pt x="11" y="3"/>
                        <a:pt x="11" y="4"/>
                        <a:pt x="10" y="4"/>
                      </a:cubicBezTo>
                      <a:cubicBezTo>
                        <a:pt x="14" y="8"/>
                        <a:pt x="18" y="13"/>
                        <a:pt x="20" y="18"/>
                      </a:cubicBezTo>
                      <a:cubicBezTo>
                        <a:pt x="20" y="18"/>
                        <a:pt x="20" y="17"/>
                        <a:pt x="21" y="17"/>
                      </a:cubicBezTo>
                      <a:cubicBezTo>
                        <a:pt x="16" y="14"/>
                        <a:pt x="12" y="11"/>
                        <a:pt x="9" y="7"/>
                      </a:cubicBezTo>
                      <a:cubicBezTo>
                        <a:pt x="9" y="7"/>
                        <a:pt x="8" y="8"/>
                        <a:pt x="8" y="8"/>
                      </a:cubicBezTo>
                      <a:cubicBezTo>
                        <a:pt x="11" y="11"/>
                        <a:pt x="14" y="14"/>
                        <a:pt x="18" y="16"/>
                      </a:cubicBezTo>
                      <a:cubicBezTo>
                        <a:pt x="19" y="16"/>
                        <a:pt x="19" y="15"/>
                        <a:pt x="19" y="15"/>
                      </a:cubicBezTo>
                      <a:cubicBezTo>
                        <a:pt x="17" y="13"/>
                        <a:pt x="14" y="12"/>
                        <a:pt x="16" y="9"/>
                      </a:cubicBezTo>
                      <a:cubicBezTo>
                        <a:pt x="17" y="8"/>
                        <a:pt x="15" y="7"/>
                        <a:pt x="15" y="8"/>
                      </a:cubicBezTo>
                      <a:cubicBezTo>
                        <a:pt x="12" y="11"/>
                        <a:pt x="15" y="13"/>
                        <a:pt x="18" y="16"/>
                      </a:cubicBezTo>
                      <a:cubicBezTo>
                        <a:pt x="18" y="15"/>
                        <a:pt x="18" y="15"/>
                        <a:pt x="19" y="15"/>
                      </a:cubicBezTo>
                      <a:cubicBezTo>
                        <a:pt x="15" y="13"/>
                        <a:pt x="12" y="10"/>
                        <a:pt x="9" y="7"/>
                      </a:cubicBezTo>
                      <a:cubicBezTo>
                        <a:pt x="8" y="6"/>
                        <a:pt x="7" y="7"/>
                        <a:pt x="8" y="8"/>
                      </a:cubicBezTo>
                      <a:cubicBezTo>
                        <a:pt x="11" y="12"/>
                        <a:pt x="15" y="16"/>
                        <a:pt x="20" y="18"/>
                      </a:cubicBezTo>
                      <a:cubicBezTo>
                        <a:pt x="20" y="19"/>
                        <a:pt x="21" y="18"/>
                        <a:pt x="21" y="18"/>
                      </a:cubicBezTo>
                      <a:cubicBezTo>
                        <a:pt x="19" y="12"/>
                        <a:pt x="15" y="7"/>
                        <a:pt x="11" y="3"/>
                      </a:cubicBezTo>
                      <a:cubicBezTo>
                        <a:pt x="11" y="2"/>
                        <a:pt x="10" y="3"/>
                        <a:pt x="10" y="4"/>
                      </a:cubicBezTo>
                      <a:cubicBezTo>
                        <a:pt x="13" y="7"/>
                        <a:pt x="16" y="10"/>
                        <a:pt x="19" y="12"/>
                      </a:cubicBezTo>
                      <a:cubicBezTo>
                        <a:pt x="19" y="12"/>
                        <a:pt x="20" y="11"/>
                        <a:pt x="20" y="11"/>
                      </a:cubicBezTo>
                      <a:cubicBezTo>
                        <a:pt x="17" y="9"/>
                        <a:pt x="13" y="7"/>
                        <a:pt x="9" y="5"/>
                      </a:cubicBezTo>
                      <a:cubicBezTo>
                        <a:pt x="9" y="5"/>
                        <a:pt x="8" y="6"/>
                        <a:pt x="9" y="7"/>
                      </a:cubicBezTo>
                      <a:cubicBezTo>
                        <a:pt x="10" y="8"/>
                        <a:pt x="11" y="9"/>
                        <a:pt x="12" y="10"/>
                      </a:cubicBezTo>
                      <a:cubicBezTo>
                        <a:pt x="12" y="9"/>
                        <a:pt x="13" y="9"/>
                        <a:pt x="13" y="9"/>
                      </a:cubicBezTo>
                      <a:cubicBezTo>
                        <a:pt x="10" y="7"/>
                        <a:pt x="7" y="4"/>
                        <a:pt x="4" y="2"/>
                      </a:cubicBezTo>
                      <a:cubicBezTo>
                        <a:pt x="3" y="1"/>
                        <a:pt x="2" y="2"/>
                        <a:pt x="3" y="3"/>
                      </a:cubicBezTo>
                      <a:cubicBezTo>
                        <a:pt x="5" y="5"/>
                        <a:pt x="7" y="6"/>
                        <a:pt x="9" y="8"/>
                      </a:cubicBezTo>
                      <a:cubicBezTo>
                        <a:pt x="9" y="8"/>
                        <a:pt x="10" y="7"/>
                        <a:pt x="10" y="7"/>
                      </a:cubicBezTo>
                      <a:cubicBezTo>
                        <a:pt x="7" y="5"/>
                        <a:pt x="4" y="3"/>
                        <a:pt x="2" y="1"/>
                      </a:cubicBezTo>
                      <a:cubicBezTo>
                        <a:pt x="2" y="1"/>
                        <a:pt x="2" y="1"/>
                        <a:pt x="1" y="2"/>
                      </a:cubicBezTo>
                      <a:cubicBezTo>
                        <a:pt x="5" y="3"/>
                        <a:pt x="8" y="6"/>
                        <a:pt x="12" y="7"/>
                      </a:cubicBezTo>
                      <a:cubicBezTo>
                        <a:pt x="12" y="7"/>
                        <a:pt x="13" y="6"/>
                        <a:pt x="12" y="6"/>
                      </a:cubicBezTo>
                      <a:cubicBezTo>
                        <a:pt x="11" y="5"/>
                        <a:pt x="9" y="3"/>
                        <a:pt x="8" y="2"/>
                      </a:cubicBezTo>
                      <a:cubicBezTo>
                        <a:pt x="7" y="1"/>
                        <a:pt x="6" y="2"/>
                        <a:pt x="6" y="3"/>
                      </a:cubicBezTo>
                      <a:cubicBezTo>
                        <a:pt x="7" y="4"/>
                        <a:pt x="7" y="4"/>
                        <a:pt x="8" y="5"/>
                      </a:cubicBezTo>
                      <a:cubicBezTo>
                        <a:pt x="9" y="5"/>
                        <a:pt x="10" y="4"/>
                        <a:pt x="9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8" name="Freeform 172"/>
                <p:cNvSpPr/>
                <p:nvPr/>
              </p:nvSpPr>
              <p:spPr bwMode="auto">
                <a:xfrm>
                  <a:off x="1477963" y="2270126"/>
                  <a:ext cx="38100" cy="34925"/>
                </a:xfrm>
                <a:custGeom>
                  <a:avLst/>
                  <a:gdLst>
                    <a:gd name="T0" fmla="*/ 2 w 37"/>
                    <a:gd name="T1" fmla="*/ 9 h 33"/>
                    <a:gd name="T2" fmla="*/ 15 w 37"/>
                    <a:gd name="T3" fmla="*/ 4 h 33"/>
                    <a:gd name="T4" fmla="*/ 22 w 37"/>
                    <a:gd name="T5" fmla="*/ 9 h 33"/>
                    <a:gd name="T6" fmla="*/ 31 w 37"/>
                    <a:gd name="T7" fmla="*/ 10 h 33"/>
                    <a:gd name="T8" fmla="*/ 32 w 37"/>
                    <a:gd name="T9" fmla="*/ 15 h 33"/>
                    <a:gd name="T10" fmla="*/ 31 w 37"/>
                    <a:gd name="T11" fmla="*/ 17 h 33"/>
                    <a:gd name="T12" fmla="*/ 29 w 37"/>
                    <a:gd name="T13" fmla="*/ 20 h 33"/>
                    <a:gd name="T14" fmla="*/ 30 w 37"/>
                    <a:gd name="T15" fmla="*/ 29 h 33"/>
                    <a:gd name="T16" fmla="*/ 29 w 37"/>
                    <a:gd name="T17" fmla="*/ 31 h 33"/>
                    <a:gd name="T18" fmla="*/ 32 w 37"/>
                    <a:gd name="T19" fmla="*/ 26 h 33"/>
                    <a:gd name="T20" fmla="*/ 34 w 37"/>
                    <a:gd name="T21" fmla="*/ 15 h 33"/>
                    <a:gd name="T22" fmla="*/ 36 w 37"/>
                    <a:gd name="T23" fmla="*/ 10 h 33"/>
                    <a:gd name="T24" fmla="*/ 32 w 37"/>
                    <a:gd name="T25" fmla="*/ 8 h 33"/>
                    <a:gd name="T26" fmla="*/ 25 w 37"/>
                    <a:gd name="T27" fmla="*/ 9 h 33"/>
                    <a:gd name="T28" fmla="*/ 19 w 37"/>
                    <a:gd name="T29" fmla="*/ 5 h 33"/>
                    <a:gd name="T30" fmla="*/ 1 w 37"/>
                    <a:gd name="T31" fmla="*/ 8 h 33"/>
                    <a:gd name="T32" fmla="*/ 2 w 37"/>
                    <a:gd name="T33" fmla="*/ 9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33">
                      <a:moveTo>
                        <a:pt x="2" y="9"/>
                      </a:moveTo>
                      <a:cubicBezTo>
                        <a:pt x="6" y="6"/>
                        <a:pt x="9" y="3"/>
                        <a:pt x="15" y="4"/>
                      </a:cubicBezTo>
                      <a:cubicBezTo>
                        <a:pt x="17" y="5"/>
                        <a:pt x="20" y="7"/>
                        <a:pt x="22" y="9"/>
                      </a:cubicBezTo>
                      <a:cubicBezTo>
                        <a:pt x="25" y="11"/>
                        <a:pt x="28" y="11"/>
                        <a:pt x="31" y="10"/>
                      </a:cubicBezTo>
                      <a:cubicBezTo>
                        <a:pt x="35" y="11"/>
                        <a:pt x="35" y="13"/>
                        <a:pt x="32" y="15"/>
                      </a:cubicBezTo>
                      <a:cubicBezTo>
                        <a:pt x="32" y="15"/>
                        <a:pt x="31" y="16"/>
                        <a:pt x="31" y="17"/>
                      </a:cubicBezTo>
                      <a:cubicBezTo>
                        <a:pt x="30" y="18"/>
                        <a:pt x="29" y="19"/>
                        <a:pt x="29" y="20"/>
                      </a:cubicBezTo>
                      <a:cubicBezTo>
                        <a:pt x="29" y="21"/>
                        <a:pt x="30" y="30"/>
                        <a:pt x="30" y="29"/>
                      </a:cubicBezTo>
                      <a:cubicBezTo>
                        <a:pt x="29" y="29"/>
                        <a:pt x="28" y="30"/>
                        <a:pt x="29" y="31"/>
                      </a:cubicBezTo>
                      <a:cubicBezTo>
                        <a:pt x="32" y="33"/>
                        <a:pt x="32" y="27"/>
                        <a:pt x="32" y="26"/>
                      </a:cubicBezTo>
                      <a:cubicBezTo>
                        <a:pt x="31" y="21"/>
                        <a:pt x="31" y="18"/>
                        <a:pt x="34" y="15"/>
                      </a:cubicBezTo>
                      <a:cubicBezTo>
                        <a:pt x="36" y="13"/>
                        <a:pt x="37" y="12"/>
                        <a:pt x="36" y="10"/>
                      </a:cubicBezTo>
                      <a:cubicBezTo>
                        <a:pt x="36" y="8"/>
                        <a:pt x="34" y="8"/>
                        <a:pt x="32" y="8"/>
                      </a:cubicBezTo>
                      <a:cubicBezTo>
                        <a:pt x="29" y="8"/>
                        <a:pt x="28" y="10"/>
                        <a:pt x="25" y="9"/>
                      </a:cubicBezTo>
                      <a:cubicBezTo>
                        <a:pt x="23" y="9"/>
                        <a:pt x="21" y="6"/>
                        <a:pt x="19" y="5"/>
                      </a:cubicBezTo>
                      <a:cubicBezTo>
                        <a:pt x="12" y="0"/>
                        <a:pt x="6" y="4"/>
                        <a:pt x="1" y="8"/>
                      </a:cubicBezTo>
                      <a:cubicBezTo>
                        <a:pt x="0" y="9"/>
                        <a:pt x="1" y="10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9" name="Freeform 173"/>
                <p:cNvSpPr/>
                <p:nvPr/>
              </p:nvSpPr>
              <p:spPr bwMode="auto">
                <a:xfrm>
                  <a:off x="1508125" y="2286001"/>
                  <a:ext cx="4763" cy="14288"/>
                </a:xfrm>
                <a:custGeom>
                  <a:avLst/>
                  <a:gdLst>
                    <a:gd name="T0" fmla="*/ 2 w 5"/>
                    <a:gd name="T1" fmla="*/ 12 h 13"/>
                    <a:gd name="T2" fmla="*/ 3 w 5"/>
                    <a:gd name="T3" fmla="*/ 8 h 13"/>
                    <a:gd name="T4" fmla="*/ 5 w 5"/>
                    <a:gd name="T5" fmla="*/ 3 h 13"/>
                    <a:gd name="T6" fmla="*/ 3 w 5"/>
                    <a:gd name="T7" fmla="*/ 3 h 13"/>
                    <a:gd name="T8" fmla="*/ 0 w 5"/>
                    <a:gd name="T9" fmla="*/ 9 h 13"/>
                    <a:gd name="T10" fmla="*/ 1 w 5"/>
                    <a:gd name="T11" fmla="*/ 10 h 13"/>
                    <a:gd name="T12" fmla="*/ 3 w 5"/>
                    <a:gd name="T13" fmla="*/ 2 h 13"/>
                    <a:gd name="T14" fmla="*/ 2 w 5"/>
                    <a:gd name="T15" fmla="*/ 1 h 13"/>
                    <a:gd name="T16" fmla="*/ 0 w 5"/>
                    <a:gd name="T17" fmla="*/ 8 h 13"/>
                    <a:gd name="T18" fmla="*/ 2 w 5"/>
                    <a:gd name="T19" fmla="*/ 8 h 13"/>
                    <a:gd name="T20" fmla="*/ 3 w 5"/>
                    <a:gd name="T21" fmla="*/ 1 h 13"/>
                    <a:gd name="T22" fmla="*/ 2 w 5"/>
                    <a:gd name="T23" fmla="*/ 1 h 13"/>
                    <a:gd name="T24" fmla="*/ 0 w 5"/>
                    <a:gd name="T25" fmla="*/ 8 h 13"/>
                    <a:gd name="T26" fmla="*/ 2 w 5"/>
                    <a:gd name="T27" fmla="*/ 8 h 13"/>
                    <a:gd name="T28" fmla="*/ 3 w 5"/>
                    <a:gd name="T29" fmla="*/ 2 h 13"/>
                    <a:gd name="T30" fmla="*/ 2 w 5"/>
                    <a:gd name="T31" fmla="*/ 1 h 13"/>
                    <a:gd name="T32" fmla="*/ 0 w 5"/>
                    <a:gd name="T33" fmla="*/ 10 h 13"/>
                    <a:gd name="T34" fmla="*/ 1 w 5"/>
                    <a:gd name="T35" fmla="*/ 10 h 13"/>
                    <a:gd name="T36" fmla="*/ 5 w 5"/>
                    <a:gd name="T37" fmla="*/ 3 h 13"/>
                    <a:gd name="T38" fmla="*/ 3 w 5"/>
                    <a:gd name="T39" fmla="*/ 3 h 13"/>
                    <a:gd name="T40" fmla="*/ 1 w 5"/>
                    <a:gd name="T41" fmla="*/ 8 h 13"/>
                    <a:gd name="T42" fmla="*/ 1 w 5"/>
                    <a:gd name="T43" fmla="*/ 12 h 13"/>
                    <a:gd name="T44" fmla="*/ 2 w 5"/>
                    <a:gd name="T45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" h="13">
                      <a:moveTo>
                        <a:pt x="2" y="12"/>
                      </a:moveTo>
                      <a:cubicBezTo>
                        <a:pt x="2" y="10"/>
                        <a:pt x="3" y="9"/>
                        <a:pt x="3" y="8"/>
                      </a:cubicBezTo>
                      <a:cubicBezTo>
                        <a:pt x="3" y="6"/>
                        <a:pt x="4" y="4"/>
                        <a:pt x="5" y="3"/>
                      </a:cubicBezTo>
                      <a:cubicBezTo>
                        <a:pt x="4" y="3"/>
                        <a:pt x="4" y="3"/>
                        <a:pt x="3" y="3"/>
                      </a:cubicBezTo>
                      <a:cubicBezTo>
                        <a:pt x="2" y="5"/>
                        <a:pt x="1" y="7"/>
                        <a:pt x="0" y="9"/>
                      </a:cubicBezTo>
                      <a:cubicBezTo>
                        <a:pt x="0" y="10"/>
                        <a:pt x="1" y="10"/>
                        <a:pt x="1" y="10"/>
                      </a:cubicBezTo>
                      <a:cubicBezTo>
                        <a:pt x="1" y="7"/>
                        <a:pt x="2" y="4"/>
                        <a:pt x="3" y="2"/>
                      </a:cubicBezTo>
                      <a:cubicBezTo>
                        <a:pt x="3" y="2"/>
                        <a:pt x="2" y="1"/>
                        <a:pt x="2" y="1"/>
                      </a:cubicBezTo>
                      <a:cubicBezTo>
                        <a:pt x="1" y="3"/>
                        <a:pt x="1" y="5"/>
                        <a:pt x="0" y="8"/>
                      </a:cubicBezTo>
                      <a:cubicBezTo>
                        <a:pt x="1" y="8"/>
                        <a:pt x="1" y="8"/>
                        <a:pt x="2" y="8"/>
                      </a:cubicBezTo>
                      <a:cubicBezTo>
                        <a:pt x="2" y="6"/>
                        <a:pt x="2" y="3"/>
                        <a:pt x="3" y="1"/>
                      </a:cubicBezTo>
                      <a:cubicBezTo>
                        <a:pt x="3" y="1"/>
                        <a:pt x="2" y="0"/>
                        <a:pt x="2" y="1"/>
                      </a:cubicBezTo>
                      <a:cubicBezTo>
                        <a:pt x="1" y="3"/>
                        <a:pt x="0" y="6"/>
                        <a:pt x="0" y="8"/>
                      </a:cubicBezTo>
                      <a:cubicBezTo>
                        <a:pt x="0" y="8"/>
                        <a:pt x="1" y="9"/>
                        <a:pt x="2" y="8"/>
                      </a:cubicBezTo>
                      <a:cubicBezTo>
                        <a:pt x="2" y="6"/>
                        <a:pt x="3" y="4"/>
                        <a:pt x="3" y="2"/>
                      </a:cubicBezTo>
                      <a:cubicBezTo>
                        <a:pt x="3" y="1"/>
                        <a:pt x="2" y="0"/>
                        <a:pt x="2" y="1"/>
                      </a:cubicBezTo>
                      <a:cubicBezTo>
                        <a:pt x="1" y="4"/>
                        <a:pt x="0" y="7"/>
                        <a:pt x="0" y="10"/>
                      </a:cubicBezTo>
                      <a:cubicBezTo>
                        <a:pt x="0" y="10"/>
                        <a:pt x="1" y="11"/>
                        <a:pt x="1" y="10"/>
                      </a:cubicBezTo>
                      <a:cubicBezTo>
                        <a:pt x="2" y="8"/>
                        <a:pt x="4" y="5"/>
                        <a:pt x="5" y="3"/>
                      </a:cubicBezTo>
                      <a:cubicBezTo>
                        <a:pt x="5" y="2"/>
                        <a:pt x="4" y="2"/>
                        <a:pt x="3" y="3"/>
                      </a:cubicBezTo>
                      <a:cubicBezTo>
                        <a:pt x="3" y="4"/>
                        <a:pt x="2" y="6"/>
                        <a:pt x="1" y="8"/>
                      </a:cubicBezTo>
                      <a:cubicBezTo>
                        <a:pt x="1" y="9"/>
                        <a:pt x="1" y="11"/>
                        <a:pt x="1" y="12"/>
                      </a:cubicBezTo>
                      <a:cubicBezTo>
                        <a:pt x="1" y="13"/>
                        <a:pt x="3" y="13"/>
                        <a:pt x="2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0" name="Freeform 174"/>
                <p:cNvSpPr/>
                <p:nvPr/>
              </p:nvSpPr>
              <p:spPr bwMode="auto">
                <a:xfrm>
                  <a:off x="1481138" y="2273301"/>
                  <a:ext cx="31750" cy="25400"/>
                </a:xfrm>
                <a:custGeom>
                  <a:avLst/>
                  <a:gdLst>
                    <a:gd name="T0" fmla="*/ 23 w 30"/>
                    <a:gd name="T1" fmla="*/ 23 h 24"/>
                    <a:gd name="T2" fmla="*/ 27 w 30"/>
                    <a:gd name="T3" fmla="*/ 16 h 24"/>
                    <a:gd name="T4" fmla="*/ 22 w 30"/>
                    <a:gd name="T5" fmla="*/ 17 h 24"/>
                    <a:gd name="T6" fmla="*/ 21 w 30"/>
                    <a:gd name="T7" fmla="*/ 12 h 24"/>
                    <a:gd name="T8" fmla="*/ 22 w 30"/>
                    <a:gd name="T9" fmla="*/ 19 h 24"/>
                    <a:gd name="T10" fmla="*/ 23 w 30"/>
                    <a:gd name="T11" fmla="*/ 18 h 24"/>
                    <a:gd name="T12" fmla="*/ 25 w 30"/>
                    <a:gd name="T13" fmla="*/ 9 h 24"/>
                    <a:gd name="T14" fmla="*/ 24 w 30"/>
                    <a:gd name="T15" fmla="*/ 10 h 24"/>
                    <a:gd name="T16" fmla="*/ 22 w 30"/>
                    <a:gd name="T17" fmla="*/ 13 h 24"/>
                    <a:gd name="T18" fmla="*/ 17 w 30"/>
                    <a:gd name="T19" fmla="*/ 12 h 24"/>
                    <a:gd name="T20" fmla="*/ 14 w 30"/>
                    <a:gd name="T21" fmla="*/ 9 h 24"/>
                    <a:gd name="T22" fmla="*/ 1 w 30"/>
                    <a:gd name="T23" fmla="*/ 5 h 24"/>
                    <a:gd name="T24" fmla="*/ 7 w 30"/>
                    <a:gd name="T25" fmla="*/ 5 h 24"/>
                    <a:gd name="T26" fmla="*/ 6 w 30"/>
                    <a:gd name="T27" fmla="*/ 4 h 24"/>
                    <a:gd name="T28" fmla="*/ 12 w 30"/>
                    <a:gd name="T29" fmla="*/ 3 h 24"/>
                    <a:gd name="T30" fmla="*/ 11 w 30"/>
                    <a:gd name="T31" fmla="*/ 9 h 24"/>
                    <a:gd name="T32" fmla="*/ 18 w 30"/>
                    <a:gd name="T33" fmla="*/ 10 h 24"/>
                    <a:gd name="T34" fmla="*/ 26 w 30"/>
                    <a:gd name="T35" fmla="*/ 11 h 24"/>
                    <a:gd name="T36" fmla="*/ 24 w 30"/>
                    <a:gd name="T37" fmla="*/ 8 h 24"/>
                    <a:gd name="T38" fmla="*/ 23 w 30"/>
                    <a:gd name="T39" fmla="*/ 13 h 24"/>
                    <a:gd name="T40" fmla="*/ 22 w 30"/>
                    <a:gd name="T41" fmla="*/ 15 h 24"/>
                    <a:gd name="T42" fmla="*/ 24 w 30"/>
                    <a:gd name="T43" fmla="*/ 8 h 24"/>
                    <a:gd name="T44" fmla="*/ 27 w 30"/>
                    <a:gd name="T45" fmla="*/ 11 h 24"/>
                    <a:gd name="T46" fmla="*/ 17 w 30"/>
                    <a:gd name="T47" fmla="*/ 9 h 24"/>
                    <a:gd name="T48" fmla="*/ 20 w 30"/>
                    <a:gd name="T49" fmla="*/ 14 h 24"/>
                    <a:gd name="T50" fmla="*/ 12 w 30"/>
                    <a:gd name="T51" fmla="*/ 8 h 24"/>
                    <a:gd name="T52" fmla="*/ 18 w 30"/>
                    <a:gd name="T53" fmla="*/ 13 h 24"/>
                    <a:gd name="T54" fmla="*/ 11 w 30"/>
                    <a:gd name="T55" fmla="*/ 11 h 24"/>
                    <a:gd name="T56" fmla="*/ 18 w 30"/>
                    <a:gd name="T57" fmla="*/ 13 h 24"/>
                    <a:gd name="T58" fmla="*/ 11 w 30"/>
                    <a:gd name="T59" fmla="*/ 9 h 24"/>
                    <a:gd name="T60" fmla="*/ 11 w 30"/>
                    <a:gd name="T61" fmla="*/ 4 h 24"/>
                    <a:gd name="T62" fmla="*/ 4 w 30"/>
                    <a:gd name="T63" fmla="*/ 4 h 24"/>
                    <a:gd name="T64" fmla="*/ 13 w 30"/>
                    <a:gd name="T65" fmla="*/ 6 h 24"/>
                    <a:gd name="T66" fmla="*/ 1 w 30"/>
                    <a:gd name="T67" fmla="*/ 5 h 24"/>
                    <a:gd name="T68" fmla="*/ 11 w 30"/>
                    <a:gd name="T69" fmla="*/ 4 h 24"/>
                    <a:gd name="T70" fmla="*/ 3 w 30"/>
                    <a:gd name="T71" fmla="*/ 4 h 24"/>
                    <a:gd name="T72" fmla="*/ 12 w 30"/>
                    <a:gd name="T73" fmla="*/ 5 h 24"/>
                    <a:gd name="T74" fmla="*/ 6 w 30"/>
                    <a:gd name="T75" fmla="*/ 3 h 24"/>
                    <a:gd name="T76" fmla="*/ 12 w 30"/>
                    <a:gd name="T77" fmla="*/ 7 h 24"/>
                    <a:gd name="T78" fmla="*/ 7 w 30"/>
                    <a:gd name="T79" fmla="*/ 5 h 24"/>
                    <a:gd name="T80" fmla="*/ 14 w 30"/>
                    <a:gd name="T81" fmla="*/ 10 h 24"/>
                    <a:gd name="T82" fmla="*/ 11 w 30"/>
                    <a:gd name="T83" fmla="*/ 9 h 24"/>
                    <a:gd name="T84" fmla="*/ 21 w 30"/>
                    <a:gd name="T85" fmla="*/ 10 h 24"/>
                    <a:gd name="T86" fmla="*/ 15 w 30"/>
                    <a:gd name="T87" fmla="*/ 13 h 24"/>
                    <a:gd name="T88" fmla="*/ 27 w 30"/>
                    <a:gd name="T89" fmla="*/ 8 h 24"/>
                    <a:gd name="T90" fmla="*/ 22 w 30"/>
                    <a:gd name="T91" fmla="*/ 15 h 24"/>
                    <a:gd name="T92" fmla="*/ 27 w 30"/>
                    <a:gd name="T93" fmla="*/ 8 h 24"/>
                    <a:gd name="T94" fmla="*/ 21 w 30"/>
                    <a:gd name="T95" fmla="*/ 16 h 24"/>
                    <a:gd name="T96" fmla="*/ 27 w 30"/>
                    <a:gd name="T97" fmla="*/ 10 h 24"/>
                    <a:gd name="T98" fmla="*/ 21 w 30"/>
                    <a:gd name="T99" fmla="*/ 19 h 24"/>
                    <a:gd name="T100" fmla="*/ 24 w 30"/>
                    <a:gd name="T101" fmla="*/ 11 h 24"/>
                    <a:gd name="T102" fmla="*/ 22 w 30"/>
                    <a:gd name="T103" fmla="*/ 22 h 24"/>
                    <a:gd name="T104" fmla="*/ 23 w 30"/>
                    <a:gd name="T105" fmla="*/ 11 h 24"/>
                    <a:gd name="T106" fmla="*/ 23 w 30"/>
                    <a:gd name="T107" fmla="*/ 21 h 24"/>
                    <a:gd name="T108" fmla="*/ 23 w 30"/>
                    <a:gd name="T109" fmla="*/ 13 h 24"/>
                    <a:gd name="T110" fmla="*/ 27 w 30"/>
                    <a:gd name="T111" fmla="*/ 16 h 24"/>
                    <a:gd name="T112" fmla="*/ 23 w 30"/>
                    <a:gd name="T113" fmla="*/ 23 h 24"/>
                    <a:gd name="T114" fmla="*/ 29 w 30"/>
                    <a:gd name="T115" fmla="*/ 1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30" h="24">
                      <a:moveTo>
                        <a:pt x="28" y="12"/>
                      </a:moveTo>
                      <a:cubicBezTo>
                        <a:pt x="26" y="16"/>
                        <a:pt x="25" y="19"/>
                        <a:pt x="23" y="23"/>
                      </a:cubicBezTo>
                      <a:cubicBezTo>
                        <a:pt x="24" y="23"/>
                        <a:pt x="24" y="23"/>
                        <a:pt x="25" y="23"/>
                      </a:cubicBezTo>
                      <a:cubicBezTo>
                        <a:pt x="25" y="21"/>
                        <a:pt x="26" y="18"/>
                        <a:pt x="27" y="16"/>
                      </a:cubicBezTo>
                      <a:cubicBezTo>
                        <a:pt x="27" y="15"/>
                        <a:pt x="26" y="15"/>
                        <a:pt x="25" y="15"/>
                      </a:cubicBezTo>
                      <a:cubicBezTo>
                        <a:pt x="24" y="16"/>
                        <a:pt x="23" y="16"/>
                        <a:pt x="22" y="17"/>
                      </a:cubicBezTo>
                      <a:cubicBezTo>
                        <a:pt x="22" y="15"/>
                        <a:pt x="22" y="13"/>
                        <a:pt x="23" y="12"/>
                      </a:cubicBezTo>
                      <a:cubicBezTo>
                        <a:pt x="22" y="12"/>
                        <a:pt x="22" y="12"/>
                        <a:pt x="21" y="12"/>
                      </a:cubicBezTo>
                      <a:cubicBezTo>
                        <a:pt x="22" y="13"/>
                        <a:pt x="22" y="14"/>
                        <a:pt x="23" y="14"/>
                      </a:cubicBezTo>
                      <a:cubicBezTo>
                        <a:pt x="23" y="16"/>
                        <a:pt x="23" y="18"/>
                        <a:pt x="22" y="19"/>
                      </a:cubicBezTo>
                      <a:cubicBezTo>
                        <a:pt x="20" y="15"/>
                        <a:pt x="26" y="12"/>
                        <a:pt x="21" y="18"/>
                      </a:cubicBezTo>
                      <a:cubicBezTo>
                        <a:pt x="22" y="18"/>
                        <a:pt x="22" y="18"/>
                        <a:pt x="23" y="18"/>
                      </a:cubicBezTo>
                      <a:cubicBezTo>
                        <a:pt x="22" y="15"/>
                        <a:pt x="23" y="12"/>
                        <a:pt x="26" y="10"/>
                      </a:cubicBezTo>
                      <a:cubicBezTo>
                        <a:pt x="26" y="10"/>
                        <a:pt x="26" y="10"/>
                        <a:pt x="25" y="9"/>
                      </a:cubicBezTo>
                      <a:cubicBezTo>
                        <a:pt x="25" y="10"/>
                        <a:pt x="25" y="10"/>
                        <a:pt x="25" y="11"/>
                      </a:cubicBezTo>
                      <a:cubicBezTo>
                        <a:pt x="23" y="15"/>
                        <a:pt x="23" y="15"/>
                        <a:pt x="24" y="10"/>
                      </a:cubicBezTo>
                      <a:cubicBezTo>
                        <a:pt x="24" y="11"/>
                        <a:pt x="25" y="12"/>
                        <a:pt x="25" y="12"/>
                      </a:cubicBezTo>
                      <a:cubicBezTo>
                        <a:pt x="24" y="11"/>
                        <a:pt x="23" y="11"/>
                        <a:pt x="22" y="13"/>
                      </a:cubicBezTo>
                      <a:cubicBezTo>
                        <a:pt x="21" y="13"/>
                        <a:pt x="20" y="13"/>
                        <a:pt x="19" y="14"/>
                      </a:cubicBezTo>
                      <a:cubicBezTo>
                        <a:pt x="20" y="11"/>
                        <a:pt x="19" y="10"/>
                        <a:pt x="17" y="12"/>
                      </a:cubicBezTo>
                      <a:cubicBezTo>
                        <a:pt x="16" y="12"/>
                        <a:pt x="10" y="11"/>
                        <a:pt x="14" y="10"/>
                      </a:cubicBezTo>
                      <a:cubicBezTo>
                        <a:pt x="15" y="10"/>
                        <a:pt x="14" y="9"/>
                        <a:pt x="14" y="9"/>
                      </a:cubicBezTo>
                      <a:cubicBezTo>
                        <a:pt x="10" y="9"/>
                        <a:pt x="9" y="7"/>
                        <a:pt x="10" y="5"/>
                      </a:cubicBezTo>
                      <a:cubicBezTo>
                        <a:pt x="7" y="7"/>
                        <a:pt x="4" y="7"/>
                        <a:pt x="1" y="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3" y="6"/>
                        <a:pt x="5" y="5"/>
                        <a:pt x="7" y="5"/>
                      </a:cubicBezTo>
                      <a:cubicBezTo>
                        <a:pt x="7" y="5"/>
                        <a:pt x="8" y="5"/>
                        <a:pt x="8" y="5"/>
                      </a:cubicBezTo>
                      <a:cubicBezTo>
                        <a:pt x="13" y="6"/>
                        <a:pt x="12" y="5"/>
                        <a:pt x="6" y="4"/>
                      </a:cubicBezTo>
                      <a:cubicBezTo>
                        <a:pt x="7" y="3"/>
                        <a:pt x="8" y="2"/>
                        <a:pt x="9" y="2"/>
                      </a:cubicBezTo>
                      <a:cubicBezTo>
                        <a:pt x="10" y="2"/>
                        <a:pt x="11" y="2"/>
                        <a:pt x="12" y="3"/>
                      </a:cubicBezTo>
                      <a:cubicBezTo>
                        <a:pt x="13" y="4"/>
                        <a:pt x="15" y="8"/>
                        <a:pt x="11" y="8"/>
                      </a:cubicBezTo>
                      <a:cubicBezTo>
                        <a:pt x="11" y="8"/>
                        <a:pt x="11" y="9"/>
                        <a:pt x="11" y="9"/>
                      </a:cubicBezTo>
                      <a:cubicBezTo>
                        <a:pt x="13" y="8"/>
                        <a:pt x="14" y="9"/>
                        <a:pt x="13" y="11"/>
                      </a:cubicBezTo>
                      <a:cubicBezTo>
                        <a:pt x="15" y="9"/>
                        <a:pt x="17" y="8"/>
                        <a:pt x="18" y="10"/>
                      </a:cubicBezTo>
                      <a:cubicBezTo>
                        <a:pt x="19" y="10"/>
                        <a:pt x="20" y="10"/>
                        <a:pt x="20" y="10"/>
                      </a:cubicBezTo>
                      <a:cubicBezTo>
                        <a:pt x="23" y="9"/>
                        <a:pt x="25" y="9"/>
                        <a:pt x="26" y="11"/>
                      </a:cubicBezTo>
                      <a:cubicBezTo>
                        <a:pt x="27" y="10"/>
                        <a:pt x="27" y="10"/>
                        <a:pt x="27" y="10"/>
                      </a:cubicBezTo>
                      <a:cubicBezTo>
                        <a:pt x="26" y="9"/>
                        <a:pt x="25" y="9"/>
                        <a:pt x="24" y="8"/>
                      </a:cubicBezTo>
                      <a:cubicBezTo>
                        <a:pt x="23" y="8"/>
                        <a:pt x="23" y="9"/>
                        <a:pt x="23" y="9"/>
                      </a:cubicBezTo>
                      <a:cubicBezTo>
                        <a:pt x="23" y="10"/>
                        <a:pt x="23" y="12"/>
                        <a:pt x="23" y="13"/>
                      </a:cubicBezTo>
                      <a:cubicBezTo>
                        <a:pt x="23" y="12"/>
                        <a:pt x="21" y="12"/>
                        <a:pt x="21" y="13"/>
                      </a:cubicBezTo>
                      <a:cubicBezTo>
                        <a:pt x="22" y="14"/>
                        <a:pt x="22" y="14"/>
                        <a:pt x="22" y="15"/>
                      </a:cubicBezTo>
                      <a:cubicBezTo>
                        <a:pt x="22" y="15"/>
                        <a:pt x="23" y="15"/>
                        <a:pt x="23" y="15"/>
                      </a:cubicBezTo>
                      <a:cubicBezTo>
                        <a:pt x="26" y="13"/>
                        <a:pt x="27" y="10"/>
                        <a:pt x="24" y="8"/>
                      </a:cubicBezTo>
                      <a:cubicBezTo>
                        <a:pt x="24" y="9"/>
                        <a:pt x="23" y="9"/>
                        <a:pt x="23" y="9"/>
                      </a:cubicBezTo>
                      <a:cubicBezTo>
                        <a:pt x="24" y="10"/>
                        <a:pt x="25" y="10"/>
                        <a:pt x="27" y="11"/>
                      </a:cubicBezTo>
                      <a:cubicBezTo>
                        <a:pt x="27" y="11"/>
                        <a:pt x="28" y="10"/>
                        <a:pt x="27" y="10"/>
                      </a:cubicBezTo>
                      <a:cubicBezTo>
                        <a:pt x="24" y="7"/>
                        <a:pt x="20" y="8"/>
                        <a:pt x="17" y="9"/>
                      </a:cubicBezTo>
                      <a:cubicBezTo>
                        <a:pt x="17" y="9"/>
                        <a:pt x="16" y="10"/>
                        <a:pt x="16" y="10"/>
                      </a:cubicBezTo>
                      <a:cubicBezTo>
                        <a:pt x="17" y="13"/>
                        <a:pt x="17" y="13"/>
                        <a:pt x="20" y="14"/>
                      </a:cubicBezTo>
                      <a:cubicBezTo>
                        <a:pt x="20" y="14"/>
                        <a:pt x="21" y="14"/>
                        <a:pt x="21" y="13"/>
                      </a:cubicBezTo>
                      <a:cubicBezTo>
                        <a:pt x="21" y="10"/>
                        <a:pt x="15" y="5"/>
                        <a:pt x="12" y="8"/>
                      </a:cubicBezTo>
                      <a:cubicBezTo>
                        <a:pt x="8" y="12"/>
                        <a:pt x="14" y="16"/>
                        <a:pt x="18" y="14"/>
                      </a:cubicBezTo>
                      <a:cubicBezTo>
                        <a:pt x="18" y="14"/>
                        <a:pt x="18" y="14"/>
                        <a:pt x="18" y="13"/>
                      </a:cubicBezTo>
                      <a:cubicBezTo>
                        <a:pt x="18" y="10"/>
                        <a:pt x="15" y="9"/>
                        <a:pt x="11" y="10"/>
                      </a:cubicBezTo>
                      <a:cubicBezTo>
                        <a:pt x="11" y="10"/>
                        <a:pt x="10" y="11"/>
                        <a:pt x="11" y="11"/>
                      </a:cubicBezTo>
                      <a:cubicBezTo>
                        <a:pt x="12" y="14"/>
                        <a:pt x="15" y="14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8"/>
                        <a:pt x="14" y="7"/>
                        <a:pt x="10" y="8"/>
                      </a:cubicBezTo>
                      <a:cubicBezTo>
                        <a:pt x="10" y="8"/>
                        <a:pt x="10" y="9"/>
                        <a:pt x="11" y="9"/>
                      </a:cubicBezTo>
                      <a:cubicBezTo>
                        <a:pt x="19" y="10"/>
                        <a:pt x="13" y="0"/>
                        <a:pt x="8" y="0"/>
                      </a:cubicBezTo>
                      <a:cubicBezTo>
                        <a:pt x="1" y="1"/>
                        <a:pt x="6" y="9"/>
                        <a:pt x="11" y="4"/>
                      </a:cubicBezTo>
                      <a:cubicBezTo>
                        <a:pt x="11" y="4"/>
                        <a:pt x="11" y="4"/>
                        <a:pt x="10" y="3"/>
                      </a:cubicBezTo>
                      <a:cubicBezTo>
                        <a:pt x="8" y="1"/>
                        <a:pt x="6" y="2"/>
                        <a:pt x="4" y="4"/>
                      </a:cubicBezTo>
                      <a:cubicBezTo>
                        <a:pt x="3" y="4"/>
                        <a:pt x="4" y="5"/>
                        <a:pt x="4" y="5"/>
                      </a:cubicBezTo>
                      <a:cubicBezTo>
                        <a:pt x="6" y="8"/>
                        <a:pt x="10" y="8"/>
                        <a:pt x="13" y="6"/>
                      </a:cubicBezTo>
                      <a:cubicBezTo>
                        <a:pt x="13" y="5"/>
                        <a:pt x="13" y="5"/>
                        <a:pt x="13" y="4"/>
                      </a:cubicBezTo>
                      <a:cubicBezTo>
                        <a:pt x="9" y="3"/>
                        <a:pt x="5" y="4"/>
                        <a:pt x="1" y="5"/>
                      </a:cubicBezTo>
                      <a:cubicBezTo>
                        <a:pt x="0" y="5"/>
                        <a:pt x="0" y="6"/>
                        <a:pt x="1" y="6"/>
                      </a:cubicBezTo>
                      <a:cubicBezTo>
                        <a:pt x="5" y="9"/>
                        <a:pt x="9" y="8"/>
                        <a:pt x="11" y="4"/>
                      </a:cubicBezTo>
                      <a:cubicBezTo>
                        <a:pt x="11" y="4"/>
                        <a:pt x="11" y="4"/>
                        <a:pt x="11" y="3"/>
                      </a:cubicBezTo>
                      <a:cubicBezTo>
                        <a:pt x="8" y="1"/>
                        <a:pt x="6" y="1"/>
                        <a:pt x="3" y="4"/>
                      </a:cubicBezTo>
                      <a:cubicBezTo>
                        <a:pt x="3" y="4"/>
                        <a:pt x="3" y="5"/>
                        <a:pt x="3" y="5"/>
                      </a:cubicBezTo>
                      <a:cubicBezTo>
                        <a:pt x="6" y="8"/>
                        <a:pt x="9" y="8"/>
                        <a:pt x="12" y="5"/>
                      </a:cubicBezTo>
                      <a:cubicBezTo>
                        <a:pt x="12" y="5"/>
                        <a:pt x="12" y="4"/>
                        <a:pt x="11" y="4"/>
                      </a:cubicBezTo>
                      <a:cubicBezTo>
                        <a:pt x="10" y="3"/>
                        <a:pt x="8" y="3"/>
                        <a:pt x="6" y="3"/>
                      </a:cubicBezTo>
                      <a:cubicBezTo>
                        <a:pt x="6" y="3"/>
                        <a:pt x="6" y="4"/>
                        <a:pt x="6" y="4"/>
                      </a:cubicBezTo>
                      <a:cubicBezTo>
                        <a:pt x="7" y="7"/>
                        <a:pt x="10" y="11"/>
                        <a:pt x="12" y="7"/>
                      </a:cubicBezTo>
                      <a:cubicBezTo>
                        <a:pt x="13" y="7"/>
                        <a:pt x="13" y="7"/>
                        <a:pt x="12" y="7"/>
                      </a:cubicBezTo>
                      <a:cubicBezTo>
                        <a:pt x="10" y="5"/>
                        <a:pt x="9" y="4"/>
                        <a:pt x="7" y="5"/>
                      </a:cubicBezTo>
                      <a:cubicBezTo>
                        <a:pt x="6" y="5"/>
                        <a:pt x="6" y="6"/>
                        <a:pt x="6" y="6"/>
                      </a:cubicBezTo>
                      <a:cubicBezTo>
                        <a:pt x="8" y="9"/>
                        <a:pt x="10" y="11"/>
                        <a:pt x="14" y="10"/>
                      </a:cubicBezTo>
                      <a:cubicBezTo>
                        <a:pt x="14" y="10"/>
                        <a:pt x="14" y="9"/>
                        <a:pt x="14" y="9"/>
                      </a:cubicBezTo>
                      <a:cubicBezTo>
                        <a:pt x="12" y="9"/>
                        <a:pt x="11" y="9"/>
                        <a:pt x="11" y="9"/>
                      </a:cubicBezTo>
                      <a:cubicBezTo>
                        <a:pt x="10" y="10"/>
                        <a:pt x="10" y="10"/>
                        <a:pt x="10" y="11"/>
                      </a:cubicBezTo>
                      <a:cubicBezTo>
                        <a:pt x="13" y="13"/>
                        <a:pt x="19" y="15"/>
                        <a:pt x="21" y="10"/>
                      </a:cubicBezTo>
                      <a:cubicBezTo>
                        <a:pt x="21" y="10"/>
                        <a:pt x="20" y="9"/>
                        <a:pt x="20" y="9"/>
                      </a:cubicBezTo>
                      <a:cubicBezTo>
                        <a:pt x="17" y="10"/>
                        <a:pt x="16" y="11"/>
                        <a:pt x="15" y="13"/>
                      </a:cubicBezTo>
                      <a:cubicBezTo>
                        <a:pt x="15" y="13"/>
                        <a:pt x="15" y="14"/>
                        <a:pt x="15" y="14"/>
                      </a:cubicBezTo>
                      <a:cubicBezTo>
                        <a:pt x="20" y="17"/>
                        <a:pt x="27" y="13"/>
                        <a:pt x="27" y="8"/>
                      </a:cubicBezTo>
                      <a:cubicBezTo>
                        <a:pt x="27" y="7"/>
                        <a:pt x="27" y="7"/>
                        <a:pt x="27" y="7"/>
                      </a:cubicBezTo>
                      <a:cubicBezTo>
                        <a:pt x="22" y="7"/>
                        <a:pt x="18" y="11"/>
                        <a:pt x="22" y="15"/>
                      </a:cubicBezTo>
                      <a:cubicBezTo>
                        <a:pt x="22" y="15"/>
                        <a:pt x="23" y="15"/>
                        <a:pt x="23" y="15"/>
                      </a:cubicBezTo>
                      <a:cubicBezTo>
                        <a:pt x="26" y="14"/>
                        <a:pt x="28" y="12"/>
                        <a:pt x="27" y="8"/>
                      </a:cubicBezTo>
                      <a:cubicBezTo>
                        <a:pt x="27" y="8"/>
                        <a:pt x="27" y="8"/>
                        <a:pt x="26" y="8"/>
                      </a:cubicBezTo>
                      <a:cubicBezTo>
                        <a:pt x="22" y="8"/>
                        <a:pt x="19" y="12"/>
                        <a:pt x="21" y="16"/>
                      </a:cubicBezTo>
                      <a:cubicBezTo>
                        <a:pt x="21" y="16"/>
                        <a:pt x="21" y="17"/>
                        <a:pt x="22" y="16"/>
                      </a:cubicBezTo>
                      <a:cubicBezTo>
                        <a:pt x="25" y="15"/>
                        <a:pt x="26" y="13"/>
                        <a:pt x="27" y="10"/>
                      </a:cubicBezTo>
                      <a:cubicBezTo>
                        <a:pt x="27" y="9"/>
                        <a:pt x="26" y="9"/>
                        <a:pt x="26" y="9"/>
                      </a:cubicBezTo>
                      <a:cubicBezTo>
                        <a:pt x="22" y="11"/>
                        <a:pt x="20" y="15"/>
                        <a:pt x="21" y="19"/>
                      </a:cubicBezTo>
                      <a:cubicBezTo>
                        <a:pt x="22" y="19"/>
                        <a:pt x="22" y="19"/>
                        <a:pt x="23" y="19"/>
                      </a:cubicBezTo>
                      <a:cubicBezTo>
                        <a:pt x="24" y="16"/>
                        <a:pt x="25" y="14"/>
                        <a:pt x="24" y="11"/>
                      </a:cubicBezTo>
                      <a:cubicBezTo>
                        <a:pt x="23" y="11"/>
                        <a:pt x="23" y="11"/>
                        <a:pt x="22" y="11"/>
                      </a:cubicBezTo>
                      <a:cubicBezTo>
                        <a:pt x="19" y="14"/>
                        <a:pt x="20" y="18"/>
                        <a:pt x="22" y="22"/>
                      </a:cubicBezTo>
                      <a:cubicBezTo>
                        <a:pt x="22" y="22"/>
                        <a:pt x="23" y="22"/>
                        <a:pt x="23" y="22"/>
                      </a:cubicBezTo>
                      <a:cubicBezTo>
                        <a:pt x="25" y="18"/>
                        <a:pt x="24" y="15"/>
                        <a:pt x="23" y="11"/>
                      </a:cubicBezTo>
                      <a:cubicBezTo>
                        <a:pt x="22" y="11"/>
                        <a:pt x="22" y="11"/>
                        <a:pt x="21" y="11"/>
                      </a:cubicBezTo>
                      <a:cubicBezTo>
                        <a:pt x="20" y="15"/>
                        <a:pt x="21" y="18"/>
                        <a:pt x="23" y="21"/>
                      </a:cubicBezTo>
                      <a:cubicBezTo>
                        <a:pt x="24" y="21"/>
                        <a:pt x="24" y="21"/>
                        <a:pt x="25" y="20"/>
                      </a:cubicBezTo>
                      <a:cubicBezTo>
                        <a:pt x="26" y="18"/>
                        <a:pt x="26" y="15"/>
                        <a:pt x="23" y="13"/>
                      </a:cubicBezTo>
                      <a:cubicBezTo>
                        <a:pt x="23" y="13"/>
                        <a:pt x="23" y="13"/>
                        <a:pt x="22" y="13"/>
                      </a:cubicBezTo>
                      <a:cubicBezTo>
                        <a:pt x="17" y="18"/>
                        <a:pt x="23" y="22"/>
                        <a:pt x="27" y="16"/>
                      </a:cubicBezTo>
                      <a:cubicBezTo>
                        <a:pt x="26" y="16"/>
                        <a:pt x="26" y="16"/>
                        <a:pt x="25" y="16"/>
                      </a:cubicBezTo>
                      <a:cubicBezTo>
                        <a:pt x="25" y="18"/>
                        <a:pt x="24" y="20"/>
                        <a:pt x="23" y="23"/>
                      </a:cubicBezTo>
                      <a:cubicBezTo>
                        <a:pt x="23" y="24"/>
                        <a:pt x="24" y="24"/>
                        <a:pt x="25" y="23"/>
                      </a:cubicBezTo>
                      <a:cubicBezTo>
                        <a:pt x="26" y="20"/>
                        <a:pt x="27" y="16"/>
                        <a:pt x="29" y="13"/>
                      </a:cubicBezTo>
                      <a:cubicBezTo>
                        <a:pt x="30" y="12"/>
                        <a:pt x="28" y="11"/>
                        <a:pt x="28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1" name="Freeform 175"/>
                <p:cNvSpPr/>
                <p:nvPr/>
              </p:nvSpPr>
              <p:spPr bwMode="auto">
                <a:xfrm>
                  <a:off x="1501775" y="2225676"/>
                  <a:ext cx="42863" cy="52388"/>
                </a:xfrm>
                <a:custGeom>
                  <a:avLst/>
                  <a:gdLst>
                    <a:gd name="T0" fmla="*/ 13 w 41"/>
                    <a:gd name="T1" fmla="*/ 6 h 49"/>
                    <a:gd name="T2" fmla="*/ 8 w 41"/>
                    <a:gd name="T3" fmla="*/ 12 h 49"/>
                    <a:gd name="T4" fmla="*/ 9 w 41"/>
                    <a:gd name="T5" fmla="*/ 19 h 49"/>
                    <a:gd name="T6" fmla="*/ 13 w 41"/>
                    <a:gd name="T7" fmla="*/ 6 h 49"/>
                    <a:gd name="T8" fmla="*/ 18 w 41"/>
                    <a:gd name="T9" fmla="*/ 6 h 49"/>
                    <a:gd name="T10" fmla="*/ 10 w 41"/>
                    <a:gd name="T11" fmla="*/ 17 h 49"/>
                    <a:gd name="T12" fmla="*/ 20 w 41"/>
                    <a:gd name="T13" fmla="*/ 8 h 49"/>
                    <a:gd name="T14" fmla="*/ 26 w 41"/>
                    <a:gd name="T15" fmla="*/ 27 h 49"/>
                    <a:gd name="T16" fmla="*/ 17 w 41"/>
                    <a:gd name="T17" fmla="*/ 24 h 49"/>
                    <a:gd name="T18" fmla="*/ 22 w 41"/>
                    <a:gd name="T19" fmla="*/ 26 h 49"/>
                    <a:gd name="T20" fmla="*/ 27 w 41"/>
                    <a:gd name="T21" fmla="*/ 18 h 49"/>
                    <a:gd name="T22" fmla="*/ 23 w 41"/>
                    <a:gd name="T23" fmla="*/ 30 h 49"/>
                    <a:gd name="T24" fmla="*/ 22 w 41"/>
                    <a:gd name="T25" fmla="*/ 34 h 49"/>
                    <a:gd name="T26" fmla="*/ 26 w 41"/>
                    <a:gd name="T27" fmla="*/ 32 h 49"/>
                    <a:gd name="T28" fmla="*/ 30 w 41"/>
                    <a:gd name="T29" fmla="*/ 28 h 49"/>
                    <a:gd name="T30" fmla="*/ 30 w 41"/>
                    <a:gd name="T31" fmla="*/ 31 h 49"/>
                    <a:gd name="T32" fmla="*/ 34 w 41"/>
                    <a:gd name="T33" fmla="*/ 24 h 49"/>
                    <a:gd name="T34" fmla="*/ 30 w 41"/>
                    <a:gd name="T35" fmla="*/ 18 h 49"/>
                    <a:gd name="T36" fmla="*/ 36 w 41"/>
                    <a:gd name="T37" fmla="*/ 47 h 49"/>
                    <a:gd name="T38" fmla="*/ 36 w 41"/>
                    <a:gd name="T39" fmla="*/ 44 h 49"/>
                    <a:gd name="T40" fmla="*/ 33 w 41"/>
                    <a:gd name="T41" fmla="*/ 23 h 49"/>
                    <a:gd name="T42" fmla="*/ 33 w 41"/>
                    <a:gd name="T43" fmla="*/ 21 h 49"/>
                    <a:gd name="T44" fmla="*/ 36 w 41"/>
                    <a:gd name="T45" fmla="*/ 31 h 49"/>
                    <a:gd name="T46" fmla="*/ 32 w 41"/>
                    <a:gd name="T47" fmla="*/ 31 h 49"/>
                    <a:gd name="T48" fmla="*/ 33 w 41"/>
                    <a:gd name="T49" fmla="*/ 35 h 49"/>
                    <a:gd name="T50" fmla="*/ 31 w 41"/>
                    <a:gd name="T51" fmla="*/ 33 h 49"/>
                    <a:gd name="T52" fmla="*/ 26 w 41"/>
                    <a:gd name="T53" fmla="*/ 29 h 49"/>
                    <a:gd name="T54" fmla="*/ 25 w 41"/>
                    <a:gd name="T55" fmla="*/ 33 h 49"/>
                    <a:gd name="T56" fmla="*/ 28 w 41"/>
                    <a:gd name="T57" fmla="*/ 30 h 49"/>
                    <a:gd name="T58" fmla="*/ 29 w 41"/>
                    <a:gd name="T59" fmla="*/ 19 h 49"/>
                    <a:gd name="T60" fmla="*/ 25 w 41"/>
                    <a:gd name="T61" fmla="*/ 16 h 49"/>
                    <a:gd name="T62" fmla="*/ 28 w 41"/>
                    <a:gd name="T63" fmla="*/ 13 h 49"/>
                    <a:gd name="T64" fmla="*/ 26 w 41"/>
                    <a:gd name="T65" fmla="*/ 16 h 49"/>
                    <a:gd name="T66" fmla="*/ 24 w 41"/>
                    <a:gd name="T67" fmla="*/ 18 h 49"/>
                    <a:gd name="T68" fmla="*/ 24 w 41"/>
                    <a:gd name="T69" fmla="*/ 20 h 49"/>
                    <a:gd name="T70" fmla="*/ 22 w 41"/>
                    <a:gd name="T71" fmla="*/ 20 h 49"/>
                    <a:gd name="T72" fmla="*/ 18 w 41"/>
                    <a:gd name="T73" fmla="*/ 20 h 49"/>
                    <a:gd name="T74" fmla="*/ 18 w 41"/>
                    <a:gd name="T75" fmla="*/ 30 h 49"/>
                    <a:gd name="T76" fmla="*/ 28 w 41"/>
                    <a:gd name="T77" fmla="*/ 26 h 49"/>
                    <a:gd name="T78" fmla="*/ 24 w 41"/>
                    <a:gd name="T79" fmla="*/ 21 h 49"/>
                    <a:gd name="T80" fmla="*/ 19 w 41"/>
                    <a:gd name="T81" fmla="*/ 25 h 49"/>
                    <a:gd name="T82" fmla="*/ 19 w 41"/>
                    <a:gd name="T83" fmla="*/ 21 h 49"/>
                    <a:gd name="T84" fmla="*/ 9 w 41"/>
                    <a:gd name="T85" fmla="*/ 16 h 49"/>
                    <a:gd name="T86" fmla="*/ 10 w 41"/>
                    <a:gd name="T87" fmla="*/ 13 h 49"/>
                    <a:gd name="T88" fmla="*/ 6 w 41"/>
                    <a:gd name="T89" fmla="*/ 2 h 49"/>
                    <a:gd name="T90" fmla="*/ 17 w 41"/>
                    <a:gd name="T91" fmla="*/ 9 h 49"/>
                    <a:gd name="T92" fmla="*/ 15 w 41"/>
                    <a:gd name="T93" fmla="*/ 4 h 49"/>
                    <a:gd name="T94" fmla="*/ 14 w 41"/>
                    <a:gd name="T95" fmla="*/ 3 h 49"/>
                    <a:gd name="T96" fmla="*/ 10 w 41"/>
                    <a:gd name="T97" fmla="*/ 14 h 49"/>
                    <a:gd name="T98" fmla="*/ 13 w 41"/>
                    <a:gd name="T99" fmla="*/ 11 h 49"/>
                    <a:gd name="T100" fmla="*/ 8 w 41"/>
                    <a:gd name="T101" fmla="*/ 16 h 49"/>
                    <a:gd name="T102" fmla="*/ 9 w 41"/>
                    <a:gd name="T103" fmla="*/ 17 h 49"/>
                    <a:gd name="T104" fmla="*/ 12 w 41"/>
                    <a:gd name="T105" fmla="*/ 12 h 49"/>
                    <a:gd name="T106" fmla="*/ 5 w 41"/>
                    <a:gd name="T107" fmla="*/ 10 h 49"/>
                    <a:gd name="T108" fmla="*/ 6 w 41"/>
                    <a:gd name="T109" fmla="*/ 5 h 49"/>
                    <a:gd name="T110" fmla="*/ 11 w 41"/>
                    <a:gd name="T111" fmla="*/ 4 h 49"/>
                    <a:gd name="T112" fmla="*/ 11 w 41"/>
                    <a:gd name="T113" fmla="*/ 6 h 49"/>
                    <a:gd name="T114" fmla="*/ 9 w 41"/>
                    <a:gd name="T115" fmla="*/ 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1" h="49">
                      <a:moveTo>
                        <a:pt x="10" y="6"/>
                      </a:moveTo>
                      <a:cubicBezTo>
                        <a:pt x="10" y="6"/>
                        <a:pt x="9" y="6"/>
                        <a:pt x="9" y="6"/>
                      </a:cubicBezTo>
                      <a:cubicBezTo>
                        <a:pt x="9" y="6"/>
                        <a:pt x="10" y="6"/>
                        <a:pt x="12" y="6"/>
                      </a:cubicBezTo>
                      <a:cubicBezTo>
                        <a:pt x="11" y="6"/>
                        <a:pt x="11" y="6"/>
                        <a:pt x="13" y="6"/>
                      </a:cubicBezTo>
                      <a:cubicBezTo>
                        <a:pt x="16" y="7"/>
                        <a:pt x="14" y="13"/>
                        <a:pt x="11" y="9"/>
                      </a:cubicBezTo>
                      <a:cubicBezTo>
                        <a:pt x="10" y="8"/>
                        <a:pt x="10" y="8"/>
                        <a:pt x="9" y="9"/>
                      </a:cubicBezTo>
                      <a:cubicBezTo>
                        <a:pt x="9" y="12"/>
                        <a:pt x="10" y="11"/>
                        <a:pt x="8" y="11"/>
                      </a:cubicBezTo>
                      <a:cubicBezTo>
                        <a:pt x="8" y="11"/>
                        <a:pt x="8" y="12"/>
                        <a:pt x="8" y="12"/>
                      </a:cubicBezTo>
                      <a:cubicBezTo>
                        <a:pt x="8" y="14"/>
                        <a:pt x="8" y="15"/>
                        <a:pt x="9" y="14"/>
                      </a:cubicBezTo>
                      <a:cubicBezTo>
                        <a:pt x="9" y="13"/>
                        <a:pt x="8" y="13"/>
                        <a:pt x="7" y="14"/>
                      </a:cubicBezTo>
                      <a:cubicBezTo>
                        <a:pt x="8" y="16"/>
                        <a:pt x="8" y="18"/>
                        <a:pt x="8" y="20"/>
                      </a:cubicBezTo>
                      <a:cubicBezTo>
                        <a:pt x="8" y="20"/>
                        <a:pt x="9" y="20"/>
                        <a:pt x="9" y="19"/>
                      </a:cubicBezTo>
                      <a:cubicBezTo>
                        <a:pt x="9" y="14"/>
                        <a:pt x="12" y="10"/>
                        <a:pt x="14" y="5"/>
                      </a:cubicBezTo>
                      <a:cubicBezTo>
                        <a:pt x="14" y="5"/>
                        <a:pt x="14" y="5"/>
                        <a:pt x="13" y="5"/>
                      </a:cubicBezTo>
                      <a:cubicBezTo>
                        <a:pt x="8" y="4"/>
                        <a:pt x="16" y="3"/>
                        <a:pt x="13" y="5"/>
                      </a:cubicBezTo>
                      <a:cubicBezTo>
                        <a:pt x="12" y="5"/>
                        <a:pt x="12" y="6"/>
                        <a:pt x="13" y="6"/>
                      </a:cubicBezTo>
                      <a:cubicBezTo>
                        <a:pt x="14" y="6"/>
                        <a:pt x="18" y="9"/>
                        <a:pt x="19" y="9"/>
                      </a:cubicBezTo>
                      <a:cubicBezTo>
                        <a:pt x="20" y="9"/>
                        <a:pt x="20" y="8"/>
                        <a:pt x="19" y="8"/>
                      </a:cubicBezTo>
                      <a:cubicBezTo>
                        <a:pt x="17" y="7"/>
                        <a:pt x="16" y="7"/>
                        <a:pt x="18" y="8"/>
                      </a:cubicBezTo>
                      <a:cubicBezTo>
                        <a:pt x="18" y="8"/>
                        <a:pt x="19" y="7"/>
                        <a:pt x="18" y="6"/>
                      </a:cubicBezTo>
                      <a:cubicBezTo>
                        <a:pt x="15" y="5"/>
                        <a:pt x="12" y="3"/>
                        <a:pt x="9" y="2"/>
                      </a:cubicBezTo>
                      <a:cubicBezTo>
                        <a:pt x="12" y="3"/>
                        <a:pt x="9" y="12"/>
                        <a:pt x="8" y="14"/>
                      </a:cubicBezTo>
                      <a:cubicBezTo>
                        <a:pt x="8" y="15"/>
                        <a:pt x="9" y="16"/>
                        <a:pt x="9" y="15"/>
                      </a:cubicBezTo>
                      <a:cubicBezTo>
                        <a:pt x="11" y="14"/>
                        <a:pt x="10" y="16"/>
                        <a:pt x="10" y="17"/>
                      </a:cubicBezTo>
                      <a:cubicBezTo>
                        <a:pt x="10" y="18"/>
                        <a:pt x="11" y="18"/>
                        <a:pt x="12" y="18"/>
                      </a:cubicBezTo>
                      <a:cubicBezTo>
                        <a:pt x="12" y="16"/>
                        <a:pt x="12" y="15"/>
                        <a:pt x="12" y="14"/>
                      </a:cubicBezTo>
                      <a:cubicBezTo>
                        <a:pt x="12" y="13"/>
                        <a:pt x="11" y="13"/>
                        <a:pt x="11" y="14"/>
                      </a:cubicBezTo>
                      <a:cubicBezTo>
                        <a:pt x="13" y="10"/>
                        <a:pt x="16" y="8"/>
                        <a:pt x="20" y="8"/>
                      </a:cubicBezTo>
                      <a:cubicBezTo>
                        <a:pt x="29" y="8"/>
                        <a:pt x="29" y="13"/>
                        <a:pt x="20" y="23"/>
                      </a:cubicBezTo>
                      <a:cubicBezTo>
                        <a:pt x="22" y="22"/>
                        <a:pt x="24" y="22"/>
                        <a:pt x="24" y="25"/>
                      </a:cubicBezTo>
                      <a:cubicBezTo>
                        <a:pt x="24" y="25"/>
                        <a:pt x="14" y="29"/>
                        <a:pt x="21" y="23"/>
                      </a:cubicBezTo>
                      <a:cubicBezTo>
                        <a:pt x="24" y="21"/>
                        <a:pt x="26" y="23"/>
                        <a:pt x="26" y="27"/>
                      </a:cubicBezTo>
                      <a:cubicBezTo>
                        <a:pt x="22" y="32"/>
                        <a:pt x="20" y="32"/>
                        <a:pt x="19" y="27"/>
                      </a:cubicBezTo>
                      <a:cubicBezTo>
                        <a:pt x="22" y="20"/>
                        <a:pt x="23" y="19"/>
                        <a:pt x="20" y="24"/>
                      </a:cubicBezTo>
                      <a:cubicBezTo>
                        <a:pt x="18" y="28"/>
                        <a:pt x="18" y="28"/>
                        <a:pt x="19" y="25"/>
                      </a:cubicBezTo>
                      <a:cubicBezTo>
                        <a:pt x="19" y="24"/>
                        <a:pt x="18" y="24"/>
                        <a:pt x="17" y="24"/>
                      </a:cubicBezTo>
                      <a:cubicBezTo>
                        <a:pt x="16" y="27"/>
                        <a:pt x="16" y="26"/>
                        <a:pt x="19" y="23"/>
                      </a:cubicBezTo>
                      <a:cubicBezTo>
                        <a:pt x="19" y="26"/>
                        <a:pt x="20" y="28"/>
                        <a:pt x="20" y="31"/>
                      </a:cubicBezTo>
                      <a:cubicBezTo>
                        <a:pt x="20" y="32"/>
                        <a:pt x="21" y="32"/>
                        <a:pt x="21" y="31"/>
                      </a:cubicBezTo>
                      <a:cubicBezTo>
                        <a:pt x="22" y="24"/>
                        <a:pt x="22" y="22"/>
                        <a:pt x="22" y="26"/>
                      </a:cubicBezTo>
                      <a:cubicBezTo>
                        <a:pt x="23" y="30"/>
                        <a:pt x="24" y="29"/>
                        <a:pt x="24" y="23"/>
                      </a:cubicBezTo>
                      <a:cubicBezTo>
                        <a:pt x="24" y="25"/>
                        <a:pt x="24" y="26"/>
                        <a:pt x="24" y="28"/>
                      </a:cubicBezTo>
                      <a:cubicBezTo>
                        <a:pt x="24" y="28"/>
                        <a:pt x="26" y="25"/>
                        <a:pt x="26" y="24"/>
                      </a:cubicBezTo>
                      <a:cubicBezTo>
                        <a:pt x="26" y="22"/>
                        <a:pt x="27" y="20"/>
                        <a:pt x="27" y="18"/>
                      </a:cubicBezTo>
                      <a:cubicBezTo>
                        <a:pt x="29" y="22"/>
                        <a:pt x="29" y="29"/>
                        <a:pt x="28" y="18"/>
                      </a:cubicBezTo>
                      <a:cubicBezTo>
                        <a:pt x="29" y="20"/>
                        <a:pt x="30" y="22"/>
                        <a:pt x="31" y="24"/>
                      </a:cubicBezTo>
                      <a:cubicBezTo>
                        <a:pt x="33" y="33"/>
                        <a:pt x="26" y="29"/>
                        <a:pt x="23" y="28"/>
                      </a:cubicBezTo>
                      <a:cubicBezTo>
                        <a:pt x="23" y="28"/>
                        <a:pt x="22" y="30"/>
                        <a:pt x="23" y="30"/>
                      </a:cubicBezTo>
                      <a:cubicBezTo>
                        <a:pt x="26" y="31"/>
                        <a:pt x="25" y="31"/>
                        <a:pt x="29" y="31"/>
                      </a:cubicBezTo>
                      <a:cubicBezTo>
                        <a:pt x="29" y="31"/>
                        <a:pt x="29" y="29"/>
                        <a:pt x="28" y="29"/>
                      </a:cubicBezTo>
                      <a:cubicBezTo>
                        <a:pt x="25" y="30"/>
                        <a:pt x="24" y="30"/>
                        <a:pt x="22" y="33"/>
                      </a:cubicBezTo>
                      <a:cubicBezTo>
                        <a:pt x="21" y="33"/>
                        <a:pt x="22" y="33"/>
                        <a:pt x="22" y="34"/>
                      </a:cubicBezTo>
                      <a:cubicBezTo>
                        <a:pt x="22" y="33"/>
                        <a:pt x="21" y="32"/>
                        <a:pt x="19" y="33"/>
                      </a:cubicBezTo>
                      <a:cubicBezTo>
                        <a:pt x="18" y="33"/>
                        <a:pt x="18" y="35"/>
                        <a:pt x="19" y="35"/>
                      </a:cubicBezTo>
                      <a:cubicBezTo>
                        <a:pt x="22" y="35"/>
                        <a:pt x="24" y="34"/>
                        <a:pt x="27" y="33"/>
                      </a:cubicBezTo>
                      <a:cubicBezTo>
                        <a:pt x="27" y="33"/>
                        <a:pt x="27" y="32"/>
                        <a:pt x="26" y="32"/>
                      </a:cubicBezTo>
                      <a:cubicBezTo>
                        <a:pt x="25" y="32"/>
                        <a:pt x="25" y="32"/>
                        <a:pt x="24" y="33"/>
                      </a:cubicBezTo>
                      <a:cubicBezTo>
                        <a:pt x="23" y="33"/>
                        <a:pt x="23" y="34"/>
                        <a:pt x="24" y="34"/>
                      </a:cubicBezTo>
                      <a:cubicBezTo>
                        <a:pt x="28" y="34"/>
                        <a:pt x="30" y="32"/>
                        <a:pt x="31" y="28"/>
                      </a:cubicBezTo>
                      <a:cubicBezTo>
                        <a:pt x="31" y="28"/>
                        <a:pt x="30" y="27"/>
                        <a:pt x="30" y="28"/>
                      </a:cubicBezTo>
                      <a:cubicBezTo>
                        <a:pt x="25" y="29"/>
                        <a:pt x="31" y="27"/>
                        <a:pt x="31" y="30"/>
                      </a:cubicBezTo>
                      <a:cubicBezTo>
                        <a:pt x="33" y="30"/>
                        <a:pt x="33" y="29"/>
                        <a:pt x="32" y="27"/>
                      </a:cubicBezTo>
                      <a:cubicBezTo>
                        <a:pt x="34" y="32"/>
                        <a:pt x="33" y="33"/>
                        <a:pt x="30" y="30"/>
                      </a:cubicBezTo>
                      <a:cubicBezTo>
                        <a:pt x="30" y="31"/>
                        <a:pt x="30" y="31"/>
                        <a:pt x="30" y="31"/>
                      </a:cubicBezTo>
                      <a:cubicBezTo>
                        <a:pt x="31" y="33"/>
                        <a:pt x="33" y="35"/>
                        <a:pt x="34" y="36"/>
                      </a:cubicBezTo>
                      <a:cubicBezTo>
                        <a:pt x="37" y="35"/>
                        <a:pt x="38" y="36"/>
                        <a:pt x="38" y="39"/>
                      </a:cubicBezTo>
                      <a:cubicBezTo>
                        <a:pt x="37" y="38"/>
                        <a:pt x="37" y="34"/>
                        <a:pt x="37" y="32"/>
                      </a:cubicBezTo>
                      <a:cubicBezTo>
                        <a:pt x="36" y="29"/>
                        <a:pt x="36" y="26"/>
                        <a:pt x="34" y="24"/>
                      </a:cubicBezTo>
                      <a:cubicBezTo>
                        <a:pt x="39" y="30"/>
                        <a:pt x="39" y="32"/>
                        <a:pt x="34" y="28"/>
                      </a:cubicBezTo>
                      <a:cubicBezTo>
                        <a:pt x="32" y="22"/>
                        <a:pt x="35" y="30"/>
                        <a:pt x="35" y="30"/>
                      </a:cubicBezTo>
                      <a:cubicBezTo>
                        <a:pt x="35" y="31"/>
                        <a:pt x="37" y="30"/>
                        <a:pt x="36" y="30"/>
                      </a:cubicBezTo>
                      <a:cubicBezTo>
                        <a:pt x="35" y="25"/>
                        <a:pt x="33" y="21"/>
                        <a:pt x="30" y="18"/>
                      </a:cubicBezTo>
                      <a:cubicBezTo>
                        <a:pt x="29" y="17"/>
                        <a:pt x="28" y="17"/>
                        <a:pt x="29" y="18"/>
                      </a:cubicBezTo>
                      <a:cubicBezTo>
                        <a:pt x="29" y="21"/>
                        <a:pt x="31" y="22"/>
                        <a:pt x="33" y="24"/>
                      </a:cubicBezTo>
                      <a:cubicBezTo>
                        <a:pt x="36" y="28"/>
                        <a:pt x="38" y="29"/>
                        <a:pt x="38" y="35"/>
                      </a:cubicBezTo>
                      <a:cubicBezTo>
                        <a:pt x="39" y="37"/>
                        <a:pt x="36" y="45"/>
                        <a:pt x="36" y="47"/>
                      </a:cubicBezTo>
                      <a:cubicBezTo>
                        <a:pt x="36" y="48"/>
                        <a:pt x="37" y="49"/>
                        <a:pt x="37" y="48"/>
                      </a:cubicBezTo>
                      <a:cubicBezTo>
                        <a:pt x="38" y="45"/>
                        <a:pt x="38" y="43"/>
                        <a:pt x="37" y="39"/>
                      </a:cubicBezTo>
                      <a:cubicBezTo>
                        <a:pt x="37" y="39"/>
                        <a:pt x="36" y="39"/>
                        <a:pt x="36" y="40"/>
                      </a:cubicBezTo>
                      <a:cubicBezTo>
                        <a:pt x="36" y="41"/>
                        <a:pt x="36" y="42"/>
                        <a:pt x="36" y="44"/>
                      </a:cubicBezTo>
                      <a:cubicBezTo>
                        <a:pt x="37" y="45"/>
                        <a:pt x="38" y="44"/>
                        <a:pt x="38" y="44"/>
                      </a:cubicBezTo>
                      <a:cubicBezTo>
                        <a:pt x="40" y="38"/>
                        <a:pt x="41" y="33"/>
                        <a:pt x="38" y="28"/>
                      </a:cubicBezTo>
                      <a:cubicBezTo>
                        <a:pt x="36" y="26"/>
                        <a:pt x="34" y="24"/>
                        <a:pt x="32" y="22"/>
                      </a:cubicBezTo>
                      <a:cubicBezTo>
                        <a:pt x="27" y="16"/>
                        <a:pt x="39" y="35"/>
                        <a:pt x="33" y="23"/>
                      </a:cubicBezTo>
                      <a:cubicBezTo>
                        <a:pt x="33" y="23"/>
                        <a:pt x="32" y="23"/>
                        <a:pt x="32" y="24"/>
                      </a:cubicBezTo>
                      <a:cubicBezTo>
                        <a:pt x="33" y="28"/>
                        <a:pt x="33" y="33"/>
                        <a:pt x="37" y="35"/>
                      </a:cubicBezTo>
                      <a:cubicBezTo>
                        <a:pt x="38" y="35"/>
                        <a:pt x="38" y="35"/>
                        <a:pt x="39" y="34"/>
                      </a:cubicBezTo>
                      <a:cubicBezTo>
                        <a:pt x="39" y="29"/>
                        <a:pt x="37" y="25"/>
                        <a:pt x="33" y="21"/>
                      </a:cubicBezTo>
                      <a:cubicBezTo>
                        <a:pt x="32" y="21"/>
                        <a:pt x="31" y="22"/>
                        <a:pt x="32" y="22"/>
                      </a:cubicBezTo>
                      <a:cubicBezTo>
                        <a:pt x="36" y="28"/>
                        <a:pt x="36" y="35"/>
                        <a:pt x="38" y="41"/>
                      </a:cubicBezTo>
                      <a:cubicBezTo>
                        <a:pt x="38" y="42"/>
                        <a:pt x="40" y="41"/>
                        <a:pt x="39" y="41"/>
                      </a:cubicBezTo>
                      <a:cubicBezTo>
                        <a:pt x="39" y="37"/>
                        <a:pt x="38" y="34"/>
                        <a:pt x="36" y="31"/>
                      </a:cubicBezTo>
                      <a:cubicBezTo>
                        <a:pt x="36" y="30"/>
                        <a:pt x="35" y="31"/>
                        <a:pt x="35" y="31"/>
                      </a:cubicBezTo>
                      <a:cubicBezTo>
                        <a:pt x="34" y="35"/>
                        <a:pt x="34" y="37"/>
                        <a:pt x="37" y="40"/>
                      </a:cubicBezTo>
                      <a:cubicBezTo>
                        <a:pt x="37" y="41"/>
                        <a:pt x="38" y="40"/>
                        <a:pt x="38" y="39"/>
                      </a:cubicBezTo>
                      <a:cubicBezTo>
                        <a:pt x="37" y="38"/>
                        <a:pt x="32" y="31"/>
                        <a:pt x="32" y="31"/>
                      </a:cubicBezTo>
                      <a:cubicBezTo>
                        <a:pt x="33" y="30"/>
                        <a:pt x="33" y="30"/>
                        <a:pt x="32" y="30"/>
                      </a:cubicBezTo>
                      <a:cubicBezTo>
                        <a:pt x="31" y="28"/>
                        <a:pt x="32" y="28"/>
                        <a:pt x="30" y="28"/>
                      </a:cubicBezTo>
                      <a:cubicBezTo>
                        <a:pt x="29" y="27"/>
                        <a:pt x="29" y="28"/>
                        <a:pt x="29" y="28"/>
                      </a:cubicBezTo>
                      <a:cubicBezTo>
                        <a:pt x="30" y="31"/>
                        <a:pt x="30" y="33"/>
                        <a:pt x="33" y="35"/>
                      </a:cubicBezTo>
                      <a:cubicBezTo>
                        <a:pt x="33" y="35"/>
                        <a:pt x="34" y="35"/>
                        <a:pt x="34" y="34"/>
                      </a:cubicBezTo>
                      <a:cubicBezTo>
                        <a:pt x="34" y="30"/>
                        <a:pt x="34" y="26"/>
                        <a:pt x="32" y="22"/>
                      </a:cubicBezTo>
                      <a:cubicBezTo>
                        <a:pt x="32" y="22"/>
                        <a:pt x="31" y="22"/>
                        <a:pt x="31" y="22"/>
                      </a:cubicBezTo>
                      <a:cubicBezTo>
                        <a:pt x="30" y="26"/>
                        <a:pt x="30" y="29"/>
                        <a:pt x="31" y="33"/>
                      </a:cubicBezTo>
                      <a:cubicBezTo>
                        <a:pt x="31" y="33"/>
                        <a:pt x="33" y="33"/>
                        <a:pt x="33" y="32"/>
                      </a:cubicBezTo>
                      <a:cubicBezTo>
                        <a:pt x="33" y="29"/>
                        <a:pt x="33" y="27"/>
                        <a:pt x="31" y="24"/>
                      </a:cubicBezTo>
                      <a:cubicBezTo>
                        <a:pt x="31" y="23"/>
                        <a:pt x="31" y="23"/>
                        <a:pt x="30" y="24"/>
                      </a:cubicBezTo>
                      <a:cubicBezTo>
                        <a:pt x="29" y="25"/>
                        <a:pt x="27" y="27"/>
                        <a:pt x="26" y="29"/>
                      </a:cubicBezTo>
                      <a:cubicBezTo>
                        <a:pt x="25" y="30"/>
                        <a:pt x="26" y="31"/>
                        <a:pt x="27" y="30"/>
                      </a:cubicBezTo>
                      <a:cubicBezTo>
                        <a:pt x="27" y="34"/>
                        <a:pt x="26" y="35"/>
                        <a:pt x="24" y="33"/>
                      </a:cubicBezTo>
                      <a:cubicBezTo>
                        <a:pt x="21" y="35"/>
                        <a:pt x="21" y="35"/>
                        <a:pt x="25" y="35"/>
                      </a:cubicBezTo>
                      <a:cubicBezTo>
                        <a:pt x="26" y="35"/>
                        <a:pt x="26" y="34"/>
                        <a:pt x="25" y="33"/>
                      </a:cubicBezTo>
                      <a:cubicBezTo>
                        <a:pt x="24" y="32"/>
                        <a:pt x="23" y="31"/>
                        <a:pt x="23" y="30"/>
                      </a:cubicBezTo>
                      <a:cubicBezTo>
                        <a:pt x="22" y="30"/>
                        <a:pt x="22" y="31"/>
                        <a:pt x="23" y="31"/>
                      </a:cubicBezTo>
                      <a:cubicBezTo>
                        <a:pt x="24" y="32"/>
                        <a:pt x="26" y="31"/>
                        <a:pt x="27" y="31"/>
                      </a:cubicBezTo>
                      <a:cubicBezTo>
                        <a:pt x="28" y="31"/>
                        <a:pt x="28" y="30"/>
                        <a:pt x="28" y="30"/>
                      </a:cubicBezTo>
                      <a:cubicBezTo>
                        <a:pt x="23" y="28"/>
                        <a:pt x="26" y="32"/>
                        <a:pt x="29" y="32"/>
                      </a:cubicBezTo>
                      <a:cubicBezTo>
                        <a:pt x="31" y="32"/>
                        <a:pt x="33" y="32"/>
                        <a:pt x="34" y="31"/>
                      </a:cubicBezTo>
                      <a:cubicBezTo>
                        <a:pt x="36" y="26"/>
                        <a:pt x="34" y="22"/>
                        <a:pt x="30" y="19"/>
                      </a:cubicBezTo>
                      <a:cubicBezTo>
                        <a:pt x="30" y="19"/>
                        <a:pt x="30" y="19"/>
                        <a:pt x="29" y="19"/>
                      </a:cubicBezTo>
                      <a:cubicBezTo>
                        <a:pt x="28" y="23"/>
                        <a:pt x="28" y="25"/>
                        <a:pt x="31" y="28"/>
                      </a:cubicBezTo>
                      <a:cubicBezTo>
                        <a:pt x="32" y="28"/>
                        <a:pt x="32" y="28"/>
                        <a:pt x="32" y="28"/>
                      </a:cubicBezTo>
                      <a:cubicBezTo>
                        <a:pt x="32" y="22"/>
                        <a:pt x="31" y="18"/>
                        <a:pt x="26" y="15"/>
                      </a:cubicBezTo>
                      <a:cubicBezTo>
                        <a:pt x="25" y="15"/>
                        <a:pt x="24" y="16"/>
                        <a:pt x="25" y="16"/>
                      </a:cubicBezTo>
                      <a:cubicBezTo>
                        <a:pt x="26" y="18"/>
                        <a:pt x="27" y="19"/>
                        <a:pt x="29" y="19"/>
                      </a:cubicBezTo>
                      <a:cubicBezTo>
                        <a:pt x="30" y="19"/>
                        <a:pt x="30" y="19"/>
                        <a:pt x="30" y="18"/>
                      </a:cubicBezTo>
                      <a:cubicBezTo>
                        <a:pt x="30" y="15"/>
                        <a:pt x="30" y="16"/>
                        <a:pt x="29" y="13"/>
                      </a:cubicBezTo>
                      <a:cubicBezTo>
                        <a:pt x="29" y="12"/>
                        <a:pt x="28" y="12"/>
                        <a:pt x="28" y="13"/>
                      </a:cubicBezTo>
                      <a:cubicBezTo>
                        <a:pt x="26" y="18"/>
                        <a:pt x="27" y="22"/>
                        <a:pt x="28" y="26"/>
                      </a:cubicBezTo>
                      <a:cubicBezTo>
                        <a:pt x="28" y="27"/>
                        <a:pt x="30" y="27"/>
                        <a:pt x="30" y="26"/>
                      </a:cubicBezTo>
                      <a:cubicBezTo>
                        <a:pt x="29" y="22"/>
                        <a:pt x="29" y="19"/>
                        <a:pt x="28" y="16"/>
                      </a:cubicBezTo>
                      <a:cubicBezTo>
                        <a:pt x="27" y="15"/>
                        <a:pt x="26" y="15"/>
                        <a:pt x="26" y="16"/>
                      </a:cubicBezTo>
                      <a:cubicBezTo>
                        <a:pt x="25" y="20"/>
                        <a:pt x="25" y="23"/>
                        <a:pt x="26" y="28"/>
                      </a:cubicBezTo>
                      <a:cubicBezTo>
                        <a:pt x="26" y="28"/>
                        <a:pt x="27" y="28"/>
                        <a:pt x="27" y="28"/>
                      </a:cubicBezTo>
                      <a:cubicBezTo>
                        <a:pt x="27" y="24"/>
                        <a:pt x="27" y="21"/>
                        <a:pt x="26" y="18"/>
                      </a:cubicBezTo>
                      <a:cubicBezTo>
                        <a:pt x="26" y="17"/>
                        <a:pt x="24" y="17"/>
                        <a:pt x="24" y="18"/>
                      </a:cubicBezTo>
                      <a:cubicBezTo>
                        <a:pt x="24" y="22"/>
                        <a:pt x="24" y="27"/>
                        <a:pt x="24" y="31"/>
                      </a:cubicBezTo>
                      <a:cubicBezTo>
                        <a:pt x="24" y="32"/>
                        <a:pt x="25" y="32"/>
                        <a:pt x="25" y="31"/>
                      </a:cubicBezTo>
                      <a:cubicBezTo>
                        <a:pt x="25" y="27"/>
                        <a:pt x="26" y="23"/>
                        <a:pt x="25" y="20"/>
                      </a:cubicBezTo>
                      <a:cubicBezTo>
                        <a:pt x="25" y="19"/>
                        <a:pt x="24" y="19"/>
                        <a:pt x="24" y="20"/>
                      </a:cubicBezTo>
                      <a:cubicBezTo>
                        <a:pt x="22" y="24"/>
                        <a:pt x="22" y="27"/>
                        <a:pt x="22" y="31"/>
                      </a:cubicBezTo>
                      <a:cubicBezTo>
                        <a:pt x="22" y="32"/>
                        <a:pt x="23" y="32"/>
                        <a:pt x="23" y="31"/>
                      </a:cubicBezTo>
                      <a:cubicBezTo>
                        <a:pt x="24" y="28"/>
                        <a:pt x="24" y="24"/>
                        <a:pt x="23" y="20"/>
                      </a:cubicBezTo>
                      <a:cubicBezTo>
                        <a:pt x="23" y="20"/>
                        <a:pt x="22" y="20"/>
                        <a:pt x="22" y="20"/>
                      </a:cubicBezTo>
                      <a:cubicBezTo>
                        <a:pt x="21" y="23"/>
                        <a:pt x="20" y="25"/>
                        <a:pt x="20" y="27"/>
                      </a:cubicBezTo>
                      <a:cubicBezTo>
                        <a:pt x="20" y="28"/>
                        <a:pt x="20" y="28"/>
                        <a:pt x="21" y="28"/>
                      </a:cubicBezTo>
                      <a:cubicBezTo>
                        <a:pt x="21" y="26"/>
                        <a:pt x="20" y="23"/>
                        <a:pt x="19" y="21"/>
                      </a:cubicBezTo>
                      <a:cubicBezTo>
                        <a:pt x="19" y="20"/>
                        <a:pt x="18" y="20"/>
                        <a:pt x="18" y="20"/>
                      </a:cubicBezTo>
                      <a:cubicBezTo>
                        <a:pt x="15" y="23"/>
                        <a:pt x="15" y="24"/>
                        <a:pt x="15" y="27"/>
                      </a:cubicBezTo>
                      <a:cubicBezTo>
                        <a:pt x="15" y="28"/>
                        <a:pt x="16" y="28"/>
                        <a:pt x="17" y="28"/>
                      </a:cubicBezTo>
                      <a:cubicBezTo>
                        <a:pt x="18" y="25"/>
                        <a:pt x="17" y="28"/>
                        <a:pt x="17" y="29"/>
                      </a:cubicBezTo>
                      <a:cubicBezTo>
                        <a:pt x="17" y="30"/>
                        <a:pt x="18" y="30"/>
                        <a:pt x="18" y="30"/>
                      </a:cubicBezTo>
                      <a:cubicBezTo>
                        <a:pt x="21" y="26"/>
                        <a:pt x="23" y="23"/>
                        <a:pt x="24" y="19"/>
                      </a:cubicBezTo>
                      <a:cubicBezTo>
                        <a:pt x="24" y="19"/>
                        <a:pt x="24" y="18"/>
                        <a:pt x="23" y="19"/>
                      </a:cubicBezTo>
                      <a:cubicBezTo>
                        <a:pt x="17" y="21"/>
                        <a:pt x="15" y="26"/>
                        <a:pt x="19" y="31"/>
                      </a:cubicBezTo>
                      <a:cubicBezTo>
                        <a:pt x="23" y="36"/>
                        <a:pt x="28" y="30"/>
                        <a:pt x="28" y="26"/>
                      </a:cubicBezTo>
                      <a:cubicBezTo>
                        <a:pt x="28" y="15"/>
                        <a:pt x="8" y="27"/>
                        <a:pt x="20" y="34"/>
                      </a:cubicBezTo>
                      <a:cubicBezTo>
                        <a:pt x="20" y="34"/>
                        <a:pt x="20" y="34"/>
                        <a:pt x="20" y="34"/>
                      </a:cubicBezTo>
                      <a:cubicBezTo>
                        <a:pt x="24" y="31"/>
                        <a:pt x="27" y="27"/>
                        <a:pt x="25" y="22"/>
                      </a:cubicBezTo>
                      <a:cubicBezTo>
                        <a:pt x="25" y="22"/>
                        <a:pt x="24" y="21"/>
                        <a:pt x="24" y="21"/>
                      </a:cubicBezTo>
                      <a:cubicBezTo>
                        <a:pt x="20" y="22"/>
                        <a:pt x="18" y="24"/>
                        <a:pt x="18" y="28"/>
                      </a:cubicBezTo>
                      <a:cubicBezTo>
                        <a:pt x="18" y="28"/>
                        <a:pt x="18" y="28"/>
                        <a:pt x="18" y="28"/>
                      </a:cubicBezTo>
                      <a:cubicBezTo>
                        <a:pt x="32" y="32"/>
                        <a:pt x="20" y="12"/>
                        <a:pt x="18" y="24"/>
                      </a:cubicBezTo>
                      <a:cubicBezTo>
                        <a:pt x="18" y="25"/>
                        <a:pt x="18" y="25"/>
                        <a:pt x="19" y="25"/>
                      </a:cubicBezTo>
                      <a:cubicBezTo>
                        <a:pt x="23" y="24"/>
                        <a:pt x="25" y="22"/>
                        <a:pt x="24" y="17"/>
                      </a:cubicBezTo>
                      <a:cubicBezTo>
                        <a:pt x="24" y="17"/>
                        <a:pt x="23" y="17"/>
                        <a:pt x="23" y="17"/>
                      </a:cubicBezTo>
                      <a:cubicBezTo>
                        <a:pt x="20" y="18"/>
                        <a:pt x="20" y="18"/>
                        <a:pt x="19" y="20"/>
                      </a:cubicBezTo>
                      <a:cubicBezTo>
                        <a:pt x="18" y="21"/>
                        <a:pt x="19" y="21"/>
                        <a:pt x="19" y="21"/>
                      </a:cubicBezTo>
                      <a:cubicBezTo>
                        <a:pt x="24" y="20"/>
                        <a:pt x="26" y="18"/>
                        <a:pt x="25" y="13"/>
                      </a:cubicBezTo>
                      <a:cubicBezTo>
                        <a:pt x="25" y="12"/>
                        <a:pt x="24" y="13"/>
                        <a:pt x="24" y="13"/>
                      </a:cubicBezTo>
                      <a:cubicBezTo>
                        <a:pt x="23" y="20"/>
                        <a:pt x="32" y="17"/>
                        <a:pt x="30" y="12"/>
                      </a:cubicBezTo>
                      <a:cubicBezTo>
                        <a:pt x="26" y="3"/>
                        <a:pt x="9" y="5"/>
                        <a:pt x="9" y="16"/>
                      </a:cubicBezTo>
                      <a:cubicBezTo>
                        <a:pt x="9" y="16"/>
                        <a:pt x="10" y="17"/>
                        <a:pt x="11" y="16"/>
                      </a:cubicBezTo>
                      <a:cubicBezTo>
                        <a:pt x="11" y="16"/>
                        <a:pt x="11" y="16"/>
                        <a:pt x="12" y="15"/>
                      </a:cubicBezTo>
                      <a:cubicBezTo>
                        <a:pt x="10" y="17"/>
                        <a:pt x="12" y="15"/>
                        <a:pt x="11" y="13"/>
                      </a:cubicBezTo>
                      <a:cubicBezTo>
                        <a:pt x="11" y="13"/>
                        <a:pt x="11" y="12"/>
                        <a:pt x="10" y="13"/>
                      </a:cubicBezTo>
                      <a:cubicBezTo>
                        <a:pt x="8" y="14"/>
                        <a:pt x="11" y="12"/>
                        <a:pt x="11" y="10"/>
                      </a:cubicBezTo>
                      <a:cubicBezTo>
                        <a:pt x="11" y="9"/>
                        <a:pt x="11" y="7"/>
                        <a:pt x="11" y="6"/>
                      </a:cubicBezTo>
                      <a:cubicBezTo>
                        <a:pt x="10" y="3"/>
                        <a:pt x="9" y="2"/>
                        <a:pt x="6" y="1"/>
                      </a:cubicBezTo>
                      <a:cubicBezTo>
                        <a:pt x="5" y="1"/>
                        <a:pt x="5" y="2"/>
                        <a:pt x="6" y="2"/>
                      </a:cubicBezTo>
                      <a:cubicBezTo>
                        <a:pt x="3" y="1"/>
                        <a:pt x="17" y="6"/>
                        <a:pt x="15" y="7"/>
                      </a:cubicBezTo>
                      <a:cubicBezTo>
                        <a:pt x="14" y="8"/>
                        <a:pt x="14" y="9"/>
                        <a:pt x="15" y="9"/>
                      </a:cubicBezTo>
                      <a:cubicBezTo>
                        <a:pt x="16" y="9"/>
                        <a:pt x="17" y="9"/>
                        <a:pt x="18" y="8"/>
                      </a:cubicBezTo>
                      <a:cubicBezTo>
                        <a:pt x="17" y="8"/>
                        <a:pt x="17" y="9"/>
                        <a:pt x="17" y="9"/>
                      </a:cubicBezTo>
                      <a:cubicBezTo>
                        <a:pt x="19" y="9"/>
                        <a:pt x="20" y="9"/>
                        <a:pt x="22" y="10"/>
                      </a:cubicBezTo>
                      <a:cubicBezTo>
                        <a:pt x="22" y="10"/>
                        <a:pt x="22" y="8"/>
                        <a:pt x="22" y="8"/>
                      </a:cubicBezTo>
                      <a:cubicBezTo>
                        <a:pt x="21" y="8"/>
                        <a:pt x="12" y="6"/>
                        <a:pt x="16" y="5"/>
                      </a:cubicBezTo>
                      <a:cubicBezTo>
                        <a:pt x="16" y="4"/>
                        <a:pt x="16" y="4"/>
                        <a:pt x="15" y="4"/>
                      </a:cubicBezTo>
                      <a:cubicBezTo>
                        <a:pt x="14" y="3"/>
                        <a:pt x="12" y="3"/>
                        <a:pt x="10" y="4"/>
                      </a:cubicBezTo>
                      <a:cubicBezTo>
                        <a:pt x="9" y="4"/>
                        <a:pt x="9" y="5"/>
                        <a:pt x="10" y="5"/>
                      </a:cubicBezTo>
                      <a:cubicBezTo>
                        <a:pt x="11" y="5"/>
                        <a:pt x="13" y="5"/>
                        <a:pt x="14" y="5"/>
                      </a:cubicBezTo>
                      <a:cubicBezTo>
                        <a:pt x="15" y="5"/>
                        <a:pt x="15" y="3"/>
                        <a:pt x="14" y="3"/>
                      </a:cubicBezTo>
                      <a:cubicBezTo>
                        <a:pt x="11" y="4"/>
                        <a:pt x="12" y="3"/>
                        <a:pt x="9" y="4"/>
                      </a:cubicBezTo>
                      <a:cubicBezTo>
                        <a:pt x="8" y="5"/>
                        <a:pt x="8" y="6"/>
                        <a:pt x="9" y="6"/>
                      </a:cubicBezTo>
                      <a:cubicBezTo>
                        <a:pt x="14" y="6"/>
                        <a:pt x="10" y="10"/>
                        <a:pt x="10" y="13"/>
                      </a:cubicBezTo>
                      <a:cubicBezTo>
                        <a:pt x="9" y="13"/>
                        <a:pt x="10" y="14"/>
                        <a:pt x="10" y="14"/>
                      </a:cubicBezTo>
                      <a:cubicBezTo>
                        <a:pt x="14" y="13"/>
                        <a:pt x="16" y="12"/>
                        <a:pt x="18" y="9"/>
                      </a:cubicBezTo>
                      <a:cubicBezTo>
                        <a:pt x="18" y="8"/>
                        <a:pt x="18" y="7"/>
                        <a:pt x="17" y="7"/>
                      </a:cubicBezTo>
                      <a:cubicBezTo>
                        <a:pt x="14" y="8"/>
                        <a:pt x="12" y="8"/>
                        <a:pt x="11" y="11"/>
                      </a:cubicBezTo>
                      <a:cubicBezTo>
                        <a:pt x="11" y="12"/>
                        <a:pt x="13" y="12"/>
                        <a:pt x="13" y="11"/>
                      </a:cubicBezTo>
                      <a:cubicBezTo>
                        <a:pt x="13" y="9"/>
                        <a:pt x="13" y="10"/>
                        <a:pt x="13" y="8"/>
                      </a:cubicBezTo>
                      <a:cubicBezTo>
                        <a:pt x="13" y="7"/>
                        <a:pt x="13" y="7"/>
                        <a:pt x="12" y="7"/>
                      </a:cubicBezTo>
                      <a:cubicBezTo>
                        <a:pt x="10" y="9"/>
                        <a:pt x="9" y="11"/>
                        <a:pt x="8" y="14"/>
                      </a:cubicBezTo>
                      <a:cubicBezTo>
                        <a:pt x="7" y="16"/>
                        <a:pt x="9" y="19"/>
                        <a:pt x="8" y="16"/>
                      </a:cubicBezTo>
                      <a:cubicBezTo>
                        <a:pt x="7" y="15"/>
                        <a:pt x="6" y="16"/>
                        <a:pt x="6" y="16"/>
                      </a:cubicBezTo>
                      <a:cubicBezTo>
                        <a:pt x="6" y="18"/>
                        <a:pt x="6" y="18"/>
                        <a:pt x="7" y="20"/>
                      </a:cubicBezTo>
                      <a:cubicBezTo>
                        <a:pt x="7" y="21"/>
                        <a:pt x="8" y="20"/>
                        <a:pt x="8" y="20"/>
                      </a:cubicBezTo>
                      <a:cubicBezTo>
                        <a:pt x="7" y="22"/>
                        <a:pt x="9" y="17"/>
                        <a:pt x="9" y="17"/>
                      </a:cubicBezTo>
                      <a:cubicBezTo>
                        <a:pt x="9" y="17"/>
                        <a:pt x="10" y="17"/>
                        <a:pt x="10" y="16"/>
                      </a:cubicBezTo>
                      <a:cubicBezTo>
                        <a:pt x="10" y="16"/>
                        <a:pt x="9" y="13"/>
                        <a:pt x="10" y="13"/>
                      </a:cubicBezTo>
                      <a:cubicBezTo>
                        <a:pt x="10" y="13"/>
                        <a:pt x="11" y="12"/>
                        <a:pt x="11" y="12"/>
                      </a:cubicBezTo>
                      <a:cubicBezTo>
                        <a:pt x="11" y="10"/>
                        <a:pt x="10" y="11"/>
                        <a:pt x="12" y="12"/>
                      </a:cubicBezTo>
                      <a:cubicBezTo>
                        <a:pt x="12" y="12"/>
                        <a:pt x="12" y="12"/>
                        <a:pt x="13" y="12"/>
                      </a:cubicBezTo>
                      <a:cubicBezTo>
                        <a:pt x="26" y="5"/>
                        <a:pt x="1" y="2"/>
                        <a:pt x="10" y="11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22" y="5"/>
                        <a:pt x="0" y="0"/>
                        <a:pt x="5" y="10"/>
                      </a:cubicBezTo>
                      <a:cubicBezTo>
                        <a:pt x="5" y="11"/>
                        <a:pt x="6" y="11"/>
                        <a:pt x="6" y="11"/>
                      </a:cubicBezTo>
                      <a:cubicBezTo>
                        <a:pt x="9" y="9"/>
                        <a:pt x="10" y="9"/>
                        <a:pt x="10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7" y="4"/>
                        <a:pt x="8" y="4"/>
                        <a:pt x="6" y="5"/>
                      </a:cubicBezTo>
                      <a:cubicBezTo>
                        <a:pt x="5" y="5"/>
                        <a:pt x="5" y="6"/>
                        <a:pt x="5" y="6"/>
                      </a:cubicBezTo>
                      <a:cubicBezTo>
                        <a:pt x="5" y="7"/>
                        <a:pt x="5" y="7"/>
                        <a:pt x="6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9" y="7"/>
                        <a:pt x="10" y="7"/>
                        <a:pt x="11" y="4"/>
                      </a:cubicBezTo>
                      <a:cubicBezTo>
                        <a:pt x="11" y="4"/>
                        <a:pt x="10" y="3"/>
                        <a:pt x="10" y="4"/>
                      </a:cubicBezTo>
                      <a:cubicBezTo>
                        <a:pt x="8" y="5"/>
                        <a:pt x="8" y="5"/>
                        <a:pt x="7" y="7"/>
                      </a:cubicBezTo>
                      <a:cubicBezTo>
                        <a:pt x="7" y="8"/>
                        <a:pt x="8" y="8"/>
                        <a:pt x="9" y="8"/>
                      </a:cubicBezTo>
                      <a:cubicBezTo>
                        <a:pt x="9" y="7"/>
                        <a:pt x="10" y="7"/>
                        <a:pt x="11" y="6"/>
                      </a:cubicBezTo>
                      <a:cubicBezTo>
                        <a:pt x="11" y="6"/>
                        <a:pt x="11" y="5"/>
                        <a:pt x="10" y="5"/>
                      </a:cubicBezTo>
                      <a:cubicBezTo>
                        <a:pt x="10" y="5"/>
                        <a:pt x="9" y="5"/>
                        <a:pt x="9" y="5"/>
                      </a:cubicBezTo>
                      <a:cubicBezTo>
                        <a:pt x="9" y="5"/>
                        <a:pt x="8" y="6"/>
                        <a:pt x="9" y="6"/>
                      </a:cubicBezTo>
                      <a:cubicBezTo>
                        <a:pt x="9" y="6"/>
                        <a:pt x="9" y="7"/>
                        <a:pt x="9" y="7"/>
                      </a:cubicBezTo>
                      <a:cubicBezTo>
                        <a:pt x="9" y="8"/>
                        <a:pt x="11" y="7"/>
                        <a:pt x="1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2" name="Freeform 184"/>
                <p:cNvSpPr>
                  <a:spLocks noEditPoints="1"/>
                </p:cNvSpPr>
                <p:nvPr/>
              </p:nvSpPr>
              <p:spPr bwMode="auto">
                <a:xfrm>
                  <a:off x="1401763" y="2203451"/>
                  <a:ext cx="58738" cy="28575"/>
                </a:xfrm>
                <a:custGeom>
                  <a:avLst/>
                  <a:gdLst>
                    <a:gd name="T0" fmla="*/ 54 w 55"/>
                    <a:gd name="T1" fmla="*/ 21 h 26"/>
                    <a:gd name="T2" fmla="*/ 49 w 55"/>
                    <a:gd name="T3" fmla="*/ 17 h 26"/>
                    <a:gd name="T4" fmla="*/ 49 w 55"/>
                    <a:gd name="T5" fmla="*/ 16 h 26"/>
                    <a:gd name="T6" fmla="*/ 49 w 55"/>
                    <a:gd name="T7" fmla="*/ 16 h 26"/>
                    <a:gd name="T8" fmla="*/ 50 w 55"/>
                    <a:gd name="T9" fmla="*/ 15 h 26"/>
                    <a:gd name="T10" fmla="*/ 50 w 55"/>
                    <a:gd name="T11" fmla="*/ 14 h 26"/>
                    <a:gd name="T12" fmla="*/ 50 w 55"/>
                    <a:gd name="T13" fmla="*/ 12 h 26"/>
                    <a:gd name="T14" fmla="*/ 49 w 55"/>
                    <a:gd name="T15" fmla="*/ 11 h 26"/>
                    <a:gd name="T16" fmla="*/ 49 w 55"/>
                    <a:gd name="T17" fmla="*/ 12 h 26"/>
                    <a:gd name="T18" fmla="*/ 49 w 55"/>
                    <a:gd name="T19" fmla="*/ 12 h 26"/>
                    <a:gd name="T20" fmla="*/ 42 w 55"/>
                    <a:gd name="T21" fmla="*/ 15 h 26"/>
                    <a:gd name="T22" fmla="*/ 42 w 55"/>
                    <a:gd name="T23" fmla="*/ 16 h 26"/>
                    <a:gd name="T24" fmla="*/ 40 w 55"/>
                    <a:gd name="T25" fmla="*/ 19 h 26"/>
                    <a:gd name="T26" fmla="*/ 36 w 55"/>
                    <a:gd name="T27" fmla="*/ 16 h 26"/>
                    <a:gd name="T28" fmla="*/ 36 w 55"/>
                    <a:gd name="T29" fmla="*/ 13 h 26"/>
                    <a:gd name="T30" fmla="*/ 35 w 55"/>
                    <a:gd name="T31" fmla="*/ 12 h 26"/>
                    <a:gd name="T32" fmla="*/ 32 w 55"/>
                    <a:gd name="T33" fmla="*/ 21 h 26"/>
                    <a:gd name="T34" fmla="*/ 27 w 55"/>
                    <a:gd name="T35" fmla="*/ 18 h 26"/>
                    <a:gd name="T36" fmla="*/ 34 w 55"/>
                    <a:gd name="T37" fmla="*/ 1 h 26"/>
                    <a:gd name="T38" fmla="*/ 33 w 55"/>
                    <a:gd name="T39" fmla="*/ 1 h 26"/>
                    <a:gd name="T40" fmla="*/ 27 w 55"/>
                    <a:gd name="T41" fmla="*/ 11 h 26"/>
                    <a:gd name="T42" fmla="*/ 26 w 55"/>
                    <a:gd name="T43" fmla="*/ 12 h 26"/>
                    <a:gd name="T44" fmla="*/ 25 w 55"/>
                    <a:gd name="T45" fmla="*/ 12 h 26"/>
                    <a:gd name="T46" fmla="*/ 23 w 55"/>
                    <a:gd name="T47" fmla="*/ 13 h 26"/>
                    <a:gd name="T48" fmla="*/ 18 w 55"/>
                    <a:gd name="T49" fmla="*/ 18 h 26"/>
                    <a:gd name="T50" fmla="*/ 18 w 55"/>
                    <a:gd name="T51" fmla="*/ 20 h 26"/>
                    <a:gd name="T52" fmla="*/ 12 w 55"/>
                    <a:gd name="T53" fmla="*/ 19 h 26"/>
                    <a:gd name="T54" fmla="*/ 15 w 55"/>
                    <a:gd name="T55" fmla="*/ 11 h 26"/>
                    <a:gd name="T56" fmla="*/ 14 w 55"/>
                    <a:gd name="T57" fmla="*/ 10 h 26"/>
                    <a:gd name="T58" fmla="*/ 10 w 55"/>
                    <a:gd name="T59" fmla="*/ 20 h 26"/>
                    <a:gd name="T60" fmla="*/ 0 w 55"/>
                    <a:gd name="T61" fmla="*/ 23 h 26"/>
                    <a:gd name="T62" fmla="*/ 0 w 55"/>
                    <a:gd name="T63" fmla="*/ 25 h 26"/>
                    <a:gd name="T64" fmla="*/ 10 w 55"/>
                    <a:gd name="T65" fmla="*/ 21 h 26"/>
                    <a:gd name="T66" fmla="*/ 11 w 55"/>
                    <a:gd name="T67" fmla="*/ 25 h 26"/>
                    <a:gd name="T68" fmla="*/ 18 w 55"/>
                    <a:gd name="T69" fmla="*/ 24 h 26"/>
                    <a:gd name="T70" fmla="*/ 19 w 55"/>
                    <a:gd name="T71" fmla="*/ 23 h 26"/>
                    <a:gd name="T72" fmla="*/ 20 w 55"/>
                    <a:gd name="T73" fmla="*/ 24 h 26"/>
                    <a:gd name="T74" fmla="*/ 25 w 55"/>
                    <a:gd name="T75" fmla="*/ 21 h 26"/>
                    <a:gd name="T76" fmla="*/ 26 w 55"/>
                    <a:gd name="T77" fmla="*/ 24 h 26"/>
                    <a:gd name="T78" fmla="*/ 33 w 55"/>
                    <a:gd name="T79" fmla="*/ 22 h 26"/>
                    <a:gd name="T80" fmla="*/ 37 w 55"/>
                    <a:gd name="T81" fmla="*/ 23 h 26"/>
                    <a:gd name="T82" fmla="*/ 39 w 55"/>
                    <a:gd name="T83" fmla="*/ 22 h 26"/>
                    <a:gd name="T84" fmla="*/ 39 w 55"/>
                    <a:gd name="T85" fmla="*/ 22 h 26"/>
                    <a:gd name="T86" fmla="*/ 43 w 55"/>
                    <a:gd name="T87" fmla="*/ 25 h 26"/>
                    <a:gd name="T88" fmla="*/ 47 w 55"/>
                    <a:gd name="T89" fmla="*/ 21 h 26"/>
                    <a:gd name="T90" fmla="*/ 47 w 55"/>
                    <a:gd name="T91" fmla="*/ 22 h 26"/>
                    <a:gd name="T92" fmla="*/ 55 w 55"/>
                    <a:gd name="T93" fmla="*/ 22 h 26"/>
                    <a:gd name="T94" fmla="*/ 54 w 55"/>
                    <a:gd name="T95" fmla="*/ 21 h 26"/>
                    <a:gd name="T96" fmla="*/ 24 w 55"/>
                    <a:gd name="T97" fmla="*/ 19 h 26"/>
                    <a:gd name="T98" fmla="*/ 21 w 55"/>
                    <a:gd name="T99" fmla="*/ 18 h 26"/>
                    <a:gd name="T100" fmla="*/ 23 w 55"/>
                    <a:gd name="T101" fmla="*/ 15 h 26"/>
                    <a:gd name="T102" fmla="*/ 25 w 55"/>
                    <a:gd name="T103" fmla="*/ 14 h 26"/>
                    <a:gd name="T104" fmla="*/ 26 w 55"/>
                    <a:gd name="T105" fmla="*/ 13 h 26"/>
                    <a:gd name="T106" fmla="*/ 25 w 55"/>
                    <a:gd name="T107" fmla="*/ 18 h 26"/>
                    <a:gd name="T108" fmla="*/ 24 w 55"/>
                    <a:gd name="T109" fmla="*/ 19 h 26"/>
                    <a:gd name="T110" fmla="*/ 45 w 55"/>
                    <a:gd name="T111" fmla="*/ 21 h 26"/>
                    <a:gd name="T112" fmla="*/ 43 w 55"/>
                    <a:gd name="T113" fmla="*/ 17 h 26"/>
                    <a:gd name="T114" fmla="*/ 44 w 55"/>
                    <a:gd name="T115" fmla="*/ 17 h 26"/>
                    <a:gd name="T116" fmla="*/ 48 w 55"/>
                    <a:gd name="T117" fmla="*/ 14 h 26"/>
                    <a:gd name="T118" fmla="*/ 47 w 55"/>
                    <a:gd name="T119" fmla="*/ 16 h 26"/>
                    <a:gd name="T120" fmla="*/ 45 w 55"/>
                    <a:gd name="T121" fmla="*/ 21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5" h="26">
                      <a:moveTo>
                        <a:pt x="54" y="21"/>
                      </a:moveTo>
                      <a:cubicBezTo>
                        <a:pt x="50" y="20"/>
                        <a:pt x="48" y="19"/>
                        <a:pt x="49" y="17"/>
                      </a:cubicBezTo>
                      <a:cubicBezTo>
                        <a:pt x="49" y="17"/>
                        <a:pt x="49" y="16"/>
                        <a:pt x="49" y="16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49" y="15"/>
                        <a:pt x="49" y="15"/>
                        <a:pt x="50" y="15"/>
                      </a:cubicBezTo>
                      <a:cubicBezTo>
                        <a:pt x="50" y="14"/>
                        <a:pt x="50" y="14"/>
                        <a:pt x="50" y="14"/>
                      </a:cubicBezTo>
                      <a:cubicBezTo>
                        <a:pt x="50" y="13"/>
                        <a:pt x="50" y="12"/>
                        <a:pt x="50" y="12"/>
                      </a:cubicBezTo>
                      <a:cubicBezTo>
                        <a:pt x="51" y="11"/>
                        <a:pt x="49" y="11"/>
                        <a:pt x="49" y="11"/>
                      </a:cubicBezTo>
                      <a:cubicBezTo>
                        <a:pt x="49" y="12"/>
                        <a:pt x="49" y="12"/>
                        <a:pt x="49" y="12"/>
                      </a:cubicBezTo>
                      <a:cubicBezTo>
                        <a:pt x="49" y="12"/>
                        <a:pt x="49" y="12"/>
                        <a:pt x="49" y="12"/>
                      </a:cubicBezTo>
                      <a:cubicBezTo>
                        <a:pt x="46" y="12"/>
                        <a:pt x="44" y="13"/>
                        <a:pt x="42" y="15"/>
                      </a:cubicBezTo>
                      <a:cubicBezTo>
                        <a:pt x="42" y="15"/>
                        <a:pt x="42" y="16"/>
                        <a:pt x="42" y="16"/>
                      </a:cubicBezTo>
                      <a:cubicBezTo>
                        <a:pt x="41" y="17"/>
                        <a:pt x="40" y="18"/>
                        <a:pt x="40" y="19"/>
                      </a:cubicBezTo>
                      <a:cubicBezTo>
                        <a:pt x="38" y="19"/>
                        <a:pt x="37" y="18"/>
                        <a:pt x="36" y="16"/>
                      </a:cubicBezTo>
                      <a:cubicBezTo>
                        <a:pt x="36" y="15"/>
                        <a:pt x="36" y="14"/>
                        <a:pt x="36" y="13"/>
                      </a:cubicBezTo>
                      <a:cubicBezTo>
                        <a:pt x="36" y="12"/>
                        <a:pt x="36" y="12"/>
                        <a:pt x="35" y="12"/>
                      </a:cubicBezTo>
                      <a:cubicBezTo>
                        <a:pt x="31" y="14"/>
                        <a:pt x="30" y="19"/>
                        <a:pt x="32" y="21"/>
                      </a:cubicBezTo>
                      <a:cubicBezTo>
                        <a:pt x="31" y="22"/>
                        <a:pt x="29" y="21"/>
                        <a:pt x="27" y="18"/>
                      </a:cubicBezTo>
                      <a:cubicBezTo>
                        <a:pt x="31" y="13"/>
                        <a:pt x="33" y="5"/>
                        <a:pt x="34" y="1"/>
                      </a:cubicBezTo>
                      <a:cubicBezTo>
                        <a:pt x="34" y="0"/>
                        <a:pt x="33" y="0"/>
                        <a:pt x="33" y="1"/>
                      </a:cubicBezTo>
                      <a:cubicBezTo>
                        <a:pt x="32" y="3"/>
                        <a:pt x="29" y="7"/>
                        <a:pt x="27" y="11"/>
                      </a:cubicBezTo>
                      <a:cubicBezTo>
                        <a:pt x="27" y="12"/>
                        <a:pt x="26" y="12"/>
                        <a:pt x="26" y="12"/>
                      </a:cubicBezTo>
                      <a:cubicBezTo>
                        <a:pt x="26" y="12"/>
                        <a:pt x="25" y="12"/>
                        <a:pt x="25" y="12"/>
                      </a:cubicBezTo>
                      <a:cubicBezTo>
                        <a:pt x="24" y="12"/>
                        <a:pt x="23" y="13"/>
                        <a:pt x="23" y="13"/>
                      </a:cubicBezTo>
                      <a:cubicBezTo>
                        <a:pt x="21" y="14"/>
                        <a:pt x="19" y="16"/>
                        <a:pt x="18" y="18"/>
                      </a:cubicBezTo>
                      <a:cubicBezTo>
                        <a:pt x="18" y="19"/>
                        <a:pt x="18" y="20"/>
                        <a:pt x="18" y="20"/>
                      </a:cubicBezTo>
                      <a:cubicBezTo>
                        <a:pt x="17" y="21"/>
                        <a:pt x="15" y="21"/>
                        <a:pt x="12" y="19"/>
                      </a:cubicBezTo>
                      <a:cubicBezTo>
                        <a:pt x="13" y="17"/>
                        <a:pt x="15" y="14"/>
                        <a:pt x="15" y="11"/>
                      </a:cubicBezTo>
                      <a:cubicBezTo>
                        <a:pt x="15" y="10"/>
                        <a:pt x="14" y="9"/>
                        <a:pt x="14" y="10"/>
                      </a:cubicBezTo>
                      <a:cubicBezTo>
                        <a:pt x="13" y="12"/>
                        <a:pt x="10" y="16"/>
                        <a:pt x="10" y="20"/>
                      </a:cubicBezTo>
                      <a:cubicBezTo>
                        <a:pt x="7" y="22"/>
                        <a:pt x="4" y="23"/>
                        <a:pt x="0" y="23"/>
                      </a:cubicBezTo>
                      <a:cubicBezTo>
                        <a:pt x="0" y="23"/>
                        <a:pt x="0" y="25"/>
                        <a:pt x="0" y="25"/>
                      </a:cubicBezTo>
                      <a:cubicBezTo>
                        <a:pt x="4" y="24"/>
                        <a:pt x="7" y="23"/>
                        <a:pt x="10" y="21"/>
                      </a:cubicBezTo>
                      <a:cubicBezTo>
                        <a:pt x="10" y="23"/>
                        <a:pt x="10" y="24"/>
                        <a:pt x="11" y="25"/>
                      </a:cubicBezTo>
                      <a:cubicBezTo>
                        <a:pt x="14" y="26"/>
                        <a:pt x="16" y="25"/>
                        <a:pt x="18" y="24"/>
                      </a:cubicBezTo>
                      <a:cubicBezTo>
                        <a:pt x="18" y="23"/>
                        <a:pt x="18" y="23"/>
                        <a:pt x="19" y="23"/>
                      </a:cubicBezTo>
                      <a:cubicBezTo>
                        <a:pt x="19" y="23"/>
                        <a:pt x="20" y="24"/>
                        <a:pt x="20" y="24"/>
                      </a:cubicBezTo>
                      <a:cubicBezTo>
                        <a:pt x="22" y="24"/>
                        <a:pt x="24" y="23"/>
                        <a:pt x="25" y="21"/>
                      </a:cubicBezTo>
                      <a:cubicBezTo>
                        <a:pt x="25" y="22"/>
                        <a:pt x="26" y="23"/>
                        <a:pt x="26" y="24"/>
                      </a:cubicBezTo>
                      <a:cubicBezTo>
                        <a:pt x="29" y="26"/>
                        <a:pt x="31" y="25"/>
                        <a:pt x="33" y="22"/>
                      </a:cubicBezTo>
                      <a:cubicBezTo>
                        <a:pt x="34" y="23"/>
                        <a:pt x="35" y="23"/>
                        <a:pt x="37" y="23"/>
                      </a:cubicBezTo>
                      <a:cubicBezTo>
                        <a:pt x="38" y="23"/>
                        <a:pt x="38" y="22"/>
                        <a:pt x="39" y="22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cubicBezTo>
                        <a:pt x="39" y="24"/>
                        <a:pt x="42" y="25"/>
                        <a:pt x="43" y="25"/>
                      </a:cubicBezTo>
                      <a:cubicBezTo>
                        <a:pt x="45" y="24"/>
                        <a:pt x="46" y="23"/>
                        <a:pt x="47" y="21"/>
                      </a:cubicBezTo>
                      <a:cubicBezTo>
                        <a:pt x="47" y="21"/>
                        <a:pt x="47" y="22"/>
                        <a:pt x="47" y="22"/>
                      </a:cubicBezTo>
                      <a:cubicBezTo>
                        <a:pt x="50" y="25"/>
                        <a:pt x="52" y="25"/>
                        <a:pt x="55" y="22"/>
                      </a:cubicBezTo>
                      <a:cubicBezTo>
                        <a:pt x="55" y="21"/>
                        <a:pt x="54" y="20"/>
                        <a:pt x="54" y="21"/>
                      </a:cubicBezTo>
                      <a:close/>
                      <a:moveTo>
                        <a:pt x="24" y="19"/>
                      </a:moveTo>
                      <a:cubicBezTo>
                        <a:pt x="22" y="23"/>
                        <a:pt x="21" y="22"/>
                        <a:pt x="21" y="18"/>
                      </a:cubicBezTo>
                      <a:cubicBezTo>
                        <a:pt x="22" y="17"/>
                        <a:pt x="22" y="16"/>
                        <a:pt x="23" y="15"/>
                      </a:cubicBezTo>
                      <a:cubicBezTo>
                        <a:pt x="24" y="15"/>
                        <a:pt x="24" y="14"/>
                        <a:pt x="25" y="14"/>
                      </a:cubicBezTo>
                      <a:cubicBezTo>
                        <a:pt x="25" y="14"/>
                        <a:pt x="26" y="13"/>
                        <a:pt x="26" y="13"/>
                      </a:cubicBezTo>
                      <a:cubicBezTo>
                        <a:pt x="25" y="15"/>
                        <a:pt x="25" y="17"/>
                        <a:pt x="25" y="18"/>
                      </a:cubicBezTo>
                      <a:cubicBezTo>
                        <a:pt x="25" y="19"/>
                        <a:pt x="24" y="19"/>
                        <a:pt x="24" y="19"/>
                      </a:cubicBezTo>
                      <a:close/>
                      <a:moveTo>
                        <a:pt x="45" y="21"/>
                      </a:moveTo>
                      <a:cubicBezTo>
                        <a:pt x="45" y="20"/>
                        <a:pt x="44" y="18"/>
                        <a:pt x="43" y="17"/>
                      </a:cubicBezTo>
                      <a:cubicBezTo>
                        <a:pt x="43" y="17"/>
                        <a:pt x="43" y="17"/>
                        <a:pt x="44" y="17"/>
                      </a:cubicBezTo>
                      <a:cubicBezTo>
                        <a:pt x="45" y="15"/>
                        <a:pt x="47" y="14"/>
                        <a:pt x="48" y="14"/>
                      </a:cubicBezTo>
                      <a:cubicBezTo>
                        <a:pt x="48" y="15"/>
                        <a:pt x="48" y="15"/>
                        <a:pt x="47" y="16"/>
                      </a:cubicBezTo>
                      <a:cubicBezTo>
                        <a:pt x="47" y="18"/>
                        <a:pt x="46" y="20"/>
                        <a:pt x="45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3" name="Freeform 185"/>
                <p:cNvSpPr/>
                <p:nvPr/>
              </p:nvSpPr>
              <p:spPr bwMode="auto">
                <a:xfrm>
                  <a:off x="1417638" y="2205038"/>
                  <a:ext cx="3175" cy="3175"/>
                </a:xfrm>
                <a:custGeom>
                  <a:avLst/>
                  <a:gdLst>
                    <a:gd name="T0" fmla="*/ 2 w 3"/>
                    <a:gd name="T1" fmla="*/ 1 h 3"/>
                    <a:gd name="T2" fmla="*/ 1 w 3"/>
                    <a:gd name="T3" fmla="*/ 1 h 3"/>
                    <a:gd name="T4" fmla="*/ 0 w 3"/>
                    <a:gd name="T5" fmla="*/ 2 h 3"/>
                    <a:gd name="T6" fmla="*/ 1 w 3"/>
                    <a:gd name="T7" fmla="*/ 2 h 3"/>
                    <a:gd name="T8" fmla="*/ 2 w 3"/>
                    <a:gd name="T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2" y="1"/>
                      </a:move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3"/>
                        <a:pt x="3" y="2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4" name="Freeform 186"/>
                <p:cNvSpPr/>
                <p:nvPr/>
              </p:nvSpPr>
              <p:spPr bwMode="auto">
                <a:xfrm>
                  <a:off x="1401763" y="2225676"/>
                  <a:ext cx="31750" cy="53975"/>
                </a:xfrm>
                <a:custGeom>
                  <a:avLst/>
                  <a:gdLst>
                    <a:gd name="T0" fmla="*/ 1 w 31"/>
                    <a:gd name="T1" fmla="*/ 5 h 50"/>
                    <a:gd name="T2" fmla="*/ 21 w 31"/>
                    <a:gd name="T3" fmla="*/ 19 h 50"/>
                    <a:gd name="T4" fmla="*/ 27 w 31"/>
                    <a:gd name="T5" fmla="*/ 49 h 50"/>
                    <a:gd name="T6" fmla="*/ 29 w 31"/>
                    <a:gd name="T7" fmla="*/ 49 h 50"/>
                    <a:gd name="T8" fmla="*/ 29 w 31"/>
                    <a:gd name="T9" fmla="*/ 47 h 50"/>
                    <a:gd name="T10" fmla="*/ 28 w 31"/>
                    <a:gd name="T11" fmla="*/ 46 h 50"/>
                    <a:gd name="T12" fmla="*/ 1 w 31"/>
                    <a:gd name="T13" fmla="*/ 3 h 50"/>
                    <a:gd name="T14" fmla="*/ 1 w 31"/>
                    <a:gd name="T15" fmla="*/ 5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" h="50">
                      <a:moveTo>
                        <a:pt x="1" y="5"/>
                      </a:moveTo>
                      <a:cubicBezTo>
                        <a:pt x="10" y="3"/>
                        <a:pt x="17" y="13"/>
                        <a:pt x="21" y="19"/>
                      </a:cubicBezTo>
                      <a:cubicBezTo>
                        <a:pt x="26" y="28"/>
                        <a:pt x="27" y="39"/>
                        <a:pt x="27" y="49"/>
                      </a:cubicBezTo>
                      <a:cubicBezTo>
                        <a:pt x="27" y="49"/>
                        <a:pt x="28" y="50"/>
                        <a:pt x="29" y="49"/>
                      </a:cubicBezTo>
                      <a:cubicBezTo>
                        <a:pt x="29" y="48"/>
                        <a:pt x="29" y="47"/>
                        <a:pt x="29" y="47"/>
                      </a:cubicBezTo>
                      <a:cubicBezTo>
                        <a:pt x="29" y="46"/>
                        <a:pt x="28" y="46"/>
                        <a:pt x="28" y="46"/>
                      </a:cubicBezTo>
                      <a:cubicBezTo>
                        <a:pt x="31" y="33"/>
                        <a:pt x="20" y="0"/>
                        <a:pt x="1" y="3"/>
                      </a:cubicBezTo>
                      <a:cubicBezTo>
                        <a:pt x="0" y="4"/>
                        <a:pt x="0" y="5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5" name="Freeform 187"/>
                <p:cNvSpPr/>
                <p:nvPr/>
              </p:nvSpPr>
              <p:spPr bwMode="auto">
                <a:xfrm>
                  <a:off x="1433513" y="2225676"/>
                  <a:ext cx="25400" cy="50800"/>
                </a:xfrm>
                <a:custGeom>
                  <a:avLst/>
                  <a:gdLst>
                    <a:gd name="T0" fmla="*/ 23 w 24"/>
                    <a:gd name="T1" fmla="*/ 0 h 48"/>
                    <a:gd name="T2" fmla="*/ 0 w 24"/>
                    <a:gd name="T3" fmla="*/ 47 h 48"/>
                    <a:gd name="T4" fmla="*/ 1 w 24"/>
                    <a:gd name="T5" fmla="*/ 47 h 48"/>
                    <a:gd name="T6" fmla="*/ 23 w 24"/>
                    <a:gd name="T7" fmla="*/ 2 h 48"/>
                    <a:gd name="T8" fmla="*/ 23 w 24"/>
                    <a:gd name="T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8">
                      <a:moveTo>
                        <a:pt x="23" y="0"/>
                      </a:moveTo>
                      <a:cubicBezTo>
                        <a:pt x="5" y="11"/>
                        <a:pt x="0" y="28"/>
                        <a:pt x="0" y="47"/>
                      </a:cubicBezTo>
                      <a:cubicBezTo>
                        <a:pt x="0" y="48"/>
                        <a:pt x="1" y="48"/>
                        <a:pt x="1" y="47"/>
                      </a:cubicBezTo>
                      <a:cubicBezTo>
                        <a:pt x="1" y="29"/>
                        <a:pt x="6" y="12"/>
                        <a:pt x="23" y="2"/>
                      </a:cubicBezTo>
                      <a:cubicBezTo>
                        <a:pt x="24" y="1"/>
                        <a:pt x="23" y="0"/>
                        <a:pt x="2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6" name="Freeform 188"/>
                <p:cNvSpPr/>
                <p:nvPr/>
              </p:nvSpPr>
              <p:spPr bwMode="auto">
                <a:xfrm>
                  <a:off x="1395413" y="2182813"/>
                  <a:ext cx="76200" cy="98425"/>
                </a:xfrm>
                <a:custGeom>
                  <a:avLst/>
                  <a:gdLst>
                    <a:gd name="T0" fmla="*/ 21 w 73"/>
                    <a:gd name="T1" fmla="*/ 90 h 93"/>
                    <a:gd name="T2" fmla="*/ 18 w 73"/>
                    <a:gd name="T3" fmla="*/ 69 h 93"/>
                    <a:gd name="T4" fmla="*/ 7 w 73"/>
                    <a:gd name="T5" fmla="*/ 46 h 93"/>
                    <a:gd name="T6" fmla="*/ 39 w 73"/>
                    <a:gd name="T7" fmla="*/ 4 h 93"/>
                    <a:gd name="T8" fmla="*/ 65 w 73"/>
                    <a:gd name="T9" fmla="*/ 23 h 93"/>
                    <a:gd name="T10" fmla="*/ 61 w 73"/>
                    <a:gd name="T11" fmla="*/ 50 h 93"/>
                    <a:gd name="T12" fmla="*/ 50 w 73"/>
                    <a:gd name="T13" fmla="*/ 66 h 93"/>
                    <a:gd name="T14" fmla="*/ 44 w 73"/>
                    <a:gd name="T15" fmla="*/ 92 h 93"/>
                    <a:gd name="T16" fmla="*/ 45 w 73"/>
                    <a:gd name="T17" fmla="*/ 93 h 93"/>
                    <a:gd name="T18" fmla="*/ 53 w 73"/>
                    <a:gd name="T19" fmla="*/ 64 h 93"/>
                    <a:gd name="T20" fmla="*/ 67 w 73"/>
                    <a:gd name="T21" fmla="*/ 40 h 93"/>
                    <a:gd name="T22" fmla="*/ 42 w 73"/>
                    <a:gd name="T23" fmla="*/ 3 h 93"/>
                    <a:gd name="T24" fmla="*/ 5 w 73"/>
                    <a:gd name="T25" fmla="*/ 32 h 93"/>
                    <a:gd name="T26" fmla="*/ 10 w 73"/>
                    <a:gd name="T27" fmla="*/ 57 h 93"/>
                    <a:gd name="T28" fmla="*/ 17 w 73"/>
                    <a:gd name="T29" fmla="*/ 79 h 93"/>
                    <a:gd name="T30" fmla="*/ 20 w 73"/>
                    <a:gd name="T31" fmla="*/ 91 h 93"/>
                    <a:gd name="T32" fmla="*/ 21 w 73"/>
                    <a:gd name="T33" fmla="*/ 9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93">
                      <a:moveTo>
                        <a:pt x="21" y="90"/>
                      </a:moveTo>
                      <a:cubicBezTo>
                        <a:pt x="16" y="84"/>
                        <a:pt x="19" y="76"/>
                        <a:pt x="18" y="69"/>
                      </a:cubicBezTo>
                      <a:cubicBezTo>
                        <a:pt x="16" y="61"/>
                        <a:pt x="9" y="54"/>
                        <a:pt x="7" y="46"/>
                      </a:cubicBezTo>
                      <a:cubicBezTo>
                        <a:pt x="0" y="26"/>
                        <a:pt x="19" y="4"/>
                        <a:pt x="39" y="4"/>
                      </a:cubicBezTo>
                      <a:cubicBezTo>
                        <a:pt x="51" y="4"/>
                        <a:pt x="61" y="13"/>
                        <a:pt x="65" y="23"/>
                      </a:cubicBezTo>
                      <a:cubicBezTo>
                        <a:pt x="69" y="33"/>
                        <a:pt x="66" y="42"/>
                        <a:pt x="61" y="50"/>
                      </a:cubicBezTo>
                      <a:cubicBezTo>
                        <a:pt x="57" y="55"/>
                        <a:pt x="53" y="60"/>
                        <a:pt x="50" y="66"/>
                      </a:cubicBezTo>
                      <a:cubicBezTo>
                        <a:pt x="47" y="74"/>
                        <a:pt x="50" y="85"/>
                        <a:pt x="44" y="92"/>
                      </a:cubicBezTo>
                      <a:cubicBezTo>
                        <a:pt x="43" y="92"/>
                        <a:pt x="44" y="93"/>
                        <a:pt x="45" y="93"/>
                      </a:cubicBezTo>
                      <a:cubicBezTo>
                        <a:pt x="52" y="85"/>
                        <a:pt x="48" y="74"/>
                        <a:pt x="53" y="64"/>
                      </a:cubicBezTo>
                      <a:cubicBezTo>
                        <a:pt x="57" y="56"/>
                        <a:pt x="64" y="50"/>
                        <a:pt x="67" y="40"/>
                      </a:cubicBezTo>
                      <a:cubicBezTo>
                        <a:pt x="73" y="23"/>
                        <a:pt x="59" y="5"/>
                        <a:pt x="42" y="3"/>
                      </a:cubicBezTo>
                      <a:cubicBezTo>
                        <a:pt x="24" y="0"/>
                        <a:pt x="9" y="16"/>
                        <a:pt x="5" y="32"/>
                      </a:cubicBezTo>
                      <a:cubicBezTo>
                        <a:pt x="3" y="41"/>
                        <a:pt x="6" y="49"/>
                        <a:pt x="10" y="57"/>
                      </a:cubicBezTo>
                      <a:cubicBezTo>
                        <a:pt x="15" y="64"/>
                        <a:pt x="17" y="70"/>
                        <a:pt x="17" y="79"/>
                      </a:cubicBezTo>
                      <a:cubicBezTo>
                        <a:pt x="16" y="84"/>
                        <a:pt x="17" y="87"/>
                        <a:pt x="20" y="91"/>
                      </a:cubicBezTo>
                      <a:cubicBezTo>
                        <a:pt x="20" y="92"/>
                        <a:pt x="21" y="91"/>
                        <a:pt x="21" y="9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7" name="Freeform 189"/>
                <p:cNvSpPr/>
                <p:nvPr/>
              </p:nvSpPr>
              <p:spPr bwMode="auto">
                <a:xfrm>
                  <a:off x="1411288" y="2281238"/>
                  <a:ext cx="34925" cy="4763"/>
                </a:xfrm>
                <a:custGeom>
                  <a:avLst/>
                  <a:gdLst>
                    <a:gd name="T0" fmla="*/ 3 w 33"/>
                    <a:gd name="T1" fmla="*/ 4 h 4"/>
                    <a:gd name="T2" fmla="*/ 30 w 33"/>
                    <a:gd name="T3" fmla="*/ 4 h 4"/>
                    <a:gd name="T4" fmla="*/ 30 w 33"/>
                    <a:gd name="T5" fmla="*/ 0 h 4"/>
                    <a:gd name="T6" fmla="*/ 3 w 33"/>
                    <a:gd name="T7" fmla="*/ 0 h 4"/>
                    <a:gd name="T8" fmla="*/ 3 w 33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4">
                      <a:moveTo>
                        <a:pt x="3" y="4"/>
                      </a:moveTo>
                      <a:cubicBezTo>
                        <a:pt x="12" y="4"/>
                        <a:pt x="21" y="4"/>
                        <a:pt x="30" y="4"/>
                      </a:cubicBezTo>
                      <a:cubicBezTo>
                        <a:pt x="33" y="4"/>
                        <a:pt x="33" y="0"/>
                        <a:pt x="30" y="0"/>
                      </a:cubicBezTo>
                      <a:cubicBezTo>
                        <a:pt x="21" y="0"/>
                        <a:pt x="12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8" name="Freeform 190"/>
                <p:cNvSpPr/>
                <p:nvPr/>
              </p:nvSpPr>
              <p:spPr bwMode="auto">
                <a:xfrm>
                  <a:off x="1411288" y="2287588"/>
                  <a:ext cx="34925" cy="4763"/>
                </a:xfrm>
                <a:custGeom>
                  <a:avLst/>
                  <a:gdLst>
                    <a:gd name="T0" fmla="*/ 3 w 33"/>
                    <a:gd name="T1" fmla="*/ 4 h 4"/>
                    <a:gd name="T2" fmla="*/ 30 w 33"/>
                    <a:gd name="T3" fmla="*/ 4 h 4"/>
                    <a:gd name="T4" fmla="*/ 30 w 33"/>
                    <a:gd name="T5" fmla="*/ 0 h 4"/>
                    <a:gd name="T6" fmla="*/ 3 w 33"/>
                    <a:gd name="T7" fmla="*/ 0 h 4"/>
                    <a:gd name="T8" fmla="*/ 3 w 33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4">
                      <a:moveTo>
                        <a:pt x="3" y="4"/>
                      </a:moveTo>
                      <a:cubicBezTo>
                        <a:pt x="12" y="4"/>
                        <a:pt x="21" y="4"/>
                        <a:pt x="30" y="4"/>
                      </a:cubicBezTo>
                      <a:cubicBezTo>
                        <a:pt x="33" y="4"/>
                        <a:pt x="33" y="0"/>
                        <a:pt x="30" y="0"/>
                      </a:cubicBezTo>
                      <a:cubicBezTo>
                        <a:pt x="21" y="0"/>
                        <a:pt x="12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9" name="Freeform 191"/>
                <p:cNvSpPr/>
                <p:nvPr/>
              </p:nvSpPr>
              <p:spPr bwMode="auto">
                <a:xfrm>
                  <a:off x="1412875" y="2293938"/>
                  <a:ext cx="33338" cy="4763"/>
                </a:xfrm>
                <a:custGeom>
                  <a:avLst/>
                  <a:gdLst>
                    <a:gd name="T0" fmla="*/ 3 w 31"/>
                    <a:gd name="T1" fmla="*/ 5 h 5"/>
                    <a:gd name="T2" fmla="*/ 28 w 31"/>
                    <a:gd name="T3" fmla="*/ 5 h 5"/>
                    <a:gd name="T4" fmla="*/ 28 w 31"/>
                    <a:gd name="T5" fmla="*/ 0 h 5"/>
                    <a:gd name="T6" fmla="*/ 3 w 31"/>
                    <a:gd name="T7" fmla="*/ 0 h 5"/>
                    <a:gd name="T8" fmla="*/ 3 w 31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5">
                      <a:moveTo>
                        <a:pt x="3" y="5"/>
                      </a:moveTo>
                      <a:cubicBezTo>
                        <a:pt x="11" y="5"/>
                        <a:pt x="20" y="5"/>
                        <a:pt x="28" y="5"/>
                      </a:cubicBezTo>
                      <a:cubicBezTo>
                        <a:pt x="31" y="5"/>
                        <a:pt x="31" y="0"/>
                        <a:pt x="28" y="0"/>
                      </a:cubicBezTo>
                      <a:cubicBezTo>
                        <a:pt x="20" y="0"/>
                        <a:pt x="11" y="0"/>
                        <a:pt x="3" y="0"/>
                      </a:cubicBezTo>
                      <a:cubicBezTo>
                        <a:pt x="0" y="0"/>
                        <a:pt x="0" y="5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0" name="Freeform 192"/>
                <p:cNvSpPr/>
                <p:nvPr/>
              </p:nvSpPr>
              <p:spPr bwMode="auto">
                <a:xfrm>
                  <a:off x="1417638" y="2301876"/>
                  <a:ext cx="25400" cy="4763"/>
                </a:xfrm>
                <a:custGeom>
                  <a:avLst/>
                  <a:gdLst>
                    <a:gd name="T0" fmla="*/ 4 w 25"/>
                    <a:gd name="T1" fmla="*/ 5 h 5"/>
                    <a:gd name="T2" fmla="*/ 21 w 25"/>
                    <a:gd name="T3" fmla="*/ 5 h 5"/>
                    <a:gd name="T4" fmla="*/ 21 w 25"/>
                    <a:gd name="T5" fmla="*/ 0 h 5"/>
                    <a:gd name="T6" fmla="*/ 4 w 25"/>
                    <a:gd name="T7" fmla="*/ 0 h 5"/>
                    <a:gd name="T8" fmla="*/ 4 w 25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5">
                      <a:moveTo>
                        <a:pt x="4" y="5"/>
                      </a:moveTo>
                      <a:cubicBezTo>
                        <a:pt x="10" y="5"/>
                        <a:pt x="15" y="5"/>
                        <a:pt x="21" y="5"/>
                      </a:cubicBezTo>
                      <a:cubicBezTo>
                        <a:pt x="25" y="5"/>
                        <a:pt x="25" y="0"/>
                        <a:pt x="21" y="0"/>
                      </a:cubicBezTo>
                      <a:cubicBezTo>
                        <a:pt x="15" y="0"/>
                        <a:pt x="10" y="0"/>
                        <a:pt x="4" y="0"/>
                      </a:cubicBezTo>
                      <a:cubicBezTo>
                        <a:pt x="0" y="0"/>
                        <a:pt x="0" y="5"/>
                        <a:pt x="4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1" name="Freeform 197"/>
                <p:cNvSpPr/>
                <p:nvPr/>
              </p:nvSpPr>
              <p:spPr bwMode="auto">
                <a:xfrm>
                  <a:off x="1052513" y="2039938"/>
                  <a:ext cx="76200" cy="85725"/>
                </a:xfrm>
                <a:custGeom>
                  <a:avLst/>
                  <a:gdLst>
                    <a:gd name="T0" fmla="*/ 24 w 72"/>
                    <a:gd name="T1" fmla="*/ 63 h 80"/>
                    <a:gd name="T2" fmla="*/ 2 w 72"/>
                    <a:gd name="T3" fmla="*/ 65 h 80"/>
                    <a:gd name="T4" fmla="*/ 14 w 72"/>
                    <a:gd name="T5" fmla="*/ 78 h 80"/>
                    <a:gd name="T6" fmla="*/ 26 w 72"/>
                    <a:gd name="T7" fmla="*/ 43 h 80"/>
                    <a:gd name="T8" fmla="*/ 28 w 72"/>
                    <a:gd name="T9" fmla="*/ 16 h 80"/>
                    <a:gd name="T10" fmla="*/ 58 w 72"/>
                    <a:gd name="T11" fmla="*/ 9 h 80"/>
                    <a:gd name="T12" fmla="*/ 69 w 72"/>
                    <a:gd name="T13" fmla="*/ 6 h 80"/>
                    <a:gd name="T14" fmla="*/ 66 w 72"/>
                    <a:gd name="T15" fmla="*/ 25 h 80"/>
                    <a:gd name="T16" fmla="*/ 65 w 72"/>
                    <a:gd name="T17" fmla="*/ 59 h 80"/>
                    <a:gd name="T18" fmla="*/ 65 w 72"/>
                    <a:gd name="T19" fmla="*/ 67 h 80"/>
                    <a:gd name="T20" fmla="*/ 65 w 72"/>
                    <a:gd name="T21" fmla="*/ 65 h 80"/>
                    <a:gd name="T22" fmla="*/ 53 w 72"/>
                    <a:gd name="T23" fmla="*/ 62 h 80"/>
                    <a:gd name="T24" fmla="*/ 48 w 72"/>
                    <a:gd name="T25" fmla="*/ 75 h 80"/>
                    <a:gd name="T26" fmla="*/ 69 w 72"/>
                    <a:gd name="T27" fmla="*/ 70 h 80"/>
                    <a:gd name="T28" fmla="*/ 67 w 72"/>
                    <a:gd name="T29" fmla="*/ 68 h 80"/>
                    <a:gd name="T30" fmla="*/ 60 w 72"/>
                    <a:gd name="T31" fmla="*/ 72 h 80"/>
                    <a:gd name="T32" fmla="*/ 66 w 72"/>
                    <a:gd name="T33" fmla="*/ 70 h 80"/>
                    <a:gd name="T34" fmla="*/ 69 w 72"/>
                    <a:gd name="T35" fmla="*/ 69 h 80"/>
                    <a:gd name="T36" fmla="*/ 71 w 72"/>
                    <a:gd name="T37" fmla="*/ 2 h 80"/>
                    <a:gd name="T38" fmla="*/ 69 w 72"/>
                    <a:gd name="T39" fmla="*/ 0 h 80"/>
                    <a:gd name="T40" fmla="*/ 24 w 72"/>
                    <a:gd name="T41" fmla="*/ 12 h 80"/>
                    <a:gd name="T42" fmla="*/ 22 w 72"/>
                    <a:gd name="T43" fmla="*/ 14 h 80"/>
                    <a:gd name="T44" fmla="*/ 23 w 72"/>
                    <a:gd name="T45" fmla="*/ 48 h 80"/>
                    <a:gd name="T46" fmla="*/ 22 w 72"/>
                    <a:gd name="T47" fmla="*/ 61 h 80"/>
                    <a:gd name="T48" fmla="*/ 18 w 72"/>
                    <a:gd name="T49" fmla="*/ 65 h 80"/>
                    <a:gd name="T50" fmla="*/ 23 w 72"/>
                    <a:gd name="T51" fmla="*/ 66 h 80"/>
                    <a:gd name="T52" fmla="*/ 24 w 72"/>
                    <a:gd name="T53" fmla="*/ 63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72" h="80">
                      <a:moveTo>
                        <a:pt x="24" y="63"/>
                      </a:moveTo>
                      <a:cubicBezTo>
                        <a:pt x="18" y="62"/>
                        <a:pt x="5" y="58"/>
                        <a:pt x="2" y="65"/>
                      </a:cubicBezTo>
                      <a:cubicBezTo>
                        <a:pt x="0" y="72"/>
                        <a:pt x="6" y="80"/>
                        <a:pt x="14" y="78"/>
                      </a:cubicBezTo>
                      <a:cubicBezTo>
                        <a:pt x="27" y="73"/>
                        <a:pt x="26" y="55"/>
                        <a:pt x="26" y="43"/>
                      </a:cubicBezTo>
                      <a:cubicBezTo>
                        <a:pt x="26" y="39"/>
                        <a:pt x="20" y="15"/>
                        <a:pt x="28" y="16"/>
                      </a:cubicBezTo>
                      <a:cubicBezTo>
                        <a:pt x="39" y="17"/>
                        <a:pt x="48" y="14"/>
                        <a:pt x="58" y="9"/>
                      </a:cubicBezTo>
                      <a:cubicBezTo>
                        <a:pt x="59" y="9"/>
                        <a:pt x="69" y="2"/>
                        <a:pt x="69" y="6"/>
                      </a:cubicBezTo>
                      <a:cubicBezTo>
                        <a:pt x="69" y="12"/>
                        <a:pt x="67" y="18"/>
                        <a:pt x="66" y="25"/>
                      </a:cubicBezTo>
                      <a:cubicBezTo>
                        <a:pt x="65" y="36"/>
                        <a:pt x="66" y="47"/>
                        <a:pt x="65" y="59"/>
                      </a:cubicBezTo>
                      <a:cubicBezTo>
                        <a:pt x="65" y="61"/>
                        <a:pt x="65" y="64"/>
                        <a:pt x="65" y="67"/>
                      </a:cubicBezTo>
                      <a:cubicBezTo>
                        <a:pt x="65" y="66"/>
                        <a:pt x="71" y="68"/>
                        <a:pt x="65" y="65"/>
                      </a:cubicBezTo>
                      <a:cubicBezTo>
                        <a:pt x="61" y="63"/>
                        <a:pt x="57" y="61"/>
                        <a:pt x="53" y="62"/>
                      </a:cubicBezTo>
                      <a:cubicBezTo>
                        <a:pt x="47" y="64"/>
                        <a:pt x="44" y="70"/>
                        <a:pt x="48" y="75"/>
                      </a:cubicBezTo>
                      <a:cubicBezTo>
                        <a:pt x="53" y="80"/>
                        <a:pt x="66" y="74"/>
                        <a:pt x="69" y="70"/>
                      </a:cubicBezTo>
                      <a:cubicBezTo>
                        <a:pt x="70" y="68"/>
                        <a:pt x="68" y="66"/>
                        <a:pt x="67" y="68"/>
                      </a:cubicBezTo>
                      <a:cubicBezTo>
                        <a:pt x="65" y="70"/>
                        <a:pt x="63" y="72"/>
                        <a:pt x="60" y="72"/>
                      </a:cubicBezTo>
                      <a:cubicBezTo>
                        <a:pt x="55" y="74"/>
                        <a:pt x="56" y="55"/>
                        <a:pt x="66" y="70"/>
                      </a:cubicBezTo>
                      <a:cubicBezTo>
                        <a:pt x="67" y="72"/>
                        <a:pt x="69" y="71"/>
                        <a:pt x="69" y="69"/>
                      </a:cubicBezTo>
                      <a:cubicBezTo>
                        <a:pt x="63" y="47"/>
                        <a:pt x="72" y="24"/>
                        <a:pt x="71" y="2"/>
                      </a:cubicBezTo>
                      <a:cubicBezTo>
                        <a:pt x="71" y="0"/>
                        <a:pt x="70" y="0"/>
                        <a:pt x="69" y="0"/>
                      </a:cubicBezTo>
                      <a:cubicBezTo>
                        <a:pt x="54" y="7"/>
                        <a:pt x="42" y="17"/>
                        <a:pt x="24" y="12"/>
                      </a:cubicBezTo>
                      <a:cubicBezTo>
                        <a:pt x="23" y="12"/>
                        <a:pt x="22" y="13"/>
                        <a:pt x="22" y="14"/>
                      </a:cubicBezTo>
                      <a:cubicBezTo>
                        <a:pt x="21" y="25"/>
                        <a:pt x="23" y="36"/>
                        <a:pt x="23" y="48"/>
                      </a:cubicBezTo>
                      <a:cubicBezTo>
                        <a:pt x="23" y="52"/>
                        <a:pt x="23" y="57"/>
                        <a:pt x="22" y="61"/>
                      </a:cubicBezTo>
                      <a:cubicBezTo>
                        <a:pt x="14" y="63"/>
                        <a:pt x="13" y="64"/>
                        <a:pt x="18" y="65"/>
                      </a:cubicBezTo>
                      <a:cubicBezTo>
                        <a:pt x="20" y="65"/>
                        <a:pt x="21" y="66"/>
                        <a:pt x="23" y="66"/>
                      </a:cubicBezTo>
                      <a:cubicBezTo>
                        <a:pt x="25" y="66"/>
                        <a:pt x="25" y="64"/>
                        <a:pt x="24" y="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2" name="Freeform 198"/>
                <p:cNvSpPr/>
                <p:nvPr/>
              </p:nvSpPr>
              <p:spPr bwMode="auto">
                <a:xfrm>
                  <a:off x="1073150" y="2051051"/>
                  <a:ext cx="57150" cy="20638"/>
                </a:xfrm>
                <a:custGeom>
                  <a:avLst/>
                  <a:gdLst>
                    <a:gd name="T0" fmla="*/ 2 w 53"/>
                    <a:gd name="T1" fmla="*/ 19 h 20"/>
                    <a:gd name="T2" fmla="*/ 21 w 53"/>
                    <a:gd name="T3" fmla="*/ 14 h 20"/>
                    <a:gd name="T4" fmla="*/ 51 w 53"/>
                    <a:gd name="T5" fmla="*/ 3 h 20"/>
                    <a:gd name="T6" fmla="*/ 50 w 53"/>
                    <a:gd name="T7" fmla="*/ 1 h 20"/>
                    <a:gd name="T8" fmla="*/ 28 w 53"/>
                    <a:gd name="T9" fmla="*/ 9 h 20"/>
                    <a:gd name="T10" fmla="*/ 3 w 53"/>
                    <a:gd name="T11" fmla="*/ 16 h 20"/>
                    <a:gd name="T12" fmla="*/ 2 w 53"/>
                    <a:gd name="T13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" h="20">
                      <a:moveTo>
                        <a:pt x="2" y="19"/>
                      </a:moveTo>
                      <a:cubicBezTo>
                        <a:pt x="8" y="20"/>
                        <a:pt x="16" y="16"/>
                        <a:pt x="21" y="14"/>
                      </a:cubicBezTo>
                      <a:cubicBezTo>
                        <a:pt x="31" y="11"/>
                        <a:pt x="42" y="8"/>
                        <a:pt x="51" y="3"/>
                      </a:cubicBezTo>
                      <a:cubicBezTo>
                        <a:pt x="53" y="2"/>
                        <a:pt x="51" y="0"/>
                        <a:pt x="50" y="1"/>
                      </a:cubicBezTo>
                      <a:cubicBezTo>
                        <a:pt x="43" y="5"/>
                        <a:pt x="35" y="7"/>
                        <a:pt x="28" y="9"/>
                      </a:cubicBezTo>
                      <a:cubicBezTo>
                        <a:pt x="21" y="11"/>
                        <a:pt x="10" y="18"/>
                        <a:pt x="3" y="16"/>
                      </a:cubicBezTo>
                      <a:cubicBezTo>
                        <a:pt x="1" y="16"/>
                        <a:pt x="0" y="18"/>
                        <a:pt x="2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3" name="Freeform 199"/>
                <p:cNvSpPr/>
                <p:nvPr/>
              </p:nvSpPr>
              <p:spPr bwMode="auto">
                <a:xfrm>
                  <a:off x="1111250" y="2106613"/>
                  <a:ext cx="11113" cy="12700"/>
                </a:xfrm>
                <a:custGeom>
                  <a:avLst/>
                  <a:gdLst>
                    <a:gd name="T0" fmla="*/ 1 w 10"/>
                    <a:gd name="T1" fmla="*/ 4 h 11"/>
                    <a:gd name="T2" fmla="*/ 1 w 10"/>
                    <a:gd name="T3" fmla="*/ 5 h 11"/>
                    <a:gd name="T4" fmla="*/ 3 w 10"/>
                    <a:gd name="T5" fmla="*/ 5 h 11"/>
                    <a:gd name="T6" fmla="*/ 3 w 10"/>
                    <a:gd name="T7" fmla="*/ 1 h 11"/>
                    <a:gd name="T8" fmla="*/ 0 w 10"/>
                    <a:gd name="T9" fmla="*/ 1 h 11"/>
                    <a:gd name="T10" fmla="*/ 2 w 10"/>
                    <a:gd name="T11" fmla="*/ 5 h 11"/>
                    <a:gd name="T12" fmla="*/ 4 w 10"/>
                    <a:gd name="T13" fmla="*/ 5 h 11"/>
                    <a:gd name="T14" fmla="*/ 3 w 10"/>
                    <a:gd name="T15" fmla="*/ 4 h 11"/>
                    <a:gd name="T16" fmla="*/ 4 w 10"/>
                    <a:gd name="T17" fmla="*/ 5 h 11"/>
                    <a:gd name="T18" fmla="*/ 2 w 10"/>
                    <a:gd name="T19" fmla="*/ 5 h 11"/>
                    <a:gd name="T20" fmla="*/ 3 w 10"/>
                    <a:gd name="T21" fmla="*/ 6 h 11"/>
                    <a:gd name="T22" fmla="*/ 6 w 10"/>
                    <a:gd name="T23" fmla="*/ 5 h 11"/>
                    <a:gd name="T24" fmla="*/ 3 w 10"/>
                    <a:gd name="T25" fmla="*/ 7 h 11"/>
                    <a:gd name="T26" fmla="*/ 4 w 10"/>
                    <a:gd name="T27" fmla="*/ 9 h 11"/>
                    <a:gd name="T28" fmla="*/ 8 w 10"/>
                    <a:gd name="T29" fmla="*/ 7 h 11"/>
                    <a:gd name="T30" fmla="*/ 7 w 10"/>
                    <a:gd name="T31" fmla="*/ 6 h 11"/>
                    <a:gd name="T32" fmla="*/ 5 w 10"/>
                    <a:gd name="T33" fmla="*/ 7 h 11"/>
                    <a:gd name="T34" fmla="*/ 3 w 10"/>
                    <a:gd name="T35" fmla="*/ 9 h 11"/>
                    <a:gd name="T36" fmla="*/ 9 w 10"/>
                    <a:gd name="T37" fmla="*/ 5 h 11"/>
                    <a:gd name="T38" fmla="*/ 8 w 10"/>
                    <a:gd name="T39" fmla="*/ 4 h 11"/>
                    <a:gd name="T40" fmla="*/ 1 w 10"/>
                    <a:gd name="T41" fmla="*/ 7 h 11"/>
                    <a:gd name="T42" fmla="*/ 2 w 10"/>
                    <a:gd name="T43" fmla="*/ 9 h 11"/>
                    <a:gd name="T44" fmla="*/ 9 w 10"/>
                    <a:gd name="T45" fmla="*/ 3 h 11"/>
                    <a:gd name="T46" fmla="*/ 3 w 10"/>
                    <a:gd name="T47" fmla="*/ 2 h 11"/>
                    <a:gd name="T48" fmla="*/ 1 w 10"/>
                    <a:gd name="T49" fmla="*/ 7 h 11"/>
                    <a:gd name="T50" fmla="*/ 2 w 10"/>
                    <a:gd name="T51" fmla="*/ 8 h 11"/>
                    <a:gd name="T52" fmla="*/ 6 w 10"/>
                    <a:gd name="T53" fmla="*/ 7 h 11"/>
                    <a:gd name="T54" fmla="*/ 6 w 10"/>
                    <a:gd name="T55" fmla="*/ 3 h 11"/>
                    <a:gd name="T56" fmla="*/ 4 w 10"/>
                    <a:gd name="T57" fmla="*/ 2 h 11"/>
                    <a:gd name="T58" fmla="*/ 1 w 10"/>
                    <a:gd name="T59" fmla="*/ 5 h 11"/>
                    <a:gd name="T60" fmla="*/ 4 w 10"/>
                    <a:gd name="T61" fmla="*/ 4 h 11"/>
                    <a:gd name="T62" fmla="*/ 3 w 10"/>
                    <a:gd name="T63" fmla="*/ 1 h 11"/>
                    <a:gd name="T64" fmla="*/ 0 w 10"/>
                    <a:gd name="T65" fmla="*/ 1 h 11"/>
                    <a:gd name="T66" fmla="*/ 1 w 10"/>
                    <a:gd name="T67" fmla="*/ 6 h 11"/>
                    <a:gd name="T68" fmla="*/ 3 w 10"/>
                    <a:gd name="T69" fmla="*/ 6 h 11"/>
                    <a:gd name="T70" fmla="*/ 4 w 10"/>
                    <a:gd name="T71" fmla="*/ 5 h 11"/>
                    <a:gd name="T72" fmla="*/ 1 w 10"/>
                    <a:gd name="T73" fmla="*/ 4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0" h="11">
                      <a:moveTo>
                        <a:pt x="1" y="4"/>
                      </a:move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2" y="5"/>
                        <a:pt x="2" y="5"/>
                        <a:pt x="3" y="5"/>
                      </a:cubicBezTo>
                      <a:cubicBezTo>
                        <a:pt x="3" y="4"/>
                        <a:pt x="3" y="3"/>
                        <a:pt x="3" y="1"/>
                      </a:cubicBez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0" y="3"/>
                        <a:pt x="1" y="4"/>
                        <a:pt x="2" y="5"/>
                      </a:cubicBezTo>
                      <a:cubicBezTo>
                        <a:pt x="2" y="7"/>
                        <a:pt x="4" y="6"/>
                        <a:pt x="4" y="5"/>
                      </a:cubicBezTo>
                      <a:cubicBezTo>
                        <a:pt x="4" y="3"/>
                        <a:pt x="4" y="5"/>
                        <a:pt x="3" y="4"/>
                      </a:cubicBezTo>
                      <a:cubicBezTo>
                        <a:pt x="3" y="4"/>
                        <a:pt x="4" y="5"/>
                        <a:pt x="4" y="5"/>
                      </a:cubicBezTo>
                      <a:cubicBezTo>
                        <a:pt x="4" y="6"/>
                        <a:pt x="3" y="5"/>
                        <a:pt x="2" y="5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5"/>
                        <a:pt x="6" y="4"/>
                        <a:pt x="6" y="5"/>
                      </a:cubicBezTo>
                      <a:cubicBezTo>
                        <a:pt x="6" y="6"/>
                        <a:pt x="4" y="7"/>
                        <a:pt x="3" y="7"/>
                      </a:cubicBezTo>
                      <a:cubicBezTo>
                        <a:pt x="3" y="8"/>
                        <a:pt x="3" y="8"/>
                        <a:pt x="4" y="9"/>
                      </a:cubicBezTo>
                      <a:cubicBezTo>
                        <a:pt x="4" y="8"/>
                        <a:pt x="6" y="7"/>
                        <a:pt x="8" y="7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7"/>
                        <a:pt x="6" y="7"/>
                        <a:pt x="5" y="7"/>
                      </a:cubicBezTo>
                      <a:cubicBezTo>
                        <a:pt x="3" y="6"/>
                        <a:pt x="2" y="9"/>
                        <a:pt x="3" y="9"/>
                      </a:cubicBezTo>
                      <a:cubicBezTo>
                        <a:pt x="7" y="11"/>
                        <a:pt x="10" y="9"/>
                        <a:pt x="9" y="5"/>
                      </a:cubicBezTo>
                      <a:cubicBezTo>
                        <a:pt x="9" y="5"/>
                        <a:pt x="9" y="4"/>
                        <a:pt x="8" y="4"/>
                      </a:cubicBezTo>
                      <a:cubicBezTo>
                        <a:pt x="5" y="4"/>
                        <a:pt x="3" y="5"/>
                        <a:pt x="1" y="7"/>
                      </a:cubicBezTo>
                      <a:cubicBezTo>
                        <a:pt x="1" y="8"/>
                        <a:pt x="1" y="9"/>
                        <a:pt x="2" y="9"/>
                      </a:cubicBezTo>
                      <a:cubicBezTo>
                        <a:pt x="5" y="11"/>
                        <a:pt x="10" y="7"/>
                        <a:pt x="9" y="3"/>
                      </a:cubicBezTo>
                      <a:cubicBezTo>
                        <a:pt x="8" y="1"/>
                        <a:pt x="5" y="1"/>
                        <a:pt x="3" y="2"/>
                      </a:cubicBezTo>
                      <a:cubicBezTo>
                        <a:pt x="1" y="3"/>
                        <a:pt x="0" y="5"/>
                        <a:pt x="1" y="7"/>
                      </a:cubicBezTo>
                      <a:cubicBezTo>
                        <a:pt x="1" y="8"/>
                        <a:pt x="1" y="8"/>
                        <a:pt x="2" y="8"/>
                      </a:cubicBezTo>
                      <a:cubicBezTo>
                        <a:pt x="3" y="8"/>
                        <a:pt x="5" y="8"/>
                        <a:pt x="6" y="7"/>
                      </a:cubicBezTo>
                      <a:cubicBezTo>
                        <a:pt x="7" y="6"/>
                        <a:pt x="7" y="5"/>
                        <a:pt x="6" y="3"/>
                      </a:cubicBezTo>
                      <a:cubicBezTo>
                        <a:pt x="6" y="2"/>
                        <a:pt x="5" y="2"/>
                        <a:pt x="4" y="2"/>
                      </a:cubicBezTo>
                      <a:cubicBezTo>
                        <a:pt x="2" y="1"/>
                        <a:pt x="2" y="3"/>
                        <a:pt x="1" y="5"/>
                      </a:cubicBezTo>
                      <a:cubicBezTo>
                        <a:pt x="2" y="4"/>
                        <a:pt x="3" y="4"/>
                        <a:pt x="4" y="4"/>
                      </a:cubicBezTo>
                      <a:cubicBezTo>
                        <a:pt x="4" y="3"/>
                        <a:pt x="3" y="2"/>
                        <a:pt x="3" y="1"/>
                      </a:cubicBezTo>
                      <a:cubicBezTo>
                        <a:pt x="3" y="0"/>
                        <a:pt x="0" y="0"/>
                        <a:pt x="0" y="1"/>
                      </a:cubicBezTo>
                      <a:cubicBezTo>
                        <a:pt x="0" y="3"/>
                        <a:pt x="0" y="5"/>
                        <a:pt x="1" y="6"/>
                      </a:cubicBezTo>
                      <a:cubicBezTo>
                        <a:pt x="1" y="7"/>
                        <a:pt x="3" y="7"/>
                        <a:pt x="3" y="6"/>
                      </a:cubicBezTo>
                      <a:cubicBezTo>
                        <a:pt x="4" y="6"/>
                        <a:pt x="4" y="6"/>
                        <a:pt x="4" y="5"/>
                      </a:cubicBezTo>
                      <a:cubicBezTo>
                        <a:pt x="5" y="3"/>
                        <a:pt x="2" y="3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68" name="组合 167"/>
              <p:cNvGrpSpPr/>
              <p:nvPr/>
            </p:nvGrpSpPr>
            <p:grpSpPr>
              <a:xfrm>
                <a:off x="1341438" y="2374901"/>
                <a:ext cx="174625" cy="404812"/>
                <a:chOff x="1341438" y="2374901"/>
                <a:chExt cx="174625" cy="404812"/>
              </a:xfrm>
              <a:grpFill/>
            </p:grpSpPr>
            <p:sp>
              <p:nvSpPr>
                <p:cNvPr id="493" name="Freeform 92"/>
                <p:cNvSpPr/>
                <p:nvPr/>
              </p:nvSpPr>
              <p:spPr bwMode="auto">
                <a:xfrm>
                  <a:off x="1470025" y="2381251"/>
                  <a:ext cx="44450" cy="47625"/>
                </a:xfrm>
                <a:custGeom>
                  <a:avLst/>
                  <a:gdLst>
                    <a:gd name="T0" fmla="*/ 36 w 42"/>
                    <a:gd name="T1" fmla="*/ 2 h 46"/>
                    <a:gd name="T2" fmla="*/ 11 w 42"/>
                    <a:gd name="T3" fmla="*/ 7 h 46"/>
                    <a:gd name="T4" fmla="*/ 17 w 42"/>
                    <a:gd name="T5" fmla="*/ 17 h 46"/>
                    <a:gd name="T6" fmla="*/ 29 w 42"/>
                    <a:gd name="T7" fmla="*/ 19 h 46"/>
                    <a:gd name="T8" fmla="*/ 32 w 42"/>
                    <a:gd name="T9" fmla="*/ 34 h 46"/>
                    <a:gd name="T10" fmla="*/ 11 w 42"/>
                    <a:gd name="T11" fmla="*/ 22 h 46"/>
                    <a:gd name="T12" fmla="*/ 8 w 42"/>
                    <a:gd name="T13" fmla="*/ 21 h 46"/>
                    <a:gd name="T14" fmla="*/ 37 w 42"/>
                    <a:gd name="T15" fmla="*/ 33 h 46"/>
                    <a:gd name="T16" fmla="*/ 29 w 42"/>
                    <a:gd name="T17" fmla="*/ 16 h 46"/>
                    <a:gd name="T18" fmla="*/ 17 w 42"/>
                    <a:gd name="T19" fmla="*/ 14 h 46"/>
                    <a:gd name="T20" fmla="*/ 14 w 42"/>
                    <a:gd name="T21" fmla="*/ 8 h 46"/>
                    <a:gd name="T22" fmla="*/ 23 w 42"/>
                    <a:gd name="T23" fmla="*/ 4 h 46"/>
                    <a:gd name="T24" fmla="*/ 36 w 42"/>
                    <a:gd name="T25" fmla="*/ 5 h 46"/>
                    <a:gd name="T26" fmla="*/ 36 w 42"/>
                    <a:gd name="T27" fmla="*/ 2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2" h="46">
                      <a:moveTo>
                        <a:pt x="36" y="2"/>
                      </a:moveTo>
                      <a:cubicBezTo>
                        <a:pt x="27" y="2"/>
                        <a:pt x="18" y="0"/>
                        <a:pt x="11" y="7"/>
                      </a:cubicBezTo>
                      <a:cubicBezTo>
                        <a:pt x="7" y="12"/>
                        <a:pt x="13" y="16"/>
                        <a:pt x="17" y="17"/>
                      </a:cubicBezTo>
                      <a:cubicBezTo>
                        <a:pt x="21" y="18"/>
                        <a:pt x="25" y="17"/>
                        <a:pt x="29" y="19"/>
                      </a:cubicBezTo>
                      <a:cubicBezTo>
                        <a:pt x="35" y="22"/>
                        <a:pt x="39" y="30"/>
                        <a:pt x="32" y="34"/>
                      </a:cubicBezTo>
                      <a:cubicBezTo>
                        <a:pt x="24" y="39"/>
                        <a:pt x="5" y="33"/>
                        <a:pt x="11" y="22"/>
                      </a:cubicBezTo>
                      <a:cubicBezTo>
                        <a:pt x="12" y="20"/>
                        <a:pt x="9" y="19"/>
                        <a:pt x="8" y="21"/>
                      </a:cubicBezTo>
                      <a:cubicBezTo>
                        <a:pt x="0" y="36"/>
                        <a:pt x="29" y="46"/>
                        <a:pt x="37" y="33"/>
                      </a:cubicBezTo>
                      <a:cubicBezTo>
                        <a:pt x="42" y="26"/>
                        <a:pt x="35" y="19"/>
                        <a:pt x="29" y="16"/>
                      </a:cubicBezTo>
                      <a:cubicBezTo>
                        <a:pt x="25" y="14"/>
                        <a:pt x="21" y="15"/>
                        <a:pt x="17" y="14"/>
                      </a:cubicBezTo>
                      <a:cubicBezTo>
                        <a:pt x="14" y="14"/>
                        <a:pt x="13" y="12"/>
                        <a:pt x="14" y="8"/>
                      </a:cubicBezTo>
                      <a:cubicBezTo>
                        <a:pt x="16" y="6"/>
                        <a:pt x="21" y="5"/>
                        <a:pt x="23" y="4"/>
                      </a:cubicBezTo>
                      <a:cubicBezTo>
                        <a:pt x="27" y="4"/>
                        <a:pt x="32" y="5"/>
                        <a:pt x="36" y="5"/>
                      </a:cubicBezTo>
                      <a:cubicBezTo>
                        <a:pt x="38" y="5"/>
                        <a:pt x="38" y="2"/>
                        <a:pt x="36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4" name="Freeform 93"/>
                <p:cNvSpPr/>
                <p:nvPr/>
              </p:nvSpPr>
              <p:spPr bwMode="auto">
                <a:xfrm>
                  <a:off x="1487488" y="2374901"/>
                  <a:ext cx="9525" cy="57150"/>
                </a:xfrm>
                <a:custGeom>
                  <a:avLst/>
                  <a:gdLst>
                    <a:gd name="T0" fmla="*/ 8 w 9"/>
                    <a:gd name="T1" fmla="*/ 2 h 53"/>
                    <a:gd name="T2" fmla="*/ 7 w 9"/>
                    <a:gd name="T3" fmla="*/ 0 h 53"/>
                    <a:gd name="T4" fmla="*/ 4 w 9"/>
                    <a:gd name="T5" fmla="*/ 1 h 53"/>
                    <a:gd name="T6" fmla="*/ 4 w 9"/>
                    <a:gd name="T7" fmla="*/ 51 h 53"/>
                    <a:gd name="T8" fmla="*/ 7 w 9"/>
                    <a:gd name="T9" fmla="*/ 51 h 53"/>
                    <a:gd name="T10" fmla="*/ 7 w 9"/>
                    <a:gd name="T11" fmla="*/ 49 h 53"/>
                    <a:gd name="T12" fmla="*/ 4 w 9"/>
                    <a:gd name="T13" fmla="*/ 49 h 53"/>
                    <a:gd name="T14" fmla="*/ 4 w 9"/>
                    <a:gd name="T15" fmla="*/ 51 h 53"/>
                    <a:gd name="T16" fmla="*/ 7 w 9"/>
                    <a:gd name="T17" fmla="*/ 51 h 53"/>
                    <a:gd name="T18" fmla="*/ 7 w 9"/>
                    <a:gd name="T19" fmla="*/ 2 h 53"/>
                    <a:gd name="T20" fmla="*/ 5 w 9"/>
                    <a:gd name="T21" fmla="*/ 2 h 53"/>
                    <a:gd name="T22" fmla="*/ 6 w 9"/>
                    <a:gd name="T23" fmla="*/ 4 h 53"/>
                    <a:gd name="T24" fmla="*/ 8 w 9"/>
                    <a:gd name="T25" fmla="*/ 2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" h="53">
                      <a:moveTo>
                        <a:pt x="8" y="2"/>
                      </a:moveTo>
                      <a:cubicBezTo>
                        <a:pt x="8" y="1"/>
                        <a:pt x="7" y="1"/>
                        <a:pt x="7" y="0"/>
                      </a:cubicBezTo>
                      <a:cubicBezTo>
                        <a:pt x="6" y="0"/>
                        <a:pt x="4" y="0"/>
                        <a:pt x="4" y="1"/>
                      </a:cubicBezTo>
                      <a:cubicBezTo>
                        <a:pt x="0" y="17"/>
                        <a:pt x="5" y="34"/>
                        <a:pt x="4" y="51"/>
                      </a:cubicBezTo>
                      <a:cubicBezTo>
                        <a:pt x="5" y="51"/>
                        <a:pt x="6" y="51"/>
                        <a:pt x="7" y="51"/>
                      </a:cubicBezTo>
                      <a:cubicBezTo>
                        <a:pt x="7" y="51"/>
                        <a:pt x="7" y="50"/>
                        <a:pt x="7" y="49"/>
                      </a:cubicBezTo>
                      <a:cubicBezTo>
                        <a:pt x="7" y="48"/>
                        <a:pt x="4" y="48"/>
                        <a:pt x="4" y="49"/>
                      </a:cubicBezTo>
                      <a:cubicBezTo>
                        <a:pt x="4" y="50"/>
                        <a:pt x="4" y="51"/>
                        <a:pt x="4" y="51"/>
                      </a:cubicBezTo>
                      <a:cubicBezTo>
                        <a:pt x="4" y="53"/>
                        <a:pt x="7" y="53"/>
                        <a:pt x="7" y="51"/>
                      </a:cubicBezTo>
                      <a:cubicBezTo>
                        <a:pt x="7" y="35"/>
                        <a:pt x="3" y="18"/>
                        <a:pt x="7" y="2"/>
                      </a:cubicBezTo>
                      <a:cubicBezTo>
                        <a:pt x="6" y="2"/>
                        <a:pt x="5" y="2"/>
                        <a:pt x="5" y="2"/>
                      </a:cubicBezTo>
                      <a:cubicBezTo>
                        <a:pt x="5" y="3"/>
                        <a:pt x="6" y="3"/>
                        <a:pt x="6" y="4"/>
                      </a:cubicBezTo>
                      <a:cubicBezTo>
                        <a:pt x="7" y="5"/>
                        <a:pt x="9" y="3"/>
                        <a:pt x="8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5" name="Freeform 94"/>
                <p:cNvSpPr/>
                <p:nvPr/>
              </p:nvSpPr>
              <p:spPr bwMode="auto">
                <a:xfrm>
                  <a:off x="1493838" y="2376488"/>
                  <a:ext cx="9525" cy="55563"/>
                </a:xfrm>
                <a:custGeom>
                  <a:avLst/>
                  <a:gdLst>
                    <a:gd name="T0" fmla="*/ 4 w 8"/>
                    <a:gd name="T1" fmla="*/ 1 h 53"/>
                    <a:gd name="T2" fmla="*/ 2 w 8"/>
                    <a:gd name="T3" fmla="*/ 22 h 53"/>
                    <a:gd name="T4" fmla="*/ 2 w 8"/>
                    <a:gd name="T5" fmla="*/ 51 h 53"/>
                    <a:gd name="T6" fmla="*/ 5 w 8"/>
                    <a:gd name="T7" fmla="*/ 51 h 53"/>
                    <a:gd name="T8" fmla="*/ 5 w 8"/>
                    <a:gd name="T9" fmla="*/ 29 h 53"/>
                    <a:gd name="T10" fmla="*/ 6 w 8"/>
                    <a:gd name="T11" fmla="*/ 3 h 53"/>
                    <a:gd name="T12" fmla="*/ 4 w 8"/>
                    <a:gd name="T13" fmla="*/ 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53">
                      <a:moveTo>
                        <a:pt x="4" y="1"/>
                      </a:moveTo>
                      <a:cubicBezTo>
                        <a:pt x="0" y="7"/>
                        <a:pt x="1" y="16"/>
                        <a:pt x="2" y="22"/>
                      </a:cubicBezTo>
                      <a:cubicBezTo>
                        <a:pt x="2" y="32"/>
                        <a:pt x="2" y="42"/>
                        <a:pt x="2" y="51"/>
                      </a:cubicBezTo>
                      <a:cubicBezTo>
                        <a:pt x="2" y="53"/>
                        <a:pt x="5" y="53"/>
                        <a:pt x="5" y="51"/>
                      </a:cubicBezTo>
                      <a:cubicBezTo>
                        <a:pt x="5" y="44"/>
                        <a:pt x="6" y="36"/>
                        <a:pt x="5" y="29"/>
                      </a:cubicBezTo>
                      <a:cubicBezTo>
                        <a:pt x="5" y="21"/>
                        <a:pt x="2" y="9"/>
                        <a:pt x="6" y="3"/>
                      </a:cubicBezTo>
                      <a:cubicBezTo>
                        <a:pt x="8" y="1"/>
                        <a:pt x="5" y="0"/>
                        <a:pt x="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6" name="Freeform 101"/>
                <p:cNvSpPr/>
                <p:nvPr/>
              </p:nvSpPr>
              <p:spPr bwMode="auto">
                <a:xfrm>
                  <a:off x="1341438" y="2697163"/>
                  <a:ext cx="85725" cy="82550"/>
                </a:xfrm>
                <a:custGeom>
                  <a:avLst/>
                  <a:gdLst>
                    <a:gd name="T0" fmla="*/ 54 w 80"/>
                    <a:gd name="T1" fmla="*/ 8 h 77"/>
                    <a:gd name="T2" fmla="*/ 6 w 80"/>
                    <a:gd name="T3" fmla="*/ 25 h 77"/>
                    <a:gd name="T4" fmla="*/ 28 w 80"/>
                    <a:gd name="T5" fmla="*/ 71 h 77"/>
                    <a:gd name="T6" fmla="*/ 75 w 80"/>
                    <a:gd name="T7" fmla="*/ 48 h 77"/>
                    <a:gd name="T8" fmla="*/ 47 w 80"/>
                    <a:gd name="T9" fmla="*/ 7 h 77"/>
                    <a:gd name="T10" fmla="*/ 47 w 80"/>
                    <a:gd name="T11" fmla="*/ 8 h 77"/>
                    <a:gd name="T12" fmla="*/ 75 w 80"/>
                    <a:gd name="T13" fmla="*/ 44 h 77"/>
                    <a:gd name="T14" fmla="*/ 34 w 80"/>
                    <a:gd name="T15" fmla="*/ 71 h 77"/>
                    <a:gd name="T16" fmla="*/ 6 w 80"/>
                    <a:gd name="T17" fmla="*/ 33 h 77"/>
                    <a:gd name="T18" fmla="*/ 53 w 80"/>
                    <a:gd name="T19" fmla="*/ 9 h 77"/>
                    <a:gd name="T20" fmla="*/ 54 w 80"/>
                    <a:gd name="T21" fmla="*/ 8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0" h="77">
                      <a:moveTo>
                        <a:pt x="54" y="8"/>
                      </a:moveTo>
                      <a:cubicBezTo>
                        <a:pt x="37" y="0"/>
                        <a:pt x="12" y="7"/>
                        <a:pt x="6" y="25"/>
                      </a:cubicBezTo>
                      <a:cubicBezTo>
                        <a:pt x="0" y="43"/>
                        <a:pt x="11" y="65"/>
                        <a:pt x="28" y="71"/>
                      </a:cubicBezTo>
                      <a:cubicBezTo>
                        <a:pt x="45" y="77"/>
                        <a:pt x="70" y="64"/>
                        <a:pt x="75" y="48"/>
                      </a:cubicBezTo>
                      <a:cubicBezTo>
                        <a:pt x="80" y="30"/>
                        <a:pt x="65" y="9"/>
                        <a:pt x="47" y="7"/>
                      </a:cubicBezTo>
                      <a:cubicBezTo>
                        <a:pt x="46" y="7"/>
                        <a:pt x="46" y="8"/>
                        <a:pt x="47" y="8"/>
                      </a:cubicBezTo>
                      <a:cubicBezTo>
                        <a:pt x="64" y="11"/>
                        <a:pt x="75" y="27"/>
                        <a:pt x="75" y="44"/>
                      </a:cubicBezTo>
                      <a:cubicBezTo>
                        <a:pt x="73" y="62"/>
                        <a:pt x="50" y="71"/>
                        <a:pt x="34" y="71"/>
                      </a:cubicBezTo>
                      <a:cubicBezTo>
                        <a:pt x="16" y="70"/>
                        <a:pt x="5" y="49"/>
                        <a:pt x="6" y="33"/>
                      </a:cubicBezTo>
                      <a:cubicBezTo>
                        <a:pt x="6" y="12"/>
                        <a:pt x="35" y="1"/>
                        <a:pt x="53" y="9"/>
                      </a:cubicBezTo>
                      <a:cubicBezTo>
                        <a:pt x="54" y="9"/>
                        <a:pt x="55" y="8"/>
                        <a:pt x="54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7" name="Freeform 102"/>
                <p:cNvSpPr/>
                <p:nvPr/>
              </p:nvSpPr>
              <p:spPr bwMode="auto">
                <a:xfrm>
                  <a:off x="1347788" y="2703513"/>
                  <a:ext cx="66675" cy="69850"/>
                </a:xfrm>
                <a:custGeom>
                  <a:avLst/>
                  <a:gdLst>
                    <a:gd name="T0" fmla="*/ 33 w 63"/>
                    <a:gd name="T1" fmla="*/ 0 h 66"/>
                    <a:gd name="T2" fmla="*/ 16 w 63"/>
                    <a:gd name="T3" fmla="*/ 13 h 66"/>
                    <a:gd name="T4" fmla="*/ 6 w 63"/>
                    <a:gd name="T5" fmla="*/ 23 h 66"/>
                    <a:gd name="T6" fmla="*/ 16 w 63"/>
                    <a:gd name="T7" fmla="*/ 29 h 66"/>
                    <a:gd name="T8" fmla="*/ 19 w 63"/>
                    <a:gd name="T9" fmla="*/ 30 h 66"/>
                    <a:gd name="T10" fmla="*/ 12 w 63"/>
                    <a:gd name="T11" fmla="*/ 31 h 66"/>
                    <a:gd name="T12" fmla="*/ 7 w 63"/>
                    <a:gd name="T13" fmla="*/ 32 h 66"/>
                    <a:gd name="T14" fmla="*/ 5 w 63"/>
                    <a:gd name="T15" fmla="*/ 42 h 66"/>
                    <a:gd name="T16" fmla="*/ 17 w 63"/>
                    <a:gd name="T17" fmla="*/ 51 h 66"/>
                    <a:gd name="T18" fmla="*/ 34 w 63"/>
                    <a:gd name="T19" fmla="*/ 64 h 66"/>
                    <a:gd name="T20" fmla="*/ 38 w 63"/>
                    <a:gd name="T21" fmla="*/ 50 h 66"/>
                    <a:gd name="T22" fmla="*/ 38 w 63"/>
                    <a:gd name="T23" fmla="*/ 38 h 66"/>
                    <a:gd name="T24" fmla="*/ 37 w 63"/>
                    <a:gd name="T25" fmla="*/ 34 h 66"/>
                    <a:gd name="T26" fmla="*/ 38 w 63"/>
                    <a:gd name="T27" fmla="*/ 29 h 66"/>
                    <a:gd name="T28" fmla="*/ 45 w 63"/>
                    <a:gd name="T29" fmla="*/ 34 h 66"/>
                    <a:gd name="T30" fmla="*/ 51 w 63"/>
                    <a:gd name="T31" fmla="*/ 35 h 66"/>
                    <a:gd name="T32" fmla="*/ 55 w 63"/>
                    <a:gd name="T33" fmla="*/ 26 h 66"/>
                    <a:gd name="T34" fmla="*/ 54 w 63"/>
                    <a:gd name="T35" fmla="*/ 8 h 66"/>
                    <a:gd name="T36" fmla="*/ 53 w 63"/>
                    <a:gd name="T37" fmla="*/ 9 h 66"/>
                    <a:gd name="T38" fmla="*/ 56 w 63"/>
                    <a:gd name="T39" fmla="*/ 19 h 66"/>
                    <a:gd name="T40" fmla="*/ 51 w 63"/>
                    <a:gd name="T41" fmla="*/ 24 h 66"/>
                    <a:gd name="T42" fmla="*/ 49 w 63"/>
                    <a:gd name="T43" fmla="*/ 25 h 66"/>
                    <a:gd name="T44" fmla="*/ 48 w 63"/>
                    <a:gd name="T45" fmla="*/ 34 h 66"/>
                    <a:gd name="T46" fmla="*/ 33 w 63"/>
                    <a:gd name="T47" fmla="*/ 28 h 66"/>
                    <a:gd name="T48" fmla="*/ 36 w 63"/>
                    <a:gd name="T49" fmla="*/ 40 h 66"/>
                    <a:gd name="T50" fmla="*/ 38 w 63"/>
                    <a:gd name="T51" fmla="*/ 58 h 66"/>
                    <a:gd name="T52" fmla="*/ 30 w 63"/>
                    <a:gd name="T53" fmla="*/ 61 h 66"/>
                    <a:gd name="T54" fmla="*/ 25 w 63"/>
                    <a:gd name="T55" fmla="*/ 55 h 66"/>
                    <a:gd name="T56" fmla="*/ 19 w 63"/>
                    <a:gd name="T57" fmla="*/ 50 h 66"/>
                    <a:gd name="T58" fmla="*/ 15 w 63"/>
                    <a:gd name="T59" fmla="*/ 49 h 66"/>
                    <a:gd name="T60" fmla="*/ 11 w 63"/>
                    <a:gd name="T61" fmla="*/ 47 h 66"/>
                    <a:gd name="T62" fmla="*/ 12 w 63"/>
                    <a:gd name="T63" fmla="*/ 32 h 66"/>
                    <a:gd name="T64" fmla="*/ 21 w 63"/>
                    <a:gd name="T65" fmla="*/ 31 h 66"/>
                    <a:gd name="T66" fmla="*/ 22 w 63"/>
                    <a:gd name="T67" fmla="*/ 30 h 66"/>
                    <a:gd name="T68" fmla="*/ 18 w 63"/>
                    <a:gd name="T69" fmla="*/ 27 h 66"/>
                    <a:gd name="T70" fmla="*/ 11 w 63"/>
                    <a:gd name="T71" fmla="*/ 29 h 66"/>
                    <a:gd name="T72" fmla="*/ 12 w 63"/>
                    <a:gd name="T73" fmla="*/ 17 h 66"/>
                    <a:gd name="T74" fmla="*/ 35 w 63"/>
                    <a:gd name="T75" fmla="*/ 0 h 66"/>
                    <a:gd name="T76" fmla="*/ 33 w 63"/>
                    <a:gd name="T7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63" h="66">
                      <a:moveTo>
                        <a:pt x="33" y="0"/>
                      </a:moveTo>
                      <a:cubicBezTo>
                        <a:pt x="33" y="9"/>
                        <a:pt x="23" y="11"/>
                        <a:pt x="16" y="13"/>
                      </a:cubicBezTo>
                      <a:cubicBezTo>
                        <a:pt x="12" y="15"/>
                        <a:pt x="9" y="19"/>
                        <a:pt x="6" y="23"/>
                      </a:cubicBezTo>
                      <a:cubicBezTo>
                        <a:pt x="0" y="32"/>
                        <a:pt x="9" y="31"/>
                        <a:pt x="16" y="29"/>
                      </a:cubicBezTo>
                      <a:cubicBezTo>
                        <a:pt x="17" y="28"/>
                        <a:pt x="18" y="29"/>
                        <a:pt x="19" y="30"/>
                      </a:cubicBezTo>
                      <a:cubicBezTo>
                        <a:pt x="17" y="31"/>
                        <a:pt x="14" y="31"/>
                        <a:pt x="12" y="31"/>
                      </a:cubicBezTo>
                      <a:cubicBezTo>
                        <a:pt x="10" y="30"/>
                        <a:pt x="8" y="31"/>
                        <a:pt x="7" y="32"/>
                      </a:cubicBezTo>
                      <a:cubicBezTo>
                        <a:pt x="4" y="34"/>
                        <a:pt x="3" y="40"/>
                        <a:pt x="5" y="42"/>
                      </a:cubicBezTo>
                      <a:cubicBezTo>
                        <a:pt x="7" y="47"/>
                        <a:pt x="12" y="49"/>
                        <a:pt x="17" y="51"/>
                      </a:cubicBezTo>
                      <a:cubicBezTo>
                        <a:pt x="24" y="53"/>
                        <a:pt x="26" y="61"/>
                        <a:pt x="34" y="64"/>
                      </a:cubicBezTo>
                      <a:cubicBezTo>
                        <a:pt x="41" y="66"/>
                        <a:pt x="39" y="54"/>
                        <a:pt x="38" y="50"/>
                      </a:cubicBezTo>
                      <a:cubicBezTo>
                        <a:pt x="37" y="46"/>
                        <a:pt x="37" y="43"/>
                        <a:pt x="38" y="38"/>
                      </a:cubicBezTo>
                      <a:cubicBezTo>
                        <a:pt x="39" y="36"/>
                        <a:pt x="38" y="36"/>
                        <a:pt x="37" y="34"/>
                      </a:cubicBezTo>
                      <a:cubicBezTo>
                        <a:pt x="36" y="33"/>
                        <a:pt x="31" y="25"/>
                        <a:pt x="38" y="29"/>
                      </a:cubicBezTo>
                      <a:cubicBezTo>
                        <a:pt x="40" y="30"/>
                        <a:pt x="43" y="32"/>
                        <a:pt x="45" y="34"/>
                      </a:cubicBezTo>
                      <a:cubicBezTo>
                        <a:pt x="46" y="35"/>
                        <a:pt x="49" y="36"/>
                        <a:pt x="51" y="35"/>
                      </a:cubicBezTo>
                      <a:cubicBezTo>
                        <a:pt x="55" y="33"/>
                        <a:pt x="45" y="24"/>
                        <a:pt x="55" y="26"/>
                      </a:cubicBezTo>
                      <a:cubicBezTo>
                        <a:pt x="63" y="28"/>
                        <a:pt x="55" y="10"/>
                        <a:pt x="54" y="8"/>
                      </a:cubicBezTo>
                      <a:cubicBezTo>
                        <a:pt x="53" y="7"/>
                        <a:pt x="52" y="8"/>
                        <a:pt x="53" y="9"/>
                      </a:cubicBezTo>
                      <a:cubicBezTo>
                        <a:pt x="55" y="12"/>
                        <a:pt x="55" y="15"/>
                        <a:pt x="56" y="19"/>
                      </a:cubicBezTo>
                      <a:cubicBezTo>
                        <a:pt x="58" y="24"/>
                        <a:pt x="54" y="23"/>
                        <a:pt x="51" y="24"/>
                      </a:cubicBezTo>
                      <a:cubicBezTo>
                        <a:pt x="50" y="24"/>
                        <a:pt x="50" y="25"/>
                        <a:pt x="49" y="25"/>
                      </a:cubicBezTo>
                      <a:cubicBezTo>
                        <a:pt x="49" y="27"/>
                        <a:pt x="50" y="35"/>
                        <a:pt x="48" y="34"/>
                      </a:cubicBezTo>
                      <a:cubicBezTo>
                        <a:pt x="45" y="33"/>
                        <a:pt x="35" y="23"/>
                        <a:pt x="33" y="28"/>
                      </a:cubicBezTo>
                      <a:cubicBezTo>
                        <a:pt x="31" y="32"/>
                        <a:pt x="38" y="35"/>
                        <a:pt x="36" y="40"/>
                      </a:cubicBezTo>
                      <a:cubicBezTo>
                        <a:pt x="34" y="45"/>
                        <a:pt x="37" y="53"/>
                        <a:pt x="38" y="58"/>
                      </a:cubicBezTo>
                      <a:cubicBezTo>
                        <a:pt x="38" y="62"/>
                        <a:pt x="36" y="63"/>
                        <a:pt x="30" y="61"/>
                      </a:cubicBezTo>
                      <a:cubicBezTo>
                        <a:pt x="27" y="59"/>
                        <a:pt x="27" y="57"/>
                        <a:pt x="25" y="55"/>
                      </a:cubicBezTo>
                      <a:cubicBezTo>
                        <a:pt x="23" y="53"/>
                        <a:pt x="21" y="51"/>
                        <a:pt x="19" y="50"/>
                      </a:cubicBezTo>
                      <a:cubicBezTo>
                        <a:pt x="17" y="50"/>
                        <a:pt x="16" y="49"/>
                        <a:pt x="15" y="49"/>
                      </a:cubicBezTo>
                      <a:cubicBezTo>
                        <a:pt x="14" y="48"/>
                        <a:pt x="12" y="48"/>
                        <a:pt x="11" y="47"/>
                      </a:cubicBezTo>
                      <a:cubicBezTo>
                        <a:pt x="5" y="44"/>
                        <a:pt x="5" y="39"/>
                        <a:pt x="12" y="32"/>
                      </a:cubicBezTo>
                      <a:cubicBezTo>
                        <a:pt x="15" y="32"/>
                        <a:pt x="18" y="32"/>
                        <a:pt x="21" y="31"/>
                      </a:cubicBezTo>
                      <a:cubicBezTo>
                        <a:pt x="21" y="31"/>
                        <a:pt x="22" y="30"/>
                        <a:pt x="22" y="30"/>
                      </a:cubicBezTo>
                      <a:cubicBezTo>
                        <a:pt x="21" y="28"/>
                        <a:pt x="20" y="27"/>
                        <a:pt x="18" y="27"/>
                      </a:cubicBezTo>
                      <a:cubicBezTo>
                        <a:pt x="15" y="28"/>
                        <a:pt x="13" y="29"/>
                        <a:pt x="11" y="29"/>
                      </a:cubicBezTo>
                      <a:cubicBezTo>
                        <a:pt x="1" y="33"/>
                        <a:pt x="10" y="20"/>
                        <a:pt x="12" y="17"/>
                      </a:cubicBezTo>
                      <a:cubicBezTo>
                        <a:pt x="19" y="11"/>
                        <a:pt x="34" y="12"/>
                        <a:pt x="35" y="0"/>
                      </a:cubicBezTo>
                      <a:cubicBezTo>
                        <a:pt x="35" y="0"/>
                        <a:pt x="33" y="0"/>
                        <a:pt x="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8" name="Freeform 103"/>
                <p:cNvSpPr/>
                <p:nvPr/>
              </p:nvSpPr>
              <p:spPr bwMode="auto">
                <a:xfrm>
                  <a:off x="1354138" y="2735263"/>
                  <a:ext cx="6350" cy="12700"/>
                </a:xfrm>
                <a:custGeom>
                  <a:avLst/>
                  <a:gdLst>
                    <a:gd name="T0" fmla="*/ 2 w 7"/>
                    <a:gd name="T1" fmla="*/ 9 h 11"/>
                    <a:gd name="T2" fmla="*/ 1 w 7"/>
                    <a:gd name="T3" fmla="*/ 10 h 11"/>
                    <a:gd name="T4" fmla="*/ 2 w 7"/>
                    <a:gd name="T5" fmla="*/ 11 h 11"/>
                    <a:gd name="T6" fmla="*/ 7 w 7"/>
                    <a:gd name="T7" fmla="*/ 2 h 11"/>
                    <a:gd name="T8" fmla="*/ 6 w 7"/>
                    <a:gd name="T9" fmla="*/ 1 h 11"/>
                    <a:gd name="T10" fmla="*/ 0 w 7"/>
                    <a:gd name="T11" fmla="*/ 10 h 11"/>
                    <a:gd name="T12" fmla="*/ 1 w 7"/>
                    <a:gd name="T13" fmla="*/ 11 h 11"/>
                    <a:gd name="T14" fmla="*/ 3 w 7"/>
                    <a:gd name="T15" fmla="*/ 10 h 11"/>
                    <a:gd name="T16" fmla="*/ 2 w 7"/>
                    <a:gd name="T17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11">
                      <a:moveTo>
                        <a:pt x="2" y="9"/>
                      </a:moveTo>
                      <a:cubicBezTo>
                        <a:pt x="1" y="9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2" y="11"/>
                      </a:cubicBezTo>
                      <a:cubicBezTo>
                        <a:pt x="3" y="7"/>
                        <a:pt x="4" y="4"/>
                        <a:pt x="7" y="2"/>
                      </a:cubicBezTo>
                      <a:cubicBezTo>
                        <a:pt x="7" y="1"/>
                        <a:pt x="6" y="0"/>
                        <a:pt x="6" y="1"/>
                      </a:cubicBezTo>
                      <a:cubicBezTo>
                        <a:pt x="3" y="3"/>
                        <a:pt x="2" y="7"/>
                        <a:pt x="0" y="10"/>
                      </a:cubicBezTo>
                      <a:cubicBezTo>
                        <a:pt x="0" y="11"/>
                        <a:pt x="1" y="11"/>
                        <a:pt x="1" y="11"/>
                      </a:cubicBezTo>
                      <a:cubicBezTo>
                        <a:pt x="2" y="11"/>
                        <a:pt x="2" y="10"/>
                        <a:pt x="3" y="10"/>
                      </a:cubicBezTo>
                      <a:cubicBezTo>
                        <a:pt x="3" y="9"/>
                        <a:pt x="2" y="8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9" name="Freeform 104"/>
                <p:cNvSpPr/>
                <p:nvPr/>
              </p:nvSpPr>
              <p:spPr bwMode="auto">
                <a:xfrm>
                  <a:off x="1355725" y="2735263"/>
                  <a:ext cx="9525" cy="15875"/>
                </a:xfrm>
                <a:custGeom>
                  <a:avLst/>
                  <a:gdLst>
                    <a:gd name="T0" fmla="*/ 1 w 9"/>
                    <a:gd name="T1" fmla="*/ 14 h 15"/>
                    <a:gd name="T2" fmla="*/ 8 w 9"/>
                    <a:gd name="T3" fmla="*/ 1 h 15"/>
                    <a:gd name="T4" fmla="*/ 7 w 9"/>
                    <a:gd name="T5" fmla="*/ 1 h 15"/>
                    <a:gd name="T6" fmla="*/ 0 w 9"/>
                    <a:gd name="T7" fmla="*/ 14 h 15"/>
                    <a:gd name="T8" fmla="*/ 1 w 9"/>
                    <a:gd name="T9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5">
                      <a:moveTo>
                        <a:pt x="1" y="14"/>
                      </a:moveTo>
                      <a:cubicBezTo>
                        <a:pt x="4" y="10"/>
                        <a:pt x="6" y="6"/>
                        <a:pt x="8" y="1"/>
                      </a:cubicBezTo>
                      <a:cubicBezTo>
                        <a:pt x="9" y="1"/>
                        <a:pt x="7" y="0"/>
                        <a:pt x="7" y="1"/>
                      </a:cubicBezTo>
                      <a:cubicBezTo>
                        <a:pt x="5" y="5"/>
                        <a:pt x="3" y="10"/>
                        <a:pt x="0" y="14"/>
                      </a:cubicBezTo>
                      <a:cubicBezTo>
                        <a:pt x="0" y="14"/>
                        <a:pt x="1" y="15"/>
                        <a:pt x="1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0" name="Freeform 105"/>
                <p:cNvSpPr/>
                <p:nvPr/>
              </p:nvSpPr>
              <p:spPr bwMode="auto">
                <a:xfrm>
                  <a:off x="1357313" y="2735263"/>
                  <a:ext cx="9525" cy="15875"/>
                </a:xfrm>
                <a:custGeom>
                  <a:avLst/>
                  <a:gdLst>
                    <a:gd name="T0" fmla="*/ 1 w 10"/>
                    <a:gd name="T1" fmla="*/ 14 h 15"/>
                    <a:gd name="T2" fmla="*/ 3 w 10"/>
                    <a:gd name="T3" fmla="*/ 12 h 15"/>
                    <a:gd name="T4" fmla="*/ 6 w 10"/>
                    <a:gd name="T5" fmla="*/ 8 h 15"/>
                    <a:gd name="T6" fmla="*/ 8 w 10"/>
                    <a:gd name="T7" fmla="*/ 4 h 15"/>
                    <a:gd name="T8" fmla="*/ 10 w 10"/>
                    <a:gd name="T9" fmla="*/ 1 h 15"/>
                    <a:gd name="T10" fmla="*/ 9 w 10"/>
                    <a:gd name="T11" fmla="*/ 1 h 15"/>
                    <a:gd name="T12" fmla="*/ 8 w 10"/>
                    <a:gd name="T13" fmla="*/ 1 h 15"/>
                    <a:gd name="T14" fmla="*/ 10 w 10"/>
                    <a:gd name="T15" fmla="*/ 1 h 15"/>
                    <a:gd name="T16" fmla="*/ 10 w 10"/>
                    <a:gd name="T17" fmla="*/ 0 h 15"/>
                    <a:gd name="T18" fmla="*/ 9 w 10"/>
                    <a:gd name="T19" fmla="*/ 0 h 15"/>
                    <a:gd name="T20" fmla="*/ 5 w 10"/>
                    <a:gd name="T21" fmla="*/ 6 h 15"/>
                    <a:gd name="T22" fmla="*/ 3 w 10"/>
                    <a:gd name="T23" fmla="*/ 9 h 15"/>
                    <a:gd name="T24" fmla="*/ 1 w 10"/>
                    <a:gd name="T25" fmla="*/ 13 h 15"/>
                    <a:gd name="T26" fmla="*/ 1 w 10"/>
                    <a:gd name="T27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" h="15">
                      <a:moveTo>
                        <a:pt x="1" y="14"/>
                      </a:moveTo>
                      <a:cubicBezTo>
                        <a:pt x="2" y="14"/>
                        <a:pt x="3" y="12"/>
                        <a:pt x="3" y="12"/>
                      </a:cubicBezTo>
                      <a:cubicBezTo>
                        <a:pt x="4" y="10"/>
                        <a:pt x="5" y="9"/>
                        <a:pt x="6" y="8"/>
                      </a:cubicBezTo>
                      <a:cubicBezTo>
                        <a:pt x="6" y="6"/>
                        <a:pt x="7" y="5"/>
                        <a:pt x="8" y="4"/>
                      </a:cubicBezTo>
                      <a:cubicBezTo>
                        <a:pt x="8" y="3"/>
                        <a:pt x="9" y="2"/>
                        <a:pt x="10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8" y="1"/>
                        <a:pt x="9" y="1"/>
                        <a:pt x="8" y="1"/>
                      </a:cubicBezTo>
                      <a:cubicBezTo>
                        <a:pt x="8" y="2"/>
                        <a:pt x="9" y="2"/>
                        <a:pt x="10" y="1"/>
                      </a:cubicBezTo>
                      <a:cubicBezTo>
                        <a:pt x="10" y="1"/>
                        <a:pt x="10" y="1"/>
                        <a:pt x="10" y="0"/>
                      </a:cubicBezTo>
                      <a:cubicBezTo>
                        <a:pt x="10" y="0"/>
                        <a:pt x="9" y="0"/>
                        <a:pt x="9" y="0"/>
                      </a:cubicBezTo>
                      <a:cubicBezTo>
                        <a:pt x="7" y="1"/>
                        <a:pt x="6" y="4"/>
                        <a:pt x="5" y="6"/>
                      </a:cubicBezTo>
                      <a:cubicBezTo>
                        <a:pt x="5" y="7"/>
                        <a:pt x="4" y="8"/>
                        <a:pt x="3" y="9"/>
                      </a:cubicBezTo>
                      <a:cubicBezTo>
                        <a:pt x="3" y="10"/>
                        <a:pt x="2" y="13"/>
                        <a:pt x="1" y="13"/>
                      </a:cubicBezTo>
                      <a:cubicBezTo>
                        <a:pt x="0" y="14"/>
                        <a:pt x="0" y="15"/>
                        <a:pt x="1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1" name="Freeform 106"/>
                <p:cNvSpPr/>
                <p:nvPr/>
              </p:nvSpPr>
              <p:spPr bwMode="auto">
                <a:xfrm>
                  <a:off x="1358900" y="2735263"/>
                  <a:ext cx="11113" cy="17463"/>
                </a:xfrm>
                <a:custGeom>
                  <a:avLst/>
                  <a:gdLst>
                    <a:gd name="T0" fmla="*/ 2 w 10"/>
                    <a:gd name="T1" fmla="*/ 16 h 17"/>
                    <a:gd name="T2" fmla="*/ 10 w 10"/>
                    <a:gd name="T3" fmla="*/ 1 h 17"/>
                    <a:gd name="T4" fmla="*/ 9 w 10"/>
                    <a:gd name="T5" fmla="*/ 1 h 17"/>
                    <a:gd name="T6" fmla="*/ 1 w 10"/>
                    <a:gd name="T7" fmla="*/ 16 h 17"/>
                    <a:gd name="T8" fmla="*/ 2 w 10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7">
                      <a:moveTo>
                        <a:pt x="2" y="16"/>
                      </a:moveTo>
                      <a:cubicBezTo>
                        <a:pt x="4" y="11"/>
                        <a:pt x="8" y="7"/>
                        <a:pt x="10" y="1"/>
                      </a:cubicBezTo>
                      <a:cubicBezTo>
                        <a:pt x="10" y="1"/>
                        <a:pt x="9" y="0"/>
                        <a:pt x="9" y="1"/>
                      </a:cubicBezTo>
                      <a:cubicBezTo>
                        <a:pt x="7" y="6"/>
                        <a:pt x="3" y="11"/>
                        <a:pt x="1" y="16"/>
                      </a:cubicBezTo>
                      <a:cubicBezTo>
                        <a:pt x="0" y="16"/>
                        <a:pt x="1" y="17"/>
                        <a:pt x="2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2" name="Freeform 107"/>
                <p:cNvSpPr/>
                <p:nvPr/>
              </p:nvSpPr>
              <p:spPr bwMode="auto">
                <a:xfrm>
                  <a:off x="1362075" y="2735263"/>
                  <a:ext cx="9525" cy="15875"/>
                </a:xfrm>
                <a:custGeom>
                  <a:avLst/>
                  <a:gdLst>
                    <a:gd name="T0" fmla="*/ 1 w 9"/>
                    <a:gd name="T1" fmla="*/ 14 h 15"/>
                    <a:gd name="T2" fmla="*/ 9 w 9"/>
                    <a:gd name="T3" fmla="*/ 2 h 15"/>
                    <a:gd name="T4" fmla="*/ 8 w 9"/>
                    <a:gd name="T5" fmla="*/ 1 h 15"/>
                    <a:gd name="T6" fmla="*/ 0 w 9"/>
                    <a:gd name="T7" fmla="*/ 14 h 15"/>
                    <a:gd name="T8" fmla="*/ 1 w 9"/>
                    <a:gd name="T9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5">
                      <a:moveTo>
                        <a:pt x="1" y="14"/>
                      </a:moveTo>
                      <a:cubicBezTo>
                        <a:pt x="4" y="10"/>
                        <a:pt x="6" y="6"/>
                        <a:pt x="9" y="2"/>
                      </a:cubicBezTo>
                      <a:cubicBezTo>
                        <a:pt x="9" y="1"/>
                        <a:pt x="8" y="0"/>
                        <a:pt x="8" y="1"/>
                      </a:cubicBezTo>
                      <a:cubicBezTo>
                        <a:pt x="5" y="5"/>
                        <a:pt x="3" y="9"/>
                        <a:pt x="0" y="14"/>
                      </a:cubicBezTo>
                      <a:cubicBezTo>
                        <a:pt x="0" y="14"/>
                        <a:pt x="1" y="15"/>
                        <a:pt x="1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3" name="Freeform 108"/>
                <p:cNvSpPr/>
                <p:nvPr/>
              </p:nvSpPr>
              <p:spPr bwMode="auto">
                <a:xfrm>
                  <a:off x="1363663" y="2735263"/>
                  <a:ext cx="12700" cy="19050"/>
                </a:xfrm>
                <a:custGeom>
                  <a:avLst/>
                  <a:gdLst>
                    <a:gd name="T0" fmla="*/ 2 w 12"/>
                    <a:gd name="T1" fmla="*/ 18 h 19"/>
                    <a:gd name="T2" fmla="*/ 11 w 12"/>
                    <a:gd name="T3" fmla="*/ 2 h 19"/>
                    <a:gd name="T4" fmla="*/ 10 w 12"/>
                    <a:gd name="T5" fmla="*/ 1 h 19"/>
                    <a:gd name="T6" fmla="*/ 1 w 12"/>
                    <a:gd name="T7" fmla="*/ 18 h 19"/>
                    <a:gd name="T8" fmla="*/ 2 w 12"/>
                    <a:gd name="T9" fmla="*/ 1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9">
                      <a:moveTo>
                        <a:pt x="2" y="18"/>
                      </a:moveTo>
                      <a:cubicBezTo>
                        <a:pt x="4" y="12"/>
                        <a:pt x="7" y="6"/>
                        <a:pt x="11" y="2"/>
                      </a:cubicBezTo>
                      <a:cubicBezTo>
                        <a:pt x="12" y="1"/>
                        <a:pt x="11" y="0"/>
                        <a:pt x="10" y="1"/>
                      </a:cubicBezTo>
                      <a:cubicBezTo>
                        <a:pt x="6" y="6"/>
                        <a:pt x="2" y="11"/>
                        <a:pt x="1" y="18"/>
                      </a:cubicBezTo>
                      <a:cubicBezTo>
                        <a:pt x="0" y="18"/>
                        <a:pt x="2" y="19"/>
                        <a:pt x="2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4" name="Freeform 109"/>
                <p:cNvSpPr/>
                <p:nvPr/>
              </p:nvSpPr>
              <p:spPr bwMode="auto">
                <a:xfrm>
                  <a:off x="1365250" y="2738438"/>
                  <a:ext cx="11113" cy="17463"/>
                </a:xfrm>
                <a:custGeom>
                  <a:avLst/>
                  <a:gdLst>
                    <a:gd name="T0" fmla="*/ 2 w 11"/>
                    <a:gd name="T1" fmla="*/ 16 h 17"/>
                    <a:gd name="T2" fmla="*/ 11 w 11"/>
                    <a:gd name="T3" fmla="*/ 1 h 17"/>
                    <a:gd name="T4" fmla="*/ 10 w 11"/>
                    <a:gd name="T5" fmla="*/ 1 h 17"/>
                    <a:gd name="T6" fmla="*/ 0 w 11"/>
                    <a:gd name="T7" fmla="*/ 16 h 17"/>
                    <a:gd name="T8" fmla="*/ 2 w 11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7">
                      <a:moveTo>
                        <a:pt x="2" y="16"/>
                      </a:moveTo>
                      <a:cubicBezTo>
                        <a:pt x="5" y="11"/>
                        <a:pt x="7" y="6"/>
                        <a:pt x="11" y="1"/>
                      </a:cubicBezTo>
                      <a:cubicBezTo>
                        <a:pt x="11" y="1"/>
                        <a:pt x="10" y="0"/>
                        <a:pt x="10" y="1"/>
                      </a:cubicBezTo>
                      <a:cubicBezTo>
                        <a:pt x="6" y="5"/>
                        <a:pt x="4" y="11"/>
                        <a:pt x="0" y="16"/>
                      </a:cubicBezTo>
                      <a:cubicBezTo>
                        <a:pt x="0" y="16"/>
                        <a:pt x="1" y="17"/>
                        <a:pt x="2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5" name="Freeform 110"/>
                <p:cNvSpPr/>
                <p:nvPr/>
              </p:nvSpPr>
              <p:spPr bwMode="auto">
                <a:xfrm>
                  <a:off x="1368425" y="2740026"/>
                  <a:ext cx="9525" cy="15875"/>
                </a:xfrm>
                <a:custGeom>
                  <a:avLst/>
                  <a:gdLst>
                    <a:gd name="T0" fmla="*/ 2 w 9"/>
                    <a:gd name="T1" fmla="*/ 14 h 15"/>
                    <a:gd name="T2" fmla="*/ 9 w 9"/>
                    <a:gd name="T3" fmla="*/ 1 h 15"/>
                    <a:gd name="T4" fmla="*/ 7 w 9"/>
                    <a:gd name="T5" fmla="*/ 0 h 15"/>
                    <a:gd name="T6" fmla="*/ 0 w 9"/>
                    <a:gd name="T7" fmla="*/ 14 h 15"/>
                    <a:gd name="T8" fmla="*/ 2 w 9"/>
                    <a:gd name="T9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5">
                      <a:moveTo>
                        <a:pt x="2" y="14"/>
                      </a:moveTo>
                      <a:cubicBezTo>
                        <a:pt x="3" y="9"/>
                        <a:pt x="6" y="5"/>
                        <a:pt x="9" y="1"/>
                      </a:cubicBezTo>
                      <a:cubicBezTo>
                        <a:pt x="9" y="0"/>
                        <a:pt x="8" y="0"/>
                        <a:pt x="7" y="0"/>
                      </a:cubicBezTo>
                      <a:cubicBezTo>
                        <a:pt x="5" y="5"/>
                        <a:pt x="2" y="9"/>
                        <a:pt x="0" y="14"/>
                      </a:cubicBezTo>
                      <a:cubicBezTo>
                        <a:pt x="0" y="14"/>
                        <a:pt x="1" y="15"/>
                        <a:pt x="2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6" name="Freeform 111"/>
                <p:cNvSpPr/>
                <p:nvPr/>
              </p:nvSpPr>
              <p:spPr bwMode="auto">
                <a:xfrm>
                  <a:off x="1370013" y="2743201"/>
                  <a:ext cx="9525" cy="17463"/>
                </a:xfrm>
                <a:custGeom>
                  <a:avLst/>
                  <a:gdLst>
                    <a:gd name="T0" fmla="*/ 1 w 8"/>
                    <a:gd name="T1" fmla="*/ 16 h 16"/>
                    <a:gd name="T2" fmla="*/ 8 w 8"/>
                    <a:gd name="T3" fmla="*/ 1 h 16"/>
                    <a:gd name="T4" fmla="*/ 7 w 8"/>
                    <a:gd name="T5" fmla="*/ 1 h 16"/>
                    <a:gd name="T6" fmla="*/ 0 w 8"/>
                    <a:gd name="T7" fmla="*/ 15 h 16"/>
                    <a:gd name="T8" fmla="*/ 1 w 8"/>
                    <a:gd name="T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6">
                      <a:moveTo>
                        <a:pt x="1" y="16"/>
                      </a:moveTo>
                      <a:cubicBezTo>
                        <a:pt x="3" y="11"/>
                        <a:pt x="6" y="6"/>
                        <a:pt x="8" y="1"/>
                      </a:cubicBezTo>
                      <a:cubicBezTo>
                        <a:pt x="8" y="1"/>
                        <a:pt x="7" y="0"/>
                        <a:pt x="7" y="1"/>
                      </a:cubicBezTo>
                      <a:cubicBezTo>
                        <a:pt x="4" y="6"/>
                        <a:pt x="2" y="10"/>
                        <a:pt x="0" y="15"/>
                      </a:cubicBezTo>
                      <a:cubicBezTo>
                        <a:pt x="0" y="16"/>
                        <a:pt x="1" y="16"/>
                        <a:pt x="1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7" name="Freeform 112"/>
                <p:cNvSpPr/>
                <p:nvPr/>
              </p:nvSpPr>
              <p:spPr bwMode="auto">
                <a:xfrm>
                  <a:off x="1373188" y="2743201"/>
                  <a:ext cx="7938" cy="17463"/>
                </a:xfrm>
                <a:custGeom>
                  <a:avLst/>
                  <a:gdLst>
                    <a:gd name="T0" fmla="*/ 2 w 8"/>
                    <a:gd name="T1" fmla="*/ 15 h 16"/>
                    <a:gd name="T2" fmla="*/ 8 w 8"/>
                    <a:gd name="T3" fmla="*/ 1 h 16"/>
                    <a:gd name="T4" fmla="*/ 7 w 8"/>
                    <a:gd name="T5" fmla="*/ 1 h 16"/>
                    <a:gd name="T6" fmla="*/ 1 w 8"/>
                    <a:gd name="T7" fmla="*/ 14 h 16"/>
                    <a:gd name="T8" fmla="*/ 2 w 8"/>
                    <a:gd name="T9" fmla="*/ 1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6">
                      <a:moveTo>
                        <a:pt x="2" y="15"/>
                      </a:moveTo>
                      <a:cubicBezTo>
                        <a:pt x="4" y="11"/>
                        <a:pt x="6" y="6"/>
                        <a:pt x="8" y="1"/>
                      </a:cubicBezTo>
                      <a:cubicBezTo>
                        <a:pt x="8" y="1"/>
                        <a:pt x="7" y="0"/>
                        <a:pt x="7" y="1"/>
                      </a:cubicBezTo>
                      <a:cubicBezTo>
                        <a:pt x="5" y="5"/>
                        <a:pt x="3" y="10"/>
                        <a:pt x="1" y="14"/>
                      </a:cubicBezTo>
                      <a:cubicBezTo>
                        <a:pt x="0" y="15"/>
                        <a:pt x="1" y="16"/>
                        <a:pt x="2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8" name="Freeform 113"/>
                <p:cNvSpPr/>
                <p:nvPr/>
              </p:nvSpPr>
              <p:spPr bwMode="auto">
                <a:xfrm>
                  <a:off x="1376363" y="2744788"/>
                  <a:ext cx="6350" cy="20638"/>
                </a:xfrm>
                <a:custGeom>
                  <a:avLst/>
                  <a:gdLst>
                    <a:gd name="T0" fmla="*/ 2 w 6"/>
                    <a:gd name="T1" fmla="*/ 19 h 19"/>
                    <a:gd name="T2" fmla="*/ 6 w 6"/>
                    <a:gd name="T3" fmla="*/ 1 h 19"/>
                    <a:gd name="T4" fmla="*/ 5 w 6"/>
                    <a:gd name="T5" fmla="*/ 1 h 19"/>
                    <a:gd name="T6" fmla="*/ 0 w 6"/>
                    <a:gd name="T7" fmla="*/ 19 h 19"/>
                    <a:gd name="T8" fmla="*/ 2 w 6"/>
                    <a:gd name="T9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9">
                      <a:moveTo>
                        <a:pt x="2" y="19"/>
                      </a:moveTo>
                      <a:cubicBezTo>
                        <a:pt x="2" y="12"/>
                        <a:pt x="5" y="7"/>
                        <a:pt x="6" y="1"/>
                      </a:cubicBezTo>
                      <a:cubicBezTo>
                        <a:pt x="6" y="0"/>
                        <a:pt x="5" y="0"/>
                        <a:pt x="5" y="1"/>
                      </a:cubicBezTo>
                      <a:cubicBezTo>
                        <a:pt x="4" y="7"/>
                        <a:pt x="1" y="12"/>
                        <a:pt x="0" y="19"/>
                      </a:cubicBezTo>
                      <a:cubicBezTo>
                        <a:pt x="0" y="19"/>
                        <a:pt x="2" y="19"/>
                        <a:pt x="2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9" name="Freeform 114"/>
                <p:cNvSpPr/>
                <p:nvPr/>
              </p:nvSpPr>
              <p:spPr bwMode="auto">
                <a:xfrm>
                  <a:off x="1376363" y="2751138"/>
                  <a:ext cx="6350" cy="15875"/>
                </a:xfrm>
                <a:custGeom>
                  <a:avLst/>
                  <a:gdLst>
                    <a:gd name="T0" fmla="*/ 1 w 6"/>
                    <a:gd name="T1" fmla="*/ 14 h 15"/>
                    <a:gd name="T2" fmla="*/ 5 w 6"/>
                    <a:gd name="T3" fmla="*/ 1 h 15"/>
                    <a:gd name="T4" fmla="*/ 4 w 6"/>
                    <a:gd name="T5" fmla="*/ 1 h 15"/>
                    <a:gd name="T6" fmla="*/ 0 w 6"/>
                    <a:gd name="T7" fmla="*/ 13 h 15"/>
                    <a:gd name="T8" fmla="*/ 1 w 6"/>
                    <a:gd name="T9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5">
                      <a:moveTo>
                        <a:pt x="1" y="14"/>
                      </a:moveTo>
                      <a:cubicBezTo>
                        <a:pt x="2" y="10"/>
                        <a:pt x="4" y="6"/>
                        <a:pt x="5" y="1"/>
                      </a:cubicBezTo>
                      <a:cubicBezTo>
                        <a:pt x="6" y="0"/>
                        <a:pt x="4" y="0"/>
                        <a:pt x="4" y="1"/>
                      </a:cubicBezTo>
                      <a:cubicBezTo>
                        <a:pt x="3" y="5"/>
                        <a:pt x="1" y="9"/>
                        <a:pt x="0" y="13"/>
                      </a:cubicBezTo>
                      <a:cubicBezTo>
                        <a:pt x="0" y="14"/>
                        <a:pt x="1" y="15"/>
                        <a:pt x="1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0" name="Freeform 115"/>
                <p:cNvSpPr/>
                <p:nvPr/>
              </p:nvSpPr>
              <p:spPr bwMode="auto">
                <a:xfrm>
                  <a:off x="1379538" y="2754313"/>
                  <a:ext cx="4763" cy="14288"/>
                </a:xfrm>
                <a:custGeom>
                  <a:avLst/>
                  <a:gdLst>
                    <a:gd name="T0" fmla="*/ 2 w 4"/>
                    <a:gd name="T1" fmla="*/ 13 h 14"/>
                    <a:gd name="T2" fmla="*/ 3 w 4"/>
                    <a:gd name="T3" fmla="*/ 2 h 14"/>
                    <a:gd name="T4" fmla="*/ 2 w 4"/>
                    <a:gd name="T5" fmla="*/ 1 h 14"/>
                    <a:gd name="T6" fmla="*/ 0 w 4"/>
                    <a:gd name="T7" fmla="*/ 13 h 14"/>
                    <a:gd name="T8" fmla="*/ 2 w 4"/>
                    <a:gd name="T9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14">
                      <a:moveTo>
                        <a:pt x="2" y="13"/>
                      </a:moveTo>
                      <a:cubicBezTo>
                        <a:pt x="2" y="9"/>
                        <a:pt x="3" y="5"/>
                        <a:pt x="3" y="2"/>
                      </a:cubicBezTo>
                      <a:cubicBezTo>
                        <a:pt x="4" y="1"/>
                        <a:pt x="2" y="0"/>
                        <a:pt x="2" y="1"/>
                      </a:cubicBezTo>
                      <a:cubicBezTo>
                        <a:pt x="1" y="5"/>
                        <a:pt x="1" y="9"/>
                        <a:pt x="0" y="13"/>
                      </a:cubicBezTo>
                      <a:cubicBezTo>
                        <a:pt x="0" y="14"/>
                        <a:pt x="2" y="14"/>
                        <a:pt x="2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1" name="Freeform 116"/>
                <p:cNvSpPr/>
                <p:nvPr/>
              </p:nvSpPr>
              <p:spPr bwMode="auto">
                <a:xfrm>
                  <a:off x="1382713" y="2754313"/>
                  <a:ext cx="1588" cy="15875"/>
                </a:xfrm>
                <a:custGeom>
                  <a:avLst/>
                  <a:gdLst>
                    <a:gd name="T0" fmla="*/ 2 w 2"/>
                    <a:gd name="T1" fmla="*/ 14 h 14"/>
                    <a:gd name="T2" fmla="*/ 2 w 2"/>
                    <a:gd name="T3" fmla="*/ 1 h 14"/>
                    <a:gd name="T4" fmla="*/ 1 w 2"/>
                    <a:gd name="T5" fmla="*/ 1 h 14"/>
                    <a:gd name="T6" fmla="*/ 0 w 2"/>
                    <a:gd name="T7" fmla="*/ 14 h 14"/>
                    <a:gd name="T8" fmla="*/ 2 w 2"/>
                    <a:gd name="T9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4">
                      <a:moveTo>
                        <a:pt x="2" y="14"/>
                      </a:moveTo>
                      <a:cubicBezTo>
                        <a:pt x="2" y="9"/>
                        <a:pt x="1" y="5"/>
                        <a:pt x="2" y="1"/>
                      </a:cubicBez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0" y="5"/>
                        <a:pt x="0" y="9"/>
                        <a:pt x="0" y="14"/>
                      </a:cubicBezTo>
                      <a:cubicBezTo>
                        <a:pt x="0" y="14"/>
                        <a:pt x="2" y="14"/>
                        <a:pt x="2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2" name="Freeform 117"/>
                <p:cNvSpPr/>
                <p:nvPr/>
              </p:nvSpPr>
              <p:spPr bwMode="auto">
                <a:xfrm>
                  <a:off x="1384300" y="2755901"/>
                  <a:ext cx="1588" cy="14288"/>
                </a:xfrm>
                <a:custGeom>
                  <a:avLst/>
                  <a:gdLst>
                    <a:gd name="T0" fmla="*/ 1 w 2"/>
                    <a:gd name="T1" fmla="*/ 12 h 13"/>
                    <a:gd name="T2" fmla="*/ 2 w 2"/>
                    <a:gd name="T3" fmla="*/ 1 h 13"/>
                    <a:gd name="T4" fmla="*/ 1 w 2"/>
                    <a:gd name="T5" fmla="*/ 1 h 13"/>
                    <a:gd name="T6" fmla="*/ 0 w 2"/>
                    <a:gd name="T7" fmla="*/ 12 h 13"/>
                    <a:gd name="T8" fmla="*/ 1 w 2"/>
                    <a:gd name="T9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3">
                      <a:moveTo>
                        <a:pt x="1" y="12"/>
                      </a:moveTo>
                      <a:cubicBezTo>
                        <a:pt x="2" y="8"/>
                        <a:pt x="2" y="4"/>
                        <a:pt x="2" y="1"/>
                      </a:cubicBez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1" y="4"/>
                        <a:pt x="1" y="8"/>
                        <a:pt x="0" y="12"/>
                      </a:cubicBezTo>
                      <a:cubicBezTo>
                        <a:pt x="0" y="13"/>
                        <a:pt x="1" y="13"/>
                        <a:pt x="1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3" name="Freeform 118"/>
                <p:cNvSpPr/>
                <p:nvPr/>
              </p:nvSpPr>
              <p:spPr bwMode="auto">
                <a:xfrm>
                  <a:off x="1385888" y="2751138"/>
                  <a:ext cx="0" cy="15875"/>
                </a:xfrm>
                <a:custGeom>
                  <a:avLst/>
                  <a:gdLst>
                    <a:gd name="T0" fmla="*/ 1 w 1"/>
                    <a:gd name="T1" fmla="*/ 13 h 14"/>
                    <a:gd name="T2" fmla="*/ 1 w 1"/>
                    <a:gd name="T3" fmla="*/ 1 h 14"/>
                    <a:gd name="T4" fmla="*/ 0 w 1"/>
                    <a:gd name="T5" fmla="*/ 1 h 14"/>
                    <a:gd name="T6" fmla="*/ 0 w 1"/>
                    <a:gd name="T7" fmla="*/ 13 h 14"/>
                    <a:gd name="T8" fmla="*/ 1 w 1"/>
                    <a:gd name="T9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4">
                      <a:moveTo>
                        <a:pt x="1" y="13"/>
                      </a:moveTo>
                      <a:cubicBezTo>
                        <a:pt x="1" y="9"/>
                        <a:pt x="1" y="5"/>
                        <a:pt x="1" y="1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5"/>
                        <a:pt x="0" y="9"/>
                        <a:pt x="0" y="13"/>
                      </a:cubicBezTo>
                      <a:cubicBezTo>
                        <a:pt x="0" y="14"/>
                        <a:pt x="1" y="14"/>
                        <a:pt x="1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4" name="Freeform 119"/>
                <p:cNvSpPr/>
                <p:nvPr/>
              </p:nvSpPr>
              <p:spPr bwMode="auto">
                <a:xfrm>
                  <a:off x="1354138" y="2720976"/>
                  <a:ext cx="9525" cy="12700"/>
                </a:xfrm>
                <a:custGeom>
                  <a:avLst/>
                  <a:gdLst>
                    <a:gd name="T0" fmla="*/ 1 w 9"/>
                    <a:gd name="T1" fmla="*/ 11 h 12"/>
                    <a:gd name="T2" fmla="*/ 9 w 9"/>
                    <a:gd name="T3" fmla="*/ 1 h 12"/>
                    <a:gd name="T4" fmla="*/ 8 w 9"/>
                    <a:gd name="T5" fmla="*/ 1 h 12"/>
                    <a:gd name="T6" fmla="*/ 0 w 9"/>
                    <a:gd name="T7" fmla="*/ 10 h 12"/>
                    <a:gd name="T8" fmla="*/ 1 w 9"/>
                    <a:gd name="T9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2">
                      <a:moveTo>
                        <a:pt x="1" y="11"/>
                      </a:moveTo>
                      <a:cubicBezTo>
                        <a:pt x="4" y="8"/>
                        <a:pt x="6" y="4"/>
                        <a:pt x="9" y="1"/>
                      </a:cubicBezTo>
                      <a:cubicBezTo>
                        <a:pt x="9" y="1"/>
                        <a:pt x="8" y="0"/>
                        <a:pt x="8" y="1"/>
                      </a:cubicBezTo>
                      <a:cubicBezTo>
                        <a:pt x="5" y="4"/>
                        <a:pt x="3" y="7"/>
                        <a:pt x="0" y="10"/>
                      </a:cubicBezTo>
                      <a:cubicBezTo>
                        <a:pt x="0" y="11"/>
                        <a:pt x="0" y="12"/>
                        <a:pt x="1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5" name="Freeform 120"/>
                <p:cNvSpPr/>
                <p:nvPr/>
              </p:nvSpPr>
              <p:spPr bwMode="auto">
                <a:xfrm>
                  <a:off x="1355725" y="2720976"/>
                  <a:ext cx="11113" cy="12700"/>
                </a:xfrm>
                <a:custGeom>
                  <a:avLst/>
                  <a:gdLst>
                    <a:gd name="T0" fmla="*/ 1 w 10"/>
                    <a:gd name="T1" fmla="*/ 11 h 12"/>
                    <a:gd name="T2" fmla="*/ 9 w 10"/>
                    <a:gd name="T3" fmla="*/ 1 h 12"/>
                    <a:gd name="T4" fmla="*/ 8 w 10"/>
                    <a:gd name="T5" fmla="*/ 1 h 12"/>
                    <a:gd name="T6" fmla="*/ 0 w 10"/>
                    <a:gd name="T7" fmla="*/ 11 h 12"/>
                    <a:gd name="T8" fmla="*/ 1 w 10"/>
                    <a:gd name="T9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2">
                      <a:moveTo>
                        <a:pt x="1" y="11"/>
                      </a:moveTo>
                      <a:cubicBezTo>
                        <a:pt x="3" y="7"/>
                        <a:pt x="6" y="4"/>
                        <a:pt x="9" y="1"/>
                      </a:cubicBezTo>
                      <a:cubicBezTo>
                        <a:pt x="10" y="1"/>
                        <a:pt x="9" y="0"/>
                        <a:pt x="8" y="1"/>
                      </a:cubicBezTo>
                      <a:cubicBezTo>
                        <a:pt x="5" y="3"/>
                        <a:pt x="2" y="7"/>
                        <a:pt x="0" y="11"/>
                      </a:cubicBezTo>
                      <a:cubicBezTo>
                        <a:pt x="0" y="11"/>
                        <a:pt x="1" y="12"/>
                        <a:pt x="1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6" name="Freeform 121"/>
                <p:cNvSpPr/>
                <p:nvPr/>
              </p:nvSpPr>
              <p:spPr bwMode="auto">
                <a:xfrm>
                  <a:off x="1360488" y="2720976"/>
                  <a:ext cx="9525" cy="11113"/>
                </a:xfrm>
                <a:custGeom>
                  <a:avLst/>
                  <a:gdLst>
                    <a:gd name="T0" fmla="*/ 2 w 8"/>
                    <a:gd name="T1" fmla="*/ 9 h 10"/>
                    <a:gd name="T2" fmla="*/ 8 w 8"/>
                    <a:gd name="T3" fmla="*/ 1 h 10"/>
                    <a:gd name="T4" fmla="*/ 7 w 8"/>
                    <a:gd name="T5" fmla="*/ 1 h 10"/>
                    <a:gd name="T6" fmla="*/ 1 w 8"/>
                    <a:gd name="T7" fmla="*/ 9 h 10"/>
                    <a:gd name="T8" fmla="*/ 2 w 8"/>
                    <a:gd name="T9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0">
                      <a:moveTo>
                        <a:pt x="2" y="9"/>
                      </a:moveTo>
                      <a:cubicBezTo>
                        <a:pt x="4" y="7"/>
                        <a:pt x="6" y="4"/>
                        <a:pt x="8" y="1"/>
                      </a:cubicBezTo>
                      <a:cubicBezTo>
                        <a:pt x="8" y="1"/>
                        <a:pt x="7" y="0"/>
                        <a:pt x="7" y="1"/>
                      </a:cubicBezTo>
                      <a:cubicBezTo>
                        <a:pt x="5" y="3"/>
                        <a:pt x="3" y="6"/>
                        <a:pt x="1" y="9"/>
                      </a:cubicBezTo>
                      <a:cubicBezTo>
                        <a:pt x="0" y="9"/>
                        <a:pt x="2" y="10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7" name="Freeform 122"/>
                <p:cNvSpPr/>
                <p:nvPr/>
              </p:nvSpPr>
              <p:spPr bwMode="auto">
                <a:xfrm>
                  <a:off x="1362075" y="2720976"/>
                  <a:ext cx="7938" cy="11113"/>
                </a:xfrm>
                <a:custGeom>
                  <a:avLst/>
                  <a:gdLst>
                    <a:gd name="T0" fmla="*/ 1 w 8"/>
                    <a:gd name="T1" fmla="*/ 10 h 11"/>
                    <a:gd name="T2" fmla="*/ 7 w 8"/>
                    <a:gd name="T3" fmla="*/ 1 h 11"/>
                    <a:gd name="T4" fmla="*/ 7 w 8"/>
                    <a:gd name="T5" fmla="*/ 1 h 11"/>
                    <a:gd name="T6" fmla="*/ 0 w 8"/>
                    <a:gd name="T7" fmla="*/ 9 h 11"/>
                    <a:gd name="T8" fmla="*/ 1 w 8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1">
                      <a:moveTo>
                        <a:pt x="1" y="10"/>
                      </a:moveTo>
                      <a:cubicBezTo>
                        <a:pt x="3" y="7"/>
                        <a:pt x="5" y="4"/>
                        <a:pt x="7" y="1"/>
                      </a:cubicBezTo>
                      <a:cubicBezTo>
                        <a:pt x="8" y="1"/>
                        <a:pt x="7" y="0"/>
                        <a:pt x="7" y="1"/>
                      </a:cubicBezTo>
                      <a:cubicBezTo>
                        <a:pt x="4" y="3"/>
                        <a:pt x="2" y="6"/>
                        <a:pt x="0" y="9"/>
                      </a:cubicBezTo>
                      <a:cubicBezTo>
                        <a:pt x="0" y="10"/>
                        <a:pt x="1" y="11"/>
                        <a:pt x="1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8" name="Freeform 123"/>
                <p:cNvSpPr/>
                <p:nvPr/>
              </p:nvSpPr>
              <p:spPr bwMode="auto">
                <a:xfrm>
                  <a:off x="1363663" y="2719388"/>
                  <a:ext cx="12700" cy="11113"/>
                </a:xfrm>
                <a:custGeom>
                  <a:avLst/>
                  <a:gdLst>
                    <a:gd name="T0" fmla="*/ 1 w 11"/>
                    <a:gd name="T1" fmla="*/ 10 h 11"/>
                    <a:gd name="T2" fmla="*/ 10 w 11"/>
                    <a:gd name="T3" fmla="*/ 2 h 11"/>
                    <a:gd name="T4" fmla="*/ 9 w 11"/>
                    <a:gd name="T5" fmla="*/ 1 h 11"/>
                    <a:gd name="T6" fmla="*/ 1 w 11"/>
                    <a:gd name="T7" fmla="*/ 9 h 11"/>
                    <a:gd name="T8" fmla="*/ 1 w 11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1">
                      <a:moveTo>
                        <a:pt x="1" y="10"/>
                      </a:moveTo>
                      <a:cubicBezTo>
                        <a:pt x="5" y="8"/>
                        <a:pt x="8" y="5"/>
                        <a:pt x="10" y="2"/>
                      </a:cubicBezTo>
                      <a:cubicBezTo>
                        <a:pt x="11" y="1"/>
                        <a:pt x="10" y="0"/>
                        <a:pt x="9" y="1"/>
                      </a:cubicBezTo>
                      <a:cubicBezTo>
                        <a:pt x="7" y="4"/>
                        <a:pt x="4" y="7"/>
                        <a:pt x="1" y="9"/>
                      </a:cubicBezTo>
                      <a:cubicBezTo>
                        <a:pt x="0" y="10"/>
                        <a:pt x="0" y="11"/>
                        <a:pt x="1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9" name="Freeform 124"/>
                <p:cNvSpPr/>
                <p:nvPr/>
              </p:nvSpPr>
              <p:spPr bwMode="auto">
                <a:xfrm>
                  <a:off x="1368425" y="2722563"/>
                  <a:ext cx="7938" cy="9525"/>
                </a:xfrm>
                <a:custGeom>
                  <a:avLst/>
                  <a:gdLst>
                    <a:gd name="T0" fmla="*/ 1 w 8"/>
                    <a:gd name="T1" fmla="*/ 9 h 9"/>
                    <a:gd name="T2" fmla="*/ 8 w 8"/>
                    <a:gd name="T3" fmla="*/ 2 h 9"/>
                    <a:gd name="T4" fmla="*/ 7 w 8"/>
                    <a:gd name="T5" fmla="*/ 1 h 9"/>
                    <a:gd name="T6" fmla="*/ 1 w 8"/>
                    <a:gd name="T7" fmla="*/ 8 h 9"/>
                    <a:gd name="T8" fmla="*/ 1 w 8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9">
                      <a:moveTo>
                        <a:pt x="1" y="9"/>
                      </a:moveTo>
                      <a:cubicBezTo>
                        <a:pt x="4" y="7"/>
                        <a:pt x="6" y="4"/>
                        <a:pt x="8" y="2"/>
                      </a:cubicBezTo>
                      <a:cubicBezTo>
                        <a:pt x="8" y="1"/>
                        <a:pt x="7" y="0"/>
                        <a:pt x="7" y="1"/>
                      </a:cubicBezTo>
                      <a:cubicBezTo>
                        <a:pt x="5" y="4"/>
                        <a:pt x="3" y="6"/>
                        <a:pt x="1" y="8"/>
                      </a:cubicBezTo>
                      <a:cubicBezTo>
                        <a:pt x="0" y="8"/>
                        <a:pt x="1" y="9"/>
                        <a:pt x="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0" name="Freeform 125"/>
                <p:cNvSpPr/>
                <p:nvPr/>
              </p:nvSpPr>
              <p:spPr bwMode="auto">
                <a:xfrm>
                  <a:off x="1370013" y="2724151"/>
                  <a:ext cx="9525" cy="11113"/>
                </a:xfrm>
                <a:custGeom>
                  <a:avLst/>
                  <a:gdLst>
                    <a:gd name="T0" fmla="*/ 1 w 9"/>
                    <a:gd name="T1" fmla="*/ 10 h 11"/>
                    <a:gd name="T2" fmla="*/ 9 w 9"/>
                    <a:gd name="T3" fmla="*/ 1 h 11"/>
                    <a:gd name="T4" fmla="*/ 8 w 9"/>
                    <a:gd name="T5" fmla="*/ 0 h 11"/>
                    <a:gd name="T6" fmla="*/ 0 w 9"/>
                    <a:gd name="T7" fmla="*/ 9 h 11"/>
                    <a:gd name="T8" fmla="*/ 1 w 9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1">
                      <a:moveTo>
                        <a:pt x="1" y="10"/>
                      </a:moveTo>
                      <a:cubicBezTo>
                        <a:pt x="4" y="7"/>
                        <a:pt x="6" y="4"/>
                        <a:pt x="9" y="1"/>
                      </a:cubicBezTo>
                      <a:cubicBezTo>
                        <a:pt x="9" y="1"/>
                        <a:pt x="9" y="0"/>
                        <a:pt x="8" y="0"/>
                      </a:cubicBezTo>
                      <a:cubicBezTo>
                        <a:pt x="5" y="3"/>
                        <a:pt x="3" y="6"/>
                        <a:pt x="0" y="9"/>
                      </a:cubicBezTo>
                      <a:cubicBezTo>
                        <a:pt x="0" y="10"/>
                        <a:pt x="1" y="11"/>
                        <a:pt x="1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1" name="Freeform 126"/>
                <p:cNvSpPr/>
                <p:nvPr/>
              </p:nvSpPr>
              <p:spPr bwMode="auto">
                <a:xfrm>
                  <a:off x="1370013" y="2727326"/>
                  <a:ext cx="12700" cy="15875"/>
                </a:xfrm>
                <a:custGeom>
                  <a:avLst/>
                  <a:gdLst>
                    <a:gd name="T0" fmla="*/ 2 w 11"/>
                    <a:gd name="T1" fmla="*/ 14 h 15"/>
                    <a:gd name="T2" fmla="*/ 10 w 11"/>
                    <a:gd name="T3" fmla="*/ 2 h 15"/>
                    <a:gd name="T4" fmla="*/ 9 w 11"/>
                    <a:gd name="T5" fmla="*/ 1 h 15"/>
                    <a:gd name="T6" fmla="*/ 1 w 11"/>
                    <a:gd name="T7" fmla="*/ 14 h 15"/>
                    <a:gd name="T8" fmla="*/ 2 w 11"/>
                    <a:gd name="T9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5">
                      <a:moveTo>
                        <a:pt x="2" y="14"/>
                      </a:moveTo>
                      <a:cubicBezTo>
                        <a:pt x="4" y="10"/>
                        <a:pt x="7" y="6"/>
                        <a:pt x="10" y="2"/>
                      </a:cubicBezTo>
                      <a:cubicBezTo>
                        <a:pt x="11" y="1"/>
                        <a:pt x="9" y="0"/>
                        <a:pt x="9" y="1"/>
                      </a:cubicBezTo>
                      <a:cubicBezTo>
                        <a:pt x="6" y="5"/>
                        <a:pt x="3" y="9"/>
                        <a:pt x="1" y="14"/>
                      </a:cubicBezTo>
                      <a:cubicBezTo>
                        <a:pt x="0" y="14"/>
                        <a:pt x="2" y="15"/>
                        <a:pt x="2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2" name="Freeform 127"/>
                <p:cNvSpPr/>
                <p:nvPr/>
              </p:nvSpPr>
              <p:spPr bwMode="auto">
                <a:xfrm>
                  <a:off x="1374775" y="2725738"/>
                  <a:ext cx="9525" cy="17463"/>
                </a:xfrm>
                <a:custGeom>
                  <a:avLst/>
                  <a:gdLst>
                    <a:gd name="T0" fmla="*/ 1 w 9"/>
                    <a:gd name="T1" fmla="*/ 17 h 17"/>
                    <a:gd name="T2" fmla="*/ 9 w 9"/>
                    <a:gd name="T3" fmla="*/ 1 h 17"/>
                    <a:gd name="T4" fmla="*/ 8 w 9"/>
                    <a:gd name="T5" fmla="*/ 1 h 17"/>
                    <a:gd name="T6" fmla="*/ 0 w 9"/>
                    <a:gd name="T7" fmla="*/ 16 h 17"/>
                    <a:gd name="T8" fmla="*/ 1 w 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7">
                      <a:moveTo>
                        <a:pt x="1" y="17"/>
                      </a:moveTo>
                      <a:cubicBezTo>
                        <a:pt x="4" y="12"/>
                        <a:pt x="6" y="6"/>
                        <a:pt x="9" y="1"/>
                      </a:cubicBezTo>
                      <a:cubicBezTo>
                        <a:pt x="9" y="1"/>
                        <a:pt x="8" y="0"/>
                        <a:pt x="8" y="1"/>
                      </a:cubicBezTo>
                      <a:cubicBezTo>
                        <a:pt x="5" y="6"/>
                        <a:pt x="3" y="11"/>
                        <a:pt x="0" y="16"/>
                      </a:cubicBezTo>
                      <a:cubicBezTo>
                        <a:pt x="0" y="17"/>
                        <a:pt x="1" y="17"/>
                        <a:pt x="1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3" name="Freeform 128"/>
                <p:cNvSpPr/>
                <p:nvPr/>
              </p:nvSpPr>
              <p:spPr bwMode="auto">
                <a:xfrm>
                  <a:off x="1373188" y="2713038"/>
                  <a:ext cx="9525" cy="12700"/>
                </a:xfrm>
                <a:custGeom>
                  <a:avLst/>
                  <a:gdLst>
                    <a:gd name="T0" fmla="*/ 1 w 10"/>
                    <a:gd name="T1" fmla="*/ 13 h 13"/>
                    <a:gd name="T2" fmla="*/ 9 w 10"/>
                    <a:gd name="T3" fmla="*/ 2 h 13"/>
                    <a:gd name="T4" fmla="*/ 8 w 10"/>
                    <a:gd name="T5" fmla="*/ 1 h 13"/>
                    <a:gd name="T6" fmla="*/ 0 w 10"/>
                    <a:gd name="T7" fmla="*/ 12 h 13"/>
                    <a:gd name="T8" fmla="*/ 1 w 10"/>
                    <a:gd name="T9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3">
                      <a:moveTo>
                        <a:pt x="1" y="13"/>
                      </a:moveTo>
                      <a:cubicBezTo>
                        <a:pt x="3" y="8"/>
                        <a:pt x="6" y="5"/>
                        <a:pt x="9" y="2"/>
                      </a:cubicBezTo>
                      <a:cubicBezTo>
                        <a:pt x="10" y="1"/>
                        <a:pt x="9" y="0"/>
                        <a:pt x="8" y="1"/>
                      </a:cubicBezTo>
                      <a:cubicBezTo>
                        <a:pt x="5" y="4"/>
                        <a:pt x="1" y="8"/>
                        <a:pt x="0" y="12"/>
                      </a:cubicBezTo>
                      <a:cubicBezTo>
                        <a:pt x="0" y="13"/>
                        <a:pt x="1" y="13"/>
                        <a:pt x="1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4" name="Freeform 129"/>
                <p:cNvSpPr/>
                <p:nvPr/>
              </p:nvSpPr>
              <p:spPr bwMode="auto">
                <a:xfrm>
                  <a:off x="1370013" y="2709863"/>
                  <a:ext cx="12700" cy="14288"/>
                </a:xfrm>
                <a:custGeom>
                  <a:avLst/>
                  <a:gdLst>
                    <a:gd name="T0" fmla="*/ 2 w 12"/>
                    <a:gd name="T1" fmla="*/ 12 h 13"/>
                    <a:gd name="T2" fmla="*/ 11 w 12"/>
                    <a:gd name="T3" fmla="*/ 2 h 13"/>
                    <a:gd name="T4" fmla="*/ 10 w 12"/>
                    <a:gd name="T5" fmla="*/ 1 h 13"/>
                    <a:gd name="T6" fmla="*/ 1 w 12"/>
                    <a:gd name="T7" fmla="*/ 11 h 13"/>
                    <a:gd name="T8" fmla="*/ 2 w 12"/>
                    <a:gd name="T9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3">
                      <a:moveTo>
                        <a:pt x="2" y="12"/>
                      </a:moveTo>
                      <a:cubicBezTo>
                        <a:pt x="4" y="8"/>
                        <a:pt x="8" y="5"/>
                        <a:pt x="11" y="2"/>
                      </a:cubicBezTo>
                      <a:cubicBezTo>
                        <a:pt x="12" y="1"/>
                        <a:pt x="11" y="0"/>
                        <a:pt x="10" y="1"/>
                      </a:cubicBezTo>
                      <a:cubicBezTo>
                        <a:pt x="7" y="5"/>
                        <a:pt x="3" y="7"/>
                        <a:pt x="1" y="11"/>
                      </a:cubicBezTo>
                      <a:cubicBezTo>
                        <a:pt x="0" y="12"/>
                        <a:pt x="1" y="13"/>
                        <a:pt x="2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5" name="Freeform 130"/>
                <p:cNvSpPr/>
                <p:nvPr/>
              </p:nvSpPr>
              <p:spPr bwMode="auto">
                <a:xfrm>
                  <a:off x="1363663" y="2714626"/>
                  <a:ext cx="9525" cy="11113"/>
                </a:xfrm>
                <a:custGeom>
                  <a:avLst/>
                  <a:gdLst>
                    <a:gd name="T0" fmla="*/ 1 w 9"/>
                    <a:gd name="T1" fmla="*/ 9 h 10"/>
                    <a:gd name="T2" fmla="*/ 9 w 9"/>
                    <a:gd name="T3" fmla="*/ 2 h 10"/>
                    <a:gd name="T4" fmla="*/ 8 w 9"/>
                    <a:gd name="T5" fmla="*/ 1 h 10"/>
                    <a:gd name="T6" fmla="*/ 0 w 9"/>
                    <a:gd name="T7" fmla="*/ 8 h 10"/>
                    <a:gd name="T8" fmla="*/ 1 w 9"/>
                    <a:gd name="T9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0">
                      <a:moveTo>
                        <a:pt x="1" y="9"/>
                      </a:moveTo>
                      <a:cubicBezTo>
                        <a:pt x="3" y="6"/>
                        <a:pt x="6" y="4"/>
                        <a:pt x="9" y="2"/>
                      </a:cubicBezTo>
                      <a:cubicBezTo>
                        <a:pt x="9" y="1"/>
                        <a:pt x="8" y="0"/>
                        <a:pt x="8" y="1"/>
                      </a:cubicBezTo>
                      <a:cubicBezTo>
                        <a:pt x="5" y="3"/>
                        <a:pt x="2" y="6"/>
                        <a:pt x="0" y="8"/>
                      </a:cubicBezTo>
                      <a:cubicBezTo>
                        <a:pt x="0" y="9"/>
                        <a:pt x="1" y="10"/>
                        <a:pt x="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6" name="Freeform 131"/>
                <p:cNvSpPr/>
                <p:nvPr/>
              </p:nvSpPr>
              <p:spPr bwMode="auto">
                <a:xfrm>
                  <a:off x="1370013" y="2708276"/>
                  <a:ext cx="15875" cy="11113"/>
                </a:xfrm>
                <a:custGeom>
                  <a:avLst/>
                  <a:gdLst>
                    <a:gd name="T0" fmla="*/ 1 w 15"/>
                    <a:gd name="T1" fmla="*/ 11 h 11"/>
                    <a:gd name="T2" fmla="*/ 15 w 15"/>
                    <a:gd name="T3" fmla="*/ 2 h 11"/>
                    <a:gd name="T4" fmla="*/ 14 w 15"/>
                    <a:gd name="T5" fmla="*/ 1 h 11"/>
                    <a:gd name="T6" fmla="*/ 0 w 15"/>
                    <a:gd name="T7" fmla="*/ 10 h 11"/>
                    <a:gd name="T8" fmla="*/ 1 w 15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11">
                      <a:moveTo>
                        <a:pt x="1" y="11"/>
                      </a:moveTo>
                      <a:cubicBezTo>
                        <a:pt x="6" y="8"/>
                        <a:pt x="10" y="5"/>
                        <a:pt x="15" y="2"/>
                      </a:cubicBezTo>
                      <a:cubicBezTo>
                        <a:pt x="15" y="1"/>
                        <a:pt x="15" y="0"/>
                        <a:pt x="14" y="1"/>
                      </a:cubicBezTo>
                      <a:cubicBezTo>
                        <a:pt x="10" y="4"/>
                        <a:pt x="5" y="7"/>
                        <a:pt x="0" y="10"/>
                      </a:cubicBezTo>
                      <a:cubicBezTo>
                        <a:pt x="0" y="10"/>
                        <a:pt x="0" y="11"/>
                        <a:pt x="1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7" name="Freeform 132"/>
                <p:cNvSpPr/>
                <p:nvPr/>
              </p:nvSpPr>
              <p:spPr bwMode="auto">
                <a:xfrm>
                  <a:off x="1376363" y="2701926"/>
                  <a:ext cx="9525" cy="14288"/>
                </a:xfrm>
                <a:custGeom>
                  <a:avLst/>
                  <a:gdLst>
                    <a:gd name="T0" fmla="*/ 2 w 9"/>
                    <a:gd name="T1" fmla="*/ 13 h 14"/>
                    <a:gd name="T2" fmla="*/ 9 w 9"/>
                    <a:gd name="T3" fmla="*/ 1 h 14"/>
                    <a:gd name="T4" fmla="*/ 8 w 9"/>
                    <a:gd name="T5" fmla="*/ 1 h 14"/>
                    <a:gd name="T6" fmla="*/ 1 w 9"/>
                    <a:gd name="T7" fmla="*/ 12 h 14"/>
                    <a:gd name="T8" fmla="*/ 2 w 9"/>
                    <a:gd name="T9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4">
                      <a:moveTo>
                        <a:pt x="2" y="13"/>
                      </a:moveTo>
                      <a:cubicBezTo>
                        <a:pt x="4" y="9"/>
                        <a:pt x="7" y="5"/>
                        <a:pt x="9" y="1"/>
                      </a:cubicBezTo>
                      <a:cubicBezTo>
                        <a:pt x="9" y="0"/>
                        <a:pt x="8" y="0"/>
                        <a:pt x="8" y="1"/>
                      </a:cubicBezTo>
                      <a:cubicBezTo>
                        <a:pt x="6" y="5"/>
                        <a:pt x="3" y="8"/>
                        <a:pt x="1" y="12"/>
                      </a:cubicBezTo>
                      <a:cubicBezTo>
                        <a:pt x="0" y="13"/>
                        <a:pt x="1" y="14"/>
                        <a:pt x="2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8" name="Freeform 133"/>
                <p:cNvSpPr/>
                <p:nvPr/>
              </p:nvSpPr>
              <p:spPr bwMode="auto">
                <a:xfrm>
                  <a:off x="1377950" y="2703513"/>
                  <a:ext cx="7938" cy="20638"/>
                </a:xfrm>
                <a:custGeom>
                  <a:avLst/>
                  <a:gdLst>
                    <a:gd name="T0" fmla="*/ 7 w 8"/>
                    <a:gd name="T1" fmla="*/ 1 h 19"/>
                    <a:gd name="T2" fmla="*/ 0 w 8"/>
                    <a:gd name="T3" fmla="*/ 17 h 19"/>
                    <a:gd name="T4" fmla="*/ 1 w 8"/>
                    <a:gd name="T5" fmla="*/ 18 h 19"/>
                    <a:gd name="T6" fmla="*/ 8 w 8"/>
                    <a:gd name="T7" fmla="*/ 1 h 19"/>
                    <a:gd name="T8" fmla="*/ 7 w 8"/>
                    <a:gd name="T9" fmla="*/ 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9">
                      <a:moveTo>
                        <a:pt x="7" y="1"/>
                      </a:moveTo>
                      <a:cubicBezTo>
                        <a:pt x="7" y="7"/>
                        <a:pt x="3" y="12"/>
                        <a:pt x="0" y="17"/>
                      </a:cubicBezTo>
                      <a:cubicBezTo>
                        <a:pt x="0" y="18"/>
                        <a:pt x="1" y="19"/>
                        <a:pt x="1" y="18"/>
                      </a:cubicBezTo>
                      <a:cubicBezTo>
                        <a:pt x="5" y="13"/>
                        <a:pt x="8" y="7"/>
                        <a:pt x="8" y="1"/>
                      </a:cubicBezTo>
                      <a:cubicBezTo>
                        <a:pt x="8" y="0"/>
                        <a:pt x="7" y="0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9" name="Freeform 134"/>
                <p:cNvSpPr/>
                <p:nvPr/>
              </p:nvSpPr>
              <p:spPr bwMode="auto">
                <a:xfrm>
                  <a:off x="1379538" y="2703513"/>
                  <a:ext cx="9525" cy="22225"/>
                </a:xfrm>
                <a:custGeom>
                  <a:avLst/>
                  <a:gdLst>
                    <a:gd name="T0" fmla="*/ 7 w 9"/>
                    <a:gd name="T1" fmla="*/ 1 h 20"/>
                    <a:gd name="T2" fmla="*/ 0 w 9"/>
                    <a:gd name="T3" fmla="*/ 19 h 20"/>
                    <a:gd name="T4" fmla="*/ 2 w 9"/>
                    <a:gd name="T5" fmla="*/ 20 h 20"/>
                    <a:gd name="T6" fmla="*/ 9 w 9"/>
                    <a:gd name="T7" fmla="*/ 1 h 20"/>
                    <a:gd name="T8" fmla="*/ 7 w 9"/>
                    <a:gd name="T9" fmla="*/ 1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20">
                      <a:moveTo>
                        <a:pt x="7" y="1"/>
                      </a:moveTo>
                      <a:cubicBezTo>
                        <a:pt x="7" y="7"/>
                        <a:pt x="3" y="13"/>
                        <a:pt x="0" y="19"/>
                      </a:cubicBezTo>
                      <a:cubicBezTo>
                        <a:pt x="0" y="20"/>
                        <a:pt x="1" y="20"/>
                        <a:pt x="2" y="20"/>
                      </a:cubicBezTo>
                      <a:cubicBezTo>
                        <a:pt x="5" y="14"/>
                        <a:pt x="8" y="7"/>
                        <a:pt x="9" y="1"/>
                      </a:cubicBezTo>
                      <a:cubicBezTo>
                        <a:pt x="9" y="0"/>
                        <a:pt x="7" y="0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0" name="Freeform 135"/>
                <p:cNvSpPr/>
                <p:nvPr/>
              </p:nvSpPr>
              <p:spPr bwMode="auto">
                <a:xfrm>
                  <a:off x="1384300" y="2703513"/>
                  <a:ext cx="7938" cy="19050"/>
                </a:xfrm>
                <a:custGeom>
                  <a:avLst/>
                  <a:gdLst>
                    <a:gd name="T0" fmla="*/ 5 w 7"/>
                    <a:gd name="T1" fmla="*/ 2 h 19"/>
                    <a:gd name="T2" fmla="*/ 6 w 7"/>
                    <a:gd name="T3" fmla="*/ 1 h 19"/>
                    <a:gd name="T4" fmla="*/ 5 w 7"/>
                    <a:gd name="T5" fmla="*/ 2 h 19"/>
                    <a:gd name="T6" fmla="*/ 4 w 7"/>
                    <a:gd name="T7" fmla="*/ 9 h 19"/>
                    <a:gd name="T8" fmla="*/ 2 w 7"/>
                    <a:gd name="T9" fmla="*/ 14 h 19"/>
                    <a:gd name="T10" fmla="*/ 1 w 7"/>
                    <a:gd name="T11" fmla="*/ 16 h 19"/>
                    <a:gd name="T12" fmla="*/ 0 w 7"/>
                    <a:gd name="T13" fmla="*/ 18 h 19"/>
                    <a:gd name="T14" fmla="*/ 1 w 7"/>
                    <a:gd name="T15" fmla="*/ 18 h 19"/>
                    <a:gd name="T16" fmla="*/ 0 w 7"/>
                    <a:gd name="T17" fmla="*/ 17 h 19"/>
                    <a:gd name="T18" fmla="*/ 0 w 7"/>
                    <a:gd name="T19" fmla="*/ 18 h 19"/>
                    <a:gd name="T20" fmla="*/ 0 w 7"/>
                    <a:gd name="T21" fmla="*/ 19 h 19"/>
                    <a:gd name="T22" fmla="*/ 1 w 7"/>
                    <a:gd name="T23" fmla="*/ 19 h 19"/>
                    <a:gd name="T24" fmla="*/ 1 w 7"/>
                    <a:gd name="T25" fmla="*/ 19 h 19"/>
                    <a:gd name="T26" fmla="*/ 3 w 7"/>
                    <a:gd name="T27" fmla="*/ 13 h 19"/>
                    <a:gd name="T28" fmla="*/ 6 w 7"/>
                    <a:gd name="T29" fmla="*/ 5 h 19"/>
                    <a:gd name="T30" fmla="*/ 5 w 7"/>
                    <a:gd name="T31" fmla="*/ 1 h 19"/>
                    <a:gd name="T32" fmla="*/ 4 w 7"/>
                    <a:gd name="T33" fmla="*/ 1 h 19"/>
                    <a:gd name="T34" fmla="*/ 4 w 7"/>
                    <a:gd name="T35" fmla="*/ 2 h 19"/>
                    <a:gd name="T36" fmla="*/ 5 w 7"/>
                    <a:gd name="T37" fmla="*/ 2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" h="19">
                      <a:moveTo>
                        <a:pt x="5" y="2"/>
                      </a:moveTo>
                      <a:cubicBezTo>
                        <a:pt x="6" y="2"/>
                        <a:pt x="5" y="2"/>
                        <a:pt x="6" y="1"/>
                      </a:cubicBezTo>
                      <a:cubicBezTo>
                        <a:pt x="5" y="1"/>
                        <a:pt x="5" y="1"/>
                        <a:pt x="5" y="2"/>
                      </a:cubicBezTo>
                      <a:cubicBezTo>
                        <a:pt x="6" y="3"/>
                        <a:pt x="4" y="7"/>
                        <a:pt x="4" y="9"/>
                      </a:cubicBezTo>
                      <a:cubicBezTo>
                        <a:pt x="3" y="11"/>
                        <a:pt x="2" y="12"/>
                        <a:pt x="2" y="14"/>
                      </a:cubicBezTo>
                      <a:cubicBezTo>
                        <a:pt x="1" y="15"/>
                        <a:pt x="1" y="16"/>
                        <a:pt x="1" y="16"/>
                      </a:cubicBezTo>
                      <a:cubicBezTo>
                        <a:pt x="1" y="17"/>
                        <a:pt x="0" y="17"/>
                        <a:pt x="0" y="18"/>
                      </a:cubicBezTo>
                      <a:cubicBezTo>
                        <a:pt x="0" y="18"/>
                        <a:pt x="1" y="19"/>
                        <a:pt x="1" y="18"/>
                      </a:cubicBezTo>
                      <a:cubicBezTo>
                        <a:pt x="1" y="17"/>
                        <a:pt x="0" y="16"/>
                        <a:pt x="0" y="17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2" y="17"/>
                        <a:pt x="3" y="15"/>
                        <a:pt x="3" y="13"/>
                      </a:cubicBezTo>
                      <a:cubicBezTo>
                        <a:pt x="5" y="11"/>
                        <a:pt x="5" y="8"/>
                        <a:pt x="6" y="5"/>
                      </a:cubicBezTo>
                      <a:cubicBezTo>
                        <a:pt x="6" y="4"/>
                        <a:pt x="7" y="2"/>
                        <a:pt x="5" y="1"/>
                      </a:cubicBezTo>
                      <a:cubicBezTo>
                        <a:pt x="5" y="0"/>
                        <a:pt x="5" y="0"/>
                        <a:pt x="4" y="1"/>
                      </a:cubicBezTo>
                      <a:cubicBezTo>
                        <a:pt x="4" y="1"/>
                        <a:pt x="4" y="2"/>
                        <a:pt x="4" y="2"/>
                      </a:cubicBezTo>
                      <a:cubicBezTo>
                        <a:pt x="4" y="2"/>
                        <a:pt x="5" y="3"/>
                        <a:pt x="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1" name="Freeform 136"/>
                <p:cNvSpPr/>
                <p:nvPr/>
              </p:nvSpPr>
              <p:spPr bwMode="auto">
                <a:xfrm>
                  <a:off x="1385888" y="2705101"/>
                  <a:ext cx="7938" cy="19050"/>
                </a:xfrm>
                <a:custGeom>
                  <a:avLst/>
                  <a:gdLst>
                    <a:gd name="T0" fmla="*/ 5 w 7"/>
                    <a:gd name="T1" fmla="*/ 1 h 18"/>
                    <a:gd name="T2" fmla="*/ 0 w 7"/>
                    <a:gd name="T3" fmla="*/ 17 h 18"/>
                    <a:gd name="T4" fmla="*/ 2 w 7"/>
                    <a:gd name="T5" fmla="*/ 17 h 18"/>
                    <a:gd name="T6" fmla="*/ 6 w 7"/>
                    <a:gd name="T7" fmla="*/ 1 h 18"/>
                    <a:gd name="T8" fmla="*/ 5 w 7"/>
                    <a:gd name="T9" fmla="*/ 1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8">
                      <a:moveTo>
                        <a:pt x="5" y="1"/>
                      </a:moveTo>
                      <a:cubicBezTo>
                        <a:pt x="5" y="6"/>
                        <a:pt x="2" y="12"/>
                        <a:pt x="0" y="17"/>
                      </a:cubicBezTo>
                      <a:cubicBezTo>
                        <a:pt x="0" y="18"/>
                        <a:pt x="1" y="18"/>
                        <a:pt x="2" y="17"/>
                      </a:cubicBezTo>
                      <a:cubicBezTo>
                        <a:pt x="3" y="12"/>
                        <a:pt x="7" y="7"/>
                        <a:pt x="6" y="1"/>
                      </a:cubicBezTo>
                      <a:cubicBezTo>
                        <a:pt x="6" y="0"/>
                        <a:pt x="5" y="0"/>
                        <a:pt x="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2" name="Freeform 137"/>
                <p:cNvSpPr/>
                <p:nvPr/>
              </p:nvSpPr>
              <p:spPr bwMode="auto">
                <a:xfrm>
                  <a:off x="1389063" y="2705101"/>
                  <a:ext cx="6350" cy="20638"/>
                </a:xfrm>
                <a:custGeom>
                  <a:avLst/>
                  <a:gdLst>
                    <a:gd name="T0" fmla="*/ 5 w 7"/>
                    <a:gd name="T1" fmla="*/ 1 h 19"/>
                    <a:gd name="T2" fmla="*/ 1 w 7"/>
                    <a:gd name="T3" fmla="*/ 17 h 19"/>
                    <a:gd name="T4" fmla="*/ 2 w 7"/>
                    <a:gd name="T5" fmla="*/ 18 h 19"/>
                    <a:gd name="T6" fmla="*/ 5 w 7"/>
                    <a:gd name="T7" fmla="*/ 11 h 19"/>
                    <a:gd name="T8" fmla="*/ 7 w 7"/>
                    <a:gd name="T9" fmla="*/ 1 h 19"/>
                    <a:gd name="T10" fmla="*/ 5 w 7"/>
                    <a:gd name="T11" fmla="*/ 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" h="19">
                      <a:moveTo>
                        <a:pt x="5" y="1"/>
                      </a:moveTo>
                      <a:cubicBezTo>
                        <a:pt x="5" y="6"/>
                        <a:pt x="4" y="13"/>
                        <a:pt x="1" y="17"/>
                      </a:cubicBezTo>
                      <a:cubicBezTo>
                        <a:pt x="0" y="18"/>
                        <a:pt x="1" y="19"/>
                        <a:pt x="2" y="18"/>
                      </a:cubicBezTo>
                      <a:cubicBezTo>
                        <a:pt x="3" y="16"/>
                        <a:pt x="4" y="13"/>
                        <a:pt x="5" y="11"/>
                      </a:cubicBezTo>
                      <a:cubicBezTo>
                        <a:pt x="6" y="8"/>
                        <a:pt x="7" y="4"/>
                        <a:pt x="7" y="1"/>
                      </a:cubicBezTo>
                      <a:cubicBezTo>
                        <a:pt x="7" y="0"/>
                        <a:pt x="5" y="0"/>
                        <a:pt x="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3" name="Freeform 138"/>
                <p:cNvSpPr/>
                <p:nvPr/>
              </p:nvSpPr>
              <p:spPr bwMode="auto">
                <a:xfrm>
                  <a:off x="1389063" y="2706688"/>
                  <a:ext cx="7938" cy="19050"/>
                </a:xfrm>
                <a:custGeom>
                  <a:avLst/>
                  <a:gdLst>
                    <a:gd name="T0" fmla="*/ 5 w 7"/>
                    <a:gd name="T1" fmla="*/ 1 h 17"/>
                    <a:gd name="T2" fmla="*/ 1 w 7"/>
                    <a:gd name="T3" fmla="*/ 15 h 17"/>
                    <a:gd name="T4" fmla="*/ 2 w 7"/>
                    <a:gd name="T5" fmla="*/ 16 h 17"/>
                    <a:gd name="T6" fmla="*/ 7 w 7"/>
                    <a:gd name="T7" fmla="*/ 1 h 17"/>
                    <a:gd name="T8" fmla="*/ 5 w 7"/>
                    <a:gd name="T9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7">
                      <a:moveTo>
                        <a:pt x="5" y="1"/>
                      </a:moveTo>
                      <a:cubicBezTo>
                        <a:pt x="6" y="6"/>
                        <a:pt x="3" y="11"/>
                        <a:pt x="1" y="15"/>
                      </a:cubicBezTo>
                      <a:cubicBezTo>
                        <a:pt x="0" y="16"/>
                        <a:pt x="2" y="17"/>
                        <a:pt x="2" y="16"/>
                      </a:cubicBezTo>
                      <a:cubicBezTo>
                        <a:pt x="5" y="12"/>
                        <a:pt x="7" y="6"/>
                        <a:pt x="7" y="1"/>
                      </a:cubicBezTo>
                      <a:cubicBezTo>
                        <a:pt x="7" y="0"/>
                        <a:pt x="5" y="0"/>
                        <a:pt x="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4" name="Freeform 139"/>
                <p:cNvSpPr/>
                <p:nvPr/>
              </p:nvSpPr>
              <p:spPr bwMode="auto">
                <a:xfrm>
                  <a:off x="1389063" y="2708276"/>
                  <a:ext cx="11113" cy="20638"/>
                </a:xfrm>
                <a:custGeom>
                  <a:avLst/>
                  <a:gdLst>
                    <a:gd name="T0" fmla="*/ 9 w 11"/>
                    <a:gd name="T1" fmla="*/ 1 h 19"/>
                    <a:gd name="T2" fmla="*/ 0 w 11"/>
                    <a:gd name="T3" fmla="*/ 17 h 19"/>
                    <a:gd name="T4" fmla="*/ 1 w 11"/>
                    <a:gd name="T5" fmla="*/ 18 h 19"/>
                    <a:gd name="T6" fmla="*/ 11 w 11"/>
                    <a:gd name="T7" fmla="*/ 1 h 19"/>
                    <a:gd name="T8" fmla="*/ 9 w 11"/>
                    <a:gd name="T9" fmla="*/ 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9">
                      <a:moveTo>
                        <a:pt x="9" y="1"/>
                      </a:moveTo>
                      <a:cubicBezTo>
                        <a:pt x="9" y="7"/>
                        <a:pt x="5" y="13"/>
                        <a:pt x="0" y="17"/>
                      </a:cubicBezTo>
                      <a:cubicBezTo>
                        <a:pt x="0" y="18"/>
                        <a:pt x="1" y="19"/>
                        <a:pt x="1" y="18"/>
                      </a:cubicBezTo>
                      <a:cubicBezTo>
                        <a:pt x="6" y="14"/>
                        <a:pt x="10" y="8"/>
                        <a:pt x="11" y="1"/>
                      </a:cubicBezTo>
                      <a:cubicBezTo>
                        <a:pt x="11" y="0"/>
                        <a:pt x="9" y="0"/>
                        <a:pt x="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5" name="Freeform 140"/>
                <p:cNvSpPr/>
                <p:nvPr/>
              </p:nvSpPr>
              <p:spPr bwMode="auto">
                <a:xfrm>
                  <a:off x="1373188" y="2714626"/>
                  <a:ext cx="17463" cy="33338"/>
                </a:xfrm>
                <a:custGeom>
                  <a:avLst/>
                  <a:gdLst>
                    <a:gd name="T0" fmla="*/ 16 w 17"/>
                    <a:gd name="T1" fmla="*/ 3 h 31"/>
                    <a:gd name="T2" fmla="*/ 6 w 17"/>
                    <a:gd name="T3" fmla="*/ 11 h 31"/>
                    <a:gd name="T4" fmla="*/ 12 w 17"/>
                    <a:gd name="T5" fmla="*/ 3 h 31"/>
                    <a:gd name="T6" fmla="*/ 3 w 17"/>
                    <a:gd name="T7" fmla="*/ 11 h 31"/>
                    <a:gd name="T8" fmla="*/ 9 w 17"/>
                    <a:gd name="T9" fmla="*/ 3 h 31"/>
                    <a:gd name="T10" fmla="*/ 6 w 17"/>
                    <a:gd name="T11" fmla="*/ 5 h 31"/>
                    <a:gd name="T12" fmla="*/ 11 w 17"/>
                    <a:gd name="T13" fmla="*/ 3 h 31"/>
                    <a:gd name="T14" fmla="*/ 4 w 17"/>
                    <a:gd name="T15" fmla="*/ 15 h 31"/>
                    <a:gd name="T16" fmla="*/ 11 w 17"/>
                    <a:gd name="T17" fmla="*/ 12 h 31"/>
                    <a:gd name="T18" fmla="*/ 1 w 17"/>
                    <a:gd name="T19" fmla="*/ 22 h 31"/>
                    <a:gd name="T20" fmla="*/ 12 w 17"/>
                    <a:gd name="T21" fmla="*/ 12 h 31"/>
                    <a:gd name="T22" fmla="*/ 5 w 17"/>
                    <a:gd name="T23" fmla="*/ 22 h 31"/>
                    <a:gd name="T24" fmla="*/ 7 w 17"/>
                    <a:gd name="T25" fmla="*/ 21 h 31"/>
                    <a:gd name="T26" fmla="*/ 4 w 17"/>
                    <a:gd name="T27" fmla="*/ 27 h 31"/>
                    <a:gd name="T28" fmla="*/ 9 w 17"/>
                    <a:gd name="T29" fmla="*/ 21 h 31"/>
                    <a:gd name="T30" fmla="*/ 4 w 17"/>
                    <a:gd name="T31" fmla="*/ 29 h 31"/>
                    <a:gd name="T32" fmla="*/ 6 w 17"/>
                    <a:gd name="T33" fmla="*/ 30 h 31"/>
                    <a:gd name="T34" fmla="*/ 9 w 17"/>
                    <a:gd name="T35" fmla="*/ 26 h 31"/>
                    <a:gd name="T36" fmla="*/ 6 w 17"/>
                    <a:gd name="T37" fmla="*/ 30 h 31"/>
                    <a:gd name="T38" fmla="*/ 9 w 17"/>
                    <a:gd name="T39" fmla="*/ 23 h 31"/>
                    <a:gd name="T40" fmla="*/ 5 w 17"/>
                    <a:gd name="T41" fmla="*/ 28 h 31"/>
                    <a:gd name="T42" fmla="*/ 9 w 17"/>
                    <a:gd name="T43" fmla="*/ 21 h 31"/>
                    <a:gd name="T44" fmla="*/ 5 w 17"/>
                    <a:gd name="T45" fmla="*/ 27 h 31"/>
                    <a:gd name="T46" fmla="*/ 7 w 17"/>
                    <a:gd name="T47" fmla="*/ 21 h 31"/>
                    <a:gd name="T48" fmla="*/ 5 w 17"/>
                    <a:gd name="T49" fmla="*/ 22 h 31"/>
                    <a:gd name="T50" fmla="*/ 12 w 17"/>
                    <a:gd name="T51" fmla="*/ 11 h 31"/>
                    <a:gd name="T52" fmla="*/ 1 w 17"/>
                    <a:gd name="T53" fmla="*/ 21 h 31"/>
                    <a:gd name="T54" fmla="*/ 11 w 17"/>
                    <a:gd name="T55" fmla="*/ 11 h 31"/>
                    <a:gd name="T56" fmla="*/ 4 w 17"/>
                    <a:gd name="T57" fmla="*/ 15 h 31"/>
                    <a:gd name="T58" fmla="*/ 14 w 17"/>
                    <a:gd name="T59" fmla="*/ 1 h 31"/>
                    <a:gd name="T60" fmla="*/ 6 w 17"/>
                    <a:gd name="T61" fmla="*/ 5 h 31"/>
                    <a:gd name="T62" fmla="*/ 9 w 17"/>
                    <a:gd name="T63" fmla="*/ 4 h 31"/>
                    <a:gd name="T64" fmla="*/ 3 w 17"/>
                    <a:gd name="T65" fmla="*/ 11 h 31"/>
                    <a:gd name="T66" fmla="*/ 12 w 17"/>
                    <a:gd name="T67" fmla="*/ 4 h 31"/>
                    <a:gd name="T68" fmla="*/ 6 w 17"/>
                    <a:gd name="T69" fmla="*/ 11 h 31"/>
                    <a:gd name="T70" fmla="*/ 16 w 17"/>
                    <a:gd name="T71" fmla="*/ 3 h 31"/>
                    <a:gd name="T72" fmla="*/ 9 w 17"/>
                    <a:gd name="T73" fmla="*/ 1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7" h="31">
                      <a:moveTo>
                        <a:pt x="10" y="12"/>
                      </a:moveTo>
                      <a:cubicBezTo>
                        <a:pt x="13" y="9"/>
                        <a:pt x="15" y="6"/>
                        <a:pt x="16" y="3"/>
                      </a:cubicBezTo>
                      <a:cubicBezTo>
                        <a:pt x="17" y="2"/>
                        <a:pt x="16" y="2"/>
                        <a:pt x="15" y="2"/>
                      </a:cubicBezTo>
                      <a:cubicBezTo>
                        <a:pt x="12" y="5"/>
                        <a:pt x="9" y="8"/>
                        <a:pt x="6" y="11"/>
                      </a:cubicBezTo>
                      <a:cubicBezTo>
                        <a:pt x="7" y="11"/>
                        <a:pt x="7" y="11"/>
                        <a:pt x="7" y="12"/>
                      </a:cubicBezTo>
                      <a:cubicBezTo>
                        <a:pt x="9" y="9"/>
                        <a:pt x="11" y="6"/>
                        <a:pt x="12" y="3"/>
                      </a:cubicBezTo>
                      <a:cubicBezTo>
                        <a:pt x="12" y="3"/>
                        <a:pt x="12" y="2"/>
                        <a:pt x="11" y="3"/>
                      </a:cubicBezTo>
                      <a:cubicBezTo>
                        <a:pt x="8" y="5"/>
                        <a:pt x="6" y="8"/>
                        <a:pt x="3" y="11"/>
                      </a:cubicBezTo>
                      <a:cubicBezTo>
                        <a:pt x="4" y="11"/>
                        <a:pt x="4" y="12"/>
                        <a:pt x="4" y="12"/>
                      </a:cubicBezTo>
                      <a:cubicBezTo>
                        <a:pt x="6" y="9"/>
                        <a:pt x="8" y="6"/>
                        <a:pt x="9" y="3"/>
                      </a:cubicBezTo>
                      <a:cubicBezTo>
                        <a:pt x="10" y="3"/>
                        <a:pt x="9" y="2"/>
                        <a:pt x="8" y="3"/>
                      </a:cubicBezTo>
                      <a:cubicBezTo>
                        <a:pt x="7" y="4"/>
                        <a:pt x="6" y="4"/>
                        <a:pt x="6" y="5"/>
                      </a:cubicBezTo>
                      <a:cubicBezTo>
                        <a:pt x="5" y="6"/>
                        <a:pt x="6" y="7"/>
                        <a:pt x="6" y="6"/>
                      </a:cubicBezTo>
                      <a:cubicBezTo>
                        <a:pt x="8" y="5"/>
                        <a:pt x="10" y="4"/>
                        <a:pt x="11" y="3"/>
                      </a:cubicBezTo>
                      <a:cubicBezTo>
                        <a:pt x="15" y="1"/>
                        <a:pt x="11" y="5"/>
                        <a:pt x="11" y="6"/>
                      </a:cubicBezTo>
                      <a:cubicBezTo>
                        <a:pt x="9" y="9"/>
                        <a:pt x="6" y="12"/>
                        <a:pt x="4" y="15"/>
                      </a:cubicBezTo>
                      <a:cubicBezTo>
                        <a:pt x="4" y="15"/>
                        <a:pt x="4" y="16"/>
                        <a:pt x="5" y="16"/>
                      </a:cubicBezTo>
                      <a:cubicBezTo>
                        <a:pt x="7" y="14"/>
                        <a:pt x="9" y="13"/>
                        <a:pt x="11" y="12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7" y="15"/>
                        <a:pt x="3" y="18"/>
                        <a:pt x="1" y="22"/>
                      </a:cubicBezTo>
                      <a:cubicBezTo>
                        <a:pt x="0" y="22"/>
                        <a:pt x="1" y="23"/>
                        <a:pt x="2" y="22"/>
                      </a:cubicBezTo>
                      <a:cubicBezTo>
                        <a:pt x="6" y="19"/>
                        <a:pt x="8" y="15"/>
                        <a:pt x="12" y="12"/>
                      </a:cubicBezTo>
                      <a:cubicBezTo>
                        <a:pt x="12" y="11"/>
                        <a:pt x="11" y="11"/>
                        <a:pt x="11" y="11"/>
                      </a:cubicBezTo>
                      <a:cubicBezTo>
                        <a:pt x="8" y="14"/>
                        <a:pt x="6" y="18"/>
                        <a:pt x="5" y="22"/>
                      </a:cubicBezTo>
                      <a:cubicBezTo>
                        <a:pt x="4" y="23"/>
                        <a:pt x="5" y="23"/>
                        <a:pt x="6" y="23"/>
                      </a:cubicBezTo>
                      <a:cubicBezTo>
                        <a:pt x="6" y="22"/>
                        <a:pt x="6" y="22"/>
                        <a:pt x="7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5" y="23"/>
                        <a:pt x="5" y="25"/>
                        <a:pt x="4" y="27"/>
                      </a:cubicBezTo>
                      <a:cubicBezTo>
                        <a:pt x="4" y="27"/>
                        <a:pt x="5" y="28"/>
                        <a:pt x="6" y="27"/>
                      </a:cubicBezTo>
                      <a:cubicBezTo>
                        <a:pt x="7" y="25"/>
                        <a:pt x="8" y="23"/>
                        <a:pt x="9" y="21"/>
                      </a:cubicBezTo>
                      <a:cubicBezTo>
                        <a:pt x="8" y="21"/>
                        <a:pt x="8" y="21"/>
                        <a:pt x="7" y="21"/>
                      </a:cubicBezTo>
                      <a:cubicBezTo>
                        <a:pt x="6" y="23"/>
                        <a:pt x="5" y="26"/>
                        <a:pt x="4" y="29"/>
                      </a:cubicBezTo>
                      <a:cubicBezTo>
                        <a:pt x="4" y="29"/>
                        <a:pt x="5" y="30"/>
                        <a:pt x="6" y="29"/>
                      </a:cubicBezTo>
                      <a:cubicBezTo>
                        <a:pt x="7" y="26"/>
                        <a:pt x="9" y="25"/>
                        <a:pt x="6" y="30"/>
                      </a:cubicBezTo>
                      <a:cubicBezTo>
                        <a:pt x="6" y="30"/>
                        <a:pt x="7" y="30"/>
                        <a:pt x="7" y="30"/>
                      </a:cubicBezTo>
                      <a:cubicBezTo>
                        <a:pt x="8" y="29"/>
                        <a:pt x="8" y="27"/>
                        <a:pt x="9" y="26"/>
                      </a:cubicBezTo>
                      <a:cubicBezTo>
                        <a:pt x="10" y="25"/>
                        <a:pt x="8" y="24"/>
                        <a:pt x="8" y="25"/>
                      </a:cubicBezTo>
                      <a:cubicBezTo>
                        <a:pt x="7" y="27"/>
                        <a:pt x="7" y="28"/>
                        <a:pt x="6" y="30"/>
                      </a:cubicBezTo>
                      <a:cubicBezTo>
                        <a:pt x="6" y="31"/>
                        <a:pt x="7" y="31"/>
                        <a:pt x="7" y="30"/>
                      </a:cubicBezTo>
                      <a:cubicBezTo>
                        <a:pt x="8" y="28"/>
                        <a:pt x="9" y="26"/>
                        <a:pt x="9" y="23"/>
                      </a:cubicBezTo>
                      <a:cubicBezTo>
                        <a:pt x="9" y="23"/>
                        <a:pt x="9" y="23"/>
                        <a:pt x="8" y="23"/>
                      </a:cubicBezTo>
                      <a:cubicBezTo>
                        <a:pt x="6" y="25"/>
                        <a:pt x="5" y="26"/>
                        <a:pt x="5" y="28"/>
                      </a:cubicBezTo>
                      <a:cubicBezTo>
                        <a:pt x="5" y="29"/>
                        <a:pt x="5" y="29"/>
                        <a:pt x="6" y="29"/>
                      </a:cubicBezTo>
                      <a:cubicBezTo>
                        <a:pt x="7" y="26"/>
                        <a:pt x="8" y="24"/>
                        <a:pt x="9" y="21"/>
                      </a:cubicBezTo>
                      <a:cubicBezTo>
                        <a:pt x="9" y="20"/>
                        <a:pt x="8" y="20"/>
                        <a:pt x="8" y="21"/>
                      </a:cubicBezTo>
                      <a:cubicBezTo>
                        <a:pt x="7" y="23"/>
                        <a:pt x="6" y="25"/>
                        <a:pt x="5" y="27"/>
                      </a:cubicBezTo>
                      <a:cubicBezTo>
                        <a:pt x="5" y="27"/>
                        <a:pt x="5" y="27"/>
                        <a:pt x="6" y="27"/>
                      </a:cubicBezTo>
                      <a:cubicBezTo>
                        <a:pt x="6" y="25"/>
                        <a:pt x="7" y="23"/>
                        <a:pt x="7" y="21"/>
                      </a:cubicBezTo>
                      <a:cubicBezTo>
                        <a:pt x="7" y="20"/>
                        <a:pt x="6" y="20"/>
                        <a:pt x="6" y="20"/>
                      </a:cubicBezTo>
                      <a:cubicBezTo>
                        <a:pt x="5" y="21"/>
                        <a:pt x="5" y="21"/>
                        <a:pt x="5" y="22"/>
                      </a:cubicBezTo>
                      <a:cubicBezTo>
                        <a:pt x="5" y="22"/>
                        <a:pt x="6" y="22"/>
                        <a:pt x="6" y="23"/>
                      </a:cubicBezTo>
                      <a:cubicBezTo>
                        <a:pt x="7" y="18"/>
                        <a:pt x="9" y="15"/>
                        <a:pt x="12" y="11"/>
                      </a:cubicBezTo>
                      <a:cubicBezTo>
                        <a:pt x="12" y="11"/>
                        <a:pt x="11" y="10"/>
                        <a:pt x="11" y="11"/>
                      </a:cubicBezTo>
                      <a:cubicBezTo>
                        <a:pt x="8" y="14"/>
                        <a:pt x="5" y="18"/>
                        <a:pt x="1" y="21"/>
                      </a:cubicBezTo>
                      <a:cubicBezTo>
                        <a:pt x="1" y="22"/>
                        <a:pt x="2" y="22"/>
                        <a:pt x="2" y="22"/>
                      </a:cubicBezTo>
                      <a:cubicBezTo>
                        <a:pt x="5" y="18"/>
                        <a:pt x="8" y="15"/>
                        <a:pt x="11" y="11"/>
                      </a:cubicBezTo>
                      <a:cubicBezTo>
                        <a:pt x="11" y="11"/>
                        <a:pt x="10" y="10"/>
                        <a:pt x="10" y="10"/>
                      </a:cubicBezTo>
                      <a:cubicBezTo>
                        <a:pt x="8" y="12"/>
                        <a:pt x="6" y="13"/>
                        <a:pt x="4" y="15"/>
                      </a:cubicBezTo>
                      <a:cubicBezTo>
                        <a:pt x="4" y="15"/>
                        <a:pt x="5" y="15"/>
                        <a:pt x="5" y="15"/>
                      </a:cubicBezTo>
                      <a:cubicBezTo>
                        <a:pt x="8" y="11"/>
                        <a:pt x="12" y="6"/>
                        <a:pt x="14" y="1"/>
                      </a:cubicBezTo>
                      <a:cubicBezTo>
                        <a:pt x="15" y="0"/>
                        <a:pt x="14" y="0"/>
                        <a:pt x="13" y="0"/>
                      </a:cubicBezTo>
                      <a:cubicBezTo>
                        <a:pt x="11" y="2"/>
                        <a:pt x="8" y="4"/>
                        <a:pt x="6" y="5"/>
                      </a:cubicBezTo>
                      <a:cubicBezTo>
                        <a:pt x="6" y="5"/>
                        <a:pt x="6" y="6"/>
                        <a:pt x="7" y="6"/>
                      </a:cubicBezTo>
                      <a:cubicBezTo>
                        <a:pt x="7" y="5"/>
                        <a:pt x="8" y="4"/>
                        <a:pt x="9" y="4"/>
                      </a:cubicBezTo>
                      <a:cubicBezTo>
                        <a:pt x="9" y="3"/>
                        <a:pt x="8" y="3"/>
                        <a:pt x="8" y="3"/>
                      </a:cubicBezTo>
                      <a:cubicBezTo>
                        <a:pt x="7" y="6"/>
                        <a:pt x="5" y="9"/>
                        <a:pt x="3" y="11"/>
                      </a:cubicBezTo>
                      <a:cubicBezTo>
                        <a:pt x="3" y="12"/>
                        <a:pt x="4" y="13"/>
                        <a:pt x="4" y="12"/>
                      </a:cubicBezTo>
                      <a:cubicBezTo>
                        <a:pt x="7" y="9"/>
                        <a:pt x="9" y="6"/>
                        <a:pt x="12" y="4"/>
                      </a:cubicBezTo>
                      <a:cubicBezTo>
                        <a:pt x="12" y="3"/>
                        <a:pt x="11" y="3"/>
                        <a:pt x="11" y="3"/>
                      </a:cubicBezTo>
                      <a:cubicBezTo>
                        <a:pt x="9" y="6"/>
                        <a:pt x="8" y="8"/>
                        <a:pt x="6" y="11"/>
                      </a:cubicBezTo>
                      <a:cubicBezTo>
                        <a:pt x="6" y="12"/>
                        <a:pt x="7" y="12"/>
                        <a:pt x="7" y="12"/>
                      </a:cubicBezTo>
                      <a:cubicBezTo>
                        <a:pt x="10" y="9"/>
                        <a:pt x="13" y="6"/>
                        <a:pt x="16" y="3"/>
                      </a:cubicBezTo>
                      <a:cubicBezTo>
                        <a:pt x="16" y="3"/>
                        <a:pt x="15" y="3"/>
                        <a:pt x="15" y="2"/>
                      </a:cubicBezTo>
                      <a:cubicBezTo>
                        <a:pt x="14" y="6"/>
                        <a:pt x="12" y="8"/>
                        <a:pt x="9" y="11"/>
                      </a:cubicBezTo>
                      <a:cubicBezTo>
                        <a:pt x="9" y="12"/>
                        <a:pt x="10" y="13"/>
                        <a:pt x="10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6" name="Freeform 141"/>
                <p:cNvSpPr/>
                <p:nvPr/>
              </p:nvSpPr>
              <p:spPr bwMode="auto">
                <a:xfrm>
                  <a:off x="1376363" y="2722563"/>
                  <a:ext cx="12700" cy="31750"/>
                </a:xfrm>
                <a:custGeom>
                  <a:avLst/>
                  <a:gdLst>
                    <a:gd name="T0" fmla="*/ 7 w 12"/>
                    <a:gd name="T1" fmla="*/ 15 h 31"/>
                    <a:gd name="T2" fmla="*/ 6 w 12"/>
                    <a:gd name="T3" fmla="*/ 25 h 31"/>
                    <a:gd name="T4" fmla="*/ 7 w 12"/>
                    <a:gd name="T5" fmla="*/ 25 h 31"/>
                    <a:gd name="T6" fmla="*/ 8 w 12"/>
                    <a:gd name="T7" fmla="*/ 24 h 31"/>
                    <a:gd name="T8" fmla="*/ 5 w 12"/>
                    <a:gd name="T9" fmla="*/ 30 h 31"/>
                    <a:gd name="T10" fmla="*/ 7 w 12"/>
                    <a:gd name="T11" fmla="*/ 30 h 31"/>
                    <a:gd name="T12" fmla="*/ 7 w 12"/>
                    <a:gd name="T13" fmla="*/ 18 h 31"/>
                    <a:gd name="T14" fmla="*/ 6 w 12"/>
                    <a:gd name="T15" fmla="*/ 8 h 31"/>
                    <a:gd name="T16" fmla="*/ 9 w 12"/>
                    <a:gd name="T17" fmla="*/ 3 h 31"/>
                    <a:gd name="T18" fmla="*/ 10 w 12"/>
                    <a:gd name="T19" fmla="*/ 5 h 31"/>
                    <a:gd name="T20" fmla="*/ 11 w 12"/>
                    <a:gd name="T21" fmla="*/ 5 h 31"/>
                    <a:gd name="T22" fmla="*/ 9 w 12"/>
                    <a:gd name="T23" fmla="*/ 6 h 31"/>
                    <a:gd name="T24" fmla="*/ 10 w 12"/>
                    <a:gd name="T25" fmla="*/ 7 h 31"/>
                    <a:gd name="T26" fmla="*/ 12 w 12"/>
                    <a:gd name="T27" fmla="*/ 4 h 31"/>
                    <a:gd name="T28" fmla="*/ 11 w 12"/>
                    <a:gd name="T29" fmla="*/ 3 h 31"/>
                    <a:gd name="T30" fmla="*/ 10 w 12"/>
                    <a:gd name="T31" fmla="*/ 4 h 31"/>
                    <a:gd name="T32" fmla="*/ 11 w 12"/>
                    <a:gd name="T33" fmla="*/ 5 h 31"/>
                    <a:gd name="T34" fmla="*/ 12 w 12"/>
                    <a:gd name="T35" fmla="*/ 1 h 31"/>
                    <a:gd name="T36" fmla="*/ 11 w 12"/>
                    <a:gd name="T37" fmla="*/ 0 h 31"/>
                    <a:gd name="T38" fmla="*/ 5 w 12"/>
                    <a:gd name="T39" fmla="*/ 30 h 31"/>
                    <a:gd name="T40" fmla="*/ 7 w 12"/>
                    <a:gd name="T41" fmla="*/ 31 h 31"/>
                    <a:gd name="T42" fmla="*/ 9 w 12"/>
                    <a:gd name="T43" fmla="*/ 20 h 31"/>
                    <a:gd name="T44" fmla="*/ 8 w 12"/>
                    <a:gd name="T45" fmla="*/ 20 h 31"/>
                    <a:gd name="T46" fmla="*/ 6 w 12"/>
                    <a:gd name="T47" fmla="*/ 25 h 31"/>
                    <a:gd name="T48" fmla="*/ 7 w 12"/>
                    <a:gd name="T49" fmla="*/ 25 h 31"/>
                    <a:gd name="T50" fmla="*/ 9 w 12"/>
                    <a:gd name="T51" fmla="*/ 15 h 31"/>
                    <a:gd name="T52" fmla="*/ 7 w 12"/>
                    <a:gd name="T53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31">
                      <a:moveTo>
                        <a:pt x="7" y="15"/>
                      </a:moveTo>
                      <a:cubicBezTo>
                        <a:pt x="8" y="18"/>
                        <a:pt x="7" y="22"/>
                        <a:pt x="6" y="25"/>
                      </a:cubicBezTo>
                      <a:cubicBezTo>
                        <a:pt x="6" y="25"/>
                        <a:pt x="7" y="25"/>
                        <a:pt x="7" y="25"/>
                      </a:cubicBezTo>
                      <a:cubicBezTo>
                        <a:pt x="7" y="25"/>
                        <a:pt x="7" y="25"/>
                        <a:pt x="8" y="24"/>
                      </a:cubicBezTo>
                      <a:cubicBezTo>
                        <a:pt x="7" y="26"/>
                        <a:pt x="6" y="28"/>
                        <a:pt x="5" y="30"/>
                      </a:cubicBezTo>
                      <a:cubicBezTo>
                        <a:pt x="6" y="30"/>
                        <a:pt x="6" y="30"/>
                        <a:pt x="7" y="30"/>
                      </a:cubicBezTo>
                      <a:cubicBezTo>
                        <a:pt x="8" y="26"/>
                        <a:pt x="8" y="22"/>
                        <a:pt x="7" y="18"/>
                      </a:cubicBezTo>
                      <a:cubicBezTo>
                        <a:pt x="7" y="15"/>
                        <a:pt x="6" y="11"/>
                        <a:pt x="6" y="8"/>
                      </a:cubicBezTo>
                      <a:cubicBezTo>
                        <a:pt x="7" y="6"/>
                        <a:pt x="8" y="5"/>
                        <a:pt x="9" y="3"/>
                      </a:cubicBezTo>
                      <a:cubicBezTo>
                        <a:pt x="12" y="1"/>
                        <a:pt x="10" y="3"/>
                        <a:pt x="10" y="5"/>
                      </a:cubicBezTo>
                      <a:cubicBezTo>
                        <a:pt x="10" y="5"/>
                        <a:pt x="11" y="6"/>
                        <a:pt x="11" y="5"/>
                      </a:cubicBezTo>
                      <a:cubicBezTo>
                        <a:pt x="11" y="6"/>
                        <a:pt x="10" y="6"/>
                        <a:pt x="9" y="6"/>
                      </a:cubicBezTo>
                      <a:cubicBezTo>
                        <a:pt x="9" y="7"/>
                        <a:pt x="9" y="8"/>
                        <a:pt x="10" y="7"/>
                      </a:cubicBezTo>
                      <a:cubicBezTo>
                        <a:pt x="12" y="6"/>
                        <a:pt x="12" y="6"/>
                        <a:pt x="12" y="4"/>
                      </a:cubicBezTo>
                      <a:cubicBezTo>
                        <a:pt x="12" y="3"/>
                        <a:pt x="12" y="3"/>
                        <a:pt x="11" y="3"/>
                      </a:cubicBezTo>
                      <a:cubicBezTo>
                        <a:pt x="11" y="4"/>
                        <a:pt x="10" y="4"/>
                        <a:pt x="10" y="4"/>
                      </a:cubicBezTo>
                      <a:cubicBezTo>
                        <a:pt x="10" y="5"/>
                        <a:pt x="11" y="5"/>
                        <a:pt x="11" y="5"/>
                      </a:cubicBezTo>
                      <a:cubicBezTo>
                        <a:pt x="12" y="4"/>
                        <a:pt x="12" y="2"/>
                        <a:pt x="12" y="1"/>
                      </a:cubicBezTo>
                      <a:cubicBezTo>
                        <a:pt x="12" y="1"/>
                        <a:pt x="12" y="0"/>
                        <a:pt x="11" y="0"/>
                      </a:cubicBezTo>
                      <a:cubicBezTo>
                        <a:pt x="0" y="7"/>
                        <a:pt x="8" y="20"/>
                        <a:pt x="5" y="30"/>
                      </a:cubicBezTo>
                      <a:cubicBezTo>
                        <a:pt x="5" y="31"/>
                        <a:pt x="6" y="31"/>
                        <a:pt x="7" y="31"/>
                      </a:cubicBezTo>
                      <a:cubicBezTo>
                        <a:pt x="8" y="27"/>
                        <a:pt x="9" y="24"/>
                        <a:pt x="9" y="20"/>
                      </a:cubicBezTo>
                      <a:cubicBezTo>
                        <a:pt x="9" y="20"/>
                        <a:pt x="8" y="20"/>
                        <a:pt x="8" y="20"/>
                      </a:cubicBezTo>
                      <a:cubicBezTo>
                        <a:pt x="7" y="22"/>
                        <a:pt x="6" y="23"/>
                        <a:pt x="6" y="25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2"/>
                        <a:pt x="9" y="19"/>
                        <a:pt x="9" y="15"/>
                      </a:cubicBezTo>
                      <a:cubicBezTo>
                        <a:pt x="9" y="14"/>
                        <a:pt x="7" y="14"/>
                        <a:pt x="7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7" name="Freeform 142"/>
                <p:cNvSpPr/>
                <p:nvPr/>
              </p:nvSpPr>
              <p:spPr bwMode="auto">
                <a:xfrm>
                  <a:off x="1382713" y="2724151"/>
                  <a:ext cx="9525" cy="7938"/>
                </a:xfrm>
                <a:custGeom>
                  <a:avLst/>
                  <a:gdLst>
                    <a:gd name="T0" fmla="*/ 1 w 10"/>
                    <a:gd name="T1" fmla="*/ 4 h 8"/>
                    <a:gd name="T2" fmla="*/ 0 w 10"/>
                    <a:gd name="T3" fmla="*/ 6 h 8"/>
                    <a:gd name="T4" fmla="*/ 1 w 10"/>
                    <a:gd name="T5" fmla="*/ 7 h 8"/>
                    <a:gd name="T6" fmla="*/ 6 w 10"/>
                    <a:gd name="T7" fmla="*/ 3 h 8"/>
                    <a:gd name="T8" fmla="*/ 4 w 10"/>
                    <a:gd name="T9" fmla="*/ 3 h 8"/>
                    <a:gd name="T10" fmla="*/ 4 w 10"/>
                    <a:gd name="T11" fmla="*/ 7 h 8"/>
                    <a:gd name="T12" fmla="*/ 5 w 10"/>
                    <a:gd name="T13" fmla="*/ 7 h 8"/>
                    <a:gd name="T14" fmla="*/ 9 w 10"/>
                    <a:gd name="T15" fmla="*/ 1 h 8"/>
                    <a:gd name="T16" fmla="*/ 7 w 10"/>
                    <a:gd name="T17" fmla="*/ 1 h 8"/>
                    <a:gd name="T18" fmla="*/ 7 w 10"/>
                    <a:gd name="T19" fmla="*/ 6 h 8"/>
                    <a:gd name="T20" fmla="*/ 9 w 10"/>
                    <a:gd name="T21" fmla="*/ 7 h 8"/>
                    <a:gd name="T22" fmla="*/ 10 w 10"/>
                    <a:gd name="T23" fmla="*/ 3 h 8"/>
                    <a:gd name="T24" fmla="*/ 8 w 10"/>
                    <a:gd name="T25" fmla="*/ 2 h 8"/>
                    <a:gd name="T26" fmla="*/ 7 w 10"/>
                    <a:gd name="T27" fmla="*/ 6 h 8"/>
                    <a:gd name="T28" fmla="*/ 9 w 10"/>
                    <a:gd name="T29" fmla="*/ 7 h 8"/>
                    <a:gd name="T30" fmla="*/ 9 w 10"/>
                    <a:gd name="T31" fmla="*/ 1 h 8"/>
                    <a:gd name="T32" fmla="*/ 7 w 10"/>
                    <a:gd name="T33" fmla="*/ 1 h 8"/>
                    <a:gd name="T34" fmla="*/ 4 w 10"/>
                    <a:gd name="T35" fmla="*/ 7 h 8"/>
                    <a:gd name="T36" fmla="*/ 6 w 10"/>
                    <a:gd name="T37" fmla="*/ 7 h 8"/>
                    <a:gd name="T38" fmla="*/ 6 w 10"/>
                    <a:gd name="T39" fmla="*/ 3 h 8"/>
                    <a:gd name="T40" fmla="*/ 4 w 10"/>
                    <a:gd name="T41" fmla="*/ 3 h 8"/>
                    <a:gd name="T42" fmla="*/ 0 w 10"/>
                    <a:gd name="T43" fmla="*/ 5 h 8"/>
                    <a:gd name="T44" fmla="*/ 1 w 10"/>
                    <a:gd name="T45" fmla="*/ 6 h 8"/>
                    <a:gd name="T46" fmla="*/ 2 w 10"/>
                    <a:gd name="T47" fmla="*/ 5 h 8"/>
                    <a:gd name="T48" fmla="*/ 1 w 10"/>
                    <a:gd name="T49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0" h="8">
                      <a:moveTo>
                        <a:pt x="1" y="4"/>
                      </a:moveTo>
                      <a:cubicBezTo>
                        <a:pt x="1" y="5"/>
                        <a:pt x="0" y="5"/>
                        <a:pt x="0" y="6"/>
                      </a:cubicBezTo>
                      <a:cubicBezTo>
                        <a:pt x="0" y="6"/>
                        <a:pt x="0" y="7"/>
                        <a:pt x="1" y="7"/>
                      </a:cubicBezTo>
                      <a:cubicBezTo>
                        <a:pt x="3" y="6"/>
                        <a:pt x="4" y="5"/>
                        <a:pt x="6" y="3"/>
                      </a:cubicBezTo>
                      <a:cubicBezTo>
                        <a:pt x="5" y="3"/>
                        <a:pt x="5" y="3"/>
                        <a:pt x="4" y="3"/>
                      </a:cubicBezTo>
                      <a:cubicBezTo>
                        <a:pt x="4" y="4"/>
                        <a:pt x="4" y="6"/>
                        <a:pt x="4" y="7"/>
                      </a:cubicBezTo>
                      <a:cubicBezTo>
                        <a:pt x="4" y="8"/>
                        <a:pt x="5" y="8"/>
                        <a:pt x="5" y="7"/>
                      </a:cubicBezTo>
                      <a:cubicBezTo>
                        <a:pt x="7" y="5"/>
                        <a:pt x="8" y="3"/>
                        <a:pt x="9" y="1"/>
                      </a:cubicBez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8" y="3"/>
                        <a:pt x="8" y="5"/>
                        <a:pt x="7" y="6"/>
                      </a:cubicBezTo>
                      <a:cubicBezTo>
                        <a:pt x="7" y="7"/>
                        <a:pt x="8" y="8"/>
                        <a:pt x="9" y="7"/>
                      </a:cubicBezTo>
                      <a:cubicBezTo>
                        <a:pt x="9" y="6"/>
                        <a:pt x="9" y="4"/>
                        <a:pt x="10" y="3"/>
                      </a:cubicBezTo>
                      <a:cubicBezTo>
                        <a:pt x="10" y="2"/>
                        <a:pt x="9" y="2"/>
                        <a:pt x="8" y="2"/>
                      </a:cubicBezTo>
                      <a:cubicBezTo>
                        <a:pt x="8" y="4"/>
                        <a:pt x="8" y="5"/>
                        <a:pt x="7" y="6"/>
                      </a:cubicBezTo>
                      <a:cubicBezTo>
                        <a:pt x="8" y="6"/>
                        <a:pt x="8" y="7"/>
                        <a:pt x="9" y="7"/>
                      </a:cubicBezTo>
                      <a:cubicBezTo>
                        <a:pt x="9" y="5"/>
                        <a:pt x="9" y="3"/>
                        <a:pt x="9" y="1"/>
                      </a:cubicBezTo>
                      <a:cubicBezTo>
                        <a:pt x="9" y="0"/>
                        <a:pt x="8" y="0"/>
                        <a:pt x="7" y="1"/>
                      </a:cubicBezTo>
                      <a:cubicBezTo>
                        <a:pt x="6" y="3"/>
                        <a:pt x="5" y="5"/>
                        <a:pt x="4" y="7"/>
                      </a:cubicBezTo>
                      <a:cubicBezTo>
                        <a:pt x="5" y="7"/>
                        <a:pt x="5" y="7"/>
                        <a:pt x="6" y="7"/>
                      </a:cubicBezTo>
                      <a:cubicBezTo>
                        <a:pt x="6" y="6"/>
                        <a:pt x="6" y="4"/>
                        <a:pt x="6" y="3"/>
                      </a:cubicBezTo>
                      <a:cubicBezTo>
                        <a:pt x="6" y="2"/>
                        <a:pt x="5" y="2"/>
                        <a:pt x="4" y="3"/>
                      </a:cubicBezTo>
                      <a:cubicBezTo>
                        <a:pt x="3" y="4"/>
                        <a:pt x="2" y="5"/>
                        <a:pt x="0" y="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2" y="6"/>
                        <a:pt x="2" y="5"/>
                      </a:cubicBezTo>
                      <a:cubicBezTo>
                        <a:pt x="3" y="5"/>
                        <a:pt x="2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8" name="Freeform 143"/>
                <p:cNvSpPr/>
                <p:nvPr/>
              </p:nvSpPr>
              <p:spPr bwMode="auto">
                <a:xfrm>
                  <a:off x="1392238" y="2722563"/>
                  <a:ext cx="3175" cy="9525"/>
                </a:xfrm>
                <a:custGeom>
                  <a:avLst/>
                  <a:gdLst>
                    <a:gd name="T0" fmla="*/ 2 w 3"/>
                    <a:gd name="T1" fmla="*/ 1 h 10"/>
                    <a:gd name="T2" fmla="*/ 0 w 3"/>
                    <a:gd name="T3" fmla="*/ 9 h 10"/>
                    <a:gd name="T4" fmla="*/ 1 w 3"/>
                    <a:gd name="T5" fmla="*/ 9 h 10"/>
                    <a:gd name="T6" fmla="*/ 2 w 3"/>
                    <a:gd name="T7" fmla="*/ 6 h 10"/>
                    <a:gd name="T8" fmla="*/ 1 w 3"/>
                    <a:gd name="T9" fmla="*/ 6 h 10"/>
                    <a:gd name="T10" fmla="*/ 0 w 3"/>
                    <a:gd name="T11" fmla="*/ 9 h 10"/>
                    <a:gd name="T12" fmla="*/ 1 w 3"/>
                    <a:gd name="T13" fmla="*/ 10 h 10"/>
                    <a:gd name="T14" fmla="*/ 3 w 3"/>
                    <a:gd name="T15" fmla="*/ 1 h 10"/>
                    <a:gd name="T16" fmla="*/ 2 w 3"/>
                    <a:gd name="T17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10">
                      <a:moveTo>
                        <a:pt x="2" y="1"/>
                      </a:moveTo>
                      <a:cubicBezTo>
                        <a:pt x="2" y="4"/>
                        <a:pt x="1" y="7"/>
                        <a:pt x="0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8"/>
                        <a:pt x="2" y="7"/>
                        <a:pt x="2" y="6"/>
                      </a:cubicBezTo>
                      <a:cubicBezTo>
                        <a:pt x="3" y="5"/>
                        <a:pt x="1" y="5"/>
                        <a:pt x="1" y="6"/>
                      </a:cubicBezTo>
                      <a:cubicBezTo>
                        <a:pt x="1" y="7"/>
                        <a:pt x="0" y="8"/>
                        <a:pt x="0" y="9"/>
                      </a:cubicBezTo>
                      <a:cubicBezTo>
                        <a:pt x="0" y="10"/>
                        <a:pt x="1" y="10"/>
                        <a:pt x="1" y="10"/>
                      </a:cubicBezTo>
                      <a:cubicBezTo>
                        <a:pt x="2" y="7"/>
                        <a:pt x="3" y="4"/>
                        <a:pt x="3" y="1"/>
                      </a:cubicBezTo>
                      <a:cubicBezTo>
                        <a:pt x="3" y="0"/>
                        <a:pt x="2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9" name="Freeform 144"/>
                <p:cNvSpPr/>
                <p:nvPr/>
              </p:nvSpPr>
              <p:spPr bwMode="auto">
                <a:xfrm>
                  <a:off x="1392238" y="2722563"/>
                  <a:ext cx="3175" cy="12700"/>
                </a:xfrm>
                <a:custGeom>
                  <a:avLst/>
                  <a:gdLst>
                    <a:gd name="T0" fmla="*/ 2 w 4"/>
                    <a:gd name="T1" fmla="*/ 0 h 12"/>
                    <a:gd name="T2" fmla="*/ 0 w 4"/>
                    <a:gd name="T3" fmla="*/ 11 h 12"/>
                    <a:gd name="T4" fmla="*/ 1 w 4"/>
                    <a:gd name="T5" fmla="*/ 11 h 12"/>
                    <a:gd name="T6" fmla="*/ 4 w 4"/>
                    <a:gd name="T7" fmla="*/ 5 h 12"/>
                    <a:gd name="T8" fmla="*/ 2 w 4"/>
                    <a:gd name="T9" fmla="*/ 4 h 12"/>
                    <a:gd name="T10" fmla="*/ 0 w 4"/>
                    <a:gd name="T11" fmla="*/ 11 h 12"/>
                    <a:gd name="T12" fmla="*/ 1 w 4"/>
                    <a:gd name="T13" fmla="*/ 11 h 12"/>
                    <a:gd name="T14" fmla="*/ 3 w 4"/>
                    <a:gd name="T15" fmla="*/ 1 h 12"/>
                    <a:gd name="T16" fmla="*/ 2 w 4"/>
                    <a:gd name="T1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12">
                      <a:moveTo>
                        <a:pt x="2" y="0"/>
                      </a:moveTo>
                      <a:cubicBezTo>
                        <a:pt x="1" y="4"/>
                        <a:pt x="0" y="7"/>
                        <a:pt x="0" y="11"/>
                      </a:cubicBezTo>
                      <a:cubicBezTo>
                        <a:pt x="0" y="11"/>
                        <a:pt x="1" y="12"/>
                        <a:pt x="1" y="11"/>
                      </a:cubicBezTo>
                      <a:cubicBezTo>
                        <a:pt x="2" y="9"/>
                        <a:pt x="3" y="7"/>
                        <a:pt x="4" y="5"/>
                      </a:cubicBezTo>
                      <a:cubicBezTo>
                        <a:pt x="4" y="4"/>
                        <a:pt x="3" y="4"/>
                        <a:pt x="2" y="4"/>
                      </a:cubicBezTo>
                      <a:cubicBezTo>
                        <a:pt x="2" y="7"/>
                        <a:pt x="1" y="9"/>
                        <a:pt x="0" y="11"/>
                      </a:cubicBezTo>
                      <a:cubicBezTo>
                        <a:pt x="0" y="11"/>
                        <a:pt x="1" y="11"/>
                        <a:pt x="1" y="11"/>
                      </a:cubicBezTo>
                      <a:cubicBezTo>
                        <a:pt x="1" y="7"/>
                        <a:pt x="2" y="4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0" name="Freeform 145"/>
                <p:cNvSpPr/>
                <p:nvPr/>
              </p:nvSpPr>
              <p:spPr bwMode="auto">
                <a:xfrm>
                  <a:off x="1393825" y="2722563"/>
                  <a:ext cx="1588" cy="9525"/>
                </a:xfrm>
                <a:custGeom>
                  <a:avLst/>
                  <a:gdLst>
                    <a:gd name="T0" fmla="*/ 0 w 2"/>
                    <a:gd name="T1" fmla="*/ 1 h 9"/>
                    <a:gd name="T2" fmla="*/ 0 w 2"/>
                    <a:gd name="T3" fmla="*/ 8 h 9"/>
                    <a:gd name="T4" fmla="*/ 2 w 2"/>
                    <a:gd name="T5" fmla="*/ 8 h 9"/>
                    <a:gd name="T6" fmla="*/ 2 w 2"/>
                    <a:gd name="T7" fmla="*/ 7 h 9"/>
                    <a:gd name="T8" fmla="*/ 0 w 2"/>
                    <a:gd name="T9" fmla="*/ 7 h 9"/>
                    <a:gd name="T10" fmla="*/ 0 w 2"/>
                    <a:gd name="T11" fmla="*/ 8 h 9"/>
                    <a:gd name="T12" fmla="*/ 2 w 2"/>
                    <a:gd name="T13" fmla="*/ 8 h 9"/>
                    <a:gd name="T14" fmla="*/ 1 w 2"/>
                    <a:gd name="T15" fmla="*/ 0 h 9"/>
                    <a:gd name="T16" fmla="*/ 0 w 2"/>
                    <a:gd name="T17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9">
                      <a:moveTo>
                        <a:pt x="0" y="1"/>
                      </a:moveTo>
                      <a:cubicBezTo>
                        <a:pt x="0" y="3"/>
                        <a:pt x="0" y="6"/>
                        <a:pt x="0" y="8"/>
                      </a:cubicBezTo>
                      <a:cubicBezTo>
                        <a:pt x="1" y="8"/>
                        <a:pt x="1" y="8"/>
                        <a:pt x="2" y="8"/>
                      </a:cubicBezTo>
                      <a:cubicBezTo>
                        <a:pt x="2" y="8"/>
                        <a:pt x="2" y="7"/>
                        <a:pt x="2" y="7"/>
                      </a:cubicBezTo>
                      <a:cubicBezTo>
                        <a:pt x="2" y="6"/>
                        <a:pt x="0" y="6"/>
                        <a:pt x="0" y="7"/>
                      </a:cubicBezTo>
                      <a:cubicBezTo>
                        <a:pt x="0" y="7"/>
                        <a:pt x="0" y="8"/>
                        <a:pt x="0" y="8"/>
                      </a:cubicBezTo>
                      <a:cubicBezTo>
                        <a:pt x="0" y="9"/>
                        <a:pt x="2" y="9"/>
                        <a:pt x="2" y="8"/>
                      </a:cubicBezTo>
                      <a:cubicBezTo>
                        <a:pt x="2" y="6"/>
                        <a:pt x="2" y="3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1" name="Freeform 146"/>
                <p:cNvSpPr/>
                <p:nvPr/>
              </p:nvSpPr>
              <p:spPr bwMode="auto">
                <a:xfrm>
                  <a:off x="1392238" y="2724151"/>
                  <a:ext cx="7938" cy="14288"/>
                </a:xfrm>
                <a:custGeom>
                  <a:avLst/>
                  <a:gdLst>
                    <a:gd name="T0" fmla="*/ 3 w 8"/>
                    <a:gd name="T1" fmla="*/ 3 h 14"/>
                    <a:gd name="T2" fmla="*/ 3 w 8"/>
                    <a:gd name="T3" fmla="*/ 10 h 14"/>
                    <a:gd name="T4" fmla="*/ 5 w 8"/>
                    <a:gd name="T5" fmla="*/ 9 h 14"/>
                    <a:gd name="T6" fmla="*/ 3 w 8"/>
                    <a:gd name="T7" fmla="*/ 9 h 14"/>
                    <a:gd name="T8" fmla="*/ 2 w 8"/>
                    <a:gd name="T9" fmla="*/ 9 h 14"/>
                    <a:gd name="T10" fmla="*/ 3 w 8"/>
                    <a:gd name="T11" fmla="*/ 12 h 14"/>
                    <a:gd name="T12" fmla="*/ 4 w 8"/>
                    <a:gd name="T13" fmla="*/ 11 h 14"/>
                    <a:gd name="T14" fmla="*/ 1 w 8"/>
                    <a:gd name="T15" fmla="*/ 8 h 14"/>
                    <a:gd name="T16" fmla="*/ 1 w 8"/>
                    <a:gd name="T17" fmla="*/ 9 h 14"/>
                    <a:gd name="T18" fmla="*/ 6 w 8"/>
                    <a:gd name="T19" fmla="*/ 13 h 14"/>
                    <a:gd name="T20" fmla="*/ 7 w 8"/>
                    <a:gd name="T21" fmla="*/ 13 h 14"/>
                    <a:gd name="T22" fmla="*/ 6 w 8"/>
                    <a:gd name="T23" fmla="*/ 6 h 14"/>
                    <a:gd name="T24" fmla="*/ 5 w 8"/>
                    <a:gd name="T25" fmla="*/ 7 h 14"/>
                    <a:gd name="T26" fmla="*/ 6 w 8"/>
                    <a:gd name="T27" fmla="*/ 12 h 14"/>
                    <a:gd name="T28" fmla="*/ 7 w 8"/>
                    <a:gd name="T29" fmla="*/ 12 h 14"/>
                    <a:gd name="T30" fmla="*/ 7 w 8"/>
                    <a:gd name="T31" fmla="*/ 1 h 14"/>
                    <a:gd name="T32" fmla="*/ 6 w 8"/>
                    <a:gd name="T33" fmla="*/ 1 h 14"/>
                    <a:gd name="T34" fmla="*/ 5 w 8"/>
                    <a:gd name="T35" fmla="*/ 10 h 14"/>
                    <a:gd name="T36" fmla="*/ 7 w 8"/>
                    <a:gd name="T37" fmla="*/ 10 h 14"/>
                    <a:gd name="T38" fmla="*/ 7 w 8"/>
                    <a:gd name="T39" fmla="*/ 5 h 14"/>
                    <a:gd name="T40" fmla="*/ 6 w 8"/>
                    <a:gd name="T41" fmla="*/ 5 h 14"/>
                    <a:gd name="T42" fmla="*/ 5 w 8"/>
                    <a:gd name="T43" fmla="*/ 10 h 14"/>
                    <a:gd name="T44" fmla="*/ 7 w 8"/>
                    <a:gd name="T45" fmla="*/ 10 h 14"/>
                    <a:gd name="T46" fmla="*/ 7 w 8"/>
                    <a:gd name="T47" fmla="*/ 1 h 14"/>
                    <a:gd name="T48" fmla="*/ 6 w 8"/>
                    <a:gd name="T49" fmla="*/ 1 h 14"/>
                    <a:gd name="T50" fmla="*/ 6 w 8"/>
                    <a:gd name="T51" fmla="*/ 12 h 14"/>
                    <a:gd name="T52" fmla="*/ 7 w 8"/>
                    <a:gd name="T53" fmla="*/ 12 h 14"/>
                    <a:gd name="T54" fmla="*/ 6 w 8"/>
                    <a:gd name="T55" fmla="*/ 7 h 14"/>
                    <a:gd name="T56" fmla="*/ 5 w 8"/>
                    <a:gd name="T57" fmla="*/ 7 h 14"/>
                    <a:gd name="T58" fmla="*/ 6 w 8"/>
                    <a:gd name="T59" fmla="*/ 13 h 14"/>
                    <a:gd name="T60" fmla="*/ 7 w 8"/>
                    <a:gd name="T61" fmla="*/ 12 h 14"/>
                    <a:gd name="T62" fmla="*/ 1 w 8"/>
                    <a:gd name="T63" fmla="*/ 8 h 14"/>
                    <a:gd name="T64" fmla="*/ 0 w 8"/>
                    <a:gd name="T65" fmla="*/ 9 h 14"/>
                    <a:gd name="T66" fmla="*/ 4 w 8"/>
                    <a:gd name="T67" fmla="*/ 12 h 14"/>
                    <a:gd name="T68" fmla="*/ 5 w 8"/>
                    <a:gd name="T69" fmla="*/ 12 h 14"/>
                    <a:gd name="T70" fmla="*/ 4 w 8"/>
                    <a:gd name="T71" fmla="*/ 9 h 14"/>
                    <a:gd name="T72" fmla="*/ 3 w 8"/>
                    <a:gd name="T73" fmla="*/ 10 h 14"/>
                    <a:gd name="T74" fmla="*/ 4 w 8"/>
                    <a:gd name="T75" fmla="*/ 10 h 14"/>
                    <a:gd name="T76" fmla="*/ 5 w 8"/>
                    <a:gd name="T77" fmla="*/ 10 h 14"/>
                    <a:gd name="T78" fmla="*/ 4 w 8"/>
                    <a:gd name="T79" fmla="*/ 3 h 14"/>
                    <a:gd name="T80" fmla="*/ 3 w 8"/>
                    <a:gd name="T81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8" h="14">
                      <a:moveTo>
                        <a:pt x="3" y="3"/>
                      </a:moveTo>
                      <a:cubicBezTo>
                        <a:pt x="4" y="6"/>
                        <a:pt x="4" y="8"/>
                        <a:pt x="3" y="10"/>
                      </a:cubicBezTo>
                      <a:cubicBezTo>
                        <a:pt x="4" y="10"/>
                        <a:pt x="4" y="10"/>
                        <a:pt x="5" y="9"/>
                      </a:cubicBezTo>
                      <a:cubicBezTo>
                        <a:pt x="4" y="9"/>
                        <a:pt x="4" y="9"/>
                        <a:pt x="3" y="9"/>
                      </a:cubicBezTo>
                      <a:cubicBezTo>
                        <a:pt x="3" y="8"/>
                        <a:pt x="2" y="9"/>
                        <a:pt x="2" y="9"/>
                      </a:cubicBezTo>
                      <a:cubicBezTo>
                        <a:pt x="3" y="10"/>
                        <a:pt x="3" y="11"/>
                        <a:pt x="3" y="12"/>
                      </a:cubicBezTo>
                      <a:cubicBezTo>
                        <a:pt x="4" y="12"/>
                        <a:pt x="4" y="12"/>
                        <a:pt x="4" y="11"/>
                      </a:cubicBezTo>
                      <a:cubicBezTo>
                        <a:pt x="3" y="10"/>
                        <a:pt x="2" y="9"/>
                        <a:pt x="1" y="8"/>
                      </a:cubicBezTo>
                      <a:cubicBezTo>
                        <a:pt x="1" y="8"/>
                        <a:pt x="1" y="9"/>
                        <a:pt x="1" y="9"/>
                      </a:cubicBezTo>
                      <a:cubicBezTo>
                        <a:pt x="2" y="10"/>
                        <a:pt x="4" y="12"/>
                        <a:pt x="6" y="13"/>
                      </a:cubicBezTo>
                      <a:cubicBezTo>
                        <a:pt x="6" y="14"/>
                        <a:pt x="7" y="14"/>
                        <a:pt x="7" y="13"/>
                      </a:cubicBezTo>
                      <a:cubicBezTo>
                        <a:pt x="8" y="11"/>
                        <a:pt x="7" y="9"/>
                        <a:pt x="6" y="6"/>
                      </a:cubicBezTo>
                      <a:cubicBezTo>
                        <a:pt x="6" y="6"/>
                        <a:pt x="5" y="6"/>
                        <a:pt x="5" y="7"/>
                      </a:cubicBezTo>
                      <a:cubicBezTo>
                        <a:pt x="5" y="9"/>
                        <a:pt x="6" y="10"/>
                        <a:pt x="6" y="12"/>
                      </a:cubicBezTo>
                      <a:cubicBezTo>
                        <a:pt x="6" y="13"/>
                        <a:pt x="7" y="13"/>
                        <a:pt x="7" y="12"/>
                      </a:cubicBezTo>
                      <a:cubicBezTo>
                        <a:pt x="7" y="8"/>
                        <a:pt x="7" y="5"/>
                        <a:pt x="7" y="1"/>
                      </a:cubicBezTo>
                      <a:cubicBezTo>
                        <a:pt x="7" y="1"/>
                        <a:pt x="6" y="1"/>
                        <a:pt x="6" y="1"/>
                      </a:cubicBezTo>
                      <a:cubicBezTo>
                        <a:pt x="6" y="4"/>
                        <a:pt x="6" y="7"/>
                        <a:pt x="5" y="10"/>
                      </a:cubicBezTo>
                      <a:cubicBezTo>
                        <a:pt x="6" y="10"/>
                        <a:pt x="6" y="10"/>
                        <a:pt x="7" y="10"/>
                      </a:cubicBezTo>
                      <a:cubicBezTo>
                        <a:pt x="6" y="8"/>
                        <a:pt x="7" y="7"/>
                        <a:pt x="7" y="5"/>
                      </a:cubicBezTo>
                      <a:cubicBezTo>
                        <a:pt x="7" y="4"/>
                        <a:pt x="6" y="4"/>
                        <a:pt x="6" y="5"/>
                      </a:cubicBezTo>
                      <a:cubicBezTo>
                        <a:pt x="5" y="6"/>
                        <a:pt x="5" y="8"/>
                        <a:pt x="5" y="10"/>
                      </a:cubicBezTo>
                      <a:cubicBezTo>
                        <a:pt x="5" y="10"/>
                        <a:pt x="6" y="11"/>
                        <a:pt x="7" y="10"/>
                      </a:cubicBezTo>
                      <a:cubicBezTo>
                        <a:pt x="7" y="7"/>
                        <a:pt x="7" y="4"/>
                        <a:pt x="7" y="1"/>
                      </a:cubicBezTo>
                      <a:cubicBezTo>
                        <a:pt x="7" y="0"/>
                        <a:pt x="6" y="0"/>
                        <a:pt x="6" y="1"/>
                      </a:cubicBezTo>
                      <a:cubicBezTo>
                        <a:pt x="6" y="5"/>
                        <a:pt x="6" y="8"/>
                        <a:pt x="6" y="12"/>
                      </a:cubicBezTo>
                      <a:cubicBezTo>
                        <a:pt x="6" y="12"/>
                        <a:pt x="7" y="12"/>
                        <a:pt x="7" y="12"/>
                      </a:cubicBezTo>
                      <a:cubicBezTo>
                        <a:pt x="7" y="10"/>
                        <a:pt x="7" y="9"/>
                        <a:pt x="6" y="7"/>
                      </a:cubicBezTo>
                      <a:cubicBezTo>
                        <a:pt x="6" y="7"/>
                        <a:pt x="5" y="7"/>
                        <a:pt x="5" y="7"/>
                      </a:cubicBezTo>
                      <a:cubicBezTo>
                        <a:pt x="6" y="9"/>
                        <a:pt x="6" y="11"/>
                        <a:pt x="6" y="13"/>
                      </a:cubicBezTo>
                      <a:cubicBezTo>
                        <a:pt x="6" y="13"/>
                        <a:pt x="6" y="13"/>
                        <a:pt x="7" y="12"/>
                      </a:cubicBezTo>
                      <a:cubicBezTo>
                        <a:pt x="5" y="11"/>
                        <a:pt x="3" y="9"/>
                        <a:pt x="1" y="8"/>
                      </a:cubicBezTo>
                      <a:cubicBezTo>
                        <a:pt x="1" y="7"/>
                        <a:pt x="0" y="8"/>
                        <a:pt x="0" y="9"/>
                      </a:cubicBezTo>
                      <a:cubicBezTo>
                        <a:pt x="1" y="10"/>
                        <a:pt x="2" y="11"/>
                        <a:pt x="4" y="12"/>
                      </a:cubicBezTo>
                      <a:cubicBezTo>
                        <a:pt x="4" y="13"/>
                        <a:pt x="5" y="12"/>
                        <a:pt x="5" y="12"/>
                      </a:cubicBezTo>
                      <a:cubicBezTo>
                        <a:pt x="4" y="11"/>
                        <a:pt x="4" y="10"/>
                        <a:pt x="4" y="9"/>
                      </a:cubicBezTo>
                      <a:cubicBezTo>
                        <a:pt x="3" y="9"/>
                        <a:pt x="3" y="10"/>
                        <a:pt x="3" y="10"/>
                      </a:cubicBezTo>
                      <a:cubicBezTo>
                        <a:pt x="3" y="10"/>
                        <a:pt x="3" y="10"/>
                        <a:pt x="4" y="10"/>
                      </a:cubicBezTo>
                      <a:cubicBezTo>
                        <a:pt x="4" y="11"/>
                        <a:pt x="5" y="10"/>
                        <a:pt x="5" y="10"/>
                      </a:cubicBezTo>
                      <a:cubicBezTo>
                        <a:pt x="5" y="8"/>
                        <a:pt x="5" y="5"/>
                        <a:pt x="4" y="3"/>
                      </a:cubicBezTo>
                      <a:cubicBezTo>
                        <a:pt x="4" y="2"/>
                        <a:pt x="3" y="3"/>
                        <a:pt x="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2" name="Freeform 147"/>
                <p:cNvSpPr/>
                <p:nvPr/>
              </p:nvSpPr>
              <p:spPr bwMode="auto">
                <a:xfrm>
                  <a:off x="1393825" y="2714626"/>
                  <a:ext cx="6350" cy="14288"/>
                </a:xfrm>
                <a:custGeom>
                  <a:avLst/>
                  <a:gdLst>
                    <a:gd name="T0" fmla="*/ 2 w 6"/>
                    <a:gd name="T1" fmla="*/ 13 h 14"/>
                    <a:gd name="T2" fmla="*/ 6 w 6"/>
                    <a:gd name="T3" fmla="*/ 2 h 14"/>
                    <a:gd name="T4" fmla="*/ 5 w 6"/>
                    <a:gd name="T5" fmla="*/ 1 h 14"/>
                    <a:gd name="T6" fmla="*/ 1 w 6"/>
                    <a:gd name="T7" fmla="*/ 11 h 14"/>
                    <a:gd name="T8" fmla="*/ 2 w 6"/>
                    <a:gd name="T9" fmla="*/ 11 h 14"/>
                    <a:gd name="T10" fmla="*/ 3 w 6"/>
                    <a:gd name="T11" fmla="*/ 6 h 14"/>
                    <a:gd name="T12" fmla="*/ 2 w 6"/>
                    <a:gd name="T13" fmla="*/ 6 h 14"/>
                    <a:gd name="T14" fmla="*/ 1 w 6"/>
                    <a:gd name="T15" fmla="*/ 11 h 14"/>
                    <a:gd name="T16" fmla="*/ 2 w 6"/>
                    <a:gd name="T17" fmla="*/ 11 h 14"/>
                    <a:gd name="T18" fmla="*/ 6 w 6"/>
                    <a:gd name="T19" fmla="*/ 2 h 14"/>
                    <a:gd name="T20" fmla="*/ 5 w 6"/>
                    <a:gd name="T21" fmla="*/ 1 h 14"/>
                    <a:gd name="T22" fmla="*/ 0 w 6"/>
                    <a:gd name="T23" fmla="*/ 13 h 14"/>
                    <a:gd name="T24" fmla="*/ 2 w 6"/>
                    <a:gd name="T25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" h="14">
                      <a:moveTo>
                        <a:pt x="2" y="13"/>
                      </a:moveTo>
                      <a:cubicBezTo>
                        <a:pt x="2" y="9"/>
                        <a:pt x="4" y="5"/>
                        <a:pt x="6" y="2"/>
                      </a:cubicBezTo>
                      <a:cubicBezTo>
                        <a:pt x="6" y="2"/>
                        <a:pt x="5" y="1"/>
                        <a:pt x="5" y="1"/>
                      </a:cubicBezTo>
                      <a:cubicBezTo>
                        <a:pt x="4" y="5"/>
                        <a:pt x="3" y="8"/>
                        <a:pt x="1" y="11"/>
                      </a:cubicBezTo>
                      <a:cubicBezTo>
                        <a:pt x="1" y="11"/>
                        <a:pt x="2" y="11"/>
                        <a:pt x="2" y="11"/>
                      </a:cubicBezTo>
                      <a:cubicBezTo>
                        <a:pt x="2" y="9"/>
                        <a:pt x="3" y="8"/>
                        <a:pt x="3" y="6"/>
                      </a:cubicBezTo>
                      <a:cubicBezTo>
                        <a:pt x="4" y="5"/>
                        <a:pt x="2" y="5"/>
                        <a:pt x="2" y="6"/>
                      </a:cubicBezTo>
                      <a:cubicBezTo>
                        <a:pt x="2" y="7"/>
                        <a:pt x="1" y="9"/>
                        <a:pt x="1" y="11"/>
                      </a:cubicBezTo>
                      <a:cubicBezTo>
                        <a:pt x="1" y="11"/>
                        <a:pt x="2" y="12"/>
                        <a:pt x="2" y="11"/>
                      </a:cubicBezTo>
                      <a:cubicBezTo>
                        <a:pt x="4" y="8"/>
                        <a:pt x="6" y="5"/>
                        <a:pt x="6" y="2"/>
                      </a:cubicBezTo>
                      <a:cubicBezTo>
                        <a:pt x="6" y="1"/>
                        <a:pt x="6" y="0"/>
                        <a:pt x="5" y="1"/>
                      </a:cubicBezTo>
                      <a:cubicBezTo>
                        <a:pt x="2" y="4"/>
                        <a:pt x="0" y="9"/>
                        <a:pt x="0" y="13"/>
                      </a:cubicBezTo>
                      <a:cubicBezTo>
                        <a:pt x="0" y="14"/>
                        <a:pt x="2" y="14"/>
                        <a:pt x="2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3" name="Freeform 148"/>
                <p:cNvSpPr/>
                <p:nvPr/>
              </p:nvSpPr>
              <p:spPr bwMode="auto">
                <a:xfrm>
                  <a:off x="1392238" y="2713038"/>
                  <a:ext cx="9525" cy="9525"/>
                </a:xfrm>
                <a:custGeom>
                  <a:avLst/>
                  <a:gdLst>
                    <a:gd name="T0" fmla="*/ 7 w 9"/>
                    <a:gd name="T1" fmla="*/ 0 h 9"/>
                    <a:gd name="T2" fmla="*/ 1 w 9"/>
                    <a:gd name="T3" fmla="*/ 8 h 9"/>
                    <a:gd name="T4" fmla="*/ 2 w 9"/>
                    <a:gd name="T5" fmla="*/ 9 h 9"/>
                    <a:gd name="T6" fmla="*/ 3 w 9"/>
                    <a:gd name="T7" fmla="*/ 4 h 9"/>
                    <a:gd name="T8" fmla="*/ 2 w 9"/>
                    <a:gd name="T9" fmla="*/ 3 h 9"/>
                    <a:gd name="T10" fmla="*/ 1 w 9"/>
                    <a:gd name="T11" fmla="*/ 9 h 9"/>
                    <a:gd name="T12" fmla="*/ 2 w 9"/>
                    <a:gd name="T13" fmla="*/ 9 h 9"/>
                    <a:gd name="T14" fmla="*/ 8 w 9"/>
                    <a:gd name="T15" fmla="*/ 1 h 9"/>
                    <a:gd name="T16" fmla="*/ 7 w 9"/>
                    <a:gd name="T1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9">
                      <a:moveTo>
                        <a:pt x="7" y="0"/>
                      </a:moveTo>
                      <a:cubicBezTo>
                        <a:pt x="5" y="3"/>
                        <a:pt x="4" y="6"/>
                        <a:pt x="1" y="8"/>
                      </a:cubicBezTo>
                      <a:cubicBezTo>
                        <a:pt x="2" y="8"/>
                        <a:pt x="2" y="8"/>
                        <a:pt x="2" y="9"/>
                      </a:cubicBezTo>
                      <a:cubicBezTo>
                        <a:pt x="2" y="7"/>
                        <a:pt x="2" y="5"/>
                        <a:pt x="3" y="4"/>
                      </a:cubicBezTo>
                      <a:cubicBezTo>
                        <a:pt x="3" y="3"/>
                        <a:pt x="2" y="2"/>
                        <a:pt x="2" y="3"/>
                      </a:cubicBezTo>
                      <a:cubicBezTo>
                        <a:pt x="1" y="5"/>
                        <a:pt x="0" y="7"/>
                        <a:pt x="1" y="9"/>
                      </a:cubicBezTo>
                      <a:cubicBezTo>
                        <a:pt x="1" y="9"/>
                        <a:pt x="2" y="9"/>
                        <a:pt x="2" y="9"/>
                      </a:cubicBezTo>
                      <a:cubicBezTo>
                        <a:pt x="5" y="7"/>
                        <a:pt x="6" y="4"/>
                        <a:pt x="8" y="1"/>
                      </a:cubicBezTo>
                      <a:cubicBezTo>
                        <a:pt x="9" y="0"/>
                        <a:pt x="8" y="0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4" name="Freeform 149"/>
                <p:cNvSpPr/>
                <p:nvPr/>
              </p:nvSpPr>
              <p:spPr bwMode="auto">
                <a:xfrm>
                  <a:off x="1354138" y="2705101"/>
                  <a:ext cx="55563" cy="65088"/>
                </a:xfrm>
                <a:custGeom>
                  <a:avLst/>
                  <a:gdLst>
                    <a:gd name="T0" fmla="*/ 33 w 53"/>
                    <a:gd name="T1" fmla="*/ 14 h 62"/>
                    <a:gd name="T2" fmla="*/ 42 w 53"/>
                    <a:gd name="T3" fmla="*/ 18 h 62"/>
                    <a:gd name="T4" fmla="*/ 45 w 53"/>
                    <a:gd name="T5" fmla="*/ 19 h 62"/>
                    <a:gd name="T6" fmla="*/ 49 w 53"/>
                    <a:gd name="T7" fmla="*/ 22 h 62"/>
                    <a:gd name="T8" fmla="*/ 44 w 53"/>
                    <a:gd name="T9" fmla="*/ 7 h 62"/>
                    <a:gd name="T10" fmla="*/ 35 w 53"/>
                    <a:gd name="T11" fmla="*/ 5 h 62"/>
                    <a:gd name="T12" fmla="*/ 24 w 53"/>
                    <a:gd name="T13" fmla="*/ 17 h 62"/>
                    <a:gd name="T14" fmla="*/ 12 w 53"/>
                    <a:gd name="T15" fmla="*/ 22 h 62"/>
                    <a:gd name="T16" fmla="*/ 11 w 53"/>
                    <a:gd name="T17" fmla="*/ 18 h 62"/>
                    <a:gd name="T18" fmla="*/ 10 w 53"/>
                    <a:gd name="T19" fmla="*/ 15 h 62"/>
                    <a:gd name="T20" fmla="*/ 16 w 53"/>
                    <a:gd name="T21" fmla="*/ 17 h 62"/>
                    <a:gd name="T22" fmla="*/ 23 w 53"/>
                    <a:gd name="T23" fmla="*/ 11 h 62"/>
                    <a:gd name="T24" fmla="*/ 24 w 53"/>
                    <a:gd name="T25" fmla="*/ 22 h 62"/>
                    <a:gd name="T26" fmla="*/ 6 w 53"/>
                    <a:gd name="T27" fmla="*/ 35 h 62"/>
                    <a:gd name="T28" fmla="*/ 10 w 53"/>
                    <a:gd name="T29" fmla="*/ 35 h 62"/>
                    <a:gd name="T30" fmla="*/ 14 w 53"/>
                    <a:gd name="T31" fmla="*/ 44 h 62"/>
                    <a:gd name="T32" fmla="*/ 18 w 53"/>
                    <a:gd name="T33" fmla="*/ 39 h 62"/>
                    <a:gd name="T34" fmla="*/ 23 w 53"/>
                    <a:gd name="T35" fmla="*/ 43 h 62"/>
                    <a:gd name="T36" fmla="*/ 21 w 53"/>
                    <a:gd name="T37" fmla="*/ 51 h 62"/>
                    <a:gd name="T38" fmla="*/ 18 w 53"/>
                    <a:gd name="T39" fmla="*/ 53 h 62"/>
                    <a:gd name="T40" fmla="*/ 12 w 53"/>
                    <a:gd name="T41" fmla="*/ 45 h 62"/>
                    <a:gd name="T42" fmla="*/ 23 w 53"/>
                    <a:gd name="T43" fmla="*/ 53 h 62"/>
                    <a:gd name="T44" fmla="*/ 24 w 53"/>
                    <a:gd name="T45" fmla="*/ 53 h 62"/>
                    <a:gd name="T46" fmla="*/ 28 w 53"/>
                    <a:gd name="T47" fmla="*/ 57 h 62"/>
                    <a:gd name="T48" fmla="*/ 31 w 53"/>
                    <a:gd name="T49" fmla="*/ 57 h 62"/>
                    <a:gd name="T50" fmla="*/ 29 w 53"/>
                    <a:gd name="T51" fmla="*/ 35 h 62"/>
                    <a:gd name="T52" fmla="*/ 29 w 53"/>
                    <a:gd name="T53" fmla="*/ 46 h 62"/>
                    <a:gd name="T54" fmla="*/ 30 w 53"/>
                    <a:gd name="T55" fmla="*/ 49 h 62"/>
                    <a:gd name="T56" fmla="*/ 28 w 53"/>
                    <a:gd name="T57" fmla="*/ 48 h 62"/>
                    <a:gd name="T58" fmla="*/ 25 w 53"/>
                    <a:gd name="T59" fmla="*/ 56 h 62"/>
                    <a:gd name="T60" fmla="*/ 24 w 53"/>
                    <a:gd name="T61" fmla="*/ 49 h 62"/>
                    <a:gd name="T62" fmla="*/ 16 w 53"/>
                    <a:gd name="T63" fmla="*/ 48 h 62"/>
                    <a:gd name="T64" fmla="*/ 23 w 53"/>
                    <a:gd name="T65" fmla="*/ 56 h 62"/>
                    <a:gd name="T66" fmla="*/ 22 w 53"/>
                    <a:gd name="T67" fmla="*/ 52 h 62"/>
                    <a:gd name="T68" fmla="*/ 23 w 53"/>
                    <a:gd name="T69" fmla="*/ 48 h 62"/>
                    <a:gd name="T70" fmla="*/ 22 w 53"/>
                    <a:gd name="T71" fmla="*/ 38 h 62"/>
                    <a:gd name="T72" fmla="*/ 20 w 53"/>
                    <a:gd name="T73" fmla="*/ 36 h 62"/>
                    <a:gd name="T74" fmla="*/ 16 w 53"/>
                    <a:gd name="T75" fmla="*/ 42 h 62"/>
                    <a:gd name="T76" fmla="*/ 11 w 53"/>
                    <a:gd name="T77" fmla="*/ 39 h 62"/>
                    <a:gd name="T78" fmla="*/ 12 w 53"/>
                    <a:gd name="T79" fmla="*/ 32 h 62"/>
                    <a:gd name="T80" fmla="*/ 9 w 53"/>
                    <a:gd name="T81" fmla="*/ 32 h 62"/>
                    <a:gd name="T82" fmla="*/ 16 w 53"/>
                    <a:gd name="T83" fmla="*/ 29 h 62"/>
                    <a:gd name="T84" fmla="*/ 31 w 53"/>
                    <a:gd name="T85" fmla="*/ 10 h 62"/>
                    <a:gd name="T86" fmla="*/ 18 w 53"/>
                    <a:gd name="T87" fmla="*/ 14 h 62"/>
                    <a:gd name="T88" fmla="*/ 13 w 53"/>
                    <a:gd name="T89" fmla="*/ 15 h 62"/>
                    <a:gd name="T90" fmla="*/ 6 w 53"/>
                    <a:gd name="T91" fmla="*/ 24 h 62"/>
                    <a:gd name="T92" fmla="*/ 15 w 53"/>
                    <a:gd name="T93" fmla="*/ 21 h 62"/>
                    <a:gd name="T94" fmla="*/ 28 w 53"/>
                    <a:gd name="T95" fmla="*/ 10 h 62"/>
                    <a:gd name="T96" fmla="*/ 35 w 53"/>
                    <a:gd name="T97" fmla="*/ 8 h 62"/>
                    <a:gd name="T98" fmla="*/ 45 w 53"/>
                    <a:gd name="T99" fmla="*/ 12 h 62"/>
                    <a:gd name="T100" fmla="*/ 47 w 53"/>
                    <a:gd name="T101" fmla="*/ 7 h 62"/>
                    <a:gd name="T102" fmla="*/ 52 w 53"/>
                    <a:gd name="T103" fmla="*/ 19 h 62"/>
                    <a:gd name="T104" fmla="*/ 49 w 53"/>
                    <a:gd name="T105" fmla="*/ 18 h 62"/>
                    <a:gd name="T106" fmla="*/ 48 w 53"/>
                    <a:gd name="T107" fmla="*/ 14 h 62"/>
                    <a:gd name="T108" fmla="*/ 44 w 53"/>
                    <a:gd name="T109" fmla="*/ 21 h 62"/>
                    <a:gd name="T110" fmla="*/ 43 w 53"/>
                    <a:gd name="T111" fmla="*/ 10 h 62"/>
                    <a:gd name="T112" fmla="*/ 33 w 53"/>
                    <a:gd name="T113" fmla="*/ 9 h 62"/>
                    <a:gd name="T114" fmla="*/ 36 w 53"/>
                    <a:gd name="T115" fmla="*/ 1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53" h="62">
                      <a:moveTo>
                        <a:pt x="43" y="8"/>
                      </a:moveTo>
                      <a:cubicBezTo>
                        <a:pt x="41" y="8"/>
                        <a:pt x="39" y="10"/>
                        <a:pt x="38" y="11"/>
                      </a:cubicBezTo>
                      <a:cubicBezTo>
                        <a:pt x="39" y="10"/>
                        <a:pt x="40" y="6"/>
                        <a:pt x="41" y="4"/>
                      </a:cubicBezTo>
                      <a:cubicBezTo>
                        <a:pt x="41" y="3"/>
                        <a:pt x="40" y="3"/>
                        <a:pt x="40" y="3"/>
                      </a:cubicBezTo>
                      <a:cubicBezTo>
                        <a:pt x="37" y="6"/>
                        <a:pt x="36" y="9"/>
                        <a:pt x="34" y="12"/>
                      </a:cubicBezTo>
                      <a:cubicBezTo>
                        <a:pt x="34" y="13"/>
                        <a:pt x="31" y="21"/>
                        <a:pt x="33" y="14"/>
                      </a:cubicBezTo>
                      <a:cubicBezTo>
                        <a:pt x="34" y="11"/>
                        <a:pt x="36" y="8"/>
                        <a:pt x="38" y="5"/>
                      </a:cubicBezTo>
                      <a:cubicBezTo>
                        <a:pt x="38" y="4"/>
                        <a:pt x="37" y="3"/>
                        <a:pt x="37" y="4"/>
                      </a:cubicBezTo>
                      <a:cubicBezTo>
                        <a:pt x="31" y="6"/>
                        <a:pt x="33" y="6"/>
                        <a:pt x="43" y="6"/>
                      </a:cubicBezTo>
                      <a:cubicBezTo>
                        <a:pt x="42" y="8"/>
                        <a:pt x="42" y="9"/>
                        <a:pt x="42" y="11"/>
                      </a:cubicBezTo>
                      <a:cubicBezTo>
                        <a:pt x="41" y="13"/>
                        <a:pt x="41" y="15"/>
                        <a:pt x="41" y="17"/>
                      </a:cubicBezTo>
                      <a:cubicBezTo>
                        <a:pt x="41" y="18"/>
                        <a:pt x="42" y="18"/>
                        <a:pt x="42" y="18"/>
                      </a:cubicBezTo>
                      <a:cubicBezTo>
                        <a:pt x="43" y="11"/>
                        <a:pt x="41" y="19"/>
                        <a:pt x="41" y="19"/>
                      </a:cubicBezTo>
                      <a:cubicBezTo>
                        <a:pt x="42" y="20"/>
                        <a:pt x="42" y="20"/>
                        <a:pt x="43" y="18"/>
                      </a:cubicBezTo>
                      <a:cubicBezTo>
                        <a:pt x="43" y="20"/>
                        <a:pt x="43" y="22"/>
                        <a:pt x="42" y="24"/>
                      </a:cubicBezTo>
                      <a:cubicBezTo>
                        <a:pt x="42" y="25"/>
                        <a:pt x="44" y="25"/>
                        <a:pt x="44" y="24"/>
                      </a:cubicBezTo>
                      <a:cubicBezTo>
                        <a:pt x="44" y="27"/>
                        <a:pt x="44" y="27"/>
                        <a:pt x="44" y="25"/>
                      </a:cubicBezTo>
                      <a:cubicBezTo>
                        <a:pt x="44" y="23"/>
                        <a:pt x="44" y="20"/>
                        <a:pt x="45" y="19"/>
                      </a:cubicBezTo>
                      <a:cubicBezTo>
                        <a:pt x="46" y="16"/>
                        <a:pt x="46" y="16"/>
                        <a:pt x="47" y="18"/>
                      </a:cubicBezTo>
                      <a:cubicBezTo>
                        <a:pt x="46" y="18"/>
                        <a:pt x="46" y="18"/>
                        <a:pt x="46" y="18"/>
                      </a:cubicBezTo>
                      <a:cubicBezTo>
                        <a:pt x="46" y="19"/>
                        <a:pt x="46" y="20"/>
                        <a:pt x="45" y="21"/>
                      </a:cubicBezTo>
                      <a:cubicBezTo>
                        <a:pt x="45" y="22"/>
                        <a:pt x="46" y="22"/>
                        <a:pt x="47" y="21"/>
                      </a:cubicBezTo>
                      <a:cubicBezTo>
                        <a:pt x="48" y="20"/>
                        <a:pt x="48" y="18"/>
                        <a:pt x="48" y="21"/>
                      </a:cubicBezTo>
                      <a:cubicBezTo>
                        <a:pt x="48" y="22"/>
                        <a:pt x="49" y="22"/>
                        <a:pt x="49" y="22"/>
                      </a:cubicBezTo>
                      <a:cubicBezTo>
                        <a:pt x="53" y="17"/>
                        <a:pt x="48" y="10"/>
                        <a:pt x="44" y="7"/>
                      </a:cubicBezTo>
                      <a:cubicBezTo>
                        <a:pt x="44" y="7"/>
                        <a:pt x="43" y="7"/>
                        <a:pt x="43" y="8"/>
                      </a:cubicBezTo>
                      <a:cubicBezTo>
                        <a:pt x="45" y="10"/>
                        <a:pt x="46" y="12"/>
                        <a:pt x="46" y="14"/>
                      </a:cubicBezTo>
                      <a:cubicBezTo>
                        <a:pt x="46" y="15"/>
                        <a:pt x="47" y="15"/>
                        <a:pt x="47" y="14"/>
                      </a:cubicBezTo>
                      <a:cubicBezTo>
                        <a:pt x="45" y="1"/>
                        <a:pt x="48" y="20"/>
                        <a:pt x="46" y="14"/>
                      </a:cubicBezTo>
                      <a:cubicBezTo>
                        <a:pt x="45" y="10"/>
                        <a:pt x="45" y="10"/>
                        <a:pt x="44" y="7"/>
                      </a:cubicBezTo>
                      <a:cubicBezTo>
                        <a:pt x="44" y="6"/>
                        <a:pt x="43" y="6"/>
                        <a:pt x="43" y="7"/>
                      </a:cubicBezTo>
                      <a:cubicBezTo>
                        <a:pt x="43" y="8"/>
                        <a:pt x="44" y="18"/>
                        <a:pt x="43" y="14"/>
                      </a:cubicBezTo>
                      <a:cubicBezTo>
                        <a:pt x="43" y="13"/>
                        <a:pt x="42" y="11"/>
                        <a:pt x="42" y="10"/>
                      </a:cubicBezTo>
                      <a:cubicBezTo>
                        <a:pt x="41" y="8"/>
                        <a:pt x="41" y="7"/>
                        <a:pt x="39" y="5"/>
                      </a:cubicBezTo>
                      <a:cubicBezTo>
                        <a:pt x="37" y="3"/>
                        <a:pt x="35" y="9"/>
                        <a:pt x="36" y="5"/>
                      </a:cubicBezTo>
                      <a:cubicBezTo>
                        <a:pt x="36" y="5"/>
                        <a:pt x="35" y="4"/>
                        <a:pt x="35" y="5"/>
                      </a:cubicBezTo>
                      <a:cubicBezTo>
                        <a:pt x="33" y="9"/>
                        <a:pt x="32" y="10"/>
                        <a:pt x="34" y="5"/>
                      </a:cubicBezTo>
                      <a:cubicBezTo>
                        <a:pt x="35" y="4"/>
                        <a:pt x="34" y="4"/>
                        <a:pt x="33" y="5"/>
                      </a:cubicBezTo>
                      <a:cubicBezTo>
                        <a:pt x="31" y="8"/>
                        <a:pt x="25" y="20"/>
                        <a:pt x="31" y="8"/>
                      </a:cubicBezTo>
                      <a:cubicBezTo>
                        <a:pt x="31" y="7"/>
                        <a:pt x="30" y="7"/>
                        <a:pt x="30" y="7"/>
                      </a:cubicBezTo>
                      <a:cubicBezTo>
                        <a:pt x="28" y="10"/>
                        <a:pt x="25" y="13"/>
                        <a:pt x="23" y="16"/>
                      </a:cubicBezTo>
                      <a:cubicBezTo>
                        <a:pt x="22" y="17"/>
                        <a:pt x="23" y="17"/>
                        <a:pt x="24" y="17"/>
                      </a:cubicBezTo>
                      <a:cubicBezTo>
                        <a:pt x="25" y="16"/>
                        <a:pt x="26" y="15"/>
                        <a:pt x="28" y="14"/>
                      </a:cubicBezTo>
                      <a:cubicBezTo>
                        <a:pt x="28" y="13"/>
                        <a:pt x="27" y="12"/>
                        <a:pt x="27" y="13"/>
                      </a:cubicBezTo>
                      <a:cubicBezTo>
                        <a:pt x="24" y="14"/>
                        <a:pt x="21" y="16"/>
                        <a:pt x="19" y="17"/>
                      </a:cubicBezTo>
                      <a:cubicBezTo>
                        <a:pt x="16" y="19"/>
                        <a:pt x="17" y="20"/>
                        <a:pt x="19" y="17"/>
                      </a:cubicBezTo>
                      <a:cubicBezTo>
                        <a:pt x="19" y="16"/>
                        <a:pt x="18" y="15"/>
                        <a:pt x="18" y="16"/>
                      </a:cubicBezTo>
                      <a:cubicBezTo>
                        <a:pt x="16" y="18"/>
                        <a:pt x="14" y="20"/>
                        <a:pt x="12" y="22"/>
                      </a:cubicBezTo>
                      <a:cubicBezTo>
                        <a:pt x="12" y="23"/>
                        <a:pt x="13" y="24"/>
                        <a:pt x="13" y="23"/>
                      </a:cubicBezTo>
                      <a:cubicBezTo>
                        <a:pt x="14" y="23"/>
                        <a:pt x="14" y="23"/>
                        <a:pt x="14" y="22"/>
                      </a:cubicBezTo>
                      <a:cubicBezTo>
                        <a:pt x="15" y="22"/>
                        <a:pt x="14" y="21"/>
                        <a:pt x="14" y="21"/>
                      </a:cubicBezTo>
                      <a:cubicBezTo>
                        <a:pt x="11" y="22"/>
                        <a:pt x="7" y="23"/>
                        <a:pt x="5" y="25"/>
                      </a:cubicBezTo>
                      <a:cubicBezTo>
                        <a:pt x="7" y="23"/>
                        <a:pt x="10" y="21"/>
                        <a:pt x="12" y="19"/>
                      </a:cubicBezTo>
                      <a:cubicBezTo>
                        <a:pt x="12" y="18"/>
                        <a:pt x="11" y="17"/>
                        <a:pt x="11" y="18"/>
                      </a:cubicBezTo>
                      <a:cubicBezTo>
                        <a:pt x="10" y="18"/>
                        <a:pt x="10" y="19"/>
                        <a:pt x="9" y="20"/>
                      </a:cubicBezTo>
                      <a:cubicBezTo>
                        <a:pt x="7" y="21"/>
                        <a:pt x="6" y="22"/>
                        <a:pt x="8" y="22"/>
                      </a:cubicBezTo>
                      <a:cubicBezTo>
                        <a:pt x="10" y="20"/>
                        <a:pt x="12" y="18"/>
                        <a:pt x="14" y="16"/>
                      </a:cubicBezTo>
                      <a:cubicBezTo>
                        <a:pt x="15" y="16"/>
                        <a:pt x="14" y="15"/>
                        <a:pt x="13" y="15"/>
                      </a:cubicBezTo>
                      <a:cubicBezTo>
                        <a:pt x="12" y="16"/>
                        <a:pt x="12" y="17"/>
                        <a:pt x="11" y="17"/>
                      </a:cubicBezTo>
                      <a:cubicBezTo>
                        <a:pt x="10" y="18"/>
                        <a:pt x="10" y="17"/>
                        <a:pt x="10" y="15"/>
                      </a:cubicBezTo>
                      <a:cubicBezTo>
                        <a:pt x="7" y="17"/>
                        <a:pt x="7" y="19"/>
                        <a:pt x="5" y="20"/>
                      </a:cubicBezTo>
                      <a:cubicBezTo>
                        <a:pt x="7" y="18"/>
                        <a:pt x="9" y="15"/>
                        <a:pt x="12" y="13"/>
                      </a:cubicBezTo>
                      <a:cubicBezTo>
                        <a:pt x="9" y="15"/>
                        <a:pt x="8" y="17"/>
                        <a:pt x="7" y="20"/>
                      </a:cubicBezTo>
                      <a:cubicBezTo>
                        <a:pt x="6" y="20"/>
                        <a:pt x="7" y="21"/>
                        <a:pt x="7" y="20"/>
                      </a:cubicBezTo>
                      <a:cubicBezTo>
                        <a:pt x="10" y="19"/>
                        <a:pt x="10" y="19"/>
                        <a:pt x="13" y="16"/>
                      </a:cubicBezTo>
                      <a:cubicBezTo>
                        <a:pt x="14" y="17"/>
                        <a:pt x="15" y="17"/>
                        <a:pt x="16" y="17"/>
                      </a:cubicBezTo>
                      <a:cubicBezTo>
                        <a:pt x="17" y="16"/>
                        <a:pt x="18" y="14"/>
                        <a:pt x="19" y="12"/>
                      </a:cubicBezTo>
                      <a:cubicBezTo>
                        <a:pt x="19" y="12"/>
                        <a:pt x="19" y="11"/>
                        <a:pt x="18" y="12"/>
                      </a:cubicBezTo>
                      <a:cubicBezTo>
                        <a:pt x="16" y="13"/>
                        <a:pt x="15" y="15"/>
                        <a:pt x="14" y="16"/>
                      </a:cubicBezTo>
                      <a:cubicBezTo>
                        <a:pt x="13" y="17"/>
                        <a:pt x="14" y="17"/>
                        <a:pt x="14" y="17"/>
                      </a:cubicBezTo>
                      <a:cubicBezTo>
                        <a:pt x="17" y="16"/>
                        <a:pt x="19" y="15"/>
                        <a:pt x="22" y="13"/>
                      </a:cubicBezTo>
                      <a:cubicBezTo>
                        <a:pt x="24" y="13"/>
                        <a:pt x="25" y="12"/>
                        <a:pt x="23" y="11"/>
                      </a:cubicBezTo>
                      <a:cubicBezTo>
                        <a:pt x="22" y="12"/>
                        <a:pt x="21" y="14"/>
                        <a:pt x="20" y="15"/>
                      </a:cubicBezTo>
                      <a:cubicBezTo>
                        <a:pt x="20" y="16"/>
                        <a:pt x="20" y="16"/>
                        <a:pt x="21" y="16"/>
                      </a:cubicBezTo>
                      <a:cubicBezTo>
                        <a:pt x="24" y="15"/>
                        <a:pt x="27" y="14"/>
                        <a:pt x="29" y="13"/>
                      </a:cubicBezTo>
                      <a:cubicBezTo>
                        <a:pt x="33" y="11"/>
                        <a:pt x="28" y="20"/>
                        <a:pt x="29" y="19"/>
                      </a:cubicBezTo>
                      <a:cubicBezTo>
                        <a:pt x="27" y="23"/>
                        <a:pt x="23" y="26"/>
                        <a:pt x="19" y="29"/>
                      </a:cubicBezTo>
                      <a:cubicBezTo>
                        <a:pt x="21" y="27"/>
                        <a:pt x="23" y="24"/>
                        <a:pt x="24" y="22"/>
                      </a:cubicBezTo>
                      <a:cubicBezTo>
                        <a:pt x="24" y="22"/>
                        <a:pt x="24" y="21"/>
                        <a:pt x="23" y="22"/>
                      </a:cubicBezTo>
                      <a:cubicBezTo>
                        <a:pt x="18" y="26"/>
                        <a:pt x="15" y="30"/>
                        <a:pt x="8" y="32"/>
                      </a:cubicBezTo>
                      <a:cubicBezTo>
                        <a:pt x="7" y="32"/>
                        <a:pt x="6" y="32"/>
                        <a:pt x="5" y="33"/>
                      </a:cubicBezTo>
                      <a:cubicBezTo>
                        <a:pt x="4" y="34"/>
                        <a:pt x="3" y="36"/>
                        <a:pt x="3" y="37"/>
                      </a:cubicBezTo>
                      <a:cubicBezTo>
                        <a:pt x="2" y="38"/>
                        <a:pt x="3" y="39"/>
                        <a:pt x="4" y="38"/>
                      </a:cubicBezTo>
                      <a:cubicBezTo>
                        <a:pt x="5" y="36"/>
                        <a:pt x="5" y="37"/>
                        <a:pt x="6" y="35"/>
                      </a:cubicBezTo>
                      <a:cubicBezTo>
                        <a:pt x="7" y="34"/>
                        <a:pt x="6" y="33"/>
                        <a:pt x="5" y="34"/>
                      </a:cubicBezTo>
                      <a:cubicBezTo>
                        <a:pt x="4" y="36"/>
                        <a:pt x="3" y="37"/>
                        <a:pt x="3" y="39"/>
                      </a:cubicBezTo>
                      <a:cubicBezTo>
                        <a:pt x="2" y="40"/>
                        <a:pt x="3" y="40"/>
                        <a:pt x="4" y="40"/>
                      </a:cubicBezTo>
                      <a:cubicBezTo>
                        <a:pt x="6" y="34"/>
                        <a:pt x="6" y="34"/>
                        <a:pt x="5" y="40"/>
                      </a:cubicBezTo>
                      <a:cubicBezTo>
                        <a:pt x="5" y="40"/>
                        <a:pt x="6" y="41"/>
                        <a:pt x="6" y="40"/>
                      </a:cubicBezTo>
                      <a:cubicBezTo>
                        <a:pt x="8" y="39"/>
                        <a:pt x="9" y="37"/>
                        <a:pt x="10" y="35"/>
                      </a:cubicBezTo>
                      <a:cubicBezTo>
                        <a:pt x="9" y="36"/>
                        <a:pt x="10" y="40"/>
                        <a:pt x="10" y="42"/>
                      </a:cubicBezTo>
                      <a:cubicBezTo>
                        <a:pt x="10" y="43"/>
                        <a:pt x="11" y="43"/>
                        <a:pt x="11" y="42"/>
                      </a:cubicBezTo>
                      <a:cubicBezTo>
                        <a:pt x="15" y="31"/>
                        <a:pt x="12" y="41"/>
                        <a:pt x="11" y="43"/>
                      </a:cubicBezTo>
                      <a:cubicBezTo>
                        <a:pt x="11" y="44"/>
                        <a:pt x="12" y="44"/>
                        <a:pt x="12" y="44"/>
                      </a:cubicBezTo>
                      <a:cubicBezTo>
                        <a:pt x="13" y="42"/>
                        <a:pt x="14" y="41"/>
                        <a:pt x="15" y="39"/>
                      </a:cubicBezTo>
                      <a:cubicBezTo>
                        <a:pt x="14" y="41"/>
                        <a:pt x="14" y="42"/>
                        <a:pt x="14" y="44"/>
                      </a:cubicBezTo>
                      <a:cubicBezTo>
                        <a:pt x="14" y="45"/>
                        <a:pt x="15" y="45"/>
                        <a:pt x="15" y="45"/>
                      </a:cubicBezTo>
                      <a:cubicBezTo>
                        <a:pt x="16" y="42"/>
                        <a:pt x="16" y="42"/>
                        <a:pt x="17" y="39"/>
                      </a:cubicBezTo>
                      <a:cubicBezTo>
                        <a:pt x="17" y="37"/>
                        <a:pt x="16" y="38"/>
                        <a:pt x="16" y="41"/>
                      </a:cubicBezTo>
                      <a:cubicBezTo>
                        <a:pt x="16" y="42"/>
                        <a:pt x="15" y="44"/>
                        <a:pt x="15" y="45"/>
                      </a:cubicBezTo>
                      <a:cubicBezTo>
                        <a:pt x="15" y="46"/>
                        <a:pt x="16" y="47"/>
                        <a:pt x="16" y="46"/>
                      </a:cubicBezTo>
                      <a:cubicBezTo>
                        <a:pt x="17" y="43"/>
                        <a:pt x="18" y="41"/>
                        <a:pt x="18" y="39"/>
                      </a:cubicBezTo>
                      <a:cubicBezTo>
                        <a:pt x="18" y="41"/>
                        <a:pt x="18" y="44"/>
                        <a:pt x="17" y="47"/>
                      </a:cubicBezTo>
                      <a:cubicBezTo>
                        <a:pt x="17" y="47"/>
                        <a:pt x="19" y="47"/>
                        <a:pt x="19" y="47"/>
                      </a:cubicBezTo>
                      <a:cubicBezTo>
                        <a:pt x="19" y="45"/>
                        <a:pt x="20" y="43"/>
                        <a:pt x="21" y="42"/>
                      </a:cubicBezTo>
                      <a:cubicBezTo>
                        <a:pt x="22" y="37"/>
                        <a:pt x="21" y="39"/>
                        <a:pt x="20" y="42"/>
                      </a:cubicBezTo>
                      <a:cubicBezTo>
                        <a:pt x="18" y="54"/>
                        <a:pt x="24" y="30"/>
                        <a:pt x="22" y="45"/>
                      </a:cubicBezTo>
                      <a:cubicBezTo>
                        <a:pt x="22" y="46"/>
                        <a:pt x="22" y="45"/>
                        <a:pt x="23" y="43"/>
                      </a:cubicBezTo>
                      <a:cubicBezTo>
                        <a:pt x="24" y="34"/>
                        <a:pt x="21" y="54"/>
                        <a:pt x="24" y="43"/>
                      </a:cubicBezTo>
                      <a:cubicBezTo>
                        <a:pt x="23" y="48"/>
                        <a:pt x="25" y="51"/>
                        <a:pt x="22" y="45"/>
                      </a:cubicBezTo>
                      <a:cubicBezTo>
                        <a:pt x="22" y="45"/>
                        <a:pt x="21" y="45"/>
                        <a:pt x="21" y="45"/>
                      </a:cubicBezTo>
                      <a:cubicBezTo>
                        <a:pt x="19" y="47"/>
                        <a:pt x="19" y="49"/>
                        <a:pt x="20" y="51"/>
                      </a:cubicBezTo>
                      <a:cubicBezTo>
                        <a:pt x="19" y="48"/>
                        <a:pt x="24" y="55"/>
                        <a:pt x="20" y="49"/>
                      </a:cubicBezTo>
                      <a:cubicBezTo>
                        <a:pt x="18" y="50"/>
                        <a:pt x="19" y="50"/>
                        <a:pt x="21" y="51"/>
                      </a:cubicBezTo>
                      <a:cubicBezTo>
                        <a:pt x="22" y="52"/>
                        <a:pt x="22" y="52"/>
                        <a:pt x="23" y="53"/>
                      </a:cubicBezTo>
                      <a:cubicBezTo>
                        <a:pt x="24" y="53"/>
                        <a:pt x="24" y="52"/>
                        <a:pt x="24" y="52"/>
                      </a:cubicBezTo>
                      <a:cubicBezTo>
                        <a:pt x="23" y="50"/>
                        <a:pt x="22" y="49"/>
                        <a:pt x="21" y="48"/>
                      </a:cubicBezTo>
                      <a:cubicBezTo>
                        <a:pt x="20" y="48"/>
                        <a:pt x="19" y="48"/>
                        <a:pt x="20" y="49"/>
                      </a:cubicBezTo>
                      <a:cubicBezTo>
                        <a:pt x="21" y="52"/>
                        <a:pt x="24" y="55"/>
                        <a:pt x="19" y="52"/>
                      </a:cubicBezTo>
                      <a:cubicBezTo>
                        <a:pt x="18" y="52"/>
                        <a:pt x="18" y="52"/>
                        <a:pt x="18" y="53"/>
                      </a:cubicBezTo>
                      <a:cubicBezTo>
                        <a:pt x="19" y="54"/>
                        <a:pt x="19" y="54"/>
                        <a:pt x="20" y="55"/>
                      </a:cubicBezTo>
                      <a:cubicBezTo>
                        <a:pt x="20" y="56"/>
                        <a:pt x="21" y="55"/>
                        <a:pt x="21" y="55"/>
                      </a:cubicBezTo>
                      <a:cubicBezTo>
                        <a:pt x="19" y="51"/>
                        <a:pt x="17" y="48"/>
                        <a:pt x="14" y="46"/>
                      </a:cubicBezTo>
                      <a:cubicBezTo>
                        <a:pt x="12" y="44"/>
                        <a:pt x="10" y="44"/>
                        <a:pt x="8" y="43"/>
                      </a:cubicBezTo>
                      <a:cubicBezTo>
                        <a:pt x="6" y="42"/>
                        <a:pt x="5" y="42"/>
                        <a:pt x="5" y="44"/>
                      </a:cubicBezTo>
                      <a:cubicBezTo>
                        <a:pt x="8" y="44"/>
                        <a:pt x="10" y="45"/>
                        <a:pt x="12" y="45"/>
                      </a:cubicBezTo>
                      <a:cubicBezTo>
                        <a:pt x="11" y="45"/>
                        <a:pt x="11" y="46"/>
                        <a:pt x="11" y="46"/>
                      </a:cubicBezTo>
                      <a:cubicBezTo>
                        <a:pt x="16" y="50"/>
                        <a:pt x="12" y="46"/>
                        <a:pt x="12" y="46"/>
                      </a:cubicBezTo>
                      <a:cubicBezTo>
                        <a:pt x="10" y="42"/>
                        <a:pt x="11" y="42"/>
                        <a:pt x="15" y="45"/>
                      </a:cubicBezTo>
                      <a:cubicBezTo>
                        <a:pt x="16" y="46"/>
                        <a:pt x="18" y="47"/>
                        <a:pt x="19" y="47"/>
                      </a:cubicBezTo>
                      <a:cubicBezTo>
                        <a:pt x="20" y="47"/>
                        <a:pt x="20" y="47"/>
                        <a:pt x="20" y="47"/>
                      </a:cubicBezTo>
                      <a:cubicBezTo>
                        <a:pt x="22" y="49"/>
                        <a:pt x="23" y="51"/>
                        <a:pt x="23" y="53"/>
                      </a:cubicBezTo>
                      <a:cubicBezTo>
                        <a:pt x="24" y="54"/>
                        <a:pt x="25" y="54"/>
                        <a:pt x="25" y="53"/>
                      </a:cubicBezTo>
                      <a:cubicBezTo>
                        <a:pt x="25" y="51"/>
                        <a:pt x="25" y="50"/>
                        <a:pt x="24" y="48"/>
                      </a:cubicBezTo>
                      <a:cubicBezTo>
                        <a:pt x="24" y="48"/>
                        <a:pt x="23" y="48"/>
                        <a:pt x="23" y="48"/>
                      </a:cubicBezTo>
                      <a:cubicBezTo>
                        <a:pt x="23" y="51"/>
                        <a:pt x="23" y="53"/>
                        <a:pt x="23" y="55"/>
                      </a:cubicBezTo>
                      <a:cubicBezTo>
                        <a:pt x="23" y="56"/>
                        <a:pt x="24" y="56"/>
                        <a:pt x="24" y="55"/>
                      </a:cubicBezTo>
                      <a:cubicBezTo>
                        <a:pt x="26" y="53"/>
                        <a:pt x="26" y="53"/>
                        <a:pt x="24" y="53"/>
                      </a:cubicBezTo>
                      <a:cubicBezTo>
                        <a:pt x="24" y="55"/>
                        <a:pt x="24" y="57"/>
                        <a:pt x="24" y="59"/>
                      </a:cubicBezTo>
                      <a:cubicBezTo>
                        <a:pt x="24" y="60"/>
                        <a:pt x="25" y="60"/>
                        <a:pt x="26" y="59"/>
                      </a:cubicBezTo>
                      <a:cubicBezTo>
                        <a:pt x="27" y="55"/>
                        <a:pt x="27" y="52"/>
                        <a:pt x="27" y="48"/>
                      </a:cubicBezTo>
                      <a:cubicBezTo>
                        <a:pt x="27" y="47"/>
                        <a:pt x="26" y="47"/>
                        <a:pt x="26" y="48"/>
                      </a:cubicBezTo>
                      <a:cubicBezTo>
                        <a:pt x="26" y="53"/>
                        <a:pt x="26" y="53"/>
                        <a:pt x="27" y="57"/>
                      </a:cubicBezTo>
                      <a:cubicBezTo>
                        <a:pt x="27" y="58"/>
                        <a:pt x="28" y="58"/>
                        <a:pt x="28" y="57"/>
                      </a:cubicBezTo>
                      <a:cubicBezTo>
                        <a:pt x="29" y="50"/>
                        <a:pt x="27" y="51"/>
                        <a:pt x="29" y="57"/>
                      </a:cubicBezTo>
                      <a:cubicBezTo>
                        <a:pt x="29" y="58"/>
                        <a:pt x="30" y="58"/>
                        <a:pt x="30" y="57"/>
                      </a:cubicBezTo>
                      <a:cubicBezTo>
                        <a:pt x="31" y="54"/>
                        <a:pt x="31" y="54"/>
                        <a:pt x="31" y="51"/>
                      </a:cubicBezTo>
                      <a:cubicBezTo>
                        <a:pt x="30" y="51"/>
                        <a:pt x="30" y="51"/>
                        <a:pt x="30" y="51"/>
                      </a:cubicBezTo>
                      <a:cubicBezTo>
                        <a:pt x="30" y="53"/>
                        <a:pt x="30" y="55"/>
                        <a:pt x="30" y="57"/>
                      </a:cubicBezTo>
                      <a:cubicBezTo>
                        <a:pt x="30" y="58"/>
                        <a:pt x="31" y="58"/>
                        <a:pt x="31" y="57"/>
                      </a:cubicBezTo>
                      <a:cubicBezTo>
                        <a:pt x="31" y="55"/>
                        <a:pt x="30" y="49"/>
                        <a:pt x="31" y="54"/>
                      </a:cubicBezTo>
                      <a:cubicBezTo>
                        <a:pt x="33" y="55"/>
                        <a:pt x="33" y="54"/>
                        <a:pt x="30" y="51"/>
                      </a:cubicBezTo>
                      <a:cubicBezTo>
                        <a:pt x="30" y="49"/>
                        <a:pt x="29" y="48"/>
                        <a:pt x="29" y="46"/>
                      </a:cubicBezTo>
                      <a:cubicBezTo>
                        <a:pt x="27" y="42"/>
                        <a:pt x="29" y="46"/>
                        <a:pt x="30" y="41"/>
                      </a:cubicBezTo>
                      <a:cubicBezTo>
                        <a:pt x="29" y="43"/>
                        <a:pt x="30" y="37"/>
                        <a:pt x="30" y="35"/>
                      </a:cubicBezTo>
                      <a:cubicBezTo>
                        <a:pt x="30" y="35"/>
                        <a:pt x="29" y="35"/>
                        <a:pt x="29" y="35"/>
                      </a:cubicBezTo>
                      <a:cubicBezTo>
                        <a:pt x="29" y="38"/>
                        <a:pt x="29" y="41"/>
                        <a:pt x="28" y="44"/>
                      </a:cubicBezTo>
                      <a:cubicBezTo>
                        <a:pt x="28" y="45"/>
                        <a:pt x="30" y="45"/>
                        <a:pt x="30" y="45"/>
                      </a:cubicBezTo>
                      <a:cubicBezTo>
                        <a:pt x="30" y="43"/>
                        <a:pt x="30" y="41"/>
                        <a:pt x="30" y="39"/>
                      </a:cubicBezTo>
                      <a:cubicBezTo>
                        <a:pt x="31" y="38"/>
                        <a:pt x="29" y="38"/>
                        <a:pt x="29" y="39"/>
                      </a:cubicBezTo>
                      <a:cubicBezTo>
                        <a:pt x="28" y="41"/>
                        <a:pt x="28" y="43"/>
                        <a:pt x="27" y="46"/>
                      </a:cubicBezTo>
                      <a:cubicBezTo>
                        <a:pt x="27" y="47"/>
                        <a:pt x="28" y="47"/>
                        <a:pt x="29" y="46"/>
                      </a:cubicBezTo>
                      <a:cubicBezTo>
                        <a:pt x="29" y="43"/>
                        <a:pt x="30" y="40"/>
                        <a:pt x="29" y="37"/>
                      </a:cubicBezTo>
                      <a:cubicBezTo>
                        <a:pt x="29" y="36"/>
                        <a:pt x="28" y="36"/>
                        <a:pt x="28" y="36"/>
                      </a:cubicBezTo>
                      <a:cubicBezTo>
                        <a:pt x="24" y="43"/>
                        <a:pt x="29" y="51"/>
                        <a:pt x="31" y="57"/>
                      </a:cubicBezTo>
                      <a:cubicBezTo>
                        <a:pt x="32" y="57"/>
                        <a:pt x="33" y="57"/>
                        <a:pt x="33" y="56"/>
                      </a:cubicBezTo>
                      <a:cubicBezTo>
                        <a:pt x="32" y="54"/>
                        <a:pt x="32" y="52"/>
                        <a:pt x="31" y="49"/>
                      </a:cubicBezTo>
                      <a:cubicBezTo>
                        <a:pt x="31" y="48"/>
                        <a:pt x="30" y="49"/>
                        <a:pt x="30" y="49"/>
                      </a:cubicBezTo>
                      <a:cubicBezTo>
                        <a:pt x="30" y="51"/>
                        <a:pt x="30" y="53"/>
                        <a:pt x="30" y="54"/>
                      </a:cubicBezTo>
                      <a:cubicBezTo>
                        <a:pt x="31" y="54"/>
                        <a:pt x="31" y="54"/>
                        <a:pt x="31" y="54"/>
                      </a:cubicBezTo>
                      <a:cubicBezTo>
                        <a:pt x="31" y="52"/>
                        <a:pt x="31" y="50"/>
                        <a:pt x="31" y="48"/>
                      </a:cubicBezTo>
                      <a:cubicBezTo>
                        <a:pt x="31" y="47"/>
                        <a:pt x="30" y="47"/>
                        <a:pt x="30" y="48"/>
                      </a:cubicBezTo>
                      <a:cubicBezTo>
                        <a:pt x="30" y="50"/>
                        <a:pt x="30" y="52"/>
                        <a:pt x="29" y="54"/>
                      </a:cubicBezTo>
                      <a:cubicBezTo>
                        <a:pt x="29" y="52"/>
                        <a:pt x="29" y="50"/>
                        <a:pt x="28" y="48"/>
                      </a:cubicBezTo>
                      <a:cubicBezTo>
                        <a:pt x="28" y="47"/>
                        <a:pt x="27" y="47"/>
                        <a:pt x="27" y="48"/>
                      </a:cubicBezTo>
                      <a:cubicBezTo>
                        <a:pt x="27" y="49"/>
                        <a:pt x="27" y="50"/>
                        <a:pt x="27" y="51"/>
                      </a:cubicBezTo>
                      <a:cubicBezTo>
                        <a:pt x="26" y="53"/>
                        <a:pt x="26" y="54"/>
                        <a:pt x="28" y="54"/>
                      </a:cubicBezTo>
                      <a:cubicBezTo>
                        <a:pt x="28" y="51"/>
                        <a:pt x="28" y="51"/>
                        <a:pt x="27" y="48"/>
                      </a:cubicBezTo>
                      <a:cubicBezTo>
                        <a:pt x="27" y="47"/>
                        <a:pt x="26" y="47"/>
                        <a:pt x="26" y="48"/>
                      </a:cubicBezTo>
                      <a:cubicBezTo>
                        <a:pt x="26" y="51"/>
                        <a:pt x="25" y="53"/>
                        <a:pt x="25" y="56"/>
                      </a:cubicBezTo>
                      <a:cubicBezTo>
                        <a:pt x="25" y="57"/>
                        <a:pt x="27" y="57"/>
                        <a:pt x="27" y="56"/>
                      </a:cubicBezTo>
                      <a:cubicBezTo>
                        <a:pt x="27" y="55"/>
                        <a:pt x="27" y="54"/>
                        <a:pt x="27" y="53"/>
                      </a:cubicBezTo>
                      <a:cubicBezTo>
                        <a:pt x="28" y="51"/>
                        <a:pt x="28" y="50"/>
                        <a:pt x="26" y="51"/>
                      </a:cubicBezTo>
                      <a:cubicBezTo>
                        <a:pt x="26" y="62"/>
                        <a:pt x="26" y="53"/>
                        <a:pt x="26" y="50"/>
                      </a:cubicBezTo>
                      <a:cubicBezTo>
                        <a:pt x="26" y="50"/>
                        <a:pt x="25" y="50"/>
                        <a:pt x="25" y="50"/>
                      </a:cubicBezTo>
                      <a:cubicBezTo>
                        <a:pt x="23" y="55"/>
                        <a:pt x="24" y="53"/>
                        <a:pt x="24" y="49"/>
                      </a:cubicBezTo>
                      <a:cubicBezTo>
                        <a:pt x="24" y="53"/>
                        <a:pt x="22" y="45"/>
                        <a:pt x="22" y="44"/>
                      </a:cubicBezTo>
                      <a:cubicBezTo>
                        <a:pt x="21" y="44"/>
                        <a:pt x="21" y="44"/>
                        <a:pt x="20" y="44"/>
                      </a:cubicBezTo>
                      <a:cubicBezTo>
                        <a:pt x="19" y="46"/>
                        <a:pt x="9" y="41"/>
                        <a:pt x="6" y="42"/>
                      </a:cubicBezTo>
                      <a:cubicBezTo>
                        <a:pt x="6" y="42"/>
                        <a:pt x="5" y="42"/>
                        <a:pt x="6" y="43"/>
                      </a:cubicBezTo>
                      <a:cubicBezTo>
                        <a:pt x="8" y="46"/>
                        <a:pt x="11" y="48"/>
                        <a:pt x="15" y="49"/>
                      </a:cubicBezTo>
                      <a:cubicBezTo>
                        <a:pt x="16" y="49"/>
                        <a:pt x="16" y="48"/>
                        <a:pt x="16" y="48"/>
                      </a:cubicBezTo>
                      <a:cubicBezTo>
                        <a:pt x="15" y="47"/>
                        <a:pt x="14" y="47"/>
                        <a:pt x="14" y="46"/>
                      </a:cubicBezTo>
                      <a:cubicBezTo>
                        <a:pt x="14" y="46"/>
                        <a:pt x="14" y="45"/>
                        <a:pt x="14" y="45"/>
                      </a:cubicBezTo>
                      <a:cubicBezTo>
                        <a:pt x="10" y="44"/>
                        <a:pt x="7" y="43"/>
                        <a:pt x="3" y="42"/>
                      </a:cubicBezTo>
                      <a:cubicBezTo>
                        <a:pt x="2" y="42"/>
                        <a:pt x="2" y="43"/>
                        <a:pt x="3" y="43"/>
                      </a:cubicBezTo>
                      <a:cubicBezTo>
                        <a:pt x="6" y="44"/>
                        <a:pt x="10" y="45"/>
                        <a:pt x="13" y="47"/>
                      </a:cubicBezTo>
                      <a:cubicBezTo>
                        <a:pt x="17" y="49"/>
                        <a:pt x="19" y="53"/>
                        <a:pt x="23" y="56"/>
                      </a:cubicBezTo>
                      <a:cubicBezTo>
                        <a:pt x="23" y="56"/>
                        <a:pt x="24" y="56"/>
                        <a:pt x="24" y="55"/>
                      </a:cubicBezTo>
                      <a:cubicBezTo>
                        <a:pt x="23" y="53"/>
                        <a:pt x="22" y="52"/>
                        <a:pt x="21" y="50"/>
                      </a:cubicBezTo>
                      <a:cubicBezTo>
                        <a:pt x="25" y="55"/>
                        <a:pt x="20" y="49"/>
                        <a:pt x="18" y="47"/>
                      </a:cubicBezTo>
                      <a:cubicBezTo>
                        <a:pt x="18" y="46"/>
                        <a:pt x="17" y="47"/>
                        <a:pt x="17" y="47"/>
                      </a:cubicBezTo>
                      <a:cubicBezTo>
                        <a:pt x="19" y="49"/>
                        <a:pt x="20" y="51"/>
                        <a:pt x="21" y="53"/>
                      </a:cubicBezTo>
                      <a:cubicBezTo>
                        <a:pt x="22" y="54"/>
                        <a:pt x="23" y="53"/>
                        <a:pt x="22" y="52"/>
                      </a:cubicBezTo>
                      <a:cubicBezTo>
                        <a:pt x="22" y="49"/>
                        <a:pt x="23" y="49"/>
                        <a:pt x="23" y="52"/>
                      </a:cubicBezTo>
                      <a:cubicBezTo>
                        <a:pt x="23" y="52"/>
                        <a:pt x="24" y="52"/>
                        <a:pt x="24" y="52"/>
                      </a:cubicBezTo>
                      <a:cubicBezTo>
                        <a:pt x="25" y="47"/>
                        <a:pt x="26" y="44"/>
                        <a:pt x="25" y="39"/>
                      </a:cubicBezTo>
                      <a:cubicBezTo>
                        <a:pt x="25" y="39"/>
                        <a:pt x="24" y="39"/>
                        <a:pt x="24" y="39"/>
                      </a:cubicBezTo>
                      <a:cubicBezTo>
                        <a:pt x="23" y="42"/>
                        <a:pt x="22" y="45"/>
                        <a:pt x="22" y="48"/>
                      </a:cubicBezTo>
                      <a:cubicBezTo>
                        <a:pt x="22" y="49"/>
                        <a:pt x="23" y="49"/>
                        <a:pt x="23" y="48"/>
                      </a:cubicBezTo>
                      <a:cubicBezTo>
                        <a:pt x="24" y="45"/>
                        <a:pt x="25" y="42"/>
                        <a:pt x="25" y="38"/>
                      </a:cubicBezTo>
                      <a:cubicBezTo>
                        <a:pt x="25" y="37"/>
                        <a:pt x="24" y="37"/>
                        <a:pt x="24" y="37"/>
                      </a:cubicBezTo>
                      <a:cubicBezTo>
                        <a:pt x="22" y="41"/>
                        <a:pt x="21" y="44"/>
                        <a:pt x="21" y="48"/>
                      </a:cubicBezTo>
                      <a:cubicBezTo>
                        <a:pt x="21" y="49"/>
                        <a:pt x="23" y="49"/>
                        <a:pt x="23" y="48"/>
                      </a:cubicBezTo>
                      <a:cubicBezTo>
                        <a:pt x="23" y="44"/>
                        <a:pt x="24" y="41"/>
                        <a:pt x="23" y="38"/>
                      </a:cubicBezTo>
                      <a:cubicBezTo>
                        <a:pt x="23" y="37"/>
                        <a:pt x="22" y="37"/>
                        <a:pt x="22" y="38"/>
                      </a:cubicBezTo>
                      <a:cubicBezTo>
                        <a:pt x="21" y="41"/>
                        <a:pt x="19" y="44"/>
                        <a:pt x="19" y="48"/>
                      </a:cubicBezTo>
                      <a:cubicBezTo>
                        <a:pt x="19" y="49"/>
                        <a:pt x="20" y="49"/>
                        <a:pt x="20" y="48"/>
                      </a:cubicBezTo>
                      <a:cubicBezTo>
                        <a:pt x="21" y="44"/>
                        <a:pt x="22" y="40"/>
                        <a:pt x="23" y="36"/>
                      </a:cubicBezTo>
                      <a:cubicBezTo>
                        <a:pt x="23" y="35"/>
                        <a:pt x="22" y="35"/>
                        <a:pt x="21" y="36"/>
                      </a:cubicBezTo>
                      <a:cubicBezTo>
                        <a:pt x="20" y="39"/>
                        <a:pt x="19" y="41"/>
                        <a:pt x="18" y="44"/>
                      </a:cubicBezTo>
                      <a:cubicBezTo>
                        <a:pt x="19" y="43"/>
                        <a:pt x="20" y="39"/>
                        <a:pt x="20" y="36"/>
                      </a:cubicBezTo>
                      <a:cubicBezTo>
                        <a:pt x="20" y="36"/>
                        <a:pt x="19" y="35"/>
                        <a:pt x="19" y="36"/>
                      </a:cubicBezTo>
                      <a:cubicBezTo>
                        <a:pt x="18" y="38"/>
                        <a:pt x="17" y="41"/>
                        <a:pt x="16" y="43"/>
                      </a:cubicBezTo>
                      <a:cubicBezTo>
                        <a:pt x="17" y="44"/>
                        <a:pt x="18" y="43"/>
                        <a:pt x="17" y="41"/>
                      </a:cubicBezTo>
                      <a:cubicBezTo>
                        <a:pt x="18" y="39"/>
                        <a:pt x="18" y="38"/>
                        <a:pt x="19" y="36"/>
                      </a:cubicBezTo>
                      <a:cubicBezTo>
                        <a:pt x="19" y="35"/>
                        <a:pt x="18" y="35"/>
                        <a:pt x="17" y="36"/>
                      </a:cubicBezTo>
                      <a:cubicBezTo>
                        <a:pt x="16" y="37"/>
                        <a:pt x="16" y="40"/>
                        <a:pt x="16" y="42"/>
                      </a:cubicBezTo>
                      <a:cubicBezTo>
                        <a:pt x="16" y="39"/>
                        <a:pt x="16" y="39"/>
                        <a:pt x="16" y="36"/>
                      </a:cubicBezTo>
                      <a:cubicBezTo>
                        <a:pt x="16" y="36"/>
                        <a:pt x="15" y="35"/>
                        <a:pt x="15" y="36"/>
                      </a:cubicBezTo>
                      <a:cubicBezTo>
                        <a:pt x="14" y="37"/>
                        <a:pt x="13" y="39"/>
                        <a:pt x="12" y="41"/>
                      </a:cubicBezTo>
                      <a:cubicBezTo>
                        <a:pt x="13" y="39"/>
                        <a:pt x="14" y="37"/>
                        <a:pt x="14" y="35"/>
                      </a:cubicBezTo>
                      <a:cubicBezTo>
                        <a:pt x="15" y="34"/>
                        <a:pt x="14" y="33"/>
                        <a:pt x="13" y="34"/>
                      </a:cubicBezTo>
                      <a:cubicBezTo>
                        <a:pt x="12" y="36"/>
                        <a:pt x="11" y="38"/>
                        <a:pt x="11" y="39"/>
                      </a:cubicBezTo>
                      <a:cubicBezTo>
                        <a:pt x="12" y="40"/>
                        <a:pt x="13" y="39"/>
                        <a:pt x="12" y="37"/>
                      </a:cubicBezTo>
                      <a:cubicBezTo>
                        <a:pt x="13" y="36"/>
                        <a:pt x="13" y="35"/>
                        <a:pt x="13" y="34"/>
                      </a:cubicBezTo>
                      <a:cubicBezTo>
                        <a:pt x="13" y="33"/>
                        <a:pt x="12" y="33"/>
                        <a:pt x="11" y="34"/>
                      </a:cubicBezTo>
                      <a:cubicBezTo>
                        <a:pt x="10" y="36"/>
                        <a:pt x="9" y="38"/>
                        <a:pt x="9" y="41"/>
                      </a:cubicBezTo>
                      <a:cubicBezTo>
                        <a:pt x="8" y="42"/>
                        <a:pt x="10" y="42"/>
                        <a:pt x="10" y="41"/>
                      </a:cubicBezTo>
                      <a:cubicBezTo>
                        <a:pt x="11" y="38"/>
                        <a:pt x="12" y="35"/>
                        <a:pt x="12" y="32"/>
                      </a:cubicBezTo>
                      <a:cubicBezTo>
                        <a:pt x="12" y="31"/>
                        <a:pt x="11" y="31"/>
                        <a:pt x="11" y="31"/>
                      </a:cubicBezTo>
                      <a:cubicBezTo>
                        <a:pt x="10" y="33"/>
                        <a:pt x="10" y="33"/>
                        <a:pt x="9" y="35"/>
                      </a:cubicBezTo>
                      <a:cubicBezTo>
                        <a:pt x="6" y="39"/>
                        <a:pt x="7" y="36"/>
                        <a:pt x="8" y="33"/>
                      </a:cubicBezTo>
                      <a:cubicBezTo>
                        <a:pt x="8" y="32"/>
                        <a:pt x="7" y="32"/>
                        <a:pt x="7" y="32"/>
                      </a:cubicBezTo>
                      <a:cubicBezTo>
                        <a:pt x="6" y="33"/>
                        <a:pt x="5" y="35"/>
                        <a:pt x="4" y="37"/>
                      </a:cubicBezTo>
                      <a:cubicBezTo>
                        <a:pt x="6" y="36"/>
                        <a:pt x="8" y="35"/>
                        <a:pt x="9" y="32"/>
                      </a:cubicBezTo>
                      <a:cubicBezTo>
                        <a:pt x="10" y="32"/>
                        <a:pt x="10" y="31"/>
                        <a:pt x="9" y="31"/>
                      </a:cubicBezTo>
                      <a:cubicBezTo>
                        <a:pt x="8" y="31"/>
                        <a:pt x="6" y="32"/>
                        <a:pt x="5" y="32"/>
                      </a:cubicBezTo>
                      <a:cubicBezTo>
                        <a:pt x="4" y="32"/>
                        <a:pt x="5" y="33"/>
                        <a:pt x="5" y="33"/>
                      </a:cubicBezTo>
                      <a:cubicBezTo>
                        <a:pt x="12" y="32"/>
                        <a:pt x="17" y="31"/>
                        <a:pt x="21" y="25"/>
                      </a:cubicBezTo>
                      <a:cubicBezTo>
                        <a:pt x="22" y="25"/>
                        <a:pt x="21" y="24"/>
                        <a:pt x="20" y="24"/>
                      </a:cubicBezTo>
                      <a:cubicBezTo>
                        <a:pt x="18" y="26"/>
                        <a:pt x="17" y="27"/>
                        <a:pt x="16" y="29"/>
                      </a:cubicBezTo>
                      <a:cubicBezTo>
                        <a:pt x="15" y="29"/>
                        <a:pt x="16" y="30"/>
                        <a:pt x="17" y="30"/>
                      </a:cubicBezTo>
                      <a:cubicBezTo>
                        <a:pt x="18" y="28"/>
                        <a:pt x="20" y="26"/>
                        <a:pt x="22" y="24"/>
                      </a:cubicBezTo>
                      <a:cubicBezTo>
                        <a:pt x="22" y="24"/>
                        <a:pt x="18" y="29"/>
                        <a:pt x="17" y="30"/>
                      </a:cubicBezTo>
                      <a:cubicBezTo>
                        <a:pt x="16" y="31"/>
                        <a:pt x="17" y="31"/>
                        <a:pt x="18" y="31"/>
                      </a:cubicBezTo>
                      <a:cubicBezTo>
                        <a:pt x="25" y="27"/>
                        <a:pt x="34" y="19"/>
                        <a:pt x="32" y="10"/>
                      </a:cubicBezTo>
                      <a:cubicBezTo>
                        <a:pt x="32" y="10"/>
                        <a:pt x="32" y="10"/>
                        <a:pt x="31" y="10"/>
                      </a:cubicBezTo>
                      <a:cubicBezTo>
                        <a:pt x="28" y="12"/>
                        <a:pt x="19" y="18"/>
                        <a:pt x="26" y="10"/>
                      </a:cubicBezTo>
                      <a:cubicBezTo>
                        <a:pt x="26" y="9"/>
                        <a:pt x="26" y="8"/>
                        <a:pt x="25" y="9"/>
                      </a:cubicBezTo>
                      <a:cubicBezTo>
                        <a:pt x="22" y="11"/>
                        <a:pt x="18" y="13"/>
                        <a:pt x="16" y="16"/>
                      </a:cubicBezTo>
                      <a:cubicBezTo>
                        <a:pt x="20" y="11"/>
                        <a:pt x="14" y="18"/>
                        <a:pt x="13" y="19"/>
                      </a:cubicBezTo>
                      <a:cubicBezTo>
                        <a:pt x="13" y="20"/>
                        <a:pt x="14" y="20"/>
                        <a:pt x="14" y="20"/>
                      </a:cubicBezTo>
                      <a:cubicBezTo>
                        <a:pt x="16" y="18"/>
                        <a:pt x="17" y="16"/>
                        <a:pt x="18" y="14"/>
                      </a:cubicBezTo>
                      <a:cubicBezTo>
                        <a:pt x="18" y="13"/>
                        <a:pt x="17" y="13"/>
                        <a:pt x="17" y="13"/>
                      </a:cubicBezTo>
                      <a:cubicBezTo>
                        <a:pt x="12" y="15"/>
                        <a:pt x="7" y="19"/>
                        <a:pt x="15" y="12"/>
                      </a:cubicBezTo>
                      <a:cubicBezTo>
                        <a:pt x="15" y="12"/>
                        <a:pt x="14" y="11"/>
                        <a:pt x="14" y="11"/>
                      </a:cubicBezTo>
                      <a:cubicBezTo>
                        <a:pt x="9" y="13"/>
                        <a:pt x="7" y="17"/>
                        <a:pt x="3" y="21"/>
                      </a:cubicBezTo>
                      <a:cubicBezTo>
                        <a:pt x="3" y="21"/>
                        <a:pt x="4" y="22"/>
                        <a:pt x="4" y="22"/>
                      </a:cubicBezTo>
                      <a:cubicBezTo>
                        <a:pt x="7" y="19"/>
                        <a:pt x="10" y="17"/>
                        <a:pt x="13" y="15"/>
                      </a:cubicBezTo>
                      <a:cubicBezTo>
                        <a:pt x="14" y="14"/>
                        <a:pt x="13" y="13"/>
                        <a:pt x="12" y="14"/>
                      </a:cubicBezTo>
                      <a:cubicBezTo>
                        <a:pt x="9" y="15"/>
                        <a:pt x="7" y="17"/>
                        <a:pt x="6" y="21"/>
                      </a:cubicBezTo>
                      <a:cubicBezTo>
                        <a:pt x="6" y="21"/>
                        <a:pt x="7" y="22"/>
                        <a:pt x="7" y="22"/>
                      </a:cubicBezTo>
                      <a:cubicBezTo>
                        <a:pt x="18" y="13"/>
                        <a:pt x="0" y="26"/>
                        <a:pt x="11" y="17"/>
                      </a:cubicBezTo>
                      <a:cubicBezTo>
                        <a:pt x="9" y="19"/>
                        <a:pt x="7" y="21"/>
                        <a:pt x="5" y="23"/>
                      </a:cubicBezTo>
                      <a:cubicBezTo>
                        <a:pt x="5" y="24"/>
                        <a:pt x="6" y="25"/>
                        <a:pt x="6" y="24"/>
                      </a:cubicBezTo>
                      <a:cubicBezTo>
                        <a:pt x="7" y="24"/>
                        <a:pt x="7" y="23"/>
                        <a:pt x="8" y="23"/>
                      </a:cubicBezTo>
                      <a:cubicBezTo>
                        <a:pt x="10" y="22"/>
                        <a:pt x="11" y="21"/>
                        <a:pt x="9" y="19"/>
                      </a:cubicBezTo>
                      <a:cubicBezTo>
                        <a:pt x="7" y="22"/>
                        <a:pt x="5" y="23"/>
                        <a:pt x="2" y="25"/>
                      </a:cubicBezTo>
                      <a:cubicBezTo>
                        <a:pt x="2" y="25"/>
                        <a:pt x="2" y="26"/>
                        <a:pt x="2" y="26"/>
                      </a:cubicBezTo>
                      <a:cubicBezTo>
                        <a:pt x="5" y="26"/>
                        <a:pt x="7" y="25"/>
                        <a:pt x="10" y="24"/>
                      </a:cubicBezTo>
                      <a:cubicBezTo>
                        <a:pt x="12" y="24"/>
                        <a:pt x="13" y="23"/>
                        <a:pt x="15" y="21"/>
                      </a:cubicBezTo>
                      <a:cubicBezTo>
                        <a:pt x="17" y="19"/>
                        <a:pt x="17" y="16"/>
                        <a:pt x="15" y="21"/>
                      </a:cubicBezTo>
                      <a:cubicBezTo>
                        <a:pt x="15" y="21"/>
                        <a:pt x="16" y="22"/>
                        <a:pt x="16" y="21"/>
                      </a:cubicBezTo>
                      <a:cubicBezTo>
                        <a:pt x="18" y="19"/>
                        <a:pt x="21" y="17"/>
                        <a:pt x="23" y="16"/>
                      </a:cubicBezTo>
                      <a:cubicBezTo>
                        <a:pt x="25" y="15"/>
                        <a:pt x="26" y="15"/>
                        <a:pt x="26" y="15"/>
                      </a:cubicBezTo>
                      <a:cubicBezTo>
                        <a:pt x="27" y="13"/>
                        <a:pt x="28" y="12"/>
                        <a:pt x="29" y="10"/>
                      </a:cubicBezTo>
                      <a:cubicBezTo>
                        <a:pt x="29" y="10"/>
                        <a:pt x="28" y="10"/>
                        <a:pt x="28" y="10"/>
                      </a:cubicBezTo>
                      <a:cubicBezTo>
                        <a:pt x="27" y="12"/>
                        <a:pt x="27" y="14"/>
                        <a:pt x="27" y="16"/>
                      </a:cubicBezTo>
                      <a:cubicBezTo>
                        <a:pt x="26" y="16"/>
                        <a:pt x="27" y="17"/>
                        <a:pt x="28" y="16"/>
                      </a:cubicBezTo>
                      <a:cubicBezTo>
                        <a:pt x="30" y="13"/>
                        <a:pt x="31" y="10"/>
                        <a:pt x="33" y="7"/>
                      </a:cubicBezTo>
                      <a:cubicBezTo>
                        <a:pt x="33" y="8"/>
                        <a:pt x="32" y="10"/>
                        <a:pt x="32" y="11"/>
                      </a:cubicBezTo>
                      <a:cubicBezTo>
                        <a:pt x="32" y="12"/>
                        <a:pt x="33" y="12"/>
                        <a:pt x="33" y="12"/>
                      </a:cubicBezTo>
                      <a:cubicBezTo>
                        <a:pt x="34" y="10"/>
                        <a:pt x="34" y="9"/>
                        <a:pt x="35" y="8"/>
                      </a:cubicBezTo>
                      <a:cubicBezTo>
                        <a:pt x="35" y="6"/>
                        <a:pt x="34" y="6"/>
                        <a:pt x="34" y="8"/>
                      </a:cubicBezTo>
                      <a:cubicBezTo>
                        <a:pt x="34" y="9"/>
                        <a:pt x="35" y="9"/>
                        <a:pt x="36" y="9"/>
                      </a:cubicBezTo>
                      <a:cubicBezTo>
                        <a:pt x="40" y="3"/>
                        <a:pt x="42" y="14"/>
                        <a:pt x="42" y="16"/>
                      </a:cubicBezTo>
                      <a:cubicBezTo>
                        <a:pt x="43" y="17"/>
                        <a:pt x="43" y="17"/>
                        <a:pt x="44" y="16"/>
                      </a:cubicBezTo>
                      <a:cubicBezTo>
                        <a:pt x="44" y="13"/>
                        <a:pt x="44" y="13"/>
                        <a:pt x="44" y="10"/>
                      </a:cubicBezTo>
                      <a:cubicBezTo>
                        <a:pt x="44" y="8"/>
                        <a:pt x="44" y="10"/>
                        <a:pt x="45" y="12"/>
                      </a:cubicBezTo>
                      <a:cubicBezTo>
                        <a:pt x="46" y="12"/>
                        <a:pt x="47" y="12"/>
                        <a:pt x="47" y="12"/>
                      </a:cubicBezTo>
                      <a:cubicBezTo>
                        <a:pt x="47" y="8"/>
                        <a:pt x="47" y="7"/>
                        <a:pt x="45" y="4"/>
                      </a:cubicBezTo>
                      <a:cubicBezTo>
                        <a:pt x="45" y="3"/>
                        <a:pt x="45" y="3"/>
                        <a:pt x="44" y="4"/>
                      </a:cubicBezTo>
                      <a:cubicBezTo>
                        <a:pt x="41" y="7"/>
                        <a:pt x="44" y="13"/>
                        <a:pt x="46" y="17"/>
                      </a:cubicBezTo>
                      <a:cubicBezTo>
                        <a:pt x="46" y="18"/>
                        <a:pt x="47" y="18"/>
                        <a:pt x="47" y="17"/>
                      </a:cubicBezTo>
                      <a:cubicBezTo>
                        <a:pt x="47" y="14"/>
                        <a:pt x="47" y="11"/>
                        <a:pt x="47" y="7"/>
                      </a:cubicBezTo>
                      <a:cubicBezTo>
                        <a:pt x="47" y="7"/>
                        <a:pt x="45" y="7"/>
                        <a:pt x="45" y="8"/>
                      </a:cubicBezTo>
                      <a:cubicBezTo>
                        <a:pt x="45" y="9"/>
                        <a:pt x="45" y="10"/>
                        <a:pt x="46" y="12"/>
                      </a:cubicBezTo>
                      <a:cubicBezTo>
                        <a:pt x="45" y="11"/>
                        <a:pt x="48" y="13"/>
                        <a:pt x="46" y="9"/>
                      </a:cubicBezTo>
                      <a:cubicBezTo>
                        <a:pt x="48" y="13"/>
                        <a:pt x="48" y="17"/>
                        <a:pt x="50" y="21"/>
                      </a:cubicBezTo>
                      <a:cubicBezTo>
                        <a:pt x="50" y="21"/>
                        <a:pt x="51" y="21"/>
                        <a:pt x="51" y="21"/>
                      </a:cubicBezTo>
                      <a:cubicBezTo>
                        <a:pt x="51" y="20"/>
                        <a:pt x="51" y="20"/>
                        <a:pt x="52" y="19"/>
                      </a:cubicBezTo>
                      <a:cubicBezTo>
                        <a:pt x="52" y="18"/>
                        <a:pt x="51" y="18"/>
                        <a:pt x="51" y="18"/>
                      </a:cubicBezTo>
                      <a:cubicBezTo>
                        <a:pt x="49" y="20"/>
                        <a:pt x="50" y="20"/>
                        <a:pt x="49" y="18"/>
                      </a:cubicBezTo>
                      <a:cubicBezTo>
                        <a:pt x="49" y="17"/>
                        <a:pt x="49" y="17"/>
                        <a:pt x="48" y="18"/>
                      </a:cubicBezTo>
                      <a:cubicBezTo>
                        <a:pt x="47" y="21"/>
                        <a:pt x="47" y="19"/>
                        <a:pt x="46" y="23"/>
                      </a:cubicBezTo>
                      <a:cubicBezTo>
                        <a:pt x="46" y="23"/>
                        <a:pt x="47" y="24"/>
                        <a:pt x="47" y="23"/>
                      </a:cubicBezTo>
                      <a:cubicBezTo>
                        <a:pt x="48" y="21"/>
                        <a:pt x="49" y="19"/>
                        <a:pt x="49" y="18"/>
                      </a:cubicBezTo>
                      <a:cubicBezTo>
                        <a:pt x="49" y="17"/>
                        <a:pt x="48" y="16"/>
                        <a:pt x="48" y="17"/>
                      </a:cubicBezTo>
                      <a:cubicBezTo>
                        <a:pt x="46" y="20"/>
                        <a:pt x="46" y="19"/>
                        <a:pt x="47" y="16"/>
                      </a:cubicBezTo>
                      <a:cubicBezTo>
                        <a:pt x="48" y="15"/>
                        <a:pt x="46" y="15"/>
                        <a:pt x="46" y="16"/>
                      </a:cubicBezTo>
                      <a:cubicBezTo>
                        <a:pt x="46" y="17"/>
                        <a:pt x="45" y="18"/>
                        <a:pt x="45" y="20"/>
                      </a:cubicBezTo>
                      <a:cubicBezTo>
                        <a:pt x="45" y="21"/>
                        <a:pt x="46" y="21"/>
                        <a:pt x="46" y="20"/>
                      </a:cubicBezTo>
                      <a:cubicBezTo>
                        <a:pt x="47" y="18"/>
                        <a:pt x="48" y="16"/>
                        <a:pt x="48" y="14"/>
                      </a:cubicBezTo>
                      <a:cubicBezTo>
                        <a:pt x="49" y="13"/>
                        <a:pt x="48" y="13"/>
                        <a:pt x="47" y="13"/>
                      </a:cubicBezTo>
                      <a:cubicBezTo>
                        <a:pt x="43" y="17"/>
                        <a:pt x="43" y="23"/>
                        <a:pt x="43" y="28"/>
                      </a:cubicBezTo>
                      <a:cubicBezTo>
                        <a:pt x="43" y="29"/>
                        <a:pt x="44" y="29"/>
                        <a:pt x="44" y="28"/>
                      </a:cubicBezTo>
                      <a:cubicBezTo>
                        <a:pt x="44" y="25"/>
                        <a:pt x="44" y="26"/>
                        <a:pt x="44" y="23"/>
                      </a:cubicBezTo>
                      <a:cubicBezTo>
                        <a:pt x="44" y="22"/>
                        <a:pt x="43" y="22"/>
                        <a:pt x="43" y="23"/>
                      </a:cubicBezTo>
                      <a:cubicBezTo>
                        <a:pt x="43" y="22"/>
                        <a:pt x="43" y="22"/>
                        <a:pt x="44" y="21"/>
                      </a:cubicBezTo>
                      <a:cubicBezTo>
                        <a:pt x="44" y="19"/>
                        <a:pt x="44" y="18"/>
                        <a:pt x="44" y="16"/>
                      </a:cubicBezTo>
                      <a:cubicBezTo>
                        <a:pt x="44" y="15"/>
                        <a:pt x="43" y="15"/>
                        <a:pt x="43" y="15"/>
                      </a:cubicBezTo>
                      <a:cubicBezTo>
                        <a:pt x="41" y="17"/>
                        <a:pt x="41" y="19"/>
                        <a:pt x="40" y="21"/>
                      </a:cubicBezTo>
                      <a:cubicBezTo>
                        <a:pt x="40" y="22"/>
                        <a:pt x="41" y="23"/>
                        <a:pt x="42" y="22"/>
                      </a:cubicBezTo>
                      <a:cubicBezTo>
                        <a:pt x="43" y="18"/>
                        <a:pt x="44" y="14"/>
                        <a:pt x="44" y="11"/>
                      </a:cubicBezTo>
                      <a:cubicBezTo>
                        <a:pt x="44" y="10"/>
                        <a:pt x="43" y="10"/>
                        <a:pt x="43" y="10"/>
                      </a:cubicBezTo>
                      <a:cubicBezTo>
                        <a:pt x="43" y="11"/>
                        <a:pt x="42" y="12"/>
                        <a:pt x="42" y="13"/>
                      </a:cubicBezTo>
                      <a:cubicBezTo>
                        <a:pt x="41" y="15"/>
                        <a:pt x="41" y="15"/>
                        <a:pt x="42" y="15"/>
                      </a:cubicBezTo>
                      <a:cubicBezTo>
                        <a:pt x="43" y="12"/>
                        <a:pt x="43" y="10"/>
                        <a:pt x="44" y="8"/>
                      </a:cubicBezTo>
                      <a:cubicBezTo>
                        <a:pt x="44" y="5"/>
                        <a:pt x="44" y="4"/>
                        <a:pt x="42" y="2"/>
                      </a:cubicBezTo>
                      <a:cubicBezTo>
                        <a:pt x="41" y="0"/>
                        <a:pt x="38" y="0"/>
                        <a:pt x="36" y="1"/>
                      </a:cubicBezTo>
                      <a:cubicBezTo>
                        <a:pt x="33" y="3"/>
                        <a:pt x="33" y="5"/>
                        <a:pt x="33" y="9"/>
                      </a:cubicBezTo>
                      <a:cubicBezTo>
                        <a:pt x="33" y="9"/>
                        <a:pt x="33" y="9"/>
                        <a:pt x="34" y="9"/>
                      </a:cubicBezTo>
                      <a:cubicBezTo>
                        <a:pt x="37" y="7"/>
                        <a:pt x="36" y="4"/>
                        <a:pt x="34" y="9"/>
                      </a:cubicBezTo>
                      <a:cubicBezTo>
                        <a:pt x="32" y="12"/>
                        <a:pt x="31" y="16"/>
                        <a:pt x="31" y="19"/>
                      </a:cubicBezTo>
                      <a:cubicBezTo>
                        <a:pt x="31" y="20"/>
                        <a:pt x="32" y="20"/>
                        <a:pt x="32" y="20"/>
                      </a:cubicBezTo>
                      <a:cubicBezTo>
                        <a:pt x="34" y="17"/>
                        <a:pt x="35" y="14"/>
                        <a:pt x="36" y="10"/>
                      </a:cubicBezTo>
                      <a:cubicBezTo>
                        <a:pt x="39" y="4"/>
                        <a:pt x="36" y="11"/>
                        <a:pt x="36" y="13"/>
                      </a:cubicBezTo>
                      <a:cubicBezTo>
                        <a:pt x="35" y="13"/>
                        <a:pt x="36" y="14"/>
                        <a:pt x="37" y="13"/>
                      </a:cubicBezTo>
                      <a:cubicBezTo>
                        <a:pt x="39" y="11"/>
                        <a:pt x="41" y="10"/>
                        <a:pt x="44" y="9"/>
                      </a:cubicBezTo>
                      <a:cubicBezTo>
                        <a:pt x="45" y="8"/>
                        <a:pt x="44" y="7"/>
                        <a:pt x="4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5" name="Freeform 150"/>
                <p:cNvSpPr/>
                <p:nvPr/>
              </p:nvSpPr>
              <p:spPr bwMode="auto">
                <a:xfrm>
                  <a:off x="1376363" y="2711451"/>
                  <a:ext cx="9525" cy="11113"/>
                </a:xfrm>
                <a:custGeom>
                  <a:avLst/>
                  <a:gdLst>
                    <a:gd name="T0" fmla="*/ 5 w 8"/>
                    <a:gd name="T1" fmla="*/ 9 h 10"/>
                    <a:gd name="T2" fmla="*/ 7 w 8"/>
                    <a:gd name="T3" fmla="*/ 1 h 10"/>
                    <a:gd name="T4" fmla="*/ 6 w 8"/>
                    <a:gd name="T5" fmla="*/ 0 h 10"/>
                    <a:gd name="T6" fmla="*/ 1 w 8"/>
                    <a:gd name="T7" fmla="*/ 6 h 10"/>
                    <a:gd name="T8" fmla="*/ 2 w 8"/>
                    <a:gd name="T9" fmla="*/ 7 h 10"/>
                    <a:gd name="T10" fmla="*/ 7 w 8"/>
                    <a:gd name="T11" fmla="*/ 2 h 10"/>
                    <a:gd name="T12" fmla="*/ 6 w 8"/>
                    <a:gd name="T13" fmla="*/ 1 h 10"/>
                    <a:gd name="T14" fmla="*/ 1 w 8"/>
                    <a:gd name="T15" fmla="*/ 6 h 10"/>
                    <a:gd name="T16" fmla="*/ 2 w 8"/>
                    <a:gd name="T17" fmla="*/ 7 h 10"/>
                    <a:gd name="T18" fmla="*/ 7 w 8"/>
                    <a:gd name="T19" fmla="*/ 1 h 10"/>
                    <a:gd name="T20" fmla="*/ 6 w 8"/>
                    <a:gd name="T21" fmla="*/ 1 h 10"/>
                    <a:gd name="T22" fmla="*/ 3 w 8"/>
                    <a:gd name="T23" fmla="*/ 9 h 10"/>
                    <a:gd name="T24" fmla="*/ 5 w 8"/>
                    <a:gd name="T25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10">
                      <a:moveTo>
                        <a:pt x="5" y="9"/>
                      </a:moveTo>
                      <a:cubicBezTo>
                        <a:pt x="5" y="6"/>
                        <a:pt x="7" y="4"/>
                        <a:pt x="7" y="1"/>
                      </a:cubicBezTo>
                      <a:cubicBezTo>
                        <a:pt x="7" y="0"/>
                        <a:pt x="7" y="0"/>
                        <a:pt x="6" y="0"/>
                      </a:cubicBezTo>
                      <a:cubicBezTo>
                        <a:pt x="4" y="2"/>
                        <a:pt x="3" y="5"/>
                        <a:pt x="1" y="6"/>
                      </a:cubicBezTo>
                      <a:cubicBezTo>
                        <a:pt x="1" y="6"/>
                        <a:pt x="2" y="7"/>
                        <a:pt x="2" y="7"/>
                      </a:cubicBezTo>
                      <a:cubicBezTo>
                        <a:pt x="3" y="5"/>
                        <a:pt x="5" y="3"/>
                        <a:pt x="7" y="2"/>
                      </a:cubicBezTo>
                      <a:cubicBezTo>
                        <a:pt x="8" y="1"/>
                        <a:pt x="7" y="1"/>
                        <a:pt x="6" y="1"/>
                      </a:cubicBezTo>
                      <a:cubicBezTo>
                        <a:pt x="4" y="3"/>
                        <a:pt x="2" y="4"/>
                        <a:pt x="1" y="6"/>
                      </a:cubicBezTo>
                      <a:cubicBezTo>
                        <a:pt x="0" y="7"/>
                        <a:pt x="1" y="7"/>
                        <a:pt x="2" y="7"/>
                      </a:cubicBezTo>
                      <a:cubicBezTo>
                        <a:pt x="4" y="6"/>
                        <a:pt x="5" y="3"/>
                        <a:pt x="7" y="1"/>
                      </a:cubicBezTo>
                      <a:cubicBezTo>
                        <a:pt x="7" y="1"/>
                        <a:pt x="6" y="1"/>
                        <a:pt x="6" y="1"/>
                      </a:cubicBezTo>
                      <a:cubicBezTo>
                        <a:pt x="6" y="3"/>
                        <a:pt x="4" y="6"/>
                        <a:pt x="3" y="9"/>
                      </a:cubicBezTo>
                      <a:cubicBezTo>
                        <a:pt x="3" y="10"/>
                        <a:pt x="5" y="10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6" name="Freeform 456"/>
                <p:cNvSpPr/>
                <p:nvPr/>
              </p:nvSpPr>
              <p:spPr bwMode="auto">
                <a:xfrm>
                  <a:off x="1481138" y="2513013"/>
                  <a:ext cx="34925" cy="42863"/>
                </a:xfrm>
                <a:custGeom>
                  <a:avLst/>
                  <a:gdLst>
                    <a:gd name="T0" fmla="*/ 3 w 34"/>
                    <a:gd name="T1" fmla="*/ 1 h 40"/>
                    <a:gd name="T2" fmla="*/ 3 w 34"/>
                    <a:gd name="T3" fmla="*/ 1 h 40"/>
                    <a:gd name="T4" fmla="*/ 2 w 34"/>
                    <a:gd name="T5" fmla="*/ 1 h 40"/>
                    <a:gd name="T6" fmla="*/ 1 w 34"/>
                    <a:gd name="T7" fmla="*/ 13 h 40"/>
                    <a:gd name="T8" fmla="*/ 2 w 34"/>
                    <a:gd name="T9" fmla="*/ 39 h 40"/>
                    <a:gd name="T10" fmla="*/ 3 w 34"/>
                    <a:gd name="T11" fmla="*/ 39 h 40"/>
                    <a:gd name="T12" fmla="*/ 33 w 34"/>
                    <a:gd name="T13" fmla="*/ 20 h 40"/>
                    <a:gd name="T14" fmla="*/ 34 w 34"/>
                    <a:gd name="T15" fmla="*/ 19 h 40"/>
                    <a:gd name="T16" fmla="*/ 3 w 34"/>
                    <a:gd name="T17" fmla="*/ 0 h 40"/>
                    <a:gd name="T18" fmla="*/ 2 w 34"/>
                    <a:gd name="T19" fmla="*/ 2 h 40"/>
                    <a:gd name="T20" fmla="*/ 24 w 34"/>
                    <a:gd name="T21" fmla="*/ 15 h 40"/>
                    <a:gd name="T22" fmla="*/ 31 w 34"/>
                    <a:gd name="T23" fmla="*/ 19 h 40"/>
                    <a:gd name="T24" fmla="*/ 29 w 34"/>
                    <a:gd name="T25" fmla="*/ 19 h 40"/>
                    <a:gd name="T26" fmla="*/ 20 w 34"/>
                    <a:gd name="T27" fmla="*/ 24 h 40"/>
                    <a:gd name="T28" fmla="*/ 12 w 34"/>
                    <a:gd name="T29" fmla="*/ 30 h 40"/>
                    <a:gd name="T30" fmla="*/ 4 w 34"/>
                    <a:gd name="T31" fmla="*/ 36 h 40"/>
                    <a:gd name="T32" fmla="*/ 3 w 34"/>
                    <a:gd name="T33" fmla="*/ 19 h 40"/>
                    <a:gd name="T34" fmla="*/ 2 w 34"/>
                    <a:gd name="T35" fmla="*/ 2 h 40"/>
                    <a:gd name="T36" fmla="*/ 3 w 34"/>
                    <a:gd name="T37" fmla="*/ 1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4" h="40">
                      <a:moveTo>
                        <a:pt x="3" y="1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0" y="2"/>
                        <a:pt x="1" y="11"/>
                        <a:pt x="1" y="13"/>
                      </a:cubicBezTo>
                      <a:cubicBezTo>
                        <a:pt x="2" y="22"/>
                        <a:pt x="2" y="30"/>
                        <a:pt x="2" y="39"/>
                      </a:cubicBezTo>
                      <a:cubicBezTo>
                        <a:pt x="2" y="40"/>
                        <a:pt x="3" y="40"/>
                        <a:pt x="3" y="39"/>
                      </a:cubicBezTo>
                      <a:cubicBezTo>
                        <a:pt x="13" y="32"/>
                        <a:pt x="21" y="21"/>
                        <a:pt x="33" y="20"/>
                      </a:cubicBezTo>
                      <a:cubicBezTo>
                        <a:pt x="34" y="20"/>
                        <a:pt x="34" y="19"/>
                        <a:pt x="34" y="19"/>
                      </a:cubicBezTo>
                      <a:cubicBezTo>
                        <a:pt x="23" y="13"/>
                        <a:pt x="13" y="6"/>
                        <a:pt x="3" y="0"/>
                      </a:cubicBezTo>
                      <a:cubicBezTo>
                        <a:pt x="2" y="0"/>
                        <a:pt x="1" y="1"/>
                        <a:pt x="2" y="2"/>
                      </a:cubicBezTo>
                      <a:cubicBezTo>
                        <a:pt x="9" y="6"/>
                        <a:pt x="16" y="11"/>
                        <a:pt x="24" y="15"/>
                      </a:cubicBezTo>
                      <a:cubicBezTo>
                        <a:pt x="26" y="16"/>
                        <a:pt x="28" y="17"/>
                        <a:pt x="31" y="19"/>
                      </a:cubicBezTo>
                      <a:cubicBezTo>
                        <a:pt x="31" y="19"/>
                        <a:pt x="32" y="19"/>
                        <a:pt x="29" y="19"/>
                      </a:cubicBezTo>
                      <a:cubicBezTo>
                        <a:pt x="26" y="20"/>
                        <a:pt x="23" y="22"/>
                        <a:pt x="20" y="24"/>
                      </a:cubicBezTo>
                      <a:cubicBezTo>
                        <a:pt x="17" y="26"/>
                        <a:pt x="14" y="28"/>
                        <a:pt x="12" y="30"/>
                      </a:cubicBezTo>
                      <a:cubicBezTo>
                        <a:pt x="10" y="32"/>
                        <a:pt x="4" y="38"/>
                        <a:pt x="4" y="36"/>
                      </a:cubicBezTo>
                      <a:cubicBezTo>
                        <a:pt x="3" y="30"/>
                        <a:pt x="3" y="25"/>
                        <a:pt x="3" y="19"/>
                      </a:cubicBezTo>
                      <a:cubicBezTo>
                        <a:pt x="3" y="14"/>
                        <a:pt x="4" y="7"/>
                        <a:pt x="2" y="2"/>
                      </a:cubicBezTo>
                      <a:cubicBezTo>
                        <a:pt x="2" y="3"/>
                        <a:pt x="3" y="2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7" name="Freeform 457"/>
                <p:cNvSpPr>
                  <a:spLocks noEditPoints="1"/>
                </p:cNvSpPr>
                <p:nvPr/>
              </p:nvSpPr>
              <p:spPr bwMode="auto">
                <a:xfrm>
                  <a:off x="1482725" y="2516188"/>
                  <a:ext cx="30163" cy="34925"/>
                </a:xfrm>
                <a:custGeom>
                  <a:avLst/>
                  <a:gdLst>
                    <a:gd name="T0" fmla="*/ 26 w 29"/>
                    <a:gd name="T1" fmla="*/ 15 h 34"/>
                    <a:gd name="T2" fmla="*/ 22 w 29"/>
                    <a:gd name="T3" fmla="*/ 16 h 34"/>
                    <a:gd name="T4" fmla="*/ 24 w 29"/>
                    <a:gd name="T5" fmla="*/ 13 h 34"/>
                    <a:gd name="T6" fmla="*/ 19 w 29"/>
                    <a:gd name="T7" fmla="*/ 15 h 34"/>
                    <a:gd name="T8" fmla="*/ 21 w 29"/>
                    <a:gd name="T9" fmla="*/ 12 h 34"/>
                    <a:gd name="T10" fmla="*/ 18 w 29"/>
                    <a:gd name="T11" fmla="*/ 13 h 34"/>
                    <a:gd name="T12" fmla="*/ 17 w 29"/>
                    <a:gd name="T13" fmla="*/ 12 h 34"/>
                    <a:gd name="T14" fmla="*/ 17 w 29"/>
                    <a:gd name="T15" fmla="*/ 10 h 34"/>
                    <a:gd name="T16" fmla="*/ 17 w 29"/>
                    <a:gd name="T17" fmla="*/ 10 h 34"/>
                    <a:gd name="T18" fmla="*/ 11 w 29"/>
                    <a:gd name="T19" fmla="*/ 13 h 34"/>
                    <a:gd name="T20" fmla="*/ 12 w 29"/>
                    <a:gd name="T21" fmla="*/ 9 h 34"/>
                    <a:gd name="T22" fmla="*/ 10 w 29"/>
                    <a:gd name="T23" fmla="*/ 9 h 34"/>
                    <a:gd name="T24" fmla="*/ 12 w 29"/>
                    <a:gd name="T25" fmla="*/ 6 h 34"/>
                    <a:gd name="T26" fmla="*/ 9 w 29"/>
                    <a:gd name="T27" fmla="*/ 6 h 34"/>
                    <a:gd name="T28" fmla="*/ 7 w 29"/>
                    <a:gd name="T29" fmla="*/ 5 h 34"/>
                    <a:gd name="T30" fmla="*/ 5 w 29"/>
                    <a:gd name="T31" fmla="*/ 5 h 34"/>
                    <a:gd name="T32" fmla="*/ 4 w 29"/>
                    <a:gd name="T33" fmla="*/ 3 h 34"/>
                    <a:gd name="T34" fmla="*/ 2 w 29"/>
                    <a:gd name="T35" fmla="*/ 1 h 34"/>
                    <a:gd name="T36" fmla="*/ 0 w 29"/>
                    <a:gd name="T37" fmla="*/ 2 h 34"/>
                    <a:gd name="T38" fmla="*/ 0 w 29"/>
                    <a:gd name="T39" fmla="*/ 4 h 34"/>
                    <a:gd name="T40" fmla="*/ 2 w 29"/>
                    <a:gd name="T41" fmla="*/ 6 h 34"/>
                    <a:gd name="T42" fmla="*/ 2 w 29"/>
                    <a:gd name="T43" fmla="*/ 8 h 34"/>
                    <a:gd name="T44" fmla="*/ 2 w 29"/>
                    <a:gd name="T45" fmla="*/ 10 h 34"/>
                    <a:gd name="T46" fmla="*/ 1 w 29"/>
                    <a:gd name="T47" fmla="*/ 13 h 34"/>
                    <a:gd name="T48" fmla="*/ 7 w 29"/>
                    <a:gd name="T49" fmla="*/ 10 h 34"/>
                    <a:gd name="T50" fmla="*/ 2 w 29"/>
                    <a:gd name="T51" fmla="*/ 16 h 34"/>
                    <a:gd name="T52" fmla="*/ 1 w 29"/>
                    <a:gd name="T53" fmla="*/ 18 h 34"/>
                    <a:gd name="T54" fmla="*/ 1 w 29"/>
                    <a:gd name="T55" fmla="*/ 20 h 34"/>
                    <a:gd name="T56" fmla="*/ 1 w 29"/>
                    <a:gd name="T57" fmla="*/ 22 h 34"/>
                    <a:gd name="T58" fmla="*/ 5 w 29"/>
                    <a:gd name="T59" fmla="*/ 21 h 34"/>
                    <a:gd name="T60" fmla="*/ 1 w 29"/>
                    <a:gd name="T61" fmla="*/ 26 h 34"/>
                    <a:gd name="T62" fmla="*/ 1 w 29"/>
                    <a:gd name="T63" fmla="*/ 26 h 34"/>
                    <a:gd name="T64" fmla="*/ 1 w 29"/>
                    <a:gd name="T65" fmla="*/ 29 h 34"/>
                    <a:gd name="T66" fmla="*/ 13 w 29"/>
                    <a:gd name="T67" fmla="*/ 19 h 34"/>
                    <a:gd name="T68" fmla="*/ 10 w 29"/>
                    <a:gd name="T69" fmla="*/ 23 h 34"/>
                    <a:gd name="T70" fmla="*/ 3 w 29"/>
                    <a:gd name="T71" fmla="*/ 30 h 34"/>
                    <a:gd name="T72" fmla="*/ 13 w 29"/>
                    <a:gd name="T73" fmla="*/ 23 h 34"/>
                    <a:gd name="T74" fmla="*/ 4 w 29"/>
                    <a:gd name="T75" fmla="*/ 34 h 34"/>
                    <a:gd name="T76" fmla="*/ 24 w 29"/>
                    <a:gd name="T77" fmla="*/ 19 h 34"/>
                    <a:gd name="T78" fmla="*/ 21 w 29"/>
                    <a:gd name="T79" fmla="*/ 15 h 34"/>
                    <a:gd name="T80" fmla="*/ 21 w 29"/>
                    <a:gd name="T81" fmla="*/ 14 h 34"/>
                    <a:gd name="T82" fmla="*/ 12 w 29"/>
                    <a:gd name="T83" fmla="*/ 15 h 34"/>
                    <a:gd name="T84" fmla="*/ 13 w 29"/>
                    <a:gd name="T85" fmla="*/ 10 h 34"/>
                    <a:gd name="T86" fmla="*/ 11 w 29"/>
                    <a:gd name="T87" fmla="*/ 10 h 34"/>
                    <a:gd name="T88" fmla="*/ 7 w 29"/>
                    <a:gd name="T89" fmla="*/ 9 h 34"/>
                    <a:gd name="T90" fmla="*/ 11 w 29"/>
                    <a:gd name="T91" fmla="*/ 8 h 34"/>
                    <a:gd name="T92" fmla="*/ 9 w 29"/>
                    <a:gd name="T93" fmla="*/ 10 h 34"/>
                    <a:gd name="T94" fmla="*/ 6 w 29"/>
                    <a:gd name="T95" fmla="*/ 18 h 34"/>
                    <a:gd name="T96" fmla="*/ 14 w 29"/>
                    <a:gd name="T97" fmla="*/ 14 h 34"/>
                    <a:gd name="T98" fmla="*/ 3 w 29"/>
                    <a:gd name="T99" fmla="*/ 26 h 34"/>
                    <a:gd name="T100" fmla="*/ 10 w 29"/>
                    <a:gd name="T101" fmla="*/ 19 h 34"/>
                    <a:gd name="T102" fmla="*/ 13 w 29"/>
                    <a:gd name="T103" fmla="*/ 18 h 34"/>
                    <a:gd name="T104" fmla="*/ 16 w 29"/>
                    <a:gd name="T105" fmla="*/ 17 h 34"/>
                    <a:gd name="T106" fmla="*/ 14 w 29"/>
                    <a:gd name="T107" fmla="*/ 19 h 34"/>
                    <a:gd name="T108" fmla="*/ 14 w 29"/>
                    <a:gd name="T109" fmla="*/ 19 h 34"/>
                    <a:gd name="T110" fmla="*/ 14 w 29"/>
                    <a:gd name="T111" fmla="*/ 21 h 34"/>
                    <a:gd name="T112" fmla="*/ 6 w 29"/>
                    <a:gd name="T113" fmla="*/ 31 h 34"/>
                    <a:gd name="T114" fmla="*/ 21 w 29"/>
                    <a:gd name="T115" fmla="*/ 17 h 34"/>
                    <a:gd name="T116" fmla="*/ 20 w 29"/>
                    <a:gd name="T117" fmla="*/ 19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" h="34">
                      <a:moveTo>
                        <a:pt x="29" y="16"/>
                      </a:moveTo>
                      <a:cubicBezTo>
                        <a:pt x="27" y="17"/>
                        <a:pt x="25" y="18"/>
                        <a:pt x="28" y="16"/>
                      </a:cubicBezTo>
                      <a:cubicBezTo>
                        <a:pt x="29" y="16"/>
                        <a:pt x="28" y="16"/>
                        <a:pt x="28" y="16"/>
                      </a:cubicBezTo>
                      <a:cubicBezTo>
                        <a:pt x="25" y="18"/>
                        <a:pt x="23" y="19"/>
                        <a:pt x="27" y="15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6" y="15"/>
                        <a:pt x="26" y="16"/>
                        <a:pt x="25" y="16"/>
                      </a:cubicBezTo>
                      <a:cubicBezTo>
                        <a:pt x="25" y="16"/>
                        <a:pt x="26" y="16"/>
                        <a:pt x="26" y="15"/>
                      </a:cubicBezTo>
                      <a:cubicBezTo>
                        <a:pt x="26" y="15"/>
                        <a:pt x="26" y="15"/>
                        <a:pt x="26" y="15"/>
                      </a:cubicBezTo>
                      <a:cubicBezTo>
                        <a:pt x="25" y="16"/>
                        <a:pt x="24" y="16"/>
                        <a:pt x="23" y="17"/>
                      </a:cubicBezTo>
                      <a:cubicBezTo>
                        <a:pt x="25" y="16"/>
                        <a:pt x="26" y="15"/>
                        <a:pt x="27" y="14"/>
                      </a:cubicBezTo>
                      <a:cubicBezTo>
                        <a:pt x="27" y="14"/>
                        <a:pt x="26" y="14"/>
                        <a:pt x="26" y="14"/>
                      </a:cubicBezTo>
                      <a:cubicBezTo>
                        <a:pt x="26" y="14"/>
                        <a:pt x="25" y="15"/>
                        <a:pt x="25" y="15"/>
                      </a:cubicBezTo>
                      <a:cubicBezTo>
                        <a:pt x="25" y="15"/>
                        <a:pt x="25" y="14"/>
                        <a:pt x="26" y="14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4" y="15"/>
                        <a:pt x="23" y="15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3" y="15"/>
                        <a:pt x="23" y="15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2" y="15"/>
                        <a:pt x="22" y="16"/>
                        <a:pt x="21" y="16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1" y="16"/>
                        <a:pt x="21" y="16"/>
                        <a:pt x="21" y="17"/>
                      </a:cubicBezTo>
                      <a:cubicBezTo>
                        <a:pt x="22" y="15"/>
                        <a:pt x="24" y="14"/>
                        <a:pt x="25" y="13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3" y="14"/>
                        <a:pt x="22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1" y="15"/>
                        <a:pt x="22" y="14"/>
                        <a:pt x="23" y="13"/>
                      </a:cubicBezTo>
                      <a:cubicBezTo>
                        <a:pt x="23" y="13"/>
                        <a:pt x="23" y="13"/>
                        <a:pt x="22" y="13"/>
                      </a:cubicBezTo>
                      <a:cubicBezTo>
                        <a:pt x="21" y="14"/>
                        <a:pt x="20" y="15"/>
                        <a:pt x="19" y="15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20" y="15"/>
                        <a:pt x="20" y="14"/>
                        <a:pt x="21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0" y="13"/>
                        <a:pt x="19" y="14"/>
                        <a:pt x="19" y="14"/>
                      </a:cubicBezTo>
                      <a:cubicBezTo>
                        <a:pt x="20" y="13"/>
                        <a:pt x="20" y="13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0" y="12"/>
                        <a:pt x="19" y="13"/>
                        <a:pt x="19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3"/>
                        <a:pt x="19" y="13"/>
                        <a:pt x="18" y="13"/>
                      </a:cubicBezTo>
                      <a:cubicBezTo>
                        <a:pt x="18" y="13"/>
                        <a:pt x="18" y="13"/>
                        <a:pt x="17" y="13"/>
                      </a:cubicBezTo>
                      <a:cubicBezTo>
                        <a:pt x="18" y="12"/>
                        <a:pt x="19" y="12"/>
                        <a:pt x="20" y="11"/>
                      </a:cubicBezTo>
                      <a:cubicBezTo>
                        <a:pt x="20" y="11"/>
                        <a:pt x="20" y="11"/>
                        <a:pt x="20" y="11"/>
                      </a:cubicBezTo>
                      <a:cubicBezTo>
                        <a:pt x="19" y="11"/>
                        <a:pt x="19" y="12"/>
                        <a:pt x="18" y="13"/>
                      </a:cubicBezTo>
                      <a:cubicBezTo>
                        <a:pt x="21" y="10"/>
                        <a:pt x="18" y="12"/>
                        <a:pt x="16" y="14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16" y="13"/>
                        <a:pt x="17" y="13"/>
                        <a:pt x="17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7" y="12"/>
                        <a:pt x="18" y="12"/>
                        <a:pt x="18" y="11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7" y="11"/>
                        <a:pt x="17" y="12"/>
                        <a:pt x="16" y="12"/>
                      </a:cubicBezTo>
                      <a:cubicBezTo>
                        <a:pt x="17" y="12"/>
                        <a:pt x="17" y="11"/>
                        <a:pt x="17" y="11"/>
                      </a:cubicBezTo>
                      <a:cubicBezTo>
                        <a:pt x="17" y="10"/>
                        <a:pt x="18" y="10"/>
                        <a:pt x="18" y="10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8" y="10"/>
                        <a:pt x="18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0"/>
                        <a:pt x="16" y="10"/>
                        <a:pt x="16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5" y="11"/>
                        <a:pt x="13" y="12"/>
                        <a:pt x="12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3" y="12"/>
                        <a:pt x="15" y="10"/>
                        <a:pt x="17" y="9"/>
                      </a:cubicBezTo>
                      <a:cubicBezTo>
                        <a:pt x="17" y="8"/>
                        <a:pt x="17" y="8"/>
                        <a:pt x="16" y="8"/>
                      </a:cubicBezTo>
                      <a:cubicBezTo>
                        <a:pt x="15" y="9"/>
                        <a:pt x="14" y="9"/>
                        <a:pt x="12" y="10"/>
                      </a:cubicBezTo>
                      <a:cubicBezTo>
                        <a:pt x="13" y="10"/>
                        <a:pt x="13" y="10"/>
                        <a:pt x="14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9"/>
                        <a:pt x="15" y="8"/>
                        <a:pt x="16" y="8"/>
                      </a:cubicBezTo>
                      <a:cubicBezTo>
                        <a:pt x="16" y="8"/>
                        <a:pt x="15" y="7"/>
                        <a:pt x="15" y="7"/>
                      </a:cubicBezTo>
                      <a:cubicBezTo>
                        <a:pt x="14" y="8"/>
                        <a:pt x="13" y="8"/>
                        <a:pt x="12" y="9"/>
                      </a:cubicBezTo>
                      <a:cubicBezTo>
                        <a:pt x="13" y="8"/>
                        <a:pt x="14" y="8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4" y="7"/>
                        <a:pt x="14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2" y="8"/>
                        <a:pt x="11" y="9"/>
                        <a:pt x="10" y="10"/>
                      </a:cubicBezTo>
                      <a:cubicBezTo>
                        <a:pt x="10" y="10"/>
                        <a:pt x="10" y="9"/>
                        <a:pt x="10" y="9"/>
                      </a:cubicBezTo>
                      <a:cubicBezTo>
                        <a:pt x="11" y="9"/>
                        <a:pt x="12" y="8"/>
                        <a:pt x="12" y="7"/>
                      </a:cubicBezTo>
                      <a:cubicBezTo>
                        <a:pt x="12" y="7"/>
                        <a:pt x="12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2" y="6"/>
                        <a:pt x="12" y="6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6"/>
                        <a:pt x="12" y="5"/>
                        <a:pt x="12" y="6"/>
                      </a:cubicBezTo>
                      <a:cubicBezTo>
                        <a:pt x="11" y="6"/>
                        <a:pt x="10" y="6"/>
                        <a:pt x="9" y="7"/>
                      </a:cubicBezTo>
                      <a:cubicBezTo>
                        <a:pt x="10" y="7"/>
                        <a:pt x="10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8" y="7"/>
                        <a:pt x="7" y="8"/>
                        <a:pt x="6" y="9"/>
                      </a:cubicBezTo>
                      <a:cubicBezTo>
                        <a:pt x="5" y="9"/>
                        <a:pt x="5" y="10"/>
                        <a:pt x="4" y="10"/>
                      </a:cubicBezTo>
                      <a:cubicBezTo>
                        <a:pt x="4" y="10"/>
                        <a:pt x="3" y="11"/>
                        <a:pt x="2" y="11"/>
                      </a:cubicBezTo>
                      <a:cubicBezTo>
                        <a:pt x="5" y="10"/>
                        <a:pt x="7" y="8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8" y="6"/>
                        <a:pt x="7" y="7"/>
                        <a:pt x="6" y="7"/>
                      </a:cubicBezTo>
                      <a:cubicBezTo>
                        <a:pt x="8" y="6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8" y="6"/>
                        <a:pt x="3" y="9"/>
                        <a:pt x="3" y="9"/>
                      </a:cubicBezTo>
                      <a:cubicBezTo>
                        <a:pt x="5" y="7"/>
                        <a:pt x="7" y="6"/>
                        <a:pt x="8" y="5"/>
                      </a:cubicBezTo>
                      <a:cubicBezTo>
                        <a:pt x="9" y="5"/>
                        <a:pt x="8" y="5"/>
                        <a:pt x="8" y="5"/>
                      </a:cubicBezTo>
                      <a:cubicBezTo>
                        <a:pt x="7" y="6"/>
                        <a:pt x="6" y="6"/>
                        <a:pt x="5" y="7"/>
                      </a:cubicBezTo>
                      <a:cubicBezTo>
                        <a:pt x="5" y="7"/>
                        <a:pt x="7" y="6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5" y="6"/>
                        <a:pt x="4" y="7"/>
                        <a:pt x="2" y="8"/>
                      </a:cubicBezTo>
                      <a:cubicBezTo>
                        <a:pt x="4" y="7"/>
                        <a:pt x="6" y="6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6" y="5"/>
                        <a:pt x="6" y="5"/>
                        <a:pt x="5" y="5"/>
                      </a:cubicBezTo>
                      <a:cubicBezTo>
                        <a:pt x="5" y="5"/>
                        <a:pt x="6" y="5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6" y="4"/>
                        <a:pt x="6" y="4"/>
                        <a:pt x="5" y="5"/>
                      </a:cubicBezTo>
                      <a:cubicBezTo>
                        <a:pt x="6" y="4"/>
                        <a:pt x="6" y="4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5" y="4"/>
                        <a:pt x="4" y="4"/>
                        <a:pt x="4" y="5"/>
                      </a:cubicBezTo>
                      <a:cubicBezTo>
                        <a:pt x="4" y="5"/>
                        <a:pt x="5" y="4"/>
                        <a:pt x="6" y="3"/>
                      </a:cubicBezTo>
                      <a:cubicBezTo>
                        <a:pt x="6" y="3"/>
                        <a:pt x="6" y="3"/>
                        <a:pt x="5" y="3"/>
                      </a:cubicBezTo>
                      <a:cubicBezTo>
                        <a:pt x="0" y="7"/>
                        <a:pt x="5" y="3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5" y="3"/>
                        <a:pt x="1" y="6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2" y="4"/>
                        <a:pt x="2" y="4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2" y="4"/>
                        <a:pt x="1" y="4"/>
                        <a:pt x="4" y="2"/>
                      </a:cubicBezTo>
                      <a:cubicBezTo>
                        <a:pt x="4" y="2"/>
                        <a:pt x="4" y="2"/>
                        <a:pt x="3" y="2"/>
                      </a:cubicBezTo>
                      <a:cubicBezTo>
                        <a:pt x="2" y="2"/>
                        <a:pt x="1" y="4"/>
                        <a:pt x="3" y="2"/>
                      </a:cubicBez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0" y="3"/>
                        <a:pt x="1" y="2"/>
                        <a:pt x="2" y="1"/>
                      </a:cubicBez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0" y="2"/>
                      </a:cubicBezTo>
                      <a:cubicBezTo>
                        <a:pt x="2" y="2"/>
                        <a:pt x="1" y="2"/>
                        <a:pt x="0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2" y="2"/>
                        <a:pt x="2" y="2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4" y="2"/>
                        <a:pt x="1" y="4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2" y="4"/>
                        <a:pt x="4" y="2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4" y="3"/>
                        <a:pt x="2" y="4"/>
                        <a:pt x="1" y="5"/>
                      </a:cubicBezTo>
                      <a:cubicBezTo>
                        <a:pt x="1" y="5"/>
                        <a:pt x="1" y="6"/>
                        <a:pt x="1" y="6"/>
                      </a:cubicBezTo>
                      <a:cubicBezTo>
                        <a:pt x="2" y="5"/>
                        <a:pt x="2" y="5"/>
                        <a:pt x="3" y="4"/>
                      </a:cubicBezTo>
                      <a:cubicBezTo>
                        <a:pt x="7" y="1"/>
                        <a:pt x="2" y="6"/>
                        <a:pt x="2" y="6"/>
                      </a:cubicBezTo>
                      <a:cubicBezTo>
                        <a:pt x="1" y="6"/>
                        <a:pt x="2" y="6"/>
                        <a:pt x="2" y="6"/>
                      </a:cubicBezTo>
                      <a:cubicBezTo>
                        <a:pt x="6" y="3"/>
                        <a:pt x="3" y="5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9" y="1"/>
                        <a:pt x="3" y="6"/>
                        <a:pt x="1" y="7"/>
                      </a:cubicBezTo>
                      <a:cubicBezTo>
                        <a:pt x="1" y="7"/>
                        <a:pt x="1" y="7"/>
                        <a:pt x="2" y="7"/>
                      </a:cubicBezTo>
                      <a:cubicBezTo>
                        <a:pt x="3" y="7"/>
                        <a:pt x="4" y="6"/>
                        <a:pt x="5" y="5"/>
                      </a:cubicBezTo>
                      <a:cubicBezTo>
                        <a:pt x="4" y="6"/>
                        <a:pt x="3" y="7"/>
                        <a:pt x="2" y="8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3" y="7"/>
                        <a:pt x="4" y="6"/>
                        <a:pt x="5" y="5"/>
                      </a:cubicBezTo>
                      <a:cubicBezTo>
                        <a:pt x="4" y="7"/>
                        <a:pt x="2" y="8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2" y="8"/>
                        <a:pt x="4" y="7"/>
                        <a:pt x="6" y="6"/>
                      </a:cubicBezTo>
                      <a:cubicBezTo>
                        <a:pt x="5" y="6"/>
                        <a:pt x="3" y="8"/>
                        <a:pt x="2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9"/>
                        <a:pt x="2" y="10"/>
                        <a:pt x="2" y="10"/>
                      </a:cubicBezTo>
                      <a:cubicBezTo>
                        <a:pt x="1" y="10"/>
                        <a:pt x="2" y="10"/>
                        <a:pt x="2" y="10"/>
                      </a:cubicBezTo>
                      <a:cubicBezTo>
                        <a:pt x="4" y="9"/>
                        <a:pt x="5" y="8"/>
                        <a:pt x="7" y="6"/>
                      </a:cubicBezTo>
                      <a:cubicBezTo>
                        <a:pt x="5" y="8"/>
                        <a:pt x="3" y="9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11" y="4"/>
                        <a:pt x="4" y="10"/>
                        <a:pt x="1" y="12"/>
                      </a:cubicBezTo>
                      <a:cubicBezTo>
                        <a:pt x="0" y="13"/>
                        <a:pt x="1" y="13"/>
                        <a:pt x="1" y="13"/>
                      </a:cubicBezTo>
                      <a:cubicBezTo>
                        <a:pt x="1" y="12"/>
                        <a:pt x="2" y="12"/>
                        <a:pt x="2" y="12"/>
                      </a:cubicBezTo>
                      <a:cubicBezTo>
                        <a:pt x="2" y="12"/>
                        <a:pt x="1" y="13"/>
                        <a:pt x="1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3"/>
                        <a:pt x="2" y="13"/>
                        <a:pt x="2" y="13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3" y="12"/>
                        <a:pt x="4" y="11"/>
                        <a:pt x="5" y="10"/>
                      </a:cubicBezTo>
                      <a:cubicBezTo>
                        <a:pt x="6" y="10"/>
                        <a:pt x="6" y="10"/>
                        <a:pt x="7" y="9"/>
                      </a:cubicBezTo>
                      <a:cubicBezTo>
                        <a:pt x="5" y="11"/>
                        <a:pt x="3" y="13"/>
                        <a:pt x="1" y="14"/>
                      </a:cubicBezTo>
                      <a:cubicBezTo>
                        <a:pt x="1" y="14"/>
                        <a:pt x="1" y="14"/>
                        <a:pt x="2" y="14"/>
                      </a:cubicBezTo>
                      <a:cubicBezTo>
                        <a:pt x="3" y="13"/>
                        <a:pt x="5" y="11"/>
                        <a:pt x="7" y="10"/>
                      </a:cubicBezTo>
                      <a:cubicBezTo>
                        <a:pt x="12" y="6"/>
                        <a:pt x="7" y="10"/>
                        <a:pt x="7" y="10"/>
                      </a:cubicBezTo>
                      <a:cubicBezTo>
                        <a:pt x="5" y="11"/>
                        <a:pt x="4" y="12"/>
                        <a:pt x="3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3" y="14"/>
                        <a:pt x="2" y="15"/>
                        <a:pt x="2" y="15"/>
                      </a:cubicBezTo>
                      <a:cubicBezTo>
                        <a:pt x="2" y="15"/>
                        <a:pt x="2" y="16"/>
                        <a:pt x="2" y="16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1" y="16"/>
                        <a:pt x="1" y="16"/>
                        <a:pt x="2" y="16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3" y="16"/>
                        <a:pt x="4" y="15"/>
                        <a:pt x="5" y="14"/>
                      </a:cubicBezTo>
                      <a:cubicBezTo>
                        <a:pt x="4" y="15"/>
                        <a:pt x="3" y="15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4" y="15"/>
                        <a:pt x="5" y="14"/>
                        <a:pt x="6" y="13"/>
                      </a:cubicBezTo>
                      <a:cubicBezTo>
                        <a:pt x="6" y="13"/>
                        <a:pt x="6" y="14"/>
                        <a:pt x="6" y="14"/>
                      </a:cubicBezTo>
                      <a:cubicBezTo>
                        <a:pt x="5" y="15"/>
                        <a:pt x="4" y="16"/>
                        <a:pt x="3" y="17"/>
                      </a:cubicBezTo>
                      <a:cubicBezTo>
                        <a:pt x="2" y="17"/>
                        <a:pt x="1" y="18"/>
                        <a:pt x="1" y="18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1" y="18"/>
                        <a:pt x="2" y="18"/>
                        <a:pt x="2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3" y="17"/>
                        <a:pt x="4" y="16"/>
                        <a:pt x="5" y="16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3" y="17"/>
                        <a:pt x="2" y="18"/>
                        <a:pt x="1" y="19"/>
                      </a:cubicBezTo>
                      <a:cubicBezTo>
                        <a:pt x="1" y="20"/>
                        <a:pt x="1" y="21"/>
                        <a:pt x="1" y="21"/>
                      </a:cubicBezTo>
                      <a:cubicBezTo>
                        <a:pt x="1" y="21"/>
                        <a:pt x="1" y="21"/>
                        <a:pt x="1" y="20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2" y="20"/>
                        <a:pt x="3" y="19"/>
                        <a:pt x="4" y="19"/>
                      </a:cubicBezTo>
                      <a:cubicBezTo>
                        <a:pt x="3" y="19"/>
                        <a:pt x="2" y="20"/>
                        <a:pt x="1" y="21"/>
                      </a:cubicBezTo>
                      <a:cubicBezTo>
                        <a:pt x="1" y="21"/>
                        <a:pt x="1" y="22"/>
                        <a:pt x="1" y="22"/>
                      </a:cubicBezTo>
                      <a:cubicBezTo>
                        <a:pt x="3" y="21"/>
                        <a:pt x="4" y="20"/>
                        <a:pt x="5" y="19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3" y="20"/>
                        <a:pt x="2" y="21"/>
                        <a:pt x="1" y="22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1" y="22"/>
                        <a:pt x="2" y="22"/>
                        <a:pt x="3" y="21"/>
                      </a:cubicBezTo>
                      <a:cubicBezTo>
                        <a:pt x="2" y="22"/>
                        <a:pt x="1" y="22"/>
                        <a:pt x="1" y="23"/>
                      </a:cubicBezTo>
                      <a:cubicBezTo>
                        <a:pt x="1" y="23"/>
                        <a:pt x="1" y="24"/>
                        <a:pt x="1" y="24"/>
                      </a:cubicBezTo>
                      <a:cubicBezTo>
                        <a:pt x="1" y="24"/>
                        <a:pt x="2" y="24"/>
                        <a:pt x="2" y="23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2" y="23"/>
                        <a:pt x="2" y="24"/>
                        <a:pt x="2" y="24"/>
                      </a:cubicBezTo>
                      <a:cubicBezTo>
                        <a:pt x="3" y="23"/>
                        <a:pt x="4" y="22"/>
                        <a:pt x="5" y="21"/>
                      </a:cubicBezTo>
                      <a:cubicBezTo>
                        <a:pt x="5" y="21"/>
                        <a:pt x="6" y="21"/>
                        <a:pt x="6" y="20"/>
                      </a:cubicBezTo>
                      <a:cubicBezTo>
                        <a:pt x="7" y="20"/>
                        <a:pt x="7" y="19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19"/>
                        <a:pt x="9" y="19"/>
                        <a:pt x="10" y="18"/>
                      </a:cubicBezTo>
                      <a:cubicBezTo>
                        <a:pt x="8" y="20"/>
                        <a:pt x="6" y="21"/>
                        <a:pt x="5" y="22"/>
                      </a:cubicBezTo>
                      <a:cubicBezTo>
                        <a:pt x="3" y="23"/>
                        <a:pt x="2" y="24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2" y="25"/>
                      </a:cubicBezTo>
                      <a:cubicBezTo>
                        <a:pt x="3" y="24"/>
                        <a:pt x="4" y="23"/>
                        <a:pt x="6" y="22"/>
                      </a:cubicBezTo>
                      <a:cubicBezTo>
                        <a:pt x="6" y="22"/>
                        <a:pt x="5" y="22"/>
                        <a:pt x="5" y="23"/>
                      </a:cubicBezTo>
                      <a:cubicBezTo>
                        <a:pt x="5" y="22"/>
                        <a:pt x="6" y="22"/>
                        <a:pt x="6" y="22"/>
                      </a:cubicBezTo>
                      <a:cubicBezTo>
                        <a:pt x="6" y="22"/>
                        <a:pt x="6" y="22"/>
                        <a:pt x="6" y="21"/>
                      </a:cubicBezTo>
                      <a:cubicBezTo>
                        <a:pt x="6" y="22"/>
                        <a:pt x="6" y="22"/>
                        <a:pt x="5" y="22"/>
                      </a:cubicBezTo>
                      <a:cubicBezTo>
                        <a:pt x="4" y="23"/>
                        <a:pt x="3" y="24"/>
                        <a:pt x="2" y="25"/>
                      </a:cubicBezTo>
                      <a:cubicBezTo>
                        <a:pt x="2" y="25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2" y="26"/>
                        <a:pt x="3" y="25"/>
                        <a:pt x="3" y="24"/>
                      </a:cubicBezTo>
                      <a:cubicBezTo>
                        <a:pt x="3" y="24"/>
                        <a:pt x="4" y="24"/>
                        <a:pt x="4" y="24"/>
                      </a:cubicBezTo>
                      <a:cubicBezTo>
                        <a:pt x="4" y="24"/>
                        <a:pt x="5" y="23"/>
                        <a:pt x="5" y="23"/>
                      </a:cubicBezTo>
                      <a:cubicBezTo>
                        <a:pt x="7" y="21"/>
                        <a:pt x="9" y="20"/>
                        <a:pt x="11" y="18"/>
                      </a:cubicBezTo>
                      <a:cubicBezTo>
                        <a:pt x="10" y="19"/>
                        <a:pt x="9" y="21"/>
                        <a:pt x="7" y="22"/>
                      </a:cubicBezTo>
                      <a:cubicBezTo>
                        <a:pt x="5" y="24"/>
                        <a:pt x="3" y="26"/>
                        <a:pt x="1" y="28"/>
                      </a:cubicBezTo>
                      <a:cubicBezTo>
                        <a:pt x="1" y="28"/>
                        <a:pt x="1" y="29"/>
                        <a:pt x="1" y="29"/>
                      </a:cubicBezTo>
                      <a:cubicBezTo>
                        <a:pt x="2" y="29"/>
                        <a:pt x="1" y="29"/>
                        <a:pt x="2" y="28"/>
                      </a:cubicBezTo>
                      <a:cubicBezTo>
                        <a:pt x="3" y="27"/>
                        <a:pt x="4" y="26"/>
                        <a:pt x="5" y="26"/>
                      </a:cubicBezTo>
                      <a:cubicBezTo>
                        <a:pt x="4" y="26"/>
                        <a:pt x="3" y="27"/>
                        <a:pt x="2" y="28"/>
                      </a:cubicBezTo>
                      <a:cubicBezTo>
                        <a:pt x="1" y="29"/>
                        <a:pt x="2" y="28"/>
                        <a:pt x="3" y="26"/>
                      </a:cubicBez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6" y="24"/>
                        <a:pt x="9" y="21"/>
                        <a:pt x="12" y="19"/>
                      </a:cubicBezTo>
                      <a:cubicBezTo>
                        <a:pt x="14" y="18"/>
                        <a:pt x="15" y="17"/>
                        <a:pt x="16" y="16"/>
                      </a:cubicBezTo>
                      <a:cubicBezTo>
                        <a:pt x="15" y="17"/>
                        <a:pt x="14" y="18"/>
                        <a:pt x="13" y="19"/>
                      </a:cubicBezTo>
                      <a:cubicBezTo>
                        <a:pt x="12" y="20"/>
                        <a:pt x="10" y="21"/>
                        <a:pt x="9" y="23"/>
                      </a:cubicBezTo>
                      <a:cubicBezTo>
                        <a:pt x="8" y="24"/>
                        <a:pt x="7" y="25"/>
                        <a:pt x="5" y="25"/>
                      </a:cubicBezTo>
                      <a:cubicBezTo>
                        <a:pt x="6" y="25"/>
                        <a:pt x="7" y="24"/>
                        <a:pt x="8" y="23"/>
                      </a:cubicBezTo>
                      <a:cubicBezTo>
                        <a:pt x="8" y="23"/>
                        <a:pt x="8" y="24"/>
                        <a:pt x="8" y="24"/>
                      </a:cubicBezTo>
                      <a:cubicBezTo>
                        <a:pt x="7" y="24"/>
                        <a:pt x="7" y="25"/>
                        <a:pt x="6" y="25"/>
                      </a:cubicBezTo>
                      <a:cubicBezTo>
                        <a:pt x="6" y="26"/>
                        <a:pt x="5" y="27"/>
                        <a:pt x="4" y="27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6" y="26"/>
                        <a:pt x="8" y="24"/>
                        <a:pt x="10" y="23"/>
                      </a:cubicBezTo>
                      <a:cubicBezTo>
                        <a:pt x="10" y="22"/>
                        <a:pt x="11" y="22"/>
                        <a:pt x="11" y="21"/>
                      </a:cubicBezTo>
                      <a:cubicBezTo>
                        <a:pt x="12" y="21"/>
                        <a:pt x="12" y="21"/>
                        <a:pt x="13" y="20"/>
                      </a:cubicBezTo>
                      <a:cubicBezTo>
                        <a:pt x="10" y="23"/>
                        <a:pt x="7" y="25"/>
                        <a:pt x="5" y="28"/>
                      </a:cubicBezTo>
                      <a:cubicBezTo>
                        <a:pt x="6" y="27"/>
                        <a:pt x="7" y="26"/>
                        <a:pt x="8" y="25"/>
                      </a:cubicBezTo>
                      <a:cubicBezTo>
                        <a:pt x="6" y="26"/>
                        <a:pt x="5" y="28"/>
                        <a:pt x="3" y="30"/>
                      </a:cubicBez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3" y="30"/>
                        <a:pt x="3" y="31"/>
                        <a:pt x="3" y="30"/>
                      </a:cubicBezTo>
                      <a:cubicBezTo>
                        <a:pt x="4" y="29"/>
                        <a:pt x="6" y="28"/>
                        <a:pt x="7" y="27"/>
                      </a:cubicBezTo>
                      <a:cubicBezTo>
                        <a:pt x="7" y="27"/>
                        <a:pt x="7" y="27"/>
                        <a:pt x="7" y="27"/>
                      </a:cubicBezTo>
                      <a:cubicBezTo>
                        <a:pt x="6" y="27"/>
                        <a:pt x="6" y="28"/>
                        <a:pt x="5" y="29"/>
                      </a:cubicBezTo>
                      <a:cubicBezTo>
                        <a:pt x="4" y="29"/>
                        <a:pt x="4" y="30"/>
                        <a:pt x="3" y="31"/>
                      </a:cubicBezTo>
                      <a:cubicBezTo>
                        <a:pt x="3" y="31"/>
                        <a:pt x="3" y="32"/>
                        <a:pt x="3" y="31"/>
                      </a:cubicBezTo>
                      <a:cubicBezTo>
                        <a:pt x="4" y="31"/>
                        <a:pt x="4" y="30"/>
                        <a:pt x="5" y="30"/>
                      </a:cubicBezTo>
                      <a:cubicBezTo>
                        <a:pt x="6" y="29"/>
                        <a:pt x="7" y="28"/>
                        <a:pt x="8" y="26"/>
                      </a:cubicBezTo>
                      <a:cubicBezTo>
                        <a:pt x="10" y="25"/>
                        <a:pt x="11" y="24"/>
                        <a:pt x="13" y="23"/>
                      </a:cubicBezTo>
                      <a:cubicBezTo>
                        <a:pt x="9" y="26"/>
                        <a:pt x="6" y="30"/>
                        <a:pt x="3" y="33"/>
                      </a:cubicBezTo>
                      <a:cubicBezTo>
                        <a:pt x="3" y="34"/>
                        <a:pt x="3" y="34"/>
                        <a:pt x="3" y="34"/>
                      </a:cubicBezTo>
                      <a:cubicBezTo>
                        <a:pt x="3" y="33"/>
                        <a:pt x="4" y="33"/>
                        <a:pt x="4" y="32"/>
                      </a:cubicBezTo>
                      <a:cubicBezTo>
                        <a:pt x="4" y="32"/>
                        <a:pt x="4" y="32"/>
                        <a:pt x="4" y="32"/>
                      </a:cubicBezTo>
                      <a:cubicBezTo>
                        <a:pt x="5" y="32"/>
                        <a:pt x="5" y="31"/>
                        <a:pt x="6" y="31"/>
                      </a:cubicBezTo>
                      <a:cubicBezTo>
                        <a:pt x="6" y="31"/>
                        <a:pt x="6" y="31"/>
                        <a:pt x="6" y="31"/>
                      </a:cubicBezTo>
                      <a:cubicBezTo>
                        <a:pt x="6" y="32"/>
                        <a:pt x="5" y="33"/>
                        <a:pt x="4" y="34"/>
                      </a:cubicBezTo>
                      <a:cubicBezTo>
                        <a:pt x="4" y="34"/>
                        <a:pt x="4" y="34"/>
                        <a:pt x="4" y="34"/>
                      </a:cubicBezTo>
                      <a:cubicBezTo>
                        <a:pt x="8" y="30"/>
                        <a:pt x="12" y="27"/>
                        <a:pt x="15" y="23"/>
                      </a:cubicBezTo>
                      <a:cubicBezTo>
                        <a:pt x="18" y="22"/>
                        <a:pt x="20" y="20"/>
                        <a:pt x="23" y="18"/>
                      </a:cubicBezTo>
                      <a:cubicBezTo>
                        <a:pt x="24" y="17"/>
                        <a:pt x="24" y="17"/>
                        <a:pt x="25" y="16"/>
                      </a:cubicBezTo>
                      <a:cubicBezTo>
                        <a:pt x="28" y="15"/>
                        <a:pt x="25" y="17"/>
                        <a:pt x="24" y="17"/>
                      </a:cubicBezTo>
                      <a:cubicBezTo>
                        <a:pt x="22" y="19"/>
                        <a:pt x="24" y="17"/>
                        <a:pt x="21" y="20"/>
                      </a:cubicBezTo>
                      <a:cubicBezTo>
                        <a:pt x="21" y="20"/>
                        <a:pt x="21" y="20"/>
                        <a:pt x="22" y="20"/>
                      </a:cubicBezTo>
                      <a:cubicBezTo>
                        <a:pt x="23" y="19"/>
                        <a:pt x="25" y="18"/>
                        <a:pt x="27" y="17"/>
                      </a:cubicBezTo>
                      <a:cubicBezTo>
                        <a:pt x="28" y="16"/>
                        <a:pt x="24" y="18"/>
                        <a:pt x="24" y="19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6" y="18"/>
                        <a:pt x="28" y="17"/>
                        <a:pt x="29" y="16"/>
                      </a:cubicBezTo>
                      <a:cubicBezTo>
                        <a:pt x="29" y="16"/>
                        <a:pt x="29" y="16"/>
                        <a:pt x="29" y="16"/>
                      </a:cubicBezTo>
                      <a:close/>
                      <a:moveTo>
                        <a:pt x="19" y="17"/>
                      </a:moveTo>
                      <a:cubicBezTo>
                        <a:pt x="19" y="17"/>
                        <a:pt x="18" y="18"/>
                        <a:pt x="18" y="18"/>
                      </a:cubicBezTo>
                      <a:cubicBezTo>
                        <a:pt x="19" y="17"/>
                        <a:pt x="20" y="16"/>
                        <a:pt x="21" y="16"/>
                      </a:cubicBezTo>
                      <a:cubicBezTo>
                        <a:pt x="20" y="16"/>
                        <a:pt x="20" y="17"/>
                        <a:pt x="19" y="17"/>
                      </a:cubicBezTo>
                      <a:close/>
                      <a:moveTo>
                        <a:pt x="21" y="15"/>
                      </a:moveTo>
                      <a:cubicBezTo>
                        <a:pt x="20" y="16"/>
                        <a:pt x="20" y="16"/>
                        <a:pt x="19" y="17"/>
                      </a:cubicBezTo>
                      <a:cubicBezTo>
                        <a:pt x="19" y="17"/>
                        <a:pt x="19" y="17"/>
                        <a:pt x="20" y="16"/>
                      </a:cubicBezTo>
                      <a:cubicBezTo>
                        <a:pt x="20" y="16"/>
                        <a:pt x="21" y="16"/>
                        <a:pt x="21" y="15"/>
                      </a:cubicBezTo>
                      <a:close/>
                      <a:moveTo>
                        <a:pt x="21" y="14"/>
                      </a:moveTo>
                      <a:cubicBezTo>
                        <a:pt x="20" y="15"/>
                        <a:pt x="19" y="16"/>
                        <a:pt x="18" y="16"/>
                      </a:cubicBezTo>
                      <a:cubicBezTo>
                        <a:pt x="17" y="17"/>
                        <a:pt x="16" y="17"/>
                        <a:pt x="16" y="18"/>
                      </a:cubicBezTo>
                      <a:cubicBezTo>
                        <a:pt x="16" y="18"/>
                        <a:pt x="16" y="17"/>
                        <a:pt x="17" y="17"/>
                      </a:cubicBezTo>
                      <a:cubicBezTo>
                        <a:pt x="18" y="16"/>
                        <a:pt x="21" y="15"/>
                        <a:pt x="21" y="14"/>
                      </a:cubicBezTo>
                      <a:close/>
                      <a:moveTo>
                        <a:pt x="14" y="12"/>
                      </a:moveTo>
                      <a:cubicBezTo>
                        <a:pt x="14" y="12"/>
                        <a:pt x="15" y="12"/>
                        <a:pt x="15" y="12"/>
                      </a:cubicBezTo>
                      <a:cubicBezTo>
                        <a:pt x="13" y="13"/>
                        <a:pt x="11" y="14"/>
                        <a:pt x="9" y="16"/>
                      </a:cubicBezTo>
                      <a:cubicBezTo>
                        <a:pt x="11" y="15"/>
                        <a:pt x="12" y="13"/>
                        <a:pt x="14" y="12"/>
                      </a:cubicBezTo>
                      <a:close/>
                      <a:moveTo>
                        <a:pt x="16" y="12"/>
                      </a:moveTo>
                      <a:cubicBezTo>
                        <a:pt x="15" y="12"/>
                        <a:pt x="15" y="13"/>
                        <a:pt x="15" y="13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3" y="14"/>
                        <a:pt x="12" y="15"/>
                        <a:pt x="12" y="15"/>
                      </a:cubicBezTo>
                      <a:cubicBezTo>
                        <a:pt x="13" y="14"/>
                        <a:pt x="14" y="13"/>
                        <a:pt x="16" y="12"/>
                      </a:cubicBezTo>
                      <a:close/>
                      <a:moveTo>
                        <a:pt x="13" y="10"/>
                      </a:moveTo>
                      <a:cubicBezTo>
                        <a:pt x="16" y="8"/>
                        <a:pt x="17" y="8"/>
                        <a:pt x="15" y="10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3" y="11"/>
                        <a:pt x="11" y="12"/>
                        <a:pt x="9" y="13"/>
                      </a:cubicBezTo>
                      <a:cubicBezTo>
                        <a:pt x="9" y="13"/>
                        <a:pt x="9" y="13"/>
                        <a:pt x="8" y="14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10" y="12"/>
                        <a:pt x="12" y="11"/>
                        <a:pt x="13" y="10"/>
                      </a:cubicBezTo>
                      <a:close/>
                      <a:moveTo>
                        <a:pt x="7" y="14"/>
                      </a:moveTo>
                      <a:cubicBezTo>
                        <a:pt x="7" y="14"/>
                        <a:pt x="7" y="14"/>
                        <a:pt x="6" y="15"/>
                      </a:cubicBezTo>
                      <a:cubicBezTo>
                        <a:pt x="6" y="14"/>
                        <a:pt x="7" y="14"/>
                        <a:pt x="7" y="14"/>
                      </a:cubicBezTo>
                      <a:cubicBezTo>
                        <a:pt x="8" y="13"/>
                        <a:pt x="10" y="11"/>
                        <a:pt x="12" y="10"/>
                      </a:cubicBezTo>
                      <a:cubicBezTo>
                        <a:pt x="10" y="11"/>
                        <a:pt x="9" y="13"/>
                        <a:pt x="7" y="14"/>
                      </a:cubicBezTo>
                      <a:close/>
                      <a:moveTo>
                        <a:pt x="13" y="9"/>
                      </a:moveTo>
                      <a:cubicBezTo>
                        <a:pt x="14" y="8"/>
                        <a:pt x="16" y="7"/>
                        <a:pt x="13" y="9"/>
                      </a:cubicBezTo>
                      <a:cubicBezTo>
                        <a:pt x="12" y="10"/>
                        <a:pt x="12" y="10"/>
                        <a:pt x="11" y="10"/>
                      </a:cubicBezTo>
                      <a:cubicBezTo>
                        <a:pt x="12" y="10"/>
                        <a:pt x="12" y="9"/>
                        <a:pt x="13" y="9"/>
                      </a:cubicBezTo>
                      <a:close/>
                      <a:moveTo>
                        <a:pt x="9" y="11"/>
                      </a:moveTo>
                      <a:cubicBezTo>
                        <a:pt x="9" y="12"/>
                        <a:pt x="9" y="12"/>
                        <a:pt x="8" y="12"/>
                      </a:cubicBezTo>
                      <a:cubicBezTo>
                        <a:pt x="8" y="12"/>
                        <a:pt x="8" y="13"/>
                        <a:pt x="7" y="13"/>
                      </a:cubicBezTo>
                      <a:cubicBezTo>
                        <a:pt x="7" y="13"/>
                        <a:pt x="8" y="13"/>
                        <a:pt x="8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11" y="10"/>
                        <a:pt x="14" y="8"/>
                        <a:pt x="9" y="11"/>
                      </a:cubicBezTo>
                      <a:close/>
                      <a:moveTo>
                        <a:pt x="7" y="9"/>
                      </a:moveTo>
                      <a:cubicBezTo>
                        <a:pt x="6" y="9"/>
                        <a:pt x="6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6" y="10"/>
                        <a:pt x="8" y="8"/>
                        <a:pt x="9" y="7"/>
                      </a:cubicBezTo>
                      <a:cubicBezTo>
                        <a:pt x="9" y="7"/>
                        <a:pt x="10" y="7"/>
                        <a:pt x="10" y="7"/>
                      </a:cubicBezTo>
                      <a:cubicBezTo>
                        <a:pt x="9" y="7"/>
                        <a:pt x="8" y="8"/>
                        <a:pt x="7" y="9"/>
                      </a:cubicBezTo>
                      <a:close/>
                      <a:moveTo>
                        <a:pt x="6" y="11"/>
                      </a:moveTo>
                      <a:cubicBezTo>
                        <a:pt x="7" y="10"/>
                        <a:pt x="9" y="9"/>
                        <a:pt x="10" y="8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0" y="8"/>
                        <a:pt x="9" y="9"/>
                        <a:pt x="8" y="10"/>
                      </a:cubicBezTo>
                      <a:cubicBezTo>
                        <a:pt x="8" y="10"/>
                        <a:pt x="2" y="14"/>
                        <a:pt x="6" y="11"/>
                      </a:cubicBezTo>
                      <a:close/>
                      <a:moveTo>
                        <a:pt x="5" y="13"/>
                      </a:moveTo>
                      <a:cubicBezTo>
                        <a:pt x="4" y="13"/>
                        <a:pt x="4" y="14"/>
                        <a:pt x="4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5" y="13"/>
                        <a:pt x="6" y="12"/>
                        <a:pt x="7" y="12"/>
                      </a:cubicBezTo>
                      <a:cubicBezTo>
                        <a:pt x="7" y="11"/>
                        <a:pt x="8" y="11"/>
                        <a:pt x="9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7" y="11"/>
                        <a:pt x="6" y="12"/>
                        <a:pt x="5" y="13"/>
                      </a:cubicBezTo>
                      <a:close/>
                      <a:moveTo>
                        <a:pt x="6" y="18"/>
                      </a:moveTo>
                      <a:cubicBezTo>
                        <a:pt x="8" y="17"/>
                        <a:pt x="11" y="15"/>
                        <a:pt x="13" y="13"/>
                      </a:cubicBezTo>
                      <a:cubicBezTo>
                        <a:pt x="13" y="13"/>
                        <a:pt x="13" y="14"/>
                        <a:pt x="12" y="14"/>
                      </a:cubicBezTo>
                      <a:cubicBezTo>
                        <a:pt x="10" y="16"/>
                        <a:pt x="7" y="17"/>
                        <a:pt x="5" y="19"/>
                      </a:cubicBezTo>
                      <a:cubicBezTo>
                        <a:pt x="5" y="19"/>
                        <a:pt x="6" y="19"/>
                        <a:pt x="6" y="18"/>
                      </a:cubicBezTo>
                      <a:close/>
                      <a:moveTo>
                        <a:pt x="8" y="18"/>
                      </a:move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6" y="19"/>
                        <a:pt x="4" y="21"/>
                        <a:pt x="3" y="22"/>
                      </a:cubicBezTo>
                      <a:cubicBezTo>
                        <a:pt x="5" y="20"/>
                        <a:pt x="7" y="18"/>
                        <a:pt x="10" y="16"/>
                      </a:cubicBezTo>
                      <a:cubicBezTo>
                        <a:pt x="9" y="17"/>
                        <a:pt x="8" y="18"/>
                        <a:pt x="8" y="18"/>
                      </a:cubicBezTo>
                      <a:close/>
                      <a:moveTo>
                        <a:pt x="9" y="18"/>
                      </a:move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2" y="16"/>
                        <a:pt x="13" y="15"/>
                        <a:pt x="14" y="14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4" y="15"/>
                        <a:pt x="13" y="16"/>
                        <a:pt x="12" y="16"/>
                      </a:cubicBezTo>
                      <a:cubicBezTo>
                        <a:pt x="11" y="17"/>
                        <a:pt x="10" y="17"/>
                        <a:pt x="9" y="18"/>
                      </a:cubicBezTo>
                      <a:close/>
                      <a:moveTo>
                        <a:pt x="3" y="26"/>
                      </a:moveTo>
                      <a:cubicBezTo>
                        <a:pt x="4" y="26"/>
                        <a:pt x="4" y="25"/>
                        <a:pt x="4" y="25"/>
                      </a:cubicBezTo>
                      <a:cubicBezTo>
                        <a:pt x="5" y="24"/>
                        <a:pt x="5" y="24"/>
                        <a:pt x="6" y="23"/>
                      </a:cubicBezTo>
                      <a:cubicBezTo>
                        <a:pt x="5" y="24"/>
                        <a:pt x="4" y="25"/>
                        <a:pt x="3" y="26"/>
                      </a:cubicBezTo>
                      <a:close/>
                      <a:moveTo>
                        <a:pt x="10" y="20"/>
                      </a:moveTo>
                      <a:cubicBezTo>
                        <a:pt x="8" y="22"/>
                        <a:pt x="6" y="23"/>
                        <a:pt x="5" y="25"/>
                      </a:cubicBezTo>
                      <a:cubicBezTo>
                        <a:pt x="6" y="24"/>
                        <a:pt x="7" y="23"/>
                        <a:pt x="8" y="22"/>
                      </a:cubicBezTo>
                      <a:cubicBezTo>
                        <a:pt x="8" y="21"/>
                        <a:pt x="9" y="21"/>
                        <a:pt x="9" y="21"/>
                      </a:cubicBezTo>
                      <a:cubicBezTo>
                        <a:pt x="10" y="20"/>
                        <a:pt x="10" y="20"/>
                        <a:pt x="11" y="19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1" y="20"/>
                        <a:pt x="10" y="20"/>
                        <a:pt x="10" y="20"/>
                      </a:cubicBezTo>
                      <a:close/>
                      <a:moveTo>
                        <a:pt x="10" y="19"/>
                      </a:moveTo>
                      <a:cubicBezTo>
                        <a:pt x="10" y="20"/>
                        <a:pt x="9" y="20"/>
                        <a:pt x="9" y="21"/>
                      </a:cubicBezTo>
                      <a:cubicBezTo>
                        <a:pt x="9" y="20"/>
                        <a:pt x="9" y="20"/>
                        <a:pt x="10" y="20"/>
                      </a:cubicBezTo>
                      <a:cubicBezTo>
                        <a:pt x="11" y="19"/>
                        <a:pt x="12" y="18"/>
                        <a:pt x="13" y="17"/>
                      </a:cubicBezTo>
                      <a:cubicBezTo>
                        <a:pt x="13" y="16"/>
                        <a:pt x="14" y="16"/>
                        <a:pt x="15" y="15"/>
                      </a:cubicBezTo>
                      <a:cubicBezTo>
                        <a:pt x="15" y="15"/>
                        <a:pt x="16" y="14"/>
                        <a:pt x="17" y="14"/>
                      </a:cubicBezTo>
                      <a:cubicBezTo>
                        <a:pt x="17" y="14"/>
                        <a:pt x="17" y="14"/>
                        <a:pt x="17" y="14"/>
                      </a:cubicBezTo>
                      <a:cubicBezTo>
                        <a:pt x="15" y="15"/>
                        <a:pt x="13" y="18"/>
                        <a:pt x="10" y="19"/>
                      </a:cubicBezTo>
                      <a:close/>
                      <a:moveTo>
                        <a:pt x="13" y="18"/>
                      </a:move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4" y="17"/>
                        <a:pt x="15" y="16"/>
                      </a:cubicBezTo>
                      <a:cubicBezTo>
                        <a:pt x="17" y="15"/>
                        <a:pt x="19" y="14"/>
                        <a:pt x="20" y="13"/>
                      </a:cubicBezTo>
                      <a:cubicBezTo>
                        <a:pt x="19" y="14"/>
                        <a:pt x="18" y="14"/>
                        <a:pt x="18" y="15"/>
                      </a:cubicBezTo>
                      <a:cubicBezTo>
                        <a:pt x="16" y="16"/>
                        <a:pt x="15" y="17"/>
                        <a:pt x="13" y="18"/>
                      </a:cubicBezTo>
                      <a:close/>
                      <a:moveTo>
                        <a:pt x="18" y="15"/>
                      </a:moveTo>
                      <a:cubicBezTo>
                        <a:pt x="18" y="15"/>
                        <a:pt x="19" y="15"/>
                        <a:pt x="19" y="14"/>
                      </a:cubicBezTo>
                      <a:cubicBezTo>
                        <a:pt x="22" y="13"/>
                        <a:pt x="18" y="16"/>
                        <a:pt x="16" y="17"/>
                      </a:cubicBezTo>
                      <a:cubicBezTo>
                        <a:pt x="17" y="16"/>
                        <a:pt x="17" y="16"/>
                        <a:pt x="18" y="15"/>
                      </a:cubicBezTo>
                      <a:close/>
                      <a:moveTo>
                        <a:pt x="12" y="20"/>
                      </a:moveTo>
                      <a:cubicBezTo>
                        <a:pt x="13" y="20"/>
                        <a:pt x="13" y="19"/>
                        <a:pt x="14" y="19"/>
                      </a:cubicBezTo>
                      <a:cubicBezTo>
                        <a:pt x="14" y="18"/>
                        <a:pt x="15" y="18"/>
                        <a:pt x="16" y="18"/>
                      </a:cubicBezTo>
                      <a:cubicBezTo>
                        <a:pt x="15" y="18"/>
                        <a:pt x="15" y="18"/>
                        <a:pt x="14" y="19"/>
                      </a:cubicBezTo>
                      <a:cubicBezTo>
                        <a:pt x="14" y="19"/>
                        <a:pt x="14" y="19"/>
                        <a:pt x="13" y="20"/>
                      </a:cubicBezTo>
                      <a:cubicBezTo>
                        <a:pt x="13" y="20"/>
                        <a:pt x="13" y="20"/>
                        <a:pt x="12" y="20"/>
                      </a:cubicBezTo>
                      <a:close/>
                      <a:moveTo>
                        <a:pt x="14" y="19"/>
                      </a:moveTo>
                      <a:cubicBezTo>
                        <a:pt x="14" y="19"/>
                        <a:pt x="14" y="19"/>
                        <a:pt x="15" y="19"/>
                      </a:cubicBezTo>
                      <a:cubicBezTo>
                        <a:pt x="16" y="18"/>
                        <a:pt x="17" y="17"/>
                        <a:pt x="17" y="17"/>
                      </a:cubicBezTo>
                      <a:cubicBezTo>
                        <a:pt x="17" y="18"/>
                        <a:pt x="16" y="18"/>
                        <a:pt x="15" y="19"/>
                      </a:cubicBezTo>
                      <a:cubicBezTo>
                        <a:pt x="15" y="19"/>
                        <a:pt x="15" y="19"/>
                        <a:pt x="15" y="19"/>
                      </a:cubicBezTo>
                      <a:cubicBezTo>
                        <a:pt x="15" y="19"/>
                        <a:pt x="15" y="19"/>
                        <a:pt x="15" y="19"/>
                      </a:cubicBezTo>
                      <a:cubicBezTo>
                        <a:pt x="15" y="20"/>
                        <a:pt x="14" y="20"/>
                        <a:pt x="13" y="21"/>
                      </a:cubicBezTo>
                      <a:cubicBezTo>
                        <a:pt x="11" y="22"/>
                        <a:pt x="10" y="23"/>
                        <a:pt x="8" y="25"/>
                      </a:cubicBezTo>
                      <a:cubicBezTo>
                        <a:pt x="10" y="23"/>
                        <a:pt x="12" y="21"/>
                        <a:pt x="14" y="19"/>
                      </a:cubicBezTo>
                      <a:close/>
                      <a:moveTo>
                        <a:pt x="10" y="24"/>
                      </a:moveTo>
                      <a:cubicBezTo>
                        <a:pt x="9" y="25"/>
                        <a:pt x="9" y="25"/>
                        <a:pt x="8" y="25"/>
                      </a:cubicBezTo>
                      <a:cubicBezTo>
                        <a:pt x="8" y="26"/>
                        <a:pt x="7" y="26"/>
                        <a:pt x="6" y="27"/>
                      </a:cubicBezTo>
                      <a:cubicBezTo>
                        <a:pt x="7" y="26"/>
                        <a:pt x="8" y="25"/>
                        <a:pt x="8" y="25"/>
                      </a:cubicBezTo>
                      <a:cubicBezTo>
                        <a:pt x="9" y="24"/>
                        <a:pt x="10" y="23"/>
                        <a:pt x="12" y="22"/>
                      </a:cubicBezTo>
                      <a:cubicBezTo>
                        <a:pt x="11" y="23"/>
                        <a:pt x="10" y="23"/>
                        <a:pt x="10" y="24"/>
                      </a:cubicBezTo>
                      <a:close/>
                      <a:moveTo>
                        <a:pt x="12" y="22"/>
                      </a:moveTo>
                      <a:cubicBezTo>
                        <a:pt x="13" y="22"/>
                        <a:pt x="13" y="21"/>
                        <a:pt x="14" y="21"/>
                      </a:cubicBezTo>
                      <a:cubicBezTo>
                        <a:pt x="15" y="20"/>
                        <a:pt x="15" y="20"/>
                        <a:pt x="16" y="19"/>
                      </a:cubicBezTo>
                      <a:cubicBezTo>
                        <a:pt x="16" y="19"/>
                        <a:pt x="16" y="20"/>
                        <a:pt x="15" y="20"/>
                      </a:cubicBezTo>
                      <a:cubicBezTo>
                        <a:pt x="14" y="21"/>
                        <a:pt x="13" y="21"/>
                        <a:pt x="12" y="22"/>
                      </a:cubicBezTo>
                      <a:close/>
                      <a:moveTo>
                        <a:pt x="6" y="30"/>
                      </a:moveTo>
                      <a:cubicBezTo>
                        <a:pt x="3" y="33"/>
                        <a:pt x="5" y="31"/>
                        <a:pt x="7" y="29"/>
                      </a:cubicBezTo>
                      <a:cubicBezTo>
                        <a:pt x="6" y="30"/>
                        <a:pt x="6" y="30"/>
                        <a:pt x="6" y="30"/>
                      </a:cubicBezTo>
                      <a:close/>
                      <a:moveTo>
                        <a:pt x="9" y="29"/>
                      </a:moveTo>
                      <a:cubicBezTo>
                        <a:pt x="10" y="28"/>
                        <a:pt x="4" y="34"/>
                        <a:pt x="6" y="31"/>
                      </a:cubicBezTo>
                      <a:cubicBezTo>
                        <a:pt x="8" y="30"/>
                        <a:pt x="9" y="28"/>
                        <a:pt x="11" y="27"/>
                      </a:cubicBezTo>
                      <a:cubicBezTo>
                        <a:pt x="11" y="28"/>
                        <a:pt x="10" y="28"/>
                        <a:pt x="9" y="29"/>
                      </a:cubicBezTo>
                      <a:close/>
                      <a:moveTo>
                        <a:pt x="16" y="23"/>
                      </a:moveTo>
                      <a:cubicBezTo>
                        <a:pt x="15" y="23"/>
                        <a:pt x="14" y="24"/>
                        <a:pt x="13" y="25"/>
                      </a:cubicBezTo>
                      <a:cubicBezTo>
                        <a:pt x="12" y="26"/>
                        <a:pt x="11" y="27"/>
                        <a:pt x="10" y="28"/>
                      </a:cubicBezTo>
                      <a:cubicBezTo>
                        <a:pt x="9" y="28"/>
                        <a:pt x="9" y="28"/>
                        <a:pt x="9" y="28"/>
                      </a:cubicBezTo>
                      <a:cubicBezTo>
                        <a:pt x="11" y="26"/>
                        <a:pt x="12" y="24"/>
                        <a:pt x="14" y="23"/>
                      </a:cubicBezTo>
                      <a:cubicBezTo>
                        <a:pt x="16" y="21"/>
                        <a:pt x="19" y="19"/>
                        <a:pt x="21" y="17"/>
                      </a:cubicBezTo>
                      <a:cubicBezTo>
                        <a:pt x="22" y="16"/>
                        <a:pt x="23" y="16"/>
                        <a:pt x="24" y="15"/>
                      </a:cubicBezTo>
                      <a:cubicBezTo>
                        <a:pt x="27" y="13"/>
                        <a:pt x="23" y="16"/>
                        <a:pt x="22" y="17"/>
                      </a:cubicBezTo>
                      <a:cubicBezTo>
                        <a:pt x="21" y="18"/>
                        <a:pt x="20" y="19"/>
                        <a:pt x="18" y="20"/>
                      </a:cubicBezTo>
                      <a:cubicBezTo>
                        <a:pt x="18" y="20"/>
                        <a:pt x="18" y="20"/>
                        <a:pt x="18" y="20"/>
                      </a:cubicBezTo>
                      <a:cubicBezTo>
                        <a:pt x="19" y="20"/>
                        <a:pt x="19" y="20"/>
                        <a:pt x="19" y="20"/>
                      </a:cubicBezTo>
                      <a:cubicBezTo>
                        <a:pt x="18" y="21"/>
                        <a:pt x="17" y="22"/>
                        <a:pt x="16" y="23"/>
                      </a:cubicBezTo>
                      <a:close/>
                      <a:moveTo>
                        <a:pt x="22" y="18"/>
                      </a:moveTo>
                      <a:cubicBezTo>
                        <a:pt x="21" y="18"/>
                        <a:pt x="21" y="18"/>
                        <a:pt x="20" y="19"/>
                      </a:cubicBezTo>
                      <a:cubicBezTo>
                        <a:pt x="20" y="19"/>
                        <a:pt x="20" y="18"/>
                        <a:pt x="21" y="18"/>
                      </a:cubicBezTo>
                      <a:cubicBezTo>
                        <a:pt x="22" y="17"/>
                        <a:pt x="22" y="17"/>
                        <a:pt x="23" y="16"/>
                      </a:cubicBezTo>
                      <a:cubicBezTo>
                        <a:pt x="23" y="17"/>
                        <a:pt x="22" y="17"/>
                        <a:pt x="22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8" name="Freeform 458"/>
                <p:cNvSpPr/>
                <p:nvPr/>
              </p:nvSpPr>
              <p:spPr bwMode="auto">
                <a:xfrm>
                  <a:off x="1485900" y="2525713"/>
                  <a:ext cx="1588" cy="0"/>
                </a:xfrm>
                <a:custGeom>
                  <a:avLst/>
                  <a:gdLst>
                    <a:gd name="T0" fmla="*/ 1 w 1"/>
                    <a:gd name="T1" fmla="*/ 1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9" name="Freeform 459"/>
                <p:cNvSpPr/>
                <p:nvPr/>
              </p:nvSpPr>
              <p:spPr bwMode="auto">
                <a:xfrm>
                  <a:off x="1506538" y="2533651"/>
                  <a:ext cx="1588" cy="0"/>
                </a:xfrm>
                <a:custGeom>
                  <a:avLst/>
                  <a:gdLst>
                    <a:gd name="T0" fmla="*/ 0 w 1"/>
                    <a:gd name="T1" fmla="*/ 0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0" name="Oval 460"/>
                <p:cNvSpPr>
                  <a:spLocks noChangeArrowheads="1"/>
                </p:cNvSpPr>
                <p:nvPr/>
              </p:nvSpPr>
              <p:spPr bwMode="auto">
                <a:xfrm>
                  <a:off x="1493838" y="2541588"/>
                  <a:ext cx="1588" cy="158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1" name="Freeform 461"/>
                <p:cNvSpPr/>
                <p:nvPr/>
              </p:nvSpPr>
              <p:spPr bwMode="auto">
                <a:xfrm>
                  <a:off x="1500188" y="2533651"/>
                  <a:ext cx="0" cy="1588"/>
                </a:xfrm>
                <a:custGeom>
                  <a:avLst/>
                  <a:gdLst>
                    <a:gd name="T0" fmla="*/ 1 h 1"/>
                    <a:gd name="T1" fmla="*/ 0 h 1"/>
                    <a:gd name="T2" fmla="*/ 0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2" name="Freeform 462"/>
                <p:cNvSpPr/>
                <p:nvPr/>
              </p:nvSpPr>
              <p:spPr bwMode="auto">
                <a:xfrm>
                  <a:off x="1506538" y="2532063"/>
                  <a:ext cx="3175" cy="1588"/>
                </a:xfrm>
                <a:custGeom>
                  <a:avLst/>
                  <a:gdLst>
                    <a:gd name="T0" fmla="*/ 0 w 3"/>
                    <a:gd name="T1" fmla="*/ 2 h 2"/>
                    <a:gd name="T2" fmla="*/ 0 w 3"/>
                    <a:gd name="T3" fmla="*/ 2 h 2"/>
                    <a:gd name="T4" fmla="*/ 0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3" y="0"/>
                        <a:pt x="2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3" name="Freeform 463"/>
                <p:cNvSpPr/>
                <p:nvPr/>
              </p:nvSpPr>
              <p:spPr bwMode="auto">
                <a:xfrm>
                  <a:off x="1506538" y="25304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4" name="Freeform 464"/>
                <p:cNvSpPr/>
                <p:nvPr/>
              </p:nvSpPr>
              <p:spPr bwMode="auto">
                <a:xfrm>
                  <a:off x="1500188" y="2528888"/>
                  <a:ext cx="0" cy="0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1 w 1"/>
                    <a:gd name="T5" fmla="*/ 0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5" name="Freeform 465"/>
                <p:cNvSpPr/>
                <p:nvPr/>
              </p:nvSpPr>
              <p:spPr bwMode="auto">
                <a:xfrm>
                  <a:off x="1498600" y="2528888"/>
                  <a:ext cx="1588" cy="0"/>
                </a:xfrm>
                <a:custGeom>
                  <a:avLst/>
                  <a:gdLst>
                    <a:gd name="T0" fmla="*/ 1 w 1"/>
                    <a:gd name="T1" fmla="*/ 1 w 1"/>
                    <a:gd name="T2" fmla="*/ 0 w 1"/>
                    <a:gd name="T3" fmla="*/ 0 w 1"/>
                    <a:gd name="T4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6" name="Freeform 466"/>
                <p:cNvSpPr/>
                <p:nvPr/>
              </p:nvSpPr>
              <p:spPr bwMode="auto">
                <a:xfrm>
                  <a:off x="1490663" y="2530476"/>
                  <a:ext cx="1588" cy="1588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2 h 2"/>
                    <a:gd name="T4" fmla="*/ 2 w 2"/>
                    <a:gd name="T5" fmla="*/ 1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1"/>
                        <a:pt x="1" y="1"/>
                        <a:pt x="0" y="2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7" name="Freeform 467"/>
                <p:cNvSpPr/>
                <p:nvPr/>
              </p:nvSpPr>
              <p:spPr bwMode="auto">
                <a:xfrm>
                  <a:off x="1485900" y="252888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8" name="Freeform 468"/>
                <p:cNvSpPr/>
                <p:nvPr/>
              </p:nvSpPr>
              <p:spPr bwMode="auto">
                <a:xfrm>
                  <a:off x="1490663" y="2524126"/>
                  <a:ext cx="1588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9" name="Freeform 469"/>
                <p:cNvSpPr/>
                <p:nvPr/>
              </p:nvSpPr>
              <p:spPr bwMode="auto">
                <a:xfrm>
                  <a:off x="1485900" y="2528888"/>
                  <a:ext cx="1588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0" name="Freeform 470"/>
                <p:cNvSpPr/>
                <p:nvPr/>
              </p:nvSpPr>
              <p:spPr bwMode="auto">
                <a:xfrm>
                  <a:off x="1492250" y="2524126"/>
                  <a:ext cx="1588" cy="0"/>
                </a:xfrm>
                <a:custGeom>
                  <a:avLst/>
                  <a:gdLst>
                    <a:gd name="T0" fmla="*/ 0 w 1"/>
                    <a:gd name="T1" fmla="*/ 1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1" name="Freeform 471"/>
                <p:cNvSpPr/>
                <p:nvPr/>
              </p:nvSpPr>
              <p:spPr bwMode="auto">
                <a:xfrm>
                  <a:off x="1485900" y="2530476"/>
                  <a:ext cx="1588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2" name="Freeform 472"/>
                <p:cNvSpPr/>
                <p:nvPr/>
              </p:nvSpPr>
              <p:spPr bwMode="auto">
                <a:xfrm>
                  <a:off x="1487488" y="2532063"/>
                  <a:ext cx="0" cy="0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1 h 1"/>
                    <a:gd name="T4" fmla="*/ 0 w 1"/>
                    <a:gd name="T5" fmla="*/ 1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3" name="Freeform 473"/>
                <p:cNvSpPr/>
                <p:nvPr/>
              </p:nvSpPr>
              <p:spPr bwMode="auto">
                <a:xfrm>
                  <a:off x="1482725" y="2532063"/>
                  <a:ext cx="9525" cy="7938"/>
                </a:xfrm>
                <a:custGeom>
                  <a:avLst/>
                  <a:gdLst>
                    <a:gd name="T0" fmla="*/ 8 w 9"/>
                    <a:gd name="T1" fmla="*/ 1 h 8"/>
                    <a:gd name="T2" fmla="*/ 9 w 9"/>
                    <a:gd name="T3" fmla="*/ 0 h 8"/>
                    <a:gd name="T4" fmla="*/ 5 w 9"/>
                    <a:gd name="T5" fmla="*/ 4 h 8"/>
                    <a:gd name="T6" fmla="*/ 8 w 9"/>
                    <a:gd name="T7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8">
                      <a:moveTo>
                        <a:pt x="8" y="1"/>
                      </a:moveTo>
                      <a:cubicBezTo>
                        <a:pt x="8" y="1"/>
                        <a:pt x="9" y="1"/>
                        <a:pt x="9" y="0"/>
                      </a:cubicBezTo>
                      <a:cubicBezTo>
                        <a:pt x="7" y="1"/>
                        <a:pt x="6" y="2"/>
                        <a:pt x="5" y="4"/>
                      </a:cubicBezTo>
                      <a:cubicBezTo>
                        <a:pt x="0" y="8"/>
                        <a:pt x="6" y="3"/>
                        <a:pt x="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4" name="Rectangle 474"/>
                <p:cNvSpPr>
                  <a:spLocks noChangeArrowheads="1"/>
                </p:cNvSpPr>
                <p:nvPr/>
              </p:nvSpPr>
              <p:spPr bwMode="auto">
                <a:xfrm>
                  <a:off x="1492250" y="2535238"/>
                  <a:ext cx="1588" cy="15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5" name="Freeform 475"/>
                <p:cNvSpPr/>
                <p:nvPr/>
              </p:nvSpPr>
              <p:spPr bwMode="auto">
                <a:xfrm>
                  <a:off x="1497013" y="253523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69" name="组合 168"/>
              <p:cNvGrpSpPr/>
              <p:nvPr/>
            </p:nvGrpSpPr>
            <p:grpSpPr>
              <a:xfrm>
                <a:off x="817563" y="2030413"/>
                <a:ext cx="765175" cy="765175"/>
                <a:chOff x="817563" y="2030413"/>
                <a:chExt cx="765175" cy="765175"/>
              </a:xfrm>
              <a:grpFill/>
            </p:grpSpPr>
            <p:grpSp>
              <p:nvGrpSpPr>
                <p:cNvPr id="170" name="Group 407"/>
                <p:cNvGrpSpPr/>
                <p:nvPr/>
              </p:nvGrpSpPr>
              <p:grpSpPr bwMode="auto">
                <a:xfrm>
                  <a:off x="817563" y="2030413"/>
                  <a:ext cx="765175" cy="763588"/>
                  <a:chOff x="515" y="1279"/>
                  <a:chExt cx="482" cy="481"/>
                </a:xfrm>
                <a:grpFill/>
              </p:grpSpPr>
              <p:sp>
                <p:nvSpPr>
                  <p:cNvPr id="293" name="Freeform 207"/>
                  <p:cNvSpPr/>
                  <p:nvPr/>
                </p:nvSpPr>
                <p:spPr bwMode="auto">
                  <a:xfrm>
                    <a:off x="652" y="1424"/>
                    <a:ext cx="7" cy="4"/>
                  </a:xfrm>
                  <a:custGeom>
                    <a:avLst/>
                    <a:gdLst>
                      <a:gd name="T0" fmla="*/ 4 w 11"/>
                      <a:gd name="T1" fmla="*/ 0 h 7"/>
                      <a:gd name="T2" fmla="*/ 1 w 11"/>
                      <a:gd name="T3" fmla="*/ 5 h 7"/>
                      <a:gd name="T4" fmla="*/ 2 w 11"/>
                      <a:gd name="T5" fmla="*/ 7 h 7"/>
                      <a:gd name="T6" fmla="*/ 10 w 11"/>
                      <a:gd name="T7" fmla="*/ 7 h 7"/>
                      <a:gd name="T8" fmla="*/ 11 w 11"/>
                      <a:gd name="T9" fmla="*/ 6 h 7"/>
                      <a:gd name="T10" fmla="*/ 11 w 11"/>
                      <a:gd name="T11" fmla="*/ 2 h 7"/>
                      <a:gd name="T12" fmla="*/ 10 w 11"/>
                      <a:gd name="T13" fmla="*/ 0 h 7"/>
                      <a:gd name="T14" fmla="*/ 4 w 11"/>
                      <a:gd name="T15" fmla="*/ 0 h 7"/>
                      <a:gd name="T16" fmla="*/ 3 w 11"/>
                      <a:gd name="T17" fmla="*/ 3 h 7"/>
                      <a:gd name="T18" fmla="*/ 3 w 11"/>
                      <a:gd name="T19" fmla="*/ 2 h 7"/>
                      <a:gd name="T20" fmla="*/ 2 w 11"/>
                      <a:gd name="T21" fmla="*/ 3 h 7"/>
                      <a:gd name="T22" fmla="*/ 4 w 11"/>
                      <a:gd name="T23" fmla="*/ 5 h 7"/>
                      <a:gd name="T24" fmla="*/ 6 w 11"/>
                      <a:gd name="T25" fmla="*/ 5 h 7"/>
                      <a:gd name="T26" fmla="*/ 4 w 11"/>
                      <a:gd name="T27" fmla="*/ 2 h 7"/>
                      <a:gd name="T28" fmla="*/ 2 w 11"/>
                      <a:gd name="T29" fmla="*/ 3 h 7"/>
                      <a:gd name="T30" fmla="*/ 3 w 11"/>
                      <a:gd name="T31" fmla="*/ 6 h 7"/>
                      <a:gd name="T32" fmla="*/ 7 w 11"/>
                      <a:gd name="T33" fmla="*/ 6 h 7"/>
                      <a:gd name="T34" fmla="*/ 8 w 11"/>
                      <a:gd name="T35" fmla="*/ 3 h 7"/>
                      <a:gd name="T36" fmla="*/ 8 w 11"/>
                      <a:gd name="T37" fmla="*/ 3 h 7"/>
                      <a:gd name="T38" fmla="*/ 5 w 11"/>
                      <a:gd name="T39" fmla="*/ 4 h 7"/>
                      <a:gd name="T40" fmla="*/ 7 w 11"/>
                      <a:gd name="T41" fmla="*/ 6 h 7"/>
                      <a:gd name="T42" fmla="*/ 7 w 11"/>
                      <a:gd name="T43" fmla="*/ 3 h 7"/>
                      <a:gd name="T44" fmla="*/ 3 w 11"/>
                      <a:gd name="T45" fmla="*/ 3 h 7"/>
                      <a:gd name="T46" fmla="*/ 4 w 11"/>
                      <a:gd name="T47" fmla="*/ 6 h 7"/>
                      <a:gd name="T48" fmla="*/ 6 w 11"/>
                      <a:gd name="T49" fmla="*/ 5 h 7"/>
                      <a:gd name="T50" fmla="*/ 4 w 11"/>
                      <a:gd name="T51" fmla="*/ 2 h 7"/>
                      <a:gd name="T52" fmla="*/ 3 w 11"/>
                      <a:gd name="T53" fmla="*/ 3 h 7"/>
                      <a:gd name="T54" fmla="*/ 5 w 11"/>
                      <a:gd name="T55" fmla="*/ 5 h 7"/>
                      <a:gd name="T56" fmla="*/ 4 w 11"/>
                      <a:gd name="T57" fmla="*/ 0 h 7"/>
                      <a:gd name="T58" fmla="*/ 4 w 11"/>
                      <a:gd name="T59" fmla="*/ 3 h 7"/>
                      <a:gd name="T60" fmla="*/ 10 w 11"/>
                      <a:gd name="T61" fmla="*/ 3 h 7"/>
                      <a:gd name="T62" fmla="*/ 8 w 11"/>
                      <a:gd name="T63" fmla="*/ 2 h 7"/>
                      <a:gd name="T64" fmla="*/ 8 w 11"/>
                      <a:gd name="T65" fmla="*/ 6 h 7"/>
                      <a:gd name="T66" fmla="*/ 10 w 11"/>
                      <a:gd name="T67" fmla="*/ 4 h 7"/>
                      <a:gd name="T68" fmla="*/ 2 w 11"/>
                      <a:gd name="T69" fmla="*/ 4 h 7"/>
                      <a:gd name="T70" fmla="*/ 3 w 11"/>
                      <a:gd name="T71" fmla="*/ 5 h 7"/>
                      <a:gd name="T72" fmla="*/ 4 w 11"/>
                      <a:gd name="T73" fmla="*/ 2 h 7"/>
                      <a:gd name="T74" fmla="*/ 4 w 11"/>
                      <a:gd name="T75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1" h="7">
                        <a:moveTo>
                          <a:pt x="4" y="0"/>
                        </a:moveTo>
                        <a:cubicBezTo>
                          <a:pt x="1" y="0"/>
                          <a:pt x="1" y="3"/>
                          <a:pt x="1" y="5"/>
                        </a:cubicBezTo>
                        <a:cubicBezTo>
                          <a:pt x="0" y="6"/>
                          <a:pt x="1" y="6"/>
                          <a:pt x="2" y="7"/>
                        </a:cubicBezTo>
                        <a:cubicBezTo>
                          <a:pt x="4" y="7"/>
                          <a:pt x="7" y="7"/>
                          <a:pt x="10" y="7"/>
                        </a:cubicBezTo>
                        <a:cubicBezTo>
                          <a:pt x="11" y="7"/>
                          <a:pt x="11" y="6"/>
                          <a:pt x="11" y="6"/>
                        </a:cubicBezTo>
                        <a:cubicBezTo>
                          <a:pt x="11" y="4"/>
                          <a:pt x="11" y="3"/>
                          <a:pt x="11" y="2"/>
                        </a:cubicBezTo>
                        <a:cubicBezTo>
                          <a:pt x="11" y="1"/>
                          <a:pt x="11" y="1"/>
                          <a:pt x="10" y="0"/>
                        </a:cubicBezTo>
                        <a:cubicBezTo>
                          <a:pt x="8" y="0"/>
                          <a:pt x="6" y="0"/>
                          <a:pt x="4" y="0"/>
                        </a:cubicBezTo>
                        <a:cubicBezTo>
                          <a:pt x="2" y="0"/>
                          <a:pt x="2" y="2"/>
                          <a:pt x="3" y="3"/>
                        </a:cubicBezTo>
                        <a:cubicBezTo>
                          <a:pt x="3" y="3"/>
                          <a:pt x="3" y="3"/>
                          <a:pt x="3" y="2"/>
                        </a:cubicBezTo>
                        <a:cubicBezTo>
                          <a:pt x="3" y="3"/>
                          <a:pt x="3" y="3"/>
                          <a:pt x="2" y="3"/>
                        </a:cubicBezTo>
                        <a:cubicBezTo>
                          <a:pt x="2" y="5"/>
                          <a:pt x="3" y="6"/>
                          <a:pt x="4" y="5"/>
                        </a:cubicBezTo>
                        <a:cubicBezTo>
                          <a:pt x="5" y="5"/>
                          <a:pt x="5" y="5"/>
                          <a:pt x="6" y="5"/>
                        </a:cubicBezTo>
                        <a:cubicBezTo>
                          <a:pt x="7" y="4"/>
                          <a:pt x="6" y="2"/>
                          <a:pt x="4" y="2"/>
                        </a:cubicBezTo>
                        <a:cubicBezTo>
                          <a:pt x="4" y="3"/>
                          <a:pt x="3" y="3"/>
                          <a:pt x="2" y="3"/>
                        </a:cubicBezTo>
                        <a:cubicBezTo>
                          <a:pt x="1" y="4"/>
                          <a:pt x="2" y="6"/>
                          <a:pt x="3" y="6"/>
                        </a:cubicBezTo>
                        <a:cubicBezTo>
                          <a:pt x="5" y="6"/>
                          <a:pt x="6" y="6"/>
                          <a:pt x="7" y="6"/>
                        </a:cubicBezTo>
                        <a:cubicBezTo>
                          <a:pt x="9" y="6"/>
                          <a:pt x="9" y="4"/>
                          <a:pt x="8" y="3"/>
                        </a:cubicBezTo>
                        <a:cubicBezTo>
                          <a:pt x="8" y="3"/>
                          <a:pt x="8" y="3"/>
                          <a:pt x="8" y="3"/>
                        </a:cubicBezTo>
                        <a:cubicBezTo>
                          <a:pt x="7" y="2"/>
                          <a:pt x="4" y="3"/>
                          <a:pt x="5" y="4"/>
                        </a:cubicBezTo>
                        <a:cubicBezTo>
                          <a:pt x="6" y="5"/>
                          <a:pt x="6" y="5"/>
                          <a:pt x="7" y="6"/>
                        </a:cubicBezTo>
                        <a:cubicBezTo>
                          <a:pt x="7" y="5"/>
                          <a:pt x="7" y="4"/>
                          <a:pt x="7" y="3"/>
                        </a:cubicBezTo>
                        <a:cubicBezTo>
                          <a:pt x="6" y="3"/>
                          <a:pt x="5" y="3"/>
                          <a:pt x="3" y="3"/>
                        </a:cubicBezTo>
                        <a:cubicBezTo>
                          <a:pt x="3" y="4"/>
                          <a:pt x="4" y="5"/>
                          <a:pt x="4" y="6"/>
                        </a:cubicBezTo>
                        <a:cubicBezTo>
                          <a:pt x="5" y="5"/>
                          <a:pt x="5" y="5"/>
                          <a:pt x="6" y="5"/>
                        </a:cubicBezTo>
                        <a:cubicBezTo>
                          <a:pt x="5" y="4"/>
                          <a:pt x="5" y="3"/>
                          <a:pt x="4" y="2"/>
                        </a:cubicBezTo>
                        <a:cubicBezTo>
                          <a:pt x="4" y="3"/>
                          <a:pt x="3" y="3"/>
                          <a:pt x="3" y="3"/>
                        </a:cubicBezTo>
                        <a:cubicBezTo>
                          <a:pt x="4" y="4"/>
                          <a:pt x="4" y="4"/>
                          <a:pt x="5" y="5"/>
                        </a:cubicBezTo>
                        <a:cubicBezTo>
                          <a:pt x="6" y="3"/>
                          <a:pt x="6" y="2"/>
                          <a:pt x="4" y="0"/>
                        </a:cubicBezTo>
                        <a:cubicBezTo>
                          <a:pt x="4" y="1"/>
                          <a:pt x="4" y="2"/>
                          <a:pt x="4" y="3"/>
                        </a:cubicBezTo>
                        <a:cubicBezTo>
                          <a:pt x="6" y="3"/>
                          <a:pt x="8" y="3"/>
                          <a:pt x="10" y="3"/>
                        </a:cubicBezTo>
                        <a:cubicBezTo>
                          <a:pt x="9" y="3"/>
                          <a:pt x="9" y="2"/>
                          <a:pt x="8" y="2"/>
                        </a:cubicBezTo>
                        <a:cubicBezTo>
                          <a:pt x="9" y="3"/>
                          <a:pt x="8" y="4"/>
                          <a:pt x="8" y="6"/>
                        </a:cubicBezTo>
                        <a:cubicBezTo>
                          <a:pt x="9" y="5"/>
                          <a:pt x="9" y="5"/>
                          <a:pt x="10" y="4"/>
                        </a:cubicBezTo>
                        <a:cubicBezTo>
                          <a:pt x="7" y="4"/>
                          <a:pt x="5" y="5"/>
                          <a:pt x="2" y="4"/>
                        </a:cubicBezTo>
                        <a:cubicBezTo>
                          <a:pt x="3" y="4"/>
                          <a:pt x="3" y="5"/>
                          <a:pt x="3" y="5"/>
                        </a:cubicBezTo>
                        <a:cubicBezTo>
                          <a:pt x="4" y="5"/>
                          <a:pt x="4" y="2"/>
                          <a:pt x="4" y="2"/>
                        </a:cubicBezTo>
                        <a:cubicBezTo>
                          <a:pt x="6" y="2"/>
                          <a:pt x="6" y="0"/>
                          <a:pt x="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4" name="Freeform 208"/>
                  <p:cNvSpPr/>
                  <p:nvPr/>
                </p:nvSpPr>
                <p:spPr bwMode="auto">
                  <a:xfrm>
                    <a:off x="654" y="1424"/>
                    <a:ext cx="3" cy="3"/>
                  </a:xfrm>
                  <a:custGeom>
                    <a:avLst/>
                    <a:gdLst>
                      <a:gd name="T0" fmla="*/ 3 w 5"/>
                      <a:gd name="T1" fmla="*/ 3 h 4"/>
                      <a:gd name="T2" fmla="*/ 3 w 5"/>
                      <a:gd name="T3" fmla="*/ 3 h 4"/>
                      <a:gd name="T4" fmla="*/ 2 w 5"/>
                      <a:gd name="T5" fmla="*/ 3 h 4"/>
                      <a:gd name="T6" fmla="*/ 2 w 5"/>
                      <a:gd name="T7" fmla="*/ 3 h 4"/>
                      <a:gd name="T8" fmla="*/ 2 w 5"/>
                      <a:gd name="T9" fmla="*/ 2 h 4"/>
                      <a:gd name="T10" fmla="*/ 2 w 5"/>
                      <a:gd name="T11" fmla="*/ 3 h 4"/>
                      <a:gd name="T12" fmla="*/ 5 w 5"/>
                      <a:gd name="T13" fmla="*/ 2 h 4"/>
                      <a:gd name="T14" fmla="*/ 2 w 5"/>
                      <a:gd name="T15" fmla="*/ 1 h 4"/>
                      <a:gd name="T16" fmla="*/ 3 w 5"/>
                      <a:gd name="T17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" h="4">
                        <a:moveTo>
                          <a:pt x="3" y="3"/>
                        </a:move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2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3" y="4"/>
                          <a:pt x="5" y="4"/>
                          <a:pt x="5" y="2"/>
                        </a:cubicBezTo>
                        <a:cubicBezTo>
                          <a:pt x="4" y="1"/>
                          <a:pt x="3" y="0"/>
                          <a:pt x="2" y="1"/>
                        </a:cubicBezTo>
                        <a:cubicBezTo>
                          <a:pt x="0" y="1"/>
                          <a:pt x="1" y="4"/>
                          <a:pt x="3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5" name="Freeform 209"/>
                  <p:cNvSpPr/>
                  <p:nvPr/>
                </p:nvSpPr>
                <p:spPr bwMode="auto">
                  <a:xfrm>
                    <a:off x="647" y="1402"/>
                    <a:ext cx="20" cy="22"/>
                  </a:xfrm>
                  <a:custGeom>
                    <a:avLst/>
                    <a:gdLst>
                      <a:gd name="T0" fmla="*/ 4 w 30"/>
                      <a:gd name="T1" fmla="*/ 21 h 32"/>
                      <a:gd name="T2" fmla="*/ 8 w 30"/>
                      <a:gd name="T3" fmla="*/ 20 h 32"/>
                      <a:gd name="T4" fmla="*/ 6 w 30"/>
                      <a:gd name="T5" fmla="*/ 19 h 32"/>
                      <a:gd name="T6" fmla="*/ 13 w 30"/>
                      <a:gd name="T7" fmla="*/ 30 h 32"/>
                      <a:gd name="T8" fmla="*/ 23 w 30"/>
                      <a:gd name="T9" fmla="*/ 24 h 32"/>
                      <a:gd name="T10" fmla="*/ 11 w 30"/>
                      <a:gd name="T11" fmla="*/ 16 h 32"/>
                      <a:gd name="T12" fmla="*/ 6 w 30"/>
                      <a:gd name="T13" fmla="*/ 12 h 32"/>
                      <a:gd name="T14" fmla="*/ 14 w 30"/>
                      <a:gd name="T15" fmla="*/ 8 h 32"/>
                      <a:gd name="T16" fmla="*/ 28 w 30"/>
                      <a:gd name="T17" fmla="*/ 10 h 32"/>
                      <a:gd name="T18" fmla="*/ 29 w 30"/>
                      <a:gd name="T19" fmla="*/ 8 h 32"/>
                      <a:gd name="T20" fmla="*/ 29 w 30"/>
                      <a:gd name="T21" fmla="*/ 5 h 32"/>
                      <a:gd name="T22" fmla="*/ 27 w 30"/>
                      <a:gd name="T23" fmla="*/ 4 h 32"/>
                      <a:gd name="T24" fmla="*/ 5 w 30"/>
                      <a:gd name="T25" fmla="*/ 7 h 32"/>
                      <a:gd name="T26" fmla="*/ 8 w 30"/>
                      <a:gd name="T27" fmla="*/ 9 h 32"/>
                      <a:gd name="T28" fmla="*/ 12 w 30"/>
                      <a:gd name="T29" fmla="*/ 6 h 32"/>
                      <a:gd name="T30" fmla="*/ 12 w 30"/>
                      <a:gd name="T31" fmla="*/ 3 h 32"/>
                      <a:gd name="T32" fmla="*/ 3 w 30"/>
                      <a:gd name="T33" fmla="*/ 7 h 32"/>
                      <a:gd name="T34" fmla="*/ 5 w 30"/>
                      <a:gd name="T35" fmla="*/ 9 h 32"/>
                      <a:gd name="T36" fmla="*/ 21 w 30"/>
                      <a:gd name="T37" fmla="*/ 7 h 32"/>
                      <a:gd name="T38" fmla="*/ 29 w 30"/>
                      <a:gd name="T39" fmla="*/ 8 h 32"/>
                      <a:gd name="T40" fmla="*/ 28 w 30"/>
                      <a:gd name="T41" fmla="*/ 6 h 32"/>
                      <a:gd name="T42" fmla="*/ 28 w 30"/>
                      <a:gd name="T43" fmla="*/ 6 h 32"/>
                      <a:gd name="T44" fmla="*/ 26 w 30"/>
                      <a:gd name="T45" fmla="*/ 8 h 32"/>
                      <a:gd name="T46" fmla="*/ 27 w 30"/>
                      <a:gd name="T47" fmla="*/ 8 h 32"/>
                      <a:gd name="T48" fmla="*/ 27 w 30"/>
                      <a:gd name="T49" fmla="*/ 6 h 32"/>
                      <a:gd name="T50" fmla="*/ 15 w 30"/>
                      <a:gd name="T51" fmla="*/ 3 h 32"/>
                      <a:gd name="T52" fmla="*/ 4 w 30"/>
                      <a:gd name="T53" fmla="*/ 7 h 32"/>
                      <a:gd name="T54" fmla="*/ 5 w 30"/>
                      <a:gd name="T55" fmla="*/ 9 h 32"/>
                      <a:gd name="T56" fmla="*/ 12 w 30"/>
                      <a:gd name="T57" fmla="*/ 6 h 32"/>
                      <a:gd name="T58" fmla="*/ 12 w 30"/>
                      <a:gd name="T59" fmla="*/ 3 h 32"/>
                      <a:gd name="T60" fmla="*/ 5 w 30"/>
                      <a:gd name="T61" fmla="*/ 8 h 32"/>
                      <a:gd name="T62" fmla="*/ 8 w 30"/>
                      <a:gd name="T63" fmla="*/ 9 h 32"/>
                      <a:gd name="T64" fmla="*/ 28 w 30"/>
                      <a:gd name="T65" fmla="*/ 7 h 32"/>
                      <a:gd name="T66" fmla="*/ 26 w 30"/>
                      <a:gd name="T67" fmla="*/ 6 h 32"/>
                      <a:gd name="T68" fmla="*/ 27 w 30"/>
                      <a:gd name="T69" fmla="*/ 8 h 32"/>
                      <a:gd name="T70" fmla="*/ 28 w 30"/>
                      <a:gd name="T71" fmla="*/ 7 h 32"/>
                      <a:gd name="T72" fmla="*/ 3 w 30"/>
                      <a:gd name="T73" fmla="*/ 12 h 32"/>
                      <a:gd name="T74" fmla="*/ 13 w 30"/>
                      <a:gd name="T75" fmla="*/ 19 h 32"/>
                      <a:gd name="T76" fmla="*/ 16 w 30"/>
                      <a:gd name="T77" fmla="*/ 20 h 32"/>
                      <a:gd name="T78" fmla="*/ 16 w 30"/>
                      <a:gd name="T79" fmla="*/ 28 h 32"/>
                      <a:gd name="T80" fmla="*/ 9 w 30"/>
                      <a:gd name="T81" fmla="*/ 19 h 32"/>
                      <a:gd name="T82" fmla="*/ 7 w 30"/>
                      <a:gd name="T83" fmla="*/ 18 h 32"/>
                      <a:gd name="T84" fmla="*/ 4 w 30"/>
                      <a:gd name="T85" fmla="*/ 18 h 32"/>
                      <a:gd name="T86" fmla="*/ 4 w 30"/>
                      <a:gd name="T87" fmla="*/ 21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30" h="32">
                        <a:moveTo>
                          <a:pt x="4" y="21"/>
                        </a:moveTo>
                        <a:cubicBezTo>
                          <a:pt x="6" y="21"/>
                          <a:pt x="7" y="21"/>
                          <a:pt x="8" y="20"/>
                        </a:cubicBezTo>
                        <a:cubicBezTo>
                          <a:pt x="8" y="20"/>
                          <a:pt x="7" y="19"/>
                          <a:pt x="6" y="19"/>
                        </a:cubicBezTo>
                        <a:cubicBezTo>
                          <a:pt x="6" y="24"/>
                          <a:pt x="8" y="28"/>
                          <a:pt x="13" y="30"/>
                        </a:cubicBezTo>
                        <a:cubicBezTo>
                          <a:pt x="18" y="32"/>
                          <a:pt x="23" y="28"/>
                          <a:pt x="23" y="24"/>
                        </a:cubicBezTo>
                        <a:cubicBezTo>
                          <a:pt x="24" y="17"/>
                          <a:pt x="15" y="17"/>
                          <a:pt x="11" y="16"/>
                        </a:cubicBezTo>
                        <a:cubicBezTo>
                          <a:pt x="9" y="16"/>
                          <a:pt x="7" y="14"/>
                          <a:pt x="6" y="12"/>
                        </a:cubicBezTo>
                        <a:cubicBezTo>
                          <a:pt x="4" y="8"/>
                          <a:pt x="12" y="8"/>
                          <a:pt x="14" y="8"/>
                        </a:cubicBezTo>
                        <a:cubicBezTo>
                          <a:pt x="18" y="8"/>
                          <a:pt x="23" y="10"/>
                          <a:pt x="28" y="10"/>
                        </a:cubicBezTo>
                        <a:cubicBezTo>
                          <a:pt x="29" y="10"/>
                          <a:pt x="29" y="9"/>
                          <a:pt x="29" y="8"/>
                        </a:cubicBezTo>
                        <a:cubicBezTo>
                          <a:pt x="30" y="6"/>
                          <a:pt x="30" y="7"/>
                          <a:pt x="29" y="5"/>
                        </a:cubicBezTo>
                        <a:cubicBezTo>
                          <a:pt x="29" y="4"/>
                          <a:pt x="28" y="4"/>
                          <a:pt x="27" y="4"/>
                        </a:cubicBezTo>
                        <a:cubicBezTo>
                          <a:pt x="20" y="5"/>
                          <a:pt x="12" y="2"/>
                          <a:pt x="5" y="7"/>
                        </a:cubicBezTo>
                        <a:cubicBezTo>
                          <a:pt x="6" y="8"/>
                          <a:pt x="7" y="8"/>
                          <a:pt x="8" y="9"/>
                        </a:cubicBezTo>
                        <a:cubicBezTo>
                          <a:pt x="9" y="7"/>
                          <a:pt x="11" y="6"/>
                          <a:pt x="12" y="6"/>
                        </a:cubicBezTo>
                        <a:cubicBezTo>
                          <a:pt x="14" y="5"/>
                          <a:pt x="13" y="3"/>
                          <a:pt x="12" y="3"/>
                        </a:cubicBezTo>
                        <a:cubicBezTo>
                          <a:pt x="8" y="4"/>
                          <a:pt x="6" y="4"/>
                          <a:pt x="3" y="7"/>
                        </a:cubicBezTo>
                        <a:cubicBezTo>
                          <a:pt x="2" y="8"/>
                          <a:pt x="4" y="10"/>
                          <a:pt x="5" y="9"/>
                        </a:cubicBezTo>
                        <a:cubicBezTo>
                          <a:pt x="10" y="6"/>
                          <a:pt x="15" y="6"/>
                          <a:pt x="21" y="7"/>
                        </a:cubicBezTo>
                        <a:cubicBezTo>
                          <a:pt x="23" y="8"/>
                          <a:pt x="27" y="10"/>
                          <a:pt x="29" y="8"/>
                        </a:cubicBezTo>
                        <a:cubicBezTo>
                          <a:pt x="29" y="7"/>
                          <a:pt x="29" y="6"/>
                          <a:pt x="28" y="6"/>
                        </a:cubicBezTo>
                        <a:cubicBezTo>
                          <a:pt x="28" y="6"/>
                          <a:pt x="28" y="6"/>
                          <a:pt x="28" y="6"/>
                        </a:cubicBezTo>
                        <a:cubicBezTo>
                          <a:pt x="27" y="5"/>
                          <a:pt x="25" y="7"/>
                          <a:pt x="26" y="8"/>
                        </a:cubicBezTo>
                        <a:cubicBezTo>
                          <a:pt x="26" y="8"/>
                          <a:pt x="27" y="8"/>
                          <a:pt x="27" y="8"/>
                        </a:cubicBezTo>
                        <a:cubicBezTo>
                          <a:pt x="27" y="8"/>
                          <a:pt x="27" y="7"/>
                          <a:pt x="27" y="6"/>
                        </a:cubicBezTo>
                        <a:cubicBezTo>
                          <a:pt x="26" y="6"/>
                          <a:pt x="16" y="3"/>
                          <a:pt x="15" y="3"/>
                        </a:cubicBezTo>
                        <a:cubicBezTo>
                          <a:pt x="11" y="3"/>
                          <a:pt x="7" y="4"/>
                          <a:pt x="4" y="7"/>
                        </a:cubicBezTo>
                        <a:cubicBezTo>
                          <a:pt x="4" y="7"/>
                          <a:pt x="5" y="8"/>
                          <a:pt x="5" y="9"/>
                        </a:cubicBezTo>
                        <a:cubicBezTo>
                          <a:pt x="7" y="7"/>
                          <a:pt x="10" y="6"/>
                          <a:pt x="12" y="6"/>
                        </a:cubicBezTo>
                        <a:cubicBezTo>
                          <a:pt x="12" y="5"/>
                          <a:pt x="12" y="4"/>
                          <a:pt x="12" y="3"/>
                        </a:cubicBezTo>
                        <a:cubicBezTo>
                          <a:pt x="9" y="4"/>
                          <a:pt x="6" y="5"/>
                          <a:pt x="5" y="8"/>
                        </a:cubicBezTo>
                        <a:cubicBezTo>
                          <a:pt x="4" y="10"/>
                          <a:pt x="7" y="10"/>
                          <a:pt x="8" y="9"/>
                        </a:cubicBezTo>
                        <a:cubicBezTo>
                          <a:pt x="13" y="5"/>
                          <a:pt x="21" y="8"/>
                          <a:pt x="28" y="7"/>
                        </a:cubicBezTo>
                        <a:cubicBezTo>
                          <a:pt x="27" y="6"/>
                          <a:pt x="27" y="6"/>
                          <a:pt x="26" y="6"/>
                        </a:cubicBezTo>
                        <a:cubicBezTo>
                          <a:pt x="26" y="6"/>
                          <a:pt x="26" y="7"/>
                          <a:pt x="27" y="8"/>
                        </a:cubicBezTo>
                        <a:cubicBezTo>
                          <a:pt x="27" y="8"/>
                          <a:pt x="27" y="7"/>
                          <a:pt x="28" y="7"/>
                        </a:cubicBezTo>
                        <a:cubicBezTo>
                          <a:pt x="23" y="7"/>
                          <a:pt x="0" y="0"/>
                          <a:pt x="3" y="12"/>
                        </a:cubicBezTo>
                        <a:cubicBezTo>
                          <a:pt x="4" y="16"/>
                          <a:pt x="9" y="19"/>
                          <a:pt x="13" y="19"/>
                        </a:cubicBezTo>
                        <a:cubicBezTo>
                          <a:pt x="14" y="20"/>
                          <a:pt x="15" y="20"/>
                          <a:pt x="16" y="20"/>
                        </a:cubicBezTo>
                        <a:cubicBezTo>
                          <a:pt x="22" y="21"/>
                          <a:pt x="21" y="27"/>
                          <a:pt x="16" y="28"/>
                        </a:cubicBezTo>
                        <a:cubicBezTo>
                          <a:pt x="11" y="29"/>
                          <a:pt x="9" y="22"/>
                          <a:pt x="9" y="19"/>
                        </a:cubicBezTo>
                        <a:cubicBezTo>
                          <a:pt x="9" y="18"/>
                          <a:pt x="8" y="17"/>
                          <a:pt x="7" y="18"/>
                        </a:cubicBezTo>
                        <a:cubicBezTo>
                          <a:pt x="6" y="18"/>
                          <a:pt x="5" y="18"/>
                          <a:pt x="4" y="18"/>
                        </a:cubicBezTo>
                        <a:cubicBezTo>
                          <a:pt x="2" y="19"/>
                          <a:pt x="2" y="21"/>
                          <a:pt x="4" y="2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6" name="Freeform 210"/>
                  <p:cNvSpPr/>
                  <p:nvPr/>
                </p:nvSpPr>
                <p:spPr bwMode="auto">
                  <a:xfrm>
                    <a:off x="649" y="1415"/>
                    <a:ext cx="16" cy="10"/>
                  </a:xfrm>
                  <a:custGeom>
                    <a:avLst/>
                    <a:gdLst>
                      <a:gd name="T0" fmla="*/ 0 w 24"/>
                      <a:gd name="T1" fmla="*/ 2 h 15"/>
                      <a:gd name="T2" fmla="*/ 9 w 24"/>
                      <a:gd name="T3" fmla="*/ 14 h 15"/>
                      <a:gd name="T4" fmla="*/ 10 w 24"/>
                      <a:gd name="T5" fmla="*/ 12 h 15"/>
                      <a:gd name="T6" fmla="*/ 5 w 24"/>
                      <a:gd name="T7" fmla="*/ 2 h 15"/>
                      <a:gd name="T8" fmla="*/ 2 w 24"/>
                      <a:gd name="T9" fmla="*/ 2 h 15"/>
                      <a:gd name="T10" fmla="*/ 12 w 24"/>
                      <a:gd name="T11" fmla="*/ 13 h 15"/>
                      <a:gd name="T12" fmla="*/ 24 w 24"/>
                      <a:gd name="T13" fmla="*/ 4 h 15"/>
                      <a:gd name="T14" fmla="*/ 21 w 24"/>
                      <a:gd name="T15" fmla="*/ 4 h 15"/>
                      <a:gd name="T16" fmla="*/ 5 w 24"/>
                      <a:gd name="T17" fmla="*/ 2 h 15"/>
                      <a:gd name="T18" fmla="*/ 2 w 24"/>
                      <a:gd name="T19" fmla="*/ 2 h 15"/>
                      <a:gd name="T20" fmla="*/ 8 w 24"/>
                      <a:gd name="T21" fmla="*/ 14 h 15"/>
                      <a:gd name="T22" fmla="*/ 9 w 24"/>
                      <a:gd name="T23" fmla="*/ 12 h 15"/>
                      <a:gd name="T24" fmla="*/ 3 w 24"/>
                      <a:gd name="T25" fmla="*/ 2 h 15"/>
                      <a:gd name="T26" fmla="*/ 0 w 24"/>
                      <a:gd name="T27" fmla="*/ 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4" h="15">
                        <a:moveTo>
                          <a:pt x="0" y="2"/>
                        </a:moveTo>
                        <a:cubicBezTo>
                          <a:pt x="2" y="8"/>
                          <a:pt x="2" y="13"/>
                          <a:pt x="9" y="14"/>
                        </a:cubicBezTo>
                        <a:cubicBezTo>
                          <a:pt x="10" y="15"/>
                          <a:pt x="11" y="13"/>
                          <a:pt x="10" y="12"/>
                        </a:cubicBezTo>
                        <a:cubicBezTo>
                          <a:pt x="8" y="9"/>
                          <a:pt x="5" y="6"/>
                          <a:pt x="5" y="2"/>
                        </a:cubicBezTo>
                        <a:cubicBezTo>
                          <a:pt x="4" y="2"/>
                          <a:pt x="3" y="2"/>
                          <a:pt x="2" y="2"/>
                        </a:cubicBezTo>
                        <a:cubicBezTo>
                          <a:pt x="2" y="7"/>
                          <a:pt x="6" y="12"/>
                          <a:pt x="12" y="13"/>
                        </a:cubicBezTo>
                        <a:cubicBezTo>
                          <a:pt x="18" y="14"/>
                          <a:pt x="22" y="10"/>
                          <a:pt x="24" y="4"/>
                        </a:cubicBezTo>
                        <a:cubicBezTo>
                          <a:pt x="24" y="3"/>
                          <a:pt x="21" y="2"/>
                          <a:pt x="21" y="4"/>
                        </a:cubicBezTo>
                        <a:cubicBezTo>
                          <a:pt x="18" y="13"/>
                          <a:pt x="6" y="12"/>
                          <a:pt x="5" y="2"/>
                        </a:cubicBezTo>
                        <a:cubicBezTo>
                          <a:pt x="5" y="0"/>
                          <a:pt x="2" y="0"/>
                          <a:pt x="2" y="2"/>
                        </a:cubicBezTo>
                        <a:cubicBezTo>
                          <a:pt x="2" y="7"/>
                          <a:pt x="5" y="10"/>
                          <a:pt x="8" y="14"/>
                        </a:cubicBezTo>
                        <a:cubicBezTo>
                          <a:pt x="8" y="13"/>
                          <a:pt x="9" y="12"/>
                          <a:pt x="9" y="12"/>
                        </a:cubicBezTo>
                        <a:cubicBezTo>
                          <a:pt x="4" y="10"/>
                          <a:pt x="4" y="6"/>
                          <a:pt x="3" y="2"/>
                        </a:cubicBezTo>
                        <a:cubicBezTo>
                          <a:pt x="2" y="0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7" name="Freeform 211"/>
                  <p:cNvSpPr/>
                  <p:nvPr/>
                </p:nvSpPr>
                <p:spPr bwMode="auto">
                  <a:xfrm>
                    <a:off x="817" y="1326"/>
                    <a:ext cx="18" cy="28"/>
                  </a:xfrm>
                  <a:custGeom>
                    <a:avLst/>
                    <a:gdLst>
                      <a:gd name="T0" fmla="*/ 27 w 28"/>
                      <a:gd name="T1" fmla="*/ 8 h 42"/>
                      <a:gd name="T2" fmla="*/ 5 w 28"/>
                      <a:gd name="T3" fmla="*/ 8 h 42"/>
                      <a:gd name="T4" fmla="*/ 13 w 28"/>
                      <a:gd name="T5" fmla="*/ 18 h 42"/>
                      <a:gd name="T6" fmla="*/ 21 w 28"/>
                      <a:gd name="T7" fmla="*/ 28 h 42"/>
                      <a:gd name="T8" fmla="*/ 12 w 28"/>
                      <a:gd name="T9" fmla="*/ 37 h 42"/>
                      <a:gd name="T10" fmla="*/ 5 w 28"/>
                      <a:gd name="T11" fmla="*/ 24 h 42"/>
                      <a:gd name="T12" fmla="*/ 2 w 28"/>
                      <a:gd name="T13" fmla="*/ 23 h 42"/>
                      <a:gd name="T14" fmla="*/ 10 w 28"/>
                      <a:gd name="T15" fmla="*/ 40 h 42"/>
                      <a:gd name="T16" fmla="*/ 24 w 28"/>
                      <a:gd name="T17" fmla="*/ 30 h 42"/>
                      <a:gd name="T18" fmla="*/ 14 w 28"/>
                      <a:gd name="T19" fmla="*/ 16 h 42"/>
                      <a:gd name="T20" fmla="*/ 11 w 28"/>
                      <a:gd name="T21" fmla="*/ 6 h 42"/>
                      <a:gd name="T22" fmla="*/ 24 w 28"/>
                      <a:gd name="T23" fmla="*/ 8 h 42"/>
                      <a:gd name="T24" fmla="*/ 27 w 28"/>
                      <a:gd name="T25" fmla="*/ 8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8" h="42">
                        <a:moveTo>
                          <a:pt x="27" y="8"/>
                        </a:moveTo>
                        <a:cubicBezTo>
                          <a:pt x="26" y="0"/>
                          <a:pt x="7" y="0"/>
                          <a:pt x="5" y="8"/>
                        </a:cubicBezTo>
                        <a:cubicBezTo>
                          <a:pt x="3" y="12"/>
                          <a:pt x="10" y="16"/>
                          <a:pt x="13" y="18"/>
                        </a:cubicBezTo>
                        <a:cubicBezTo>
                          <a:pt x="17" y="21"/>
                          <a:pt x="21" y="23"/>
                          <a:pt x="21" y="28"/>
                        </a:cubicBezTo>
                        <a:cubicBezTo>
                          <a:pt x="21" y="33"/>
                          <a:pt x="17" y="37"/>
                          <a:pt x="12" y="37"/>
                        </a:cubicBezTo>
                        <a:cubicBezTo>
                          <a:pt x="3" y="38"/>
                          <a:pt x="3" y="29"/>
                          <a:pt x="5" y="24"/>
                        </a:cubicBezTo>
                        <a:cubicBezTo>
                          <a:pt x="6" y="22"/>
                          <a:pt x="3" y="21"/>
                          <a:pt x="2" y="23"/>
                        </a:cubicBezTo>
                        <a:cubicBezTo>
                          <a:pt x="0" y="31"/>
                          <a:pt x="1" y="37"/>
                          <a:pt x="10" y="40"/>
                        </a:cubicBezTo>
                        <a:cubicBezTo>
                          <a:pt x="16" y="42"/>
                          <a:pt x="23" y="36"/>
                          <a:pt x="24" y="30"/>
                        </a:cubicBezTo>
                        <a:cubicBezTo>
                          <a:pt x="25" y="22"/>
                          <a:pt x="20" y="19"/>
                          <a:pt x="14" y="16"/>
                        </a:cubicBezTo>
                        <a:cubicBezTo>
                          <a:pt x="11" y="13"/>
                          <a:pt x="3" y="7"/>
                          <a:pt x="11" y="6"/>
                        </a:cubicBezTo>
                        <a:cubicBezTo>
                          <a:pt x="14" y="5"/>
                          <a:pt x="24" y="4"/>
                          <a:pt x="24" y="8"/>
                        </a:cubicBezTo>
                        <a:cubicBezTo>
                          <a:pt x="25" y="10"/>
                          <a:pt x="28" y="10"/>
                          <a:pt x="27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8" name="Freeform 212"/>
                  <p:cNvSpPr/>
                  <p:nvPr/>
                </p:nvSpPr>
                <p:spPr bwMode="auto">
                  <a:xfrm>
                    <a:off x="817" y="1322"/>
                    <a:ext cx="14" cy="35"/>
                  </a:xfrm>
                  <a:custGeom>
                    <a:avLst/>
                    <a:gdLst>
                      <a:gd name="T0" fmla="*/ 17 w 21"/>
                      <a:gd name="T1" fmla="*/ 2 h 53"/>
                      <a:gd name="T2" fmla="*/ 0 w 21"/>
                      <a:gd name="T3" fmla="*/ 50 h 53"/>
                      <a:gd name="T4" fmla="*/ 3 w 21"/>
                      <a:gd name="T5" fmla="*/ 51 h 53"/>
                      <a:gd name="T6" fmla="*/ 20 w 21"/>
                      <a:gd name="T7" fmla="*/ 3 h 53"/>
                      <a:gd name="T8" fmla="*/ 17 w 21"/>
                      <a:gd name="T9" fmla="*/ 2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53">
                        <a:moveTo>
                          <a:pt x="17" y="2"/>
                        </a:moveTo>
                        <a:cubicBezTo>
                          <a:pt x="8" y="16"/>
                          <a:pt x="8" y="34"/>
                          <a:pt x="0" y="50"/>
                        </a:cubicBezTo>
                        <a:cubicBezTo>
                          <a:pt x="0" y="51"/>
                          <a:pt x="2" y="53"/>
                          <a:pt x="3" y="51"/>
                        </a:cubicBezTo>
                        <a:cubicBezTo>
                          <a:pt x="10" y="36"/>
                          <a:pt x="11" y="17"/>
                          <a:pt x="20" y="3"/>
                        </a:cubicBezTo>
                        <a:cubicBezTo>
                          <a:pt x="21" y="1"/>
                          <a:pt x="18" y="0"/>
                          <a:pt x="17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9" name="Freeform 213"/>
                  <p:cNvSpPr/>
                  <p:nvPr/>
                </p:nvSpPr>
                <p:spPr bwMode="auto">
                  <a:xfrm>
                    <a:off x="820" y="1324"/>
                    <a:ext cx="13" cy="33"/>
                  </a:xfrm>
                  <a:custGeom>
                    <a:avLst/>
                    <a:gdLst>
                      <a:gd name="T0" fmla="*/ 20 w 20"/>
                      <a:gd name="T1" fmla="*/ 2 h 50"/>
                      <a:gd name="T2" fmla="*/ 19 w 20"/>
                      <a:gd name="T3" fmla="*/ 1 h 50"/>
                      <a:gd name="T4" fmla="*/ 17 w 20"/>
                      <a:gd name="T5" fmla="*/ 1 h 50"/>
                      <a:gd name="T6" fmla="*/ 10 w 20"/>
                      <a:gd name="T7" fmla="*/ 20 h 50"/>
                      <a:gd name="T8" fmla="*/ 6 w 20"/>
                      <a:gd name="T9" fmla="*/ 33 h 50"/>
                      <a:gd name="T10" fmla="*/ 1 w 20"/>
                      <a:gd name="T11" fmla="*/ 47 h 50"/>
                      <a:gd name="T12" fmla="*/ 3 w 20"/>
                      <a:gd name="T13" fmla="*/ 48 h 50"/>
                      <a:gd name="T14" fmla="*/ 3 w 20"/>
                      <a:gd name="T15" fmla="*/ 48 h 50"/>
                      <a:gd name="T16" fmla="*/ 0 w 20"/>
                      <a:gd name="T17" fmla="*/ 48 h 50"/>
                      <a:gd name="T18" fmla="*/ 0 w 20"/>
                      <a:gd name="T19" fmla="*/ 48 h 50"/>
                      <a:gd name="T20" fmla="*/ 2 w 20"/>
                      <a:gd name="T21" fmla="*/ 49 h 50"/>
                      <a:gd name="T22" fmla="*/ 4 w 20"/>
                      <a:gd name="T23" fmla="*/ 45 h 50"/>
                      <a:gd name="T24" fmla="*/ 10 w 20"/>
                      <a:gd name="T25" fmla="*/ 30 h 50"/>
                      <a:gd name="T26" fmla="*/ 19 w 20"/>
                      <a:gd name="T27" fmla="*/ 2 h 50"/>
                      <a:gd name="T28" fmla="*/ 17 w 20"/>
                      <a:gd name="T29" fmla="*/ 2 h 50"/>
                      <a:gd name="T30" fmla="*/ 17 w 20"/>
                      <a:gd name="T31" fmla="*/ 2 h 50"/>
                      <a:gd name="T32" fmla="*/ 20 w 20"/>
                      <a:gd name="T33" fmla="*/ 2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20" h="50">
                        <a:moveTo>
                          <a:pt x="20" y="2"/>
                        </a:moveTo>
                        <a:cubicBezTo>
                          <a:pt x="19" y="1"/>
                          <a:pt x="19" y="1"/>
                          <a:pt x="19" y="1"/>
                        </a:cubicBezTo>
                        <a:cubicBezTo>
                          <a:pt x="19" y="0"/>
                          <a:pt x="17" y="0"/>
                          <a:pt x="17" y="1"/>
                        </a:cubicBezTo>
                        <a:cubicBezTo>
                          <a:pt x="14" y="7"/>
                          <a:pt x="12" y="14"/>
                          <a:pt x="10" y="20"/>
                        </a:cubicBezTo>
                        <a:cubicBezTo>
                          <a:pt x="9" y="25"/>
                          <a:pt x="7" y="29"/>
                          <a:pt x="6" y="33"/>
                        </a:cubicBezTo>
                        <a:cubicBezTo>
                          <a:pt x="5" y="35"/>
                          <a:pt x="2" y="46"/>
                          <a:pt x="1" y="47"/>
                        </a:cubicBezTo>
                        <a:cubicBezTo>
                          <a:pt x="1" y="47"/>
                          <a:pt x="2" y="48"/>
                          <a:pt x="3" y="48"/>
                        </a:cubicBezTo>
                        <a:cubicBezTo>
                          <a:pt x="3" y="48"/>
                          <a:pt x="3" y="48"/>
                          <a:pt x="3" y="48"/>
                        </a:cubicBezTo>
                        <a:cubicBezTo>
                          <a:pt x="3" y="46"/>
                          <a:pt x="0" y="46"/>
                          <a:pt x="0" y="48"/>
                        </a:cubicBezTo>
                        <a:cubicBezTo>
                          <a:pt x="0" y="48"/>
                          <a:pt x="0" y="48"/>
                          <a:pt x="0" y="48"/>
                        </a:cubicBezTo>
                        <a:cubicBezTo>
                          <a:pt x="0" y="49"/>
                          <a:pt x="1" y="50"/>
                          <a:pt x="2" y="49"/>
                        </a:cubicBezTo>
                        <a:cubicBezTo>
                          <a:pt x="4" y="49"/>
                          <a:pt x="4" y="46"/>
                          <a:pt x="4" y="45"/>
                        </a:cubicBezTo>
                        <a:cubicBezTo>
                          <a:pt x="6" y="40"/>
                          <a:pt x="8" y="35"/>
                          <a:pt x="10" y="30"/>
                        </a:cubicBezTo>
                        <a:cubicBezTo>
                          <a:pt x="13" y="21"/>
                          <a:pt x="16" y="11"/>
                          <a:pt x="19" y="2"/>
                        </a:cubicBezTo>
                        <a:cubicBezTo>
                          <a:pt x="18" y="2"/>
                          <a:pt x="17" y="2"/>
                          <a:pt x="17" y="2"/>
                        </a:cubicBezTo>
                        <a:cubicBezTo>
                          <a:pt x="17" y="2"/>
                          <a:pt x="17" y="2"/>
                          <a:pt x="17" y="2"/>
                        </a:cubicBezTo>
                        <a:cubicBezTo>
                          <a:pt x="17" y="4"/>
                          <a:pt x="20" y="3"/>
                          <a:pt x="2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0" name="Freeform 214"/>
                  <p:cNvSpPr/>
                  <p:nvPr/>
                </p:nvSpPr>
                <p:spPr bwMode="auto">
                  <a:xfrm>
                    <a:off x="544" y="1510"/>
                    <a:ext cx="26" cy="40"/>
                  </a:xfrm>
                  <a:custGeom>
                    <a:avLst/>
                    <a:gdLst>
                      <a:gd name="T0" fmla="*/ 27 w 39"/>
                      <a:gd name="T1" fmla="*/ 57 h 60"/>
                      <a:gd name="T2" fmla="*/ 16 w 39"/>
                      <a:gd name="T3" fmla="*/ 36 h 60"/>
                      <a:gd name="T4" fmla="*/ 5 w 39"/>
                      <a:gd name="T5" fmla="*/ 22 h 60"/>
                      <a:gd name="T6" fmla="*/ 18 w 39"/>
                      <a:gd name="T7" fmla="*/ 4 h 60"/>
                      <a:gd name="T8" fmla="*/ 33 w 39"/>
                      <a:gd name="T9" fmla="*/ 30 h 60"/>
                      <a:gd name="T10" fmla="*/ 23 w 39"/>
                      <a:gd name="T11" fmla="*/ 57 h 60"/>
                      <a:gd name="T12" fmla="*/ 26 w 39"/>
                      <a:gd name="T13" fmla="*/ 57 h 60"/>
                      <a:gd name="T14" fmla="*/ 37 w 39"/>
                      <a:gd name="T15" fmla="*/ 16 h 60"/>
                      <a:gd name="T16" fmla="*/ 15 w 39"/>
                      <a:gd name="T17" fmla="*/ 1 h 60"/>
                      <a:gd name="T18" fmla="*/ 2 w 39"/>
                      <a:gd name="T19" fmla="*/ 20 h 60"/>
                      <a:gd name="T20" fmla="*/ 9 w 39"/>
                      <a:gd name="T21" fmla="*/ 34 h 60"/>
                      <a:gd name="T22" fmla="*/ 21 w 39"/>
                      <a:gd name="T23" fmla="*/ 48 h 60"/>
                      <a:gd name="T24" fmla="*/ 24 w 39"/>
                      <a:gd name="T25" fmla="*/ 59 h 60"/>
                      <a:gd name="T26" fmla="*/ 27 w 39"/>
                      <a:gd name="T27" fmla="*/ 57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9" h="60">
                        <a:moveTo>
                          <a:pt x="27" y="57"/>
                        </a:moveTo>
                        <a:cubicBezTo>
                          <a:pt x="23" y="49"/>
                          <a:pt x="23" y="43"/>
                          <a:pt x="16" y="36"/>
                        </a:cubicBezTo>
                        <a:cubicBezTo>
                          <a:pt x="11" y="32"/>
                          <a:pt x="7" y="28"/>
                          <a:pt x="5" y="22"/>
                        </a:cubicBezTo>
                        <a:cubicBezTo>
                          <a:pt x="2" y="12"/>
                          <a:pt x="9" y="5"/>
                          <a:pt x="18" y="4"/>
                        </a:cubicBezTo>
                        <a:cubicBezTo>
                          <a:pt x="35" y="1"/>
                          <a:pt x="35" y="20"/>
                          <a:pt x="33" y="30"/>
                        </a:cubicBezTo>
                        <a:cubicBezTo>
                          <a:pt x="30" y="39"/>
                          <a:pt x="24" y="47"/>
                          <a:pt x="23" y="57"/>
                        </a:cubicBezTo>
                        <a:cubicBezTo>
                          <a:pt x="23" y="58"/>
                          <a:pt x="26" y="58"/>
                          <a:pt x="26" y="57"/>
                        </a:cubicBezTo>
                        <a:cubicBezTo>
                          <a:pt x="27" y="43"/>
                          <a:pt x="39" y="31"/>
                          <a:pt x="37" y="16"/>
                        </a:cubicBezTo>
                        <a:cubicBezTo>
                          <a:pt x="35" y="5"/>
                          <a:pt x="27" y="0"/>
                          <a:pt x="15" y="1"/>
                        </a:cubicBezTo>
                        <a:cubicBezTo>
                          <a:pt x="7" y="2"/>
                          <a:pt x="0" y="12"/>
                          <a:pt x="2" y="20"/>
                        </a:cubicBezTo>
                        <a:cubicBezTo>
                          <a:pt x="2" y="26"/>
                          <a:pt x="5" y="30"/>
                          <a:pt x="9" y="34"/>
                        </a:cubicBezTo>
                        <a:cubicBezTo>
                          <a:pt x="14" y="39"/>
                          <a:pt x="19" y="41"/>
                          <a:pt x="21" y="48"/>
                        </a:cubicBezTo>
                        <a:cubicBezTo>
                          <a:pt x="22" y="52"/>
                          <a:pt x="23" y="55"/>
                          <a:pt x="24" y="59"/>
                        </a:cubicBezTo>
                        <a:cubicBezTo>
                          <a:pt x="25" y="60"/>
                          <a:pt x="28" y="59"/>
                          <a:pt x="27" y="5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1" name="Freeform 215"/>
                  <p:cNvSpPr/>
                  <p:nvPr/>
                </p:nvSpPr>
                <p:spPr bwMode="auto">
                  <a:xfrm>
                    <a:off x="549" y="1514"/>
                    <a:ext cx="16" cy="17"/>
                  </a:xfrm>
                  <a:custGeom>
                    <a:avLst/>
                    <a:gdLst>
                      <a:gd name="T0" fmla="*/ 11 w 24"/>
                      <a:gd name="T1" fmla="*/ 22 h 25"/>
                      <a:gd name="T2" fmla="*/ 8 w 24"/>
                      <a:gd name="T3" fmla="*/ 5 h 25"/>
                      <a:gd name="T4" fmla="*/ 20 w 24"/>
                      <a:gd name="T5" fmla="*/ 11 h 25"/>
                      <a:gd name="T6" fmla="*/ 6 w 24"/>
                      <a:gd name="T7" fmla="*/ 19 h 25"/>
                      <a:gd name="T8" fmla="*/ 5 w 24"/>
                      <a:gd name="T9" fmla="*/ 22 h 25"/>
                      <a:gd name="T10" fmla="*/ 23 w 24"/>
                      <a:gd name="T11" fmla="*/ 13 h 25"/>
                      <a:gd name="T12" fmla="*/ 10 w 24"/>
                      <a:gd name="T13" fmla="*/ 1 h 25"/>
                      <a:gd name="T14" fmla="*/ 0 w 24"/>
                      <a:gd name="T15" fmla="*/ 13 h 25"/>
                      <a:gd name="T16" fmla="*/ 11 w 24"/>
                      <a:gd name="T17" fmla="*/ 25 h 25"/>
                      <a:gd name="T18" fmla="*/ 11 w 24"/>
                      <a:gd name="T19" fmla="*/ 22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4" h="25">
                        <a:moveTo>
                          <a:pt x="11" y="22"/>
                        </a:moveTo>
                        <a:cubicBezTo>
                          <a:pt x="2" y="21"/>
                          <a:pt x="1" y="9"/>
                          <a:pt x="8" y="5"/>
                        </a:cubicBezTo>
                        <a:cubicBezTo>
                          <a:pt x="13" y="2"/>
                          <a:pt x="20" y="5"/>
                          <a:pt x="20" y="11"/>
                        </a:cubicBezTo>
                        <a:cubicBezTo>
                          <a:pt x="20" y="19"/>
                          <a:pt x="12" y="20"/>
                          <a:pt x="6" y="19"/>
                        </a:cubicBezTo>
                        <a:cubicBezTo>
                          <a:pt x="4" y="19"/>
                          <a:pt x="3" y="21"/>
                          <a:pt x="5" y="22"/>
                        </a:cubicBezTo>
                        <a:cubicBezTo>
                          <a:pt x="13" y="23"/>
                          <a:pt x="21" y="21"/>
                          <a:pt x="23" y="13"/>
                        </a:cubicBezTo>
                        <a:cubicBezTo>
                          <a:pt x="24" y="5"/>
                          <a:pt x="18" y="0"/>
                          <a:pt x="10" y="1"/>
                        </a:cubicBezTo>
                        <a:cubicBezTo>
                          <a:pt x="4" y="2"/>
                          <a:pt x="1" y="7"/>
                          <a:pt x="0" y="13"/>
                        </a:cubicBezTo>
                        <a:cubicBezTo>
                          <a:pt x="0" y="19"/>
                          <a:pt x="5" y="24"/>
                          <a:pt x="11" y="25"/>
                        </a:cubicBezTo>
                        <a:cubicBezTo>
                          <a:pt x="13" y="25"/>
                          <a:pt x="13" y="22"/>
                          <a:pt x="11" y="2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2" name="Freeform 216"/>
                  <p:cNvSpPr/>
                  <p:nvPr/>
                </p:nvSpPr>
                <p:spPr bwMode="auto">
                  <a:xfrm>
                    <a:off x="549" y="1516"/>
                    <a:ext cx="14" cy="14"/>
                  </a:xfrm>
                  <a:custGeom>
                    <a:avLst/>
                    <a:gdLst>
                      <a:gd name="T0" fmla="*/ 4 w 21"/>
                      <a:gd name="T1" fmla="*/ 5 h 21"/>
                      <a:gd name="T2" fmla="*/ 7 w 21"/>
                      <a:gd name="T3" fmla="*/ 7 h 21"/>
                      <a:gd name="T4" fmla="*/ 5 w 21"/>
                      <a:gd name="T5" fmla="*/ 15 h 21"/>
                      <a:gd name="T6" fmla="*/ 4 w 21"/>
                      <a:gd name="T7" fmla="*/ 14 h 21"/>
                      <a:gd name="T8" fmla="*/ 8 w 21"/>
                      <a:gd name="T9" fmla="*/ 6 h 21"/>
                      <a:gd name="T10" fmla="*/ 12 w 21"/>
                      <a:gd name="T11" fmla="*/ 6 h 21"/>
                      <a:gd name="T12" fmla="*/ 9 w 21"/>
                      <a:gd name="T13" fmla="*/ 18 h 21"/>
                      <a:gd name="T14" fmla="*/ 8 w 21"/>
                      <a:gd name="T15" fmla="*/ 15 h 21"/>
                      <a:gd name="T16" fmla="*/ 13 w 21"/>
                      <a:gd name="T17" fmla="*/ 4 h 21"/>
                      <a:gd name="T18" fmla="*/ 17 w 21"/>
                      <a:gd name="T19" fmla="*/ 3 h 21"/>
                      <a:gd name="T20" fmla="*/ 12 w 21"/>
                      <a:gd name="T21" fmla="*/ 5 h 21"/>
                      <a:gd name="T22" fmla="*/ 11 w 21"/>
                      <a:gd name="T23" fmla="*/ 3 h 21"/>
                      <a:gd name="T24" fmla="*/ 9 w 21"/>
                      <a:gd name="T25" fmla="*/ 10 h 21"/>
                      <a:gd name="T26" fmla="*/ 9 w 21"/>
                      <a:gd name="T27" fmla="*/ 14 h 21"/>
                      <a:gd name="T28" fmla="*/ 12 w 21"/>
                      <a:gd name="T29" fmla="*/ 14 h 21"/>
                      <a:gd name="T30" fmla="*/ 13 w 21"/>
                      <a:gd name="T31" fmla="*/ 13 h 21"/>
                      <a:gd name="T32" fmla="*/ 18 w 21"/>
                      <a:gd name="T33" fmla="*/ 9 h 21"/>
                      <a:gd name="T34" fmla="*/ 17 w 21"/>
                      <a:gd name="T35" fmla="*/ 11 h 21"/>
                      <a:gd name="T36" fmla="*/ 15 w 21"/>
                      <a:gd name="T37" fmla="*/ 8 h 21"/>
                      <a:gd name="T38" fmla="*/ 7 w 21"/>
                      <a:gd name="T39" fmla="*/ 10 h 21"/>
                      <a:gd name="T40" fmla="*/ 7 w 21"/>
                      <a:gd name="T41" fmla="*/ 10 h 21"/>
                      <a:gd name="T42" fmla="*/ 8 w 21"/>
                      <a:gd name="T43" fmla="*/ 14 h 21"/>
                      <a:gd name="T44" fmla="*/ 12 w 21"/>
                      <a:gd name="T45" fmla="*/ 1 h 21"/>
                      <a:gd name="T46" fmla="*/ 17 w 21"/>
                      <a:gd name="T47" fmla="*/ 4 h 21"/>
                      <a:gd name="T48" fmla="*/ 18 w 21"/>
                      <a:gd name="T49" fmla="*/ 10 h 21"/>
                      <a:gd name="T50" fmla="*/ 20 w 21"/>
                      <a:gd name="T51" fmla="*/ 10 h 21"/>
                      <a:gd name="T52" fmla="*/ 21 w 21"/>
                      <a:gd name="T53" fmla="*/ 8 h 21"/>
                      <a:gd name="T54" fmla="*/ 18 w 21"/>
                      <a:gd name="T55" fmla="*/ 8 h 21"/>
                      <a:gd name="T56" fmla="*/ 18 w 21"/>
                      <a:gd name="T57" fmla="*/ 13 h 21"/>
                      <a:gd name="T58" fmla="*/ 15 w 21"/>
                      <a:gd name="T59" fmla="*/ 13 h 21"/>
                      <a:gd name="T60" fmla="*/ 17 w 21"/>
                      <a:gd name="T61" fmla="*/ 6 h 21"/>
                      <a:gd name="T62" fmla="*/ 16 w 21"/>
                      <a:gd name="T63" fmla="*/ 5 h 21"/>
                      <a:gd name="T64" fmla="*/ 11 w 21"/>
                      <a:gd name="T65" fmla="*/ 5 h 21"/>
                      <a:gd name="T66" fmla="*/ 10 w 21"/>
                      <a:gd name="T67" fmla="*/ 13 h 21"/>
                      <a:gd name="T68" fmla="*/ 13 w 21"/>
                      <a:gd name="T69" fmla="*/ 3 h 21"/>
                      <a:gd name="T70" fmla="*/ 14 w 21"/>
                      <a:gd name="T71" fmla="*/ 6 h 21"/>
                      <a:gd name="T72" fmla="*/ 9 w 21"/>
                      <a:gd name="T73" fmla="*/ 17 h 21"/>
                      <a:gd name="T74" fmla="*/ 5 w 21"/>
                      <a:gd name="T75" fmla="*/ 17 h 21"/>
                      <a:gd name="T76" fmla="*/ 8 w 21"/>
                      <a:gd name="T77" fmla="*/ 5 h 21"/>
                      <a:gd name="T78" fmla="*/ 10 w 21"/>
                      <a:gd name="T79" fmla="*/ 4 h 21"/>
                      <a:gd name="T80" fmla="*/ 5 w 21"/>
                      <a:gd name="T81" fmla="*/ 14 h 21"/>
                      <a:gd name="T82" fmla="*/ 1 w 21"/>
                      <a:gd name="T83" fmla="*/ 13 h 21"/>
                      <a:gd name="T84" fmla="*/ 4 w 21"/>
                      <a:gd name="T85" fmla="*/ 5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1" h="21">
                        <a:moveTo>
                          <a:pt x="6" y="11"/>
                        </a:moveTo>
                        <a:cubicBezTo>
                          <a:pt x="6" y="10"/>
                          <a:pt x="6" y="8"/>
                          <a:pt x="7" y="7"/>
                        </a:cubicBezTo>
                        <a:cubicBezTo>
                          <a:pt x="6" y="6"/>
                          <a:pt x="5" y="6"/>
                          <a:pt x="4" y="5"/>
                        </a:cubicBezTo>
                        <a:cubicBezTo>
                          <a:pt x="4" y="8"/>
                          <a:pt x="2" y="11"/>
                          <a:pt x="1" y="13"/>
                        </a:cubicBezTo>
                        <a:cubicBezTo>
                          <a:pt x="2" y="13"/>
                          <a:pt x="3" y="14"/>
                          <a:pt x="3" y="14"/>
                        </a:cubicBezTo>
                        <a:cubicBezTo>
                          <a:pt x="5" y="12"/>
                          <a:pt x="5" y="10"/>
                          <a:pt x="7" y="7"/>
                        </a:cubicBezTo>
                        <a:cubicBezTo>
                          <a:pt x="6" y="7"/>
                          <a:pt x="5" y="7"/>
                          <a:pt x="4" y="7"/>
                        </a:cubicBezTo>
                        <a:cubicBezTo>
                          <a:pt x="4" y="9"/>
                          <a:pt x="3" y="12"/>
                          <a:pt x="2" y="14"/>
                        </a:cubicBezTo>
                        <a:cubicBezTo>
                          <a:pt x="2" y="16"/>
                          <a:pt x="4" y="16"/>
                          <a:pt x="5" y="15"/>
                        </a:cubicBezTo>
                        <a:cubicBezTo>
                          <a:pt x="7" y="12"/>
                          <a:pt x="8" y="8"/>
                          <a:pt x="9" y="5"/>
                        </a:cubicBezTo>
                        <a:cubicBezTo>
                          <a:pt x="9" y="4"/>
                          <a:pt x="8" y="4"/>
                          <a:pt x="7" y="4"/>
                        </a:cubicBezTo>
                        <a:cubicBezTo>
                          <a:pt x="7" y="8"/>
                          <a:pt x="5" y="11"/>
                          <a:pt x="4" y="14"/>
                        </a:cubicBezTo>
                        <a:cubicBezTo>
                          <a:pt x="5" y="14"/>
                          <a:pt x="5" y="15"/>
                          <a:pt x="6" y="15"/>
                        </a:cubicBezTo>
                        <a:cubicBezTo>
                          <a:pt x="8" y="12"/>
                          <a:pt x="9" y="9"/>
                          <a:pt x="11" y="6"/>
                        </a:cubicBezTo>
                        <a:cubicBezTo>
                          <a:pt x="10" y="6"/>
                          <a:pt x="9" y="6"/>
                          <a:pt x="8" y="6"/>
                        </a:cubicBezTo>
                        <a:cubicBezTo>
                          <a:pt x="8" y="10"/>
                          <a:pt x="5" y="13"/>
                          <a:pt x="5" y="17"/>
                        </a:cubicBezTo>
                        <a:cubicBezTo>
                          <a:pt x="5" y="19"/>
                          <a:pt x="8" y="19"/>
                          <a:pt x="8" y="18"/>
                        </a:cubicBezTo>
                        <a:cubicBezTo>
                          <a:pt x="10" y="14"/>
                          <a:pt x="11" y="10"/>
                          <a:pt x="12" y="6"/>
                        </a:cubicBezTo>
                        <a:cubicBezTo>
                          <a:pt x="13" y="4"/>
                          <a:pt x="10" y="3"/>
                          <a:pt x="10" y="5"/>
                        </a:cubicBezTo>
                        <a:cubicBezTo>
                          <a:pt x="8" y="9"/>
                          <a:pt x="6" y="13"/>
                          <a:pt x="6" y="17"/>
                        </a:cubicBezTo>
                        <a:cubicBezTo>
                          <a:pt x="6" y="18"/>
                          <a:pt x="8" y="19"/>
                          <a:pt x="9" y="18"/>
                        </a:cubicBezTo>
                        <a:cubicBezTo>
                          <a:pt x="11" y="14"/>
                          <a:pt x="12" y="10"/>
                          <a:pt x="14" y="6"/>
                        </a:cubicBezTo>
                        <a:cubicBezTo>
                          <a:pt x="13" y="6"/>
                          <a:pt x="12" y="5"/>
                          <a:pt x="11" y="5"/>
                        </a:cubicBezTo>
                        <a:cubicBezTo>
                          <a:pt x="10" y="9"/>
                          <a:pt x="9" y="12"/>
                          <a:pt x="8" y="15"/>
                        </a:cubicBezTo>
                        <a:cubicBezTo>
                          <a:pt x="9" y="16"/>
                          <a:pt x="9" y="16"/>
                          <a:pt x="10" y="16"/>
                        </a:cubicBezTo>
                        <a:cubicBezTo>
                          <a:pt x="12" y="12"/>
                          <a:pt x="12" y="8"/>
                          <a:pt x="15" y="5"/>
                        </a:cubicBezTo>
                        <a:cubicBezTo>
                          <a:pt x="14" y="4"/>
                          <a:pt x="13" y="4"/>
                          <a:pt x="13" y="4"/>
                        </a:cubicBezTo>
                        <a:cubicBezTo>
                          <a:pt x="13" y="7"/>
                          <a:pt x="11" y="10"/>
                          <a:pt x="10" y="13"/>
                        </a:cubicBezTo>
                        <a:cubicBezTo>
                          <a:pt x="11" y="14"/>
                          <a:pt x="12" y="14"/>
                          <a:pt x="13" y="14"/>
                        </a:cubicBezTo>
                        <a:cubicBezTo>
                          <a:pt x="14" y="10"/>
                          <a:pt x="15" y="6"/>
                          <a:pt x="17" y="3"/>
                        </a:cubicBezTo>
                        <a:cubicBezTo>
                          <a:pt x="18" y="1"/>
                          <a:pt x="15" y="0"/>
                          <a:pt x="14" y="1"/>
                        </a:cubicBezTo>
                        <a:cubicBezTo>
                          <a:pt x="13" y="2"/>
                          <a:pt x="13" y="2"/>
                          <a:pt x="12" y="3"/>
                        </a:cubicBezTo>
                        <a:cubicBezTo>
                          <a:pt x="12" y="4"/>
                          <a:pt x="12" y="4"/>
                          <a:pt x="12" y="5"/>
                        </a:cubicBezTo>
                        <a:cubicBezTo>
                          <a:pt x="13" y="5"/>
                          <a:pt x="14" y="4"/>
                          <a:pt x="15" y="5"/>
                        </a:cubicBezTo>
                        <a:cubicBezTo>
                          <a:pt x="15" y="4"/>
                          <a:pt x="14" y="3"/>
                          <a:pt x="14" y="2"/>
                        </a:cubicBezTo>
                        <a:cubicBezTo>
                          <a:pt x="13" y="3"/>
                          <a:pt x="12" y="4"/>
                          <a:pt x="11" y="3"/>
                        </a:cubicBezTo>
                        <a:cubicBezTo>
                          <a:pt x="11" y="4"/>
                          <a:pt x="11" y="5"/>
                          <a:pt x="11" y="6"/>
                        </a:cubicBezTo>
                        <a:cubicBezTo>
                          <a:pt x="12" y="5"/>
                          <a:pt x="15" y="5"/>
                          <a:pt x="14" y="7"/>
                        </a:cubicBezTo>
                        <a:cubicBezTo>
                          <a:pt x="13" y="9"/>
                          <a:pt x="11" y="10"/>
                          <a:pt x="9" y="10"/>
                        </a:cubicBezTo>
                        <a:cubicBezTo>
                          <a:pt x="10" y="11"/>
                          <a:pt x="10" y="12"/>
                          <a:pt x="11" y="13"/>
                        </a:cubicBezTo>
                        <a:cubicBezTo>
                          <a:pt x="12" y="10"/>
                          <a:pt x="13" y="14"/>
                          <a:pt x="11" y="15"/>
                        </a:cubicBezTo>
                        <a:cubicBezTo>
                          <a:pt x="10" y="15"/>
                          <a:pt x="9" y="15"/>
                          <a:pt x="9" y="14"/>
                        </a:cubicBezTo>
                        <a:cubicBezTo>
                          <a:pt x="8" y="13"/>
                          <a:pt x="10" y="12"/>
                          <a:pt x="11" y="11"/>
                        </a:cubicBezTo>
                        <a:cubicBezTo>
                          <a:pt x="12" y="10"/>
                          <a:pt x="14" y="9"/>
                          <a:pt x="15" y="11"/>
                        </a:cubicBezTo>
                        <a:cubicBezTo>
                          <a:pt x="16" y="13"/>
                          <a:pt x="13" y="14"/>
                          <a:pt x="12" y="14"/>
                        </a:cubicBezTo>
                        <a:cubicBezTo>
                          <a:pt x="9" y="15"/>
                          <a:pt x="11" y="11"/>
                          <a:pt x="11" y="10"/>
                        </a:cubicBezTo>
                        <a:cubicBezTo>
                          <a:pt x="12" y="9"/>
                          <a:pt x="13" y="8"/>
                          <a:pt x="14" y="8"/>
                        </a:cubicBezTo>
                        <a:cubicBezTo>
                          <a:pt x="17" y="9"/>
                          <a:pt x="14" y="12"/>
                          <a:pt x="13" y="13"/>
                        </a:cubicBezTo>
                        <a:cubicBezTo>
                          <a:pt x="11" y="14"/>
                          <a:pt x="11" y="11"/>
                          <a:pt x="12" y="10"/>
                        </a:cubicBezTo>
                        <a:cubicBezTo>
                          <a:pt x="12" y="9"/>
                          <a:pt x="14" y="8"/>
                          <a:pt x="15" y="8"/>
                        </a:cubicBezTo>
                        <a:cubicBezTo>
                          <a:pt x="16" y="7"/>
                          <a:pt x="18" y="7"/>
                          <a:pt x="18" y="9"/>
                        </a:cubicBezTo>
                        <a:cubicBezTo>
                          <a:pt x="17" y="11"/>
                          <a:pt x="15" y="13"/>
                          <a:pt x="14" y="13"/>
                        </a:cubicBezTo>
                        <a:cubicBezTo>
                          <a:pt x="10" y="12"/>
                          <a:pt x="14" y="7"/>
                          <a:pt x="16" y="7"/>
                        </a:cubicBezTo>
                        <a:cubicBezTo>
                          <a:pt x="18" y="7"/>
                          <a:pt x="17" y="10"/>
                          <a:pt x="17" y="11"/>
                        </a:cubicBezTo>
                        <a:cubicBezTo>
                          <a:pt x="16" y="13"/>
                          <a:pt x="14" y="14"/>
                          <a:pt x="12" y="14"/>
                        </a:cubicBezTo>
                        <a:cubicBezTo>
                          <a:pt x="7" y="15"/>
                          <a:pt x="10" y="9"/>
                          <a:pt x="11" y="8"/>
                        </a:cubicBezTo>
                        <a:cubicBezTo>
                          <a:pt x="13" y="7"/>
                          <a:pt x="14" y="7"/>
                          <a:pt x="15" y="8"/>
                        </a:cubicBezTo>
                        <a:cubicBezTo>
                          <a:pt x="16" y="10"/>
                          <a:pt x="15" y="12"/>
                          <a:pt x="13" y="14"/>
                        </a:cubicBezTo>
                        <a:cubicBezTo>
                          <a:pt x="12" y="15"/>
                          <a:pt x="10" y="16"/>
                          <a:pt x="8" y="15"/>
                        </a:cubicBezTo>
                        <a:cubicBezTo>
                          <a:pt x="7" y="14"/>
                          <a:pt x="7" y="11"/>
                          <a:pt x="7" y="10"/>
                        </a:cubicBezTo>
                        <a:cubicBezTo>
                          <a:pt x="7" y="7"/>
                          <a:pt x="11" y="3"/>
                          <a:pt x="14" y="5"/>
                        </a:cubicBezTo>
                        <a:cubicBezTo>
                          <a:pt x="17" y="6"/>
                          <a:pt x="17" y="11"/>
                          <a:pt x="15" y="13"/>
                        </a:cubicBezTo>
                        <a:cubicBezTo>
                          <a:pt x="13" y="19"/>
                          <a:pt x="7" y="15"/>
                          <a:pt x="7" y="10"/>
                        </a:cubicBezTo>
                        <a:cubicBezTo>
                          <a:pt x="6" y="7"/>
                          <a:pt x="9" y="4"/>
                          <a:pt x="12" y="4"/>
                        </a:cubicBezTo>
                        <a:cubicBezTo>
                          <a:pt x="17" y="3"/>
                          <a:pt x="18" y="8"/>
                          <a:pt x="16" y="11"/>
                        </a:cubicBezTo>
                        <a:cubicBezTo>
                          <a:pt x="15" y="14"/>
                          <a:pt x="11" y="15"/>
                          <a:pt x="8" y="14"/>
                        </a:cubicBezTo>
                        <a:cubicBezTo>
                          <a:pt x="6" y="13"/>
                          <a:pt x="5" y="15"/>
                          <a:pt x="7" y="16"/>
                        </a:cubicBezTo>
                        <a:cubicBezTo>
                          <a:pt x="12" y="19"/>
                          <a:pt x="19" y="15"/>
                          <a:pt x="20" y="9"/>
                        </a:cubicBezTo>
                        <a:cubicBezTo>
                          <a:pt x="20" y="5"/>
                          <a:pt x="17" y="0"/>
                          <a:pt x="12" y="1"/>
                        </a:cubicBezTo>
                        <a:cubicBezTo>
                          <a:pt x="7" y="2"/>
                          <a:pt x="3" y="7"/>
                          <a:pt x="4" y="12"/>
                        </a:cubicBezTo>
                        <a:cubicBezTo>
                          <a:pt x="5" y="17"/>
                          <a:pt x="11" y="21"/>
                          <a:pt x="16" y="17"/>
                        </a:cubicBezTo>
                        <a:cubicBezTo>
                          <a:pt x="20" y="14"/>
                          <a:pt x="20" y="8"/>
                          <a:pt x="17" y="4"/>
                        </a:cubicBezTo>
                        <a:cubicBezTo>
                          <a:pt x="14" y="0"/>
                          <a:pt x="9" y="1"/>
                          <a:pt x="6" y="5"/>
                        </a:cubicBezTo>
                        <a:cubicBezTo>
                          <a:pt x="3" y="9"/>
                          <a:pt x="3" y="16"/>
                          <a:pt x="8" y="18"/>
                        </a:cubicBezTo>
                        <a:cubicBezTo>
                          <a:pt x="13" y="20"/>
                          <a:pt x="18" y="15"/>
                          <a:pt x="18" y="10"/>
                        </a:cubicBezTo>
                        <a:cubicBezTo>
                          <a:pt x="19" y="5"/>
                          <a:pt x="13" y="2"/>
                          <a:pt x="10" y="5"/>
                        </a:cubicBezTo>
                        <a:cubicBezTo>
                          <a:pt x="6" y="8"/>
                          <a:pt x="5" y="13"/>
                          <a:pt x="9" y="16"/>
                        </a:cubicBezTo>
                        <a:cubicBezTo>
                          <a:pt x="13" y="19"/>
                          <a:pt x="19" y="14"/>
                          <a:pt x="20" y="10"/>
                        </a:cubicBezTo>
                        <a:cubicBezTo>
                          <a:pt x="21" y="6"/>
                          <a:pt x="17" y="3"/>
                          <a:pt x="13" y="5"/>
                        </a:cubicBezTo>
                        <a:cubicBezTo>
                          <a:pt x="9" y="7"/>
                          <a:pt x="8" y="13"/>
                          <a:pt x="12" y="15"/>
                        </a:cubicBezTo>
                        <a:cubicBezTo>
                          <a:pt x="16" y="18"/>
                          <a:pt x="21" y="12"/>
                          <a:pt x="21" y="8"/>
                        </a:cubicBezTo>
                        <a:cubicBezTo>
                          <a:pt x="19" y="3"/>
                          <a:pt x="14" y="5"/>
                          <a:pt x="11" y="7"/>
                        </a:cubicBezTo>
                        <a:cubicBezTo>
                          <a:pt x="8" y="9"/>
                          <a:pt x="7" y="15"/>
                          <a:pt x="12" y="16"/>
                        </a:cubicBezTo>
                        <a:cubicBezTo>
                          <a:pt x="16" y="16"/>
                          <a:pt x="18" y="12"/>
                          <a:pt x="18" y="8"/>
                        </a:cubicBezTo>
                        <a:cubicBezTo>
                          <a:pt x="17" y="4"/>
                          <a:pt x="12" y="5"/>
                          <a:pt x="10" y="7"/>
                        </a:cubicBezTo>
                        <a:cubicBezTo>
                          <a:pt x="8" y="9"/>
                          <a:pt x="6" y="14"/>
                          <a:pt x="8" y="16"/>
                        </a:cubicBezTo>
                        <a:cubicBezTo>
                          <a:pt x="11" y="18"/>
                          <a:pt x="17" y="16"/>
                          <a:pt x="18" y="13"/>
                        </a:cubicBezTo>
                        <a:cubicBezTo>
                          <a:pt x="19" y="10"/>
                          <a:pt x="16" y="6"/>
                          <a:pt x="13" y="7"/>
                        </a:cubicBezTo>
                        <a:cubicBezTo>
                          <a:pt x="9" y="8"/>
                          <a:pt x="3" y="13"/>
                          <a:pt x="7" y="16"/>
                        </a:cubicBezTo>
                        <a:cubicBezTo>
                          <a:pt x="10" y="19"/>
                          <a:pt x="15" y="16"/>
                          <a:pt x="15" y="13"/>
                        </a:cubicBezTo>
                        <a:cubicBezTo>
                          <a:pt x="16" y="8"/>
                          <a:pt x="10" y="8"/>
                          <a:pt x="8" y="11"/>
                        </a:cubicBezTo>
                        <a:cubicBezTo>
                          <a:pt x="8" y="12"/>
                          <a:pt x="9" y="14"/>
                          <a:pt x="10" y="13"/>
                        </a:cubicBezTo>
                        <a:cubicBezTo>
                          <a:pt x="13" y="12"/>
                          <a:pt x="16" y="10"/>
                          <a:pt x="17" y="6"/>
                        </a:cubicBezTo>
                        <a:cubicBezTo>
                          <a:pt x="18" y="2"/>
                          <a:pt x="12" y="3"/>
                          <a:pt x="10" y="3"/>
                        </a:cubicBezTo>
                        <a:cubicBezTo>
                          <a:pt x="8" y="3"/>
                          <a:pt x="9" y="5"/>
                          <a:pt x="10" y="6"/>
                        </a:cubicBezTo>
                        <a:cubicBezTo>
                          <a:pt x="12" y="6"/>
                          <a:pt x="14" y="6"/>
                          <a:pt x="16" y="5"/>
                        </a:cubicBezTo>
                        <a:cubicBezTo>
                          <a:pt x="17" y="4"/>
                          <a:pt x="17" y="2"/>
                          <a:pt x="15" y="2"/>
                        </a:cubicBezTo>
                        <a:cubicBezTo>
                          <a:pt x="14" y="2"/>
                          <a:pt x="12" y="2"/>
                          <a:pt x="11" y="3"/>
                        </a:cubicBezTo>
                        <a:cubicBezTo>
                          <a:pt x="9" y="3"/>
                          <a:pt x="10" y="5"/>
                          <a:pt x="11" y="5"/>
                        </a:cubicBezTo>
                        <a:cubicBezTo>
                          <a:pt x="13" y="6"/>
                          <a:pt x="15" y="5"/>
                          <a:pt x="17" y="3"/>
                        </a:cubicBezTo>
                        <a:cubicBezTo>
                          <a:pt x="16" y="2"/>
                          <a:pt x="15" y="2"/>
                          <a:pt x="14" y="1"/>
                        </a:cubicBezTo>
                        <a:cubicBezTo>
                          <a:pt x="12" y="5"/>
                          <a:pt x="11" y="9"/>
                          <a:pt x="10" y="13"/>
                        </a:cubicBezTo>
                        <a:cubicBezTo>
                          <a:pt x="10" y="15"/>
                          <a:pt x="13" y="16"/>
                          <a:pt x="13" y="14"/>
                        </a:cubicBezTo>
                        <a:cubicBezTo>
                          <a:pt x="14" y="11"/>
                          <a:pt x="16" y="7"/>
                          <a:pt x="16" y="4"/>
                        </a:cubicBezTo>
                        <a:cubicBezTo>
                          <a:pt x="15" y="2"/>
                          <a:pt x="14" y="1"/>
                          <a:pt x="13" y="3"/>
                        </a:cubicBezTo>
                        <a:cubicBezTo>
                          <a:pt x="10" y="6"/>
                          <a:pt x="9" y="11"/>
                          <a:pt x="8" y="16"/>
                        </a:cubicBezTo>
                        <a:cubicBezTo>
                          <a:pt x="7" y="17"/>
                          <a:pt x="9" y="18"/>
                          <a:pt x="10" y="17"/>
                        </a:cubicBezTo>
                        <a:cubicBezTo>
                          <a:pt x="12" y="13"/>
                          <a:pt x="13" y="10"/>
                          <a:pt x="14" y="6"/>
                        </a:cubicBezTo>
                        <a:cubicBezTo>
                          <a:pt x="14" y="4"/>
                          <a:pt x="12" y="3"/>
                          <a:pt x="11" y="5"/>
                        </a:cubicBezTo>
                        <a:cubicBezTo>
                          <a:pt x="10" y="9"/>
                          <a:pt x="8" y="13"/>
                          <a:pt x="6" y="16"/>
                        </a:cubicBezTo>
                        <a:cubicBezTo>
                          <a:pt x="7" y="17"/>
                          <a:pt x="8" y="17"/>
                          <a:pt x="9" y="17"/>
                        </a:cubicBezTo>
                        <a:cubicBezTo>
                          <a:pt x="9" y="13"/>
                          <a:pt x="10" y="10"/>
                          <a:pt x="12" y="6"/>
                        </a:cubicBezTo>
                        <a:cubicBezTo>
                          <a:pt x="11" y="6"/>
                          <a:pt x="10" y="6"/>
                          <a:pt x="9" y="5"/>
                        </a:cubicBezTo>
                        <a:cubicBezTo>
                          <a:pt x="8" y="9"/>
                          <a:pt x="7" y="13"/>
                          <a:pt x="5" y="17"/>
                        </a:cubicBezTo>
                        <a:cubicBezTo>
                          <a:pt x="6" y="17"/>
                          <a:pt x="7" y="17"/>
                          <a:pt x="8" y="17"/>
                        </a:cubicBezTo>
                        <a:cubicBezTo>
                          <a:pt x="8" y="13"/>
                          <a:pt x="10" y="10"/>
                          <a:pt x="11" y="6"/>
                        </a:cubicBezTo>
                        <a:cubicBezTo>
                          <a:pt x="11" y="4"/>
                          <a:pt x="9" y="4"/>
                          <a:pt x="8" y="5"/>
                        </a:cubicBezTo>
                        <a:cubicBezTo>
                          <a:pt x="6" y="8"/>
                          <a:pt x="5" y="11"/>
                          <a:pt x="4" y="14"/>
                        </a:cubicBezTo>
                        <a:cubicBezTo>
                          <a:pt x="3" y="16"/>
                          <a:pt x="5" y="17"/>
                          <a:pt x="6" y="15"/>
                        </a:cubicBezTo>
                        <a:cubicBezTo>
                          <a:pt x="8" y="12"/>
                          <a:pt x="9" y="8"/>
                          <a:pt x="10" y="4"/>
                        </a:cubicBezTo>
                        <a:cubicBezTo>
                          <a:pt x="10" y="2"/>
                          <a:pt x="7" y="2"/>
                          <a:pt x="7" y="4"/>
                        </a:cubicBezTo>
                        <a:cubicBezTo>
                          <a:pt x="5" y="7"/>
                          <a:pt x="4" y="10"/>
                          <a:pt x="2" y="13"/>
                        </a:cubicBezTo>
                        <a:cubicBezTo>
                          <a:pt x="3" y="14"/>
                          <a:pt x="4" y="14"/>
                          <a:pt x="5" y="14"/>
                        </a:cubicBezTo>
                        <a:cubicBezTo>
                          <a:pt x="5" y="12"/>
                          <a:pt x="7" y="9"/>
                          <a:pt x="7" y="7"/>
                        </a:cubicBezTo>
                        <a:cubicBezTo>
                          <a:pt x="7" y="5"/>
                          <a:pt x="5" y="5"/>
                          <a:pt x="4" y="6"/>
                        </a:cubicBezTo>
                        <a:cubicBezTo>
                          <a:pt x="3" y="8"/>
                          <a:pt x="2" y="11"/>
                          <a:pt x="1" y="13"/>
                        </a:cubicBezTo>
                        <a:cubicBezTo>
                          <a:pt x="0" y="15"/>
                          <a:pt x="3" y="16"/>
                          <a:pt x="3" y="14"/>
                        </a:cubicBezTo>
                        <a:cubicBezTo>
                          <a:pt x="5" y="12"/>
                          <a:pt x="6" y="9"/>
                          <a:pt x="7" y="6"/>
                        </a:cubicBezTo>
                        <a:cubicBezTo>
                          <a:pt x="7" y="5"/>
                          <a:pt x="5" y="4"/>
                          <a:pt x="4" y="5"/>
                        </a:cubicBezTo>
                        <a:cubicBezTo>
                          <a:pt x="3" y="7"/>
                          <a:pt x="3" y="9"/>
                          <a:pt x="3" y="11"/>
                        </a:cubicBezTo>
                        <a:cubicBezTo>
                          <a:pt x="3" y="13"/>
                          <a:pt x="6" y="13"/>
                          <a:pt x="6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3" name="Freeform 217"/>
                  <p:cNvSpPr/>
                  <p:nvPr/>
                </p:nvSpPr>
                <p:spPr bwMode="auto">
                  <a:xfrm>
                    <a:off x="530" y="1583"/>
                    <a:ext cx="36" cy="52"/>
                  </a:xfrm>
                  <a:custGeom>
                    <a:avLst/>
                    <a:gdLst>
                      <a:gd name="T0" fmla="*/ 30 w 54"/>
                      <a:gd name="T1" fmla="*/ 2 h 78"/>
                      <a:gd name="T2" fmla="*/ 7 w 54"/>
                      <a:gd name="T3" fmla="*/ 11 h 78"/>
                      <a:gd name="T4" fmla="*/ 5 w 54"/>
                      <a:gd name="T5" fmla="*/ 47 h 78"/>
                      <a:gd name="T6" fmla="*/ 30 w 54"/>
                      <a:gd name="T7" fmla="*/ 74 h 78"/>
                      <a:gd name="T8" fmla="*/ 54 w 54"/>
                      <a:gd name="T9" fmla="*/ 63 h 78"/>
                      <a:gd name="T10" fmla="*/ 54 w 54"/>
                      <a:gd name="T11" fmla="*/ 61 h 78"/>
                      <a:gd name="T12" fmla="*/ 43 w 54"/>
                      <a:gd name="T13" fmla="*/ 50 h 78"/>
                      <a:gd name="T14" fmla="*/ 40 w 54"/>
                      <a:gd name="T15" fmla="*/ 51 h 78"/>
                      <a:gd name="T16" fmla="*/ 17 w 54"/>
                      <a:gd name="T17" fmla="*/ 34 h 78"/>
                      <a:gd name="T18" fmla="*/ 29 w 54"/>
                      <a:gd name="T19" fmla="*/ 20 h 78"/>
                      <a:gd name="T20" fmla="*/ 27 w 54"/>
                      <a:gd name="T21" fmla="*/ 4 h 78"/>
                      <a:gd name="T22" fmla="*/ 25 w 54"/>
                      <a:gd name="T23" fmla="*/ 4 h 78"/>
                      <a:gd name="T24" fmla="*/ 24 w 54"/>
                      <a:gd name="T25" fmla="*/ 20 h 78"/>
                      <a:gd name="T26" fmla="*/ 20 w 54"/>
                      <a:gd name="T27" fmla="*/ 22 h 78"/>
                      <a:gd name="T28" fmla="*/ 15 w 54"/>
                      <a:gd name="T29" fmla="*/ 31 h 78"/>
                      <a:gd name="T30" fmla="*/ 26 w 54"/>
                      <a:gd name="T31" fmla="*/ 55 h 78"/>
                      <a:gd name="T32" fmla="*/ 38 w 54"/>
                      <a:gd name="T33" fmla="*/ 55 h 78"/>
                      <a:gd name="T34" fmla="*/ 49 w 54"/>
                      <a:gd name="T35" fmla="*/ 60 h 78"/>
                      <a:gd name="T36" fmla="*/ 48 w 54"/>
                      <a:gd name="T37" fmla="*/ 68 h 78"/>
                      <a:gd name="T38" fmla="*/ 21 w 54"/>
                      <a:gd name="T39" fmla="*/ 67 h 78"/>
                      <a:gd name="T40" fmla="*/ 5 w 54"/>
                      <a:gd name="T41" fmla="*/ 33 h 78"/>
                      <a:gd name="T42" fmla="*/ 9 w 54"/>
                      <a:gd name="T43" fmla="*/ 12 h 78"/>
                      <a:gd name="T44" fmla="*/ 30 w 54"/>
                      <a:gd name="T45" fmla="*/ 5 h 78"/>
                      <a:gd name="T46" fmla="*/ 30 w 54"/>
                      <a:gd name="T47" fmla="*/ 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54" h="78">
                        <a:moveTo>
                          <a:pt x="30" y="2"/>
                        </a:moveTo>
                        <a:cubicBezTo>
                          <a:pt x="19" y="2"/>
                          <a:pt x="13" y="0"/>
                          <a:pt x="7" y="11"/>
                        </a:cubicBezTo>
                        <a:cubicBezTo>
                          <a:pt x="1" y="22"/>
                          <a:pt x="0" y="36"/>
                          <a:pt x="5" y="47"/>
                        </a:cubicBezTo>
                        <a:cubicBezTo>
                          <a:pt x="10" y="59"/>
                          <a:pt x="17" y="70"/>
                          <a:pt x="30" y="74"/>
                        </a:cubicBezTo>
                        <a:cubicBezTo>
                          <a:pt x="40" y="78"/>
                          <a:pt x="50" y="72"/>
                          <a:pt x="54" y="63"/>
                        </a:cubicBezTo>
                        <a:cubicBezTo>
                          <a:pt x="54" y="62"/>
                          <a:pt x="54" y="62"/>
                          <a:pt x="54" y="61"/>
                        </a:cubicBezTo>
                        <a:cubicBezTo>
                          <a:pt x="51" y="58"/>
                          <a:pt x="48" y="52"/>
                          <a:pt x="43" y="50"/>
                        </a:cubicBezTo>
                        <a:cubicBezTo>
                          <a:pt x="42" y="50"/>
                          <a:pt x="40" y="51"/>
                          <a:pt x="40" y="51"/>
                        </a:cubicBezTo>
                        <a:cubicBezTo>
                          <a:pt x="22" y="56"/>
                          <a:pt x="18" y="46"/>
                          <a:pt x="17" y="34"/>
                        </a:cubicBezTo>
                        <a:cubicBezTo>
                          <a:pt x="16" y="12"/>
                          <a:pt x="28" y="29"/>
                          <a:pt x="29" y="20"/>
                        </a:cubicBezTo>
                        <a:cubicBezTo>
                          <a:pt x="31" y="15"/>
                          <a:pt x="30" y="9"/>
                          <a:pt x="27" y="4"/>
                        </a:cubicBezTo>
                        <a:cubicBezTo>
                          <a:pt x="27" y="2"/>
                          <a:pt x="24" y="3"/>
                          <a:pt x="25" y="4"/>
                        </a:cubicBezTo>
                        <a:cubicBezTo>
                          <a:pt x="26" y="8"/>
                          <a:pt x="30" y="18"/>
                          <a:pt x="24" y="20"/>
                        </a:cubicBezTo>
                        <a:cubicBezTo>
                          <a:pt x="24" y="20"/>
                          <a:pt x="20" y="21"/>
                          <a:pt x="20" y="22"/>
                        </a:cubicBezTo>
                        <a:cubicBezTo>
                          <a:pt x="17" y="25"/>
                          <a:pt x="15" y="27"/>
                          <a:pt x="15" y="31"/>
                        </a:cubicBezTo>
                        <a:cubicBezTo>
                          <a:pt x="14" y="41"/>
                          <a:pt x="16" y="50"/>
                          <a:pt x="26" y="55"/>
                        </a:cubicBezTo>
                        <a:cubicBezTo>
                          <a:pt x="30" y="57"/>
                          <a:pt x="34" y="56"/>
                          <a:pt x="38" y="55"/>
                        </a:cubicBezTo>
                        <a:cubicBezTo>
                          <a:pt x="42" y="54"/>
                          <a:pt x="46" y="57"/>
                          <a:pt x="49" y="60"/>
                        </a:cubicBezTo>
                        <a:cubicBezTo>
                          <a:pt x="49" y="63"/>
                          <a:pt x="48" y="65"/>
                          <a:pt x="48" y="68"/>
                        </a:cubicBezTo>
                        <a:cubicBezTo>
                          <a:pt x="38" y="74"/>
                          <a:pt x="29" y="73"/>
                          <a:pt x="21" y="67"/>
                        </a:cubicBezTo>
                        <a:cubicBezTo>
                          <a:pt x="12" y="59"/>
                          <a:pt x="6" y="44"/>
                          <a:pt x="5" y="33"/>
                        </a:cubicBezTo>
                        <a:cubicBezTo>
                          <a:pt x="4" y="26"/>
                          <a:pt x="6" y="19"/>
                          <a:pt x="9" y="12"/>
                        </a:cubicBezTo>
                        <a:cubicBezTo>
                          <a:pt x="13" y="4"/>
                          <a:pt x="22" y="5"/>
                          <a:pt x="30" y="5"/>
                        </a:cubicBezTo>
                        <a:cubicBezTo>
                          <a:pt x="32" y="5"/>
                          <a:pt x="32" y="2"/>
                          <a:pt x="3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4" name="Freeform 218"/>
                  <p:cNvSpPr/>
                  <p:nvPr/>
                </p:nvSpPr>
                <p:spPr bwMode="auto">
                  <a:xfrm>
                    <a:off x="547" y="1585"/>
                    <a:ext cx="5" cy="14"/>
                  </a:xfrm>
                  <a:custGeom>
                    <a:avLst/>
                    <a:gdLst>
                      <a:gd name="T0" fmla="*/ 3 w 8"/>
                      <a:gd name="T1" fmla="*/ 0 h 21"/>
                      <a:gd name="T2" fmla="*/ 3 w 8"/>
                      <a:gd name="T3" fmla="*/ 0 h 21"/>
                      <a:gd name="T4" fmla="*/ 1 w 8"/>
                      <a:gd name="T5" fmla="*/ 1 h 21"/>
                      <a:gd name="T6" fmla="*/ 1 w 8"/>
                      <a:gd name="T7" fmla="*/ 2 h 21"/>
                      <a:gd name="T8" fmla="*/ 2 w 8"/>
                      <a:gd name="T9" fmla="*/ 3 h 21"/>
                      <a:gd name="T10" fmla="*/ 5 w 8"/>
                      <a:gd name="T11" fmla="*/ 12 h 21"/>
                      <a:gd name="T12" fmla="*/ 5 w 8"/>
                      <a:gd name="T13" fmla="*/ 16 h 21"/>
                      <a:gd name="T14" fmla="*/ 2 w 8"/>
                      <a:gd name="T15" fmla="*/ 18 h 21"/>
                      <a:gd name="T16" fmla="*/ 2 w 8"/>
                      <a:gd name="T17" fmla="*/ 21 h 21"/>
                      <a:gd name="T18" fmla="*/ 8 w 8"/>
                      <a:gd name="T19" fmla="*/ 15 h 21"/>
                      <a:gd name="T20" fmla="*/ 4 w 8"/>
                      <a:gd name="T21" fmla="*/ 1 h 21"/>
                      <a:gd name="T22" fmla="*/ 4 w 8"/>
                      <a:gd name="T23" fmla="*/ 2 h 21"/>
                      <a:gd name="T24" fmla="*/ 4 w 8"/>
                      <a:gd name="T25" fmla="*/ 2 h 21"/>
                      <a:gd name="T26" fmla="*/ 2 w 8"/>
                      <a:gd name="T27" fmla="*/ 3 h 21"/>
                      <a:gd name="T28" fmla="*/ 3 w 8"/>
                      <a:gd name="T29" fmla="*/ 3 h 21"/>
                      <a:gd name="T30" fmla="*/ 3 w 8"/>
                      <a:gd name="T31" fmla="*/ 0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" h="21">
                        <a:moveTo>
                          <a:pt x="3" y="0"/>
                        </a:move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0"/>
                          <a:pt x="2" y="0"/>
                          <a:pt x="1" y="1"/>
                        </a:cubicBezTo>
                        <a:cubicBezTo>
                          <a:pt x="1" y="1"/>
                          <a:pt x="1" y="1"/>
                          <a:pt x="1" y="2"/>
                        </a:cubicBezTo>
                        <a:cubicBezTo>
                          <a:pt x="1" y="2"/>
                          <a:pt x="1" y="3"/>
                          <a:pt x="2" y="3"/>
                        </a:cubicBezTo>
                        <a:cubicBezTo>
                          <a:pt x="4" y="5"/>
                          <a:pt x="5" y="9"/>
                          <a:pt x="5" y="12"/>
                        </a:cubicBezTo>
                        <a:cubicBezTo>
                          <a:pt x="5" y="13"/>
                          <a:pt x="5" y="14"/>
                          <a:pt x="5" y="16"/>
                        </a:cubicBezTo>
                        <a:cubicBezTo>
                          <a:pt x="5" y="18"/>
                          <a:pt x="4" y="18"/>
                          <a:pt x="2" y="18"/>
                        </a:cubicBezTo>
                        <a:cubicBezTo>
                          <a:pt x="0" y="18"/>
                          <a:pt x="0" y="21"/>
                          <a:pt x="2" y="21"/>
                        </a:cubicBezTo>
                        <a:cubicBezTo>
                          <a:pt x="7" y="21"/>
                          <a:pt x="8" y="19"/>
                          <a:pt x="8" y="15"/>
                        </a:cubicBezTo>
                        <a:cubicBezTo>
                          <a:pt x="8" y="10"/>
                          <a:pt x="7" y="5"/>
                          <a:pt x="4" y="1"/>
                        </a:cubicBezTo>
                        <a:cubicBezTo>
                          <a:pt x="4" y="1"/>
                          <a:pt x="4" y="2"/>
                          <a:pt x="4" y="2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3" y="2"/>
                          <a:pt x="3" y="3"/>
                          <a:pt x="2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5" y="3"/>
                          <a:pt x="5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5" name="Freeform 219"/>
                  <p:cNvSpPr/>
                  <p:nvPr/>
                </p:nvSpPr>
                <p:spPr bwMode="auto">
                  <a:xfrm>
                    <a:off x="548" y="1585"/>
                    <a:ext cx="2" cy="3"/>
                  </a:xfrm>
                  <a:custGeom>
                    <a:avLst/>
                    <a:gdLst>
                      <a:gd name="T0" fmla="*/ 0 w 3"/>
                      <a:gd name="T1" fmla="*/ 2 h 4"/>
                      <a:gd name="T2" fmla="*/ 0 w 3"/>
                      <a:gd name="T3" fmla="*/ 2 h 4"/>
                      <a:gd name="T4" fmla="*/ 3 w 3"/>
                      <a:gd name="T5" fmla="*/ 2 h 4"/>
                      <a:gd name="T6" fmla="*/ 3 w 3"/>
                      <a:gd name="T7" fmla="*/ 2 h 4"/>
                      <a:gd name="T8" fmla="*/ 0 w 3"/>
                      <a:gd name="T9" fmla="*/ 2 h 4"/>
                      <a:gd name="T10" fmla="*/ 0 w 3"/>
                      <a:gd name="T11" fmla="*/ 2 h 4"/>
                      <a:gd name="T12" fmla="*/ 3 w 3"/>
                      <a:gd name="T13" fmla="*/ 2 h 4"/>
                      <a:gd name="T14" fmla="*/ 3 w 3"/>
                      <a:gd name="T15" fmla="*/ 2 h 4"/>
                      <a:gd name="T16" fmla="*/ 0 w 3"/>
                      <a:gd name="T17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" h="4">
                        <a:moveTo>
                          <a:pt x="0" y="2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4"/>
                          <a:pt x="3" y="4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0"/>
                          <a:pt x="0" y="0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4"/>
                          <a:pt x="3" y="4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0"/>
                          <a:pt x="0" y="0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6" name="Freeform 220"/>
                  <p:cNvSpPr/>
                  <p:nvPr/>
                </p:nvSpPr>
                <p:spPr bwMode="auto">
                  <a:xfrm>
                    <a:off x="556" y="1615"/>
                    <a:ext cx="13" cy="12"/>
                  </a:xfrm>
                  <a:custGeom>
                    <a:avLst/>
                    <a:gdLst>
                      <a:gd name="T0" fmla="*/ 3 w 20"/>
                      <a:gd name="T1" fmla="*/ 7 h 19"/>
                      <a:gd name="T2" fmla="*/ 6 w 20"/>
                      <a:gd name="T3" fmla="*/ 2 h 19"/>
                      <a:gd name="T4" fmla="*/ 4 w 20"/>
                      <a:gd name="T5" fmla="*/ 3 h 19"/>
                      <a:gd name="T6" fmla="*/ 17 w 20"/>
                      <a:gd name="T7" fmla="*/ 13 h 19"/>
                      <a:gd name="T8" fmla="*/ 17 w 20"/>
                      <a:gd name="T9" fmla="*/ 11 h 19"/>
                      <a:gd name="T10" fmla="*/ 14 w 20"/>
                      <a:gd name="T11" fmla="*/ 16 h 19"/>
                      <a:gd name="T12" fmla="*/ 17 w 20"/>
                      <a:gd name="T13" fmla="*/ 16 h 19"/>
                      <a:gd name="T14" fmla="*/ 12 w 20"/>
                      <a:gd name="T15" fmla="*/ 11 h 19"/>
                      <a:gd name="T16" fmla="*/ 10 w 20"/>
                      <a:gd name="T17" fmla="*/ 13 h 19"/>
                      <a:gd name="T18" fmla="*/ 13 w 20"/>
                      <a:gd name="T19" fmla="*/ 14 h 19"/>
                      <a:gd name="T20" fmla="*/ 15 w 20"/>
                      <a:gd name="T21" fmla="*/ 12 h 19"/>
                      <a:gd name="T22" fmla="*/ 14 w 20"/>
                      <a:gd name="T23" fmla="*/ 10 h 19"/>
                      <a:gd name="T24" fmla="*/ 13 w 20"/>
                      <a:gd name="T25" fmla="*/ 12 h 19"/>
                      <a:gd name="T26" fmla="*/ 14 w 20"/>
                      <a:gd name="T27" fmla="*/ 13 h 19"/>
                      <a:gd name="T28" fmla="*/ 16 w 20"/>
                      <a:gd name="T29" fmla="*/ 11 h 19"/>
                      <a:gd name="T30" fmla="*/ 12 w 20"/>
                      <a:gd name="T31" fmla="*/ 9 h 19"/>
                      <a:gd name="T32" fmla="*/ 11 w 20"/>
                      <a:gd name="T33" fmla="*/ 12 h 19"/>
                      <a:gd name="T34" fmla="*/ 12 w 20"/>
                      <a:gd name="T35" fmla="*/ 13 h 19"/>
                      <a:gd name="T36" fmla="*/ 14 w 20"/>
                      <a:gd name="T37" fmla="*/ 11 h 19"/>
                      <a:gd name="T38" fmla="*/ 12 w 20"/>
                      <a:gd name="T39" fmla="*/ 10 h 19"/>
                      <a:gd name="T40" fmla="*/ 10 w 20"/>
                      <a:gd name="T41" fmla="*/ 12 h 19"/>
                      <a:gd name="T42" fmla="*/ 14 w 20"/>
                      <a:gd name="T43" fmla="*/ 18 h 19"/>
                      <a:gd name="T44" fmla="*/ 17 w 20"/>
                      <a:gd name="T45" fmla="*/ 18 h 19"/>
                      <a:gd name="T46" fmla="*/ 19 w 20"/>
                      <a:gd name="T47" fmla="*/ 13 h 19"/>
                      <a:gd name="T48" fmla="*/ 19 w 20"/>
                      <a:gd name="T49" fmla="*/ 11 h 19"/>
                      <a:gd name="T50" fmla="*/ 5 w 20"/>
                      <a:gd name="T51" fmla="*/ 0 h 19"/>
                      <a:gd name="T52" fmla="*/ 3 w 20"/>
                      <a:gd name="T53" fmla="*/ 1 h 19"/>
                      <a:gd name="T54" fmla="*/ 1 w 20"/>
                      <a:gd name="T55" fmla="*/ 5 h 19"/>
                      <a:gd name="T56" fmla="*/ 3 w 20"/>
                      <a:gd name="T57" fmla="*/ 7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0" h="19">
                        <a:moveTo>
                          <a:pt x="3" y="7"/>
                        </a:moveTo>
                        <a:cubicBezTo>
                          <a:pt x="5" y="5"/>
                          <a:pt x="5" y="4"/>
                          <a:pt x="6" y="2"/>
                        </a:cubicBezTo>
                        <a:cubicBezTo>
                          <a:pt x="5" y="2"/>
                          <a:pt x="4" y="2"/>
                          <a:pt x="4" y="3"/>
                        </a:cubicBezTo>
                        <a:cubicBezTo>
                          <a:pt x="8" y="6"/>
                          <a:pt x="13" y="9"/>
                          <a:pt x="17" y="13"/>
                        </a:cubicBezTo>
                        <a:cubicBezTo>
                          <a:pt x="17" y="12"/>
                          <a:pt x="17" y="12"/>
                          <a:pt x="17" y="11"/>
                        </a:cubicBezTo>
                        <a:cubicBezTo>
                          <a:pt x="16" y="13"/>
                          <a:pt x="15" y="15"/>
                          <a:pt x="14" y="16"/>
                        </a:cubicBezTo>
                        <a:cubicBezTo>
                          <a:pt x="15" y="16"/>
                          <a:pt x="16" y="16"/>
                          <a:pt x="17" y="16"/>
                        </a:cubicBezTo>
                        <a:cubicBezTo>
                          <a:pt x="16" y="14"/>
                          <a:pt x="14" y="13"/>
                          <a:pt x="12" y="11"/>
                        </a:cubicBezTo>
                        <a:cubicBezTo>
                          <a:pt x="12" y="11"/>
                          <a:pt x="11" y="12"/>
                          <a:pt x="10" y="13"/>
                        </a:cubicBezTo>
                        <a:cubicBezTo>
                          <a:pt x="11" y="13"/>
                          <a:pt x="12" y="13"/>
                          <a:pt x="13" y="14"/>
                        </a:cubicBezTo>
                        <a:cubicBezTo>
                          <a:pt x="14" y="14"/>
                          <a:pt x="16" y="13"/>
                          <a:pt x="15" y="12"/>
                        </a:cubicBezTo>
                        <a:cubicBezTo>
                          <a:pt x="15" y="11"/>
                          <a:pt x="14" y="11"/>
                          <a:pt x="14" y="10"/>
                        </a:cubicBezTo>
                        <a:cubicBezTo>
                          <a:pt x="14" y="11"/>
                          <a:pt x="13" y="11"/>
                          <a:pt x="13" y="12"/>
                        </a:cubicBezTo>
                        <a:cubicBezTo>
                          <a:pt x="13" y="12"/>
                          <a:pt x="13" y="12"/>
                          <a:pt x="14" y="13"/>
                        </a:cubicBezTo>
                        <a:cubicBezTo>
                          <a:pt x="15" y="14"/>
                          <a:pt x="17" y="12"/>
                          <a:pt x="16" y="11"/>
                        </a:cubicBezTo>
                        <a:cubicBezTo>
                          <a:pt x="15" y="9"/>
                          <a:pt x="14" y="9"/>
                          <a:pt x="12" y="9"/>
                        </a:cubicBezTo>
                        <a:cubicBezTo>
                          <a:pt x="11" y="10"/>
                          <a:pt x="11" y="11"/>
                          <a:pt x="11" y="12"/>
                        </a:cubicBezTo>
                        <a:cubicBezTo>
                          <a:pt x="12" y="12"/>
                          <a:pt x="12" y="13"/>
                          <a:pt x="12" y="13"/>
                        </a:cubicBezTo>
                        <a:cubicBezTo>
                          <a:pt x="13" y="13"/>
                          <a:pt x="14" y="12"/>
                          <a:pt x="14" y="11"/>
                        </a:cubicBezTo>
                        <a:cubicBezTo>
                          <a:pt x="14" y="11"/>
                          <a:pt x="13" y="11"/>
                          <a:pt x="12" y="10"/>
                        </a:cubicBezTo>
                        <a:cubicBezTo>
                          <a:pt x="11" y="10"/>
                          <a:pt x="9" y="11"/>
                          <a:pt x="10" y="12"/>
                        </a:cubicBezTo>
                        <a:cubicBezTo>
                          <a:pt x="11" y="14"/>
                          <a:pt x="13" y="16"/>
                          <a:pt x="14" y="18"/>
                        </a:cubicBezTo>
                        <a:cubicBezTo>
                          <a:pt x="15" y="19"/>
                          <a:pt x="16" y="19"/>
                          <a:pt x="17" y="18"/>
                        </a:cubicBezTo>
                        <a:cubicBezTo>
                          <a:pt x="17" y="16"/>
                          <a:pt x="18" y="14"/>
                          <a:pt x="19" y="13"/>
                        </a:cubicBezTo>
                        <a:cubicBezTo>
                          <a:pt x="20" y="12"/>
                          <a:pt x="20" y="11"/>
                          <a:pt x="19" y="11"/>
                        </a:cubicBezTo>
                        <a:cubicBezTo>
                          <a:pt x="15" y="7"/>
                          <a:pt x="10" y="4"/>
                          <a:pt x="5" y="0"/>
                        </a:cubicBezTo>
                        <a:cubicBezTo>
                          <a:pt x="4" y="0"/>
                          <a:pt x="3" y="0"/>
                          <a:pt x="3" y="1"/>
                        </a:cubicBezTo>
                        <a:cubicBezTo>
                          <a:pt x="3" y="3"/>
                          <a:pt x="2" y="4"/>
                          <a:pt x="1" y="5"/>
                        </a:cubicBezTo>
                        <a:cubicBezTo>
                          <a:pt x="0" y="6"/>
                          <a:pt x="2" y="8"/>
                          <a:pt x="3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7" name="Freeform 221"/>
                  <p:cNvSpPr/>
                  <p:nvPr/>
                </p:nvSpPr>
                <p:spPr bwMode="auto">
                  <a:xfrm>
                    <a:off x="564" y="1622"/>
                    <a:ext cx="3" cy="3"/>
                  </a:xfrm>
                  <a:custGeom>
                    <a:avLst/>
                    <a:gdLst>
                      <a:gd name="T0" fmla="*/ 3 w 5"/>
                      <a:gd name="T1" fmla="*/ 4 h 5"/>
                      <a:gd name="T2" fmla="*/ 3 w 5"/>
                      <a:gd name="T3" fmla="*/ 3 h 5"/>
                      <a:gd name="T4" fmla="*/ 1 w 5"/>
                      <a:gd name="T5" fmla="*/ 2 h 5"/>
                      <a:gd name="T6" fmla="*/ 1 w 5"/>
                      <a:gd name="T7" fmla="*/ 2 h 5"/>
                      <a:gd name="T8" fmla="*/ 4 w 5"/>
                      <a:gd name="T9" fmla="*/ 3 h 5"/>
                      <a:gd name="T10" fmla="*/ 4 w 5"/>
                      <a:gd name="T11" fmla="*/ 2 h 5"/>
                      <a:gd name="T12" fmla="*/ 2 w 5"/>
                      <a:gd name="T13" fmla="*/ 2 h 5"/>
                      <a:gd name="T14" fmla="*/ 2 w 5"/>
                      <a:gd name="T15" fmla="*/ 2 h 5"/>
                      <a:gd name="T16" fmla="*/ 5 w 5"/>
                      <a:gd name="T17" fmla="*/ 2 h 5"/>
                      <a:gd name="T18" fmla="*/ 5 w 5"/>
                      <a:gd name="T19" fmla="*/ 0 h 5"/>
                      <a:gd name="T20" fmla="*/ 3 w 5"/>
                      <a:gd name="T21" fmla="*/ 0 h 5"/>
                      <a:gd name="T22" fmla="*/ 1 w 5"/>
                      <a:gd name="T23" fmla="*/ 1 h 5"/>
                      <a:gd name="T24" fmla="*/ 4 w 5"/>
                      <a:gd name="T25" fmla="*/ 2 h 5"/>
                      <a:gd name="T26" fmla="*/ 4 w 5"/>
                      <a:gd name="T27" fmla="*/ 1 h 5"/>
                      <a:gd name="T28" fmla="*/ 2 w 5"/>
                      <a:gd name="T29" fmla="*/ 0 h 5"/>
                      <a:gd name="T30" fmla="*/ 0 w 5"/>
                      <a:gd name="T31" fmla="*/ 3 h 5"/>
                      <a:gd name="T32" fmla="*/ 3 w 5"/>
                      <a:gd name="T33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" h="5">
                        <a:moveTo>
                          <a:pt x="3" y="4"/>
                        </a:move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2" y="2"/>
                          <a:pt x="2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2" y="4"/>
                          <a:pt x="3" y="4"/>
                          <a:pt x="4" y="3"/>
                        </a:cubicBezTo>
                        <a:cubicBezTo>
                          <a:pt x="4" y="3"/>
                          <a:pt x="4" y="2"/>
                          <a:pt x="4" y="2"/>
                        </a:cubicBezTo>
                        <a:cubicBezTo>
                          <a:pt x="4" y="2"/>
                          <a:pt x="3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3" y="4"/>
                          <a:pt x="5" y="3"/>
                          <a:pt x="5" y="2"/>
                        </a:cubicBezTo>
                        <a:cubicBezTo>
                          <a:pt x="5" y="1"/>
                          <a:pt x="5" y="1"/>
                          <a:pt x="5" y="0"/>
                        </a:cubicBezTo>
                        <a:cubicBezTo>
                          <a:pt x="4" y="0"/>
                          <a:pt x="3" y="0"/>
                          <a:pt x="3" y="0"/>
                        </a:cubicBezTo>
                        <a:cubicBezTo>
                          <a:pt x="2" y="0"/>
                          <a:pt x="2" y="1"/>
                          <a:pt x="1" y="1"/>
                        </a:cubicBezTo>
                        <a:cubicBezTo>
                          <a:pt x="2" y="1"/>
                          <a:pt x="3" y="1"/>
                          <a:pt x="4" y="2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0"/>
                          <a:pt x="3" y="0"/>
                          <a:pt x="2" y="0"/>
                        </a:cubicBezTo>
                        <a:cubicBezTo>
                          <a:pt x="1" y="1"/>
                          <a:pt x="0" y="2"/>
                          <a:pt x="0" y="3"/>
                        </a:cubicBezTo>
                        <a:cubicBezTo>
                          <a:pt x="0" y="5"/>
                          <a:pt x="2" y="5"/>
                          <a:pt x="3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8" name="Freeform 222"/>
                  <p:cNvSpPr/>
                  <p:nvPr/>
                </p:nvSpPr>
                <p:spPr bwMode="auto">
                  <a:xfrm>
                    <a:off x="553" y="1618"/>
                    <a:ext cx="13" cy="13"/>
                  </a:xfrm>
                  <a:custGeom>
                    <a:avLst/>
                    <a:gdLst>
                      <a:gd name="T0" fmla="*/ 1 w 20"/>
                      <a:gd name="T1" fmla="*/ 3 h 19"/>
                      <a:gd name="T2" fmla="*/ 17 w 20"/>
                      <a:gd name="T3" fmla="*/ 17 h 19"/>
                      <a:gd name="T4" fmla="*/ 18 w 20"/>
                      <a:gd name="T5" fmla="*/ 15 h 19"/>
                      <a:gd name="T6" fmla="*/ 3 w 20"/>
                      <a:gd name="T7" fmla="*/ 1 h 19"/>
                      <a:gd name="T8" fmla="*/ 1 w 20"/>
                      <a:gd name="T9" fmla="*/ 3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9">
                        <a:moveTo>
                          <a:pt x="1" y="3"/>
                        </a:moveTo>
                        <a:cubicBezTo>
                          <a:pt x="6" y="8"/>
                          <a:pt x="11" y="13"/>
                          <a:pt x="17" y="17"/>
                        </a:cubicBezTo>
                        <a:cubicBezTo>
                          <a:pt x="19" y="19"/>
                          <a:pt x="20" y="16"/>
                          <a:pt x="18" y="15"/>
                        </a:cubicBezTo>
                        <a:cubicBezTo>
                          <a:pt x="13" y="11"/>
                          <a:pt x="8" y="6"/>
                          <a:pt x="3" y="1"/>
                        </a:cubicBezTo>
                        <a:cubicBezTo>
                          <a:pt x="2" y="0"/>
                          <a:pt x="0" y="2"/>
                          <a:pt x="1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9" name="Freeform 223"/>
                  <p:cNvSpPr/>
                  <p:nvPr/>
                </p:nvSpPr>
                <p:spPr bwMode="auto">
                  <a:xfrm>
                    <a:off x="542" y="1585"/>
                    <a:ext cx="6" cy="14"/>
                  </a:xfrm>
                  <a:custGeom>
                    <a:avLst/>
                    <a:gdLst>
                      <a:gd name="T0" fmla="*/ 8 w 8"/>
                      <a:gd name="T1" fmla="*/ 19 h 21"/>
                      <a:gd name="T2" fmla="*/ 6 w 8"/>
                      <a:gd name="T3" fmla="*/ 11 h 21"/>
                      <a:gd name="T4" fmla="*/ 3 w 8"/>
                      <a:gd name="T5" fmla="*/ 2 h 21"/>
                      <a:gd name="T6" fmla="*/ 0 w 8"/>
                      <a:gd name="T7" fmla="*/ 2 h 21"/>
                      <a:gd name="T8" fmla="*/ 3 w 8"/>
                      <a:gd name="T9" fmla="*/ 10 h 21"/>
                      <a:gd name="T10" fmla="*/ 5 w 8"/>
                      <a:gd name="T11" fmla="*/ 20 h 21"/>
                      <a:gd name="T12" fmla="*/ 8 w 8"/>
                      <a:gd name="T13" fmla="*/ 19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21">
                        <a:moveTo>
                          <a:pt x="8" y="19"/>
                        </a:moveTo>
                        <a:cubicBezTo>
                          <a:pt x="7" y="16"/>
                          <a:pt x="6" y="14"/>
                          <a:pt x="6" y="11"/>
                        </a:cubicBezTo>
                        <a:cubicBezTo>
                          <a:pt x="5" y="8"/>
                          <a:pt x="3" y="5"/>
                          <a:pt x="3" y="2"/>
                        </a:cubicBezTo>
                        <a:cubicBezTo>
                          <a:pt x="3" y="0"/>
                          <a:pt x="0" y="0"/>
                          <a:pt x="0" y="2"/>
                        </a:cubicBezTo>
                        <a:cubicBezTo>
                          <a:pt x="0" y="5"/>
                          <a:pt x="2" y="8"/>
                          <a:pt x="3" y="10"/>
                        </a:cubicBezTo>
                        <a:cubicBezTo>
                          <a:pt x="4" y="13"/>
                          <a:pt x="4" y="17"/>
                          <a:pt x="5" y="20"/>
                        </a:cubicBezTo>
                        <a:cubicBezTo>
                          <a:pt x="6" y="21"/>
                          <a:pt x="8" y="21"/>
                          <a:pt x="8" y="1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0" name="Freeform 224"/>
                  <p:cNvSpPr/>
                  <p:nvPr/>
                </p:nvSpPr>
                <p:spPr bwMode="auto">
                  <a:xfrm>
                    <a:off x="936" y="1544"/>
                    <a:ext cx="43" cy="44"/>
                  </a:xfrm>
                  <a:custGeom>
                    <a:avLst/>
                    <a:gdLst>
                      <a:gd name="T0" fmla="*/ 42 w 65"/>
                      <a:gd name="T1" fmla="*/ 16 h 65"/>
                      <a:gd name="T2" fmla="*/ 22 w 65"/>
                      <a:gd name="T3" fmla="*/ 24 h 65"/>
                      <a:gd name="T4" fmla="*/ 19 w 65"/>
                      <a:gd name="T5" fmla="*/ 40 h 65"/>
                      <a:gd name="T6" fmla="*/ 32 w 65"/>
                      <a:gd name="T7" fmla="*/ 41 h 65"/>
                      <a:gd name="T8" fmla="*/ 43 w 65"/>
                      <a:gd name="T9" fmla="*/ 16 h 65"/>
                      <a:gd name="T10" fmla="*/ 40 w 65"/>
                      <a:gd name="T11" fmla="*/ 16 h 65"/>
                      <a:gd name="T12" fmla="*/ 50 w 65"/>
                      <a:gd name="T13" fmla="*/ 43 h 65"/>
                      <a:gd name="T14" fmla="*/ 63 w 65"/>
                      <a:gd name="T15" fmla="*/ 22 h 65"/>
                      <a:gd name="T16" fmla="*/ 46 w 65"/>
                      <a:gd name="T17" fmla="*/ 4 h 65"/>
                      <a:gd name="T18" fmla="*/ 4 w 65"/>
                      <a:gd name="T19" fmla="*/ 33 h 65"/>
                      <a:gd name="T20" fmla="*/ 52 w 65"/>
                      <a:gd name="T21" fmla="*/ 49 h 65"/>
                      <a:gd name="T22" fmla="*/ 50 w 65"/>
                      <a:gd name="T23" fmla="*/ 47 h 65"/>
                      <a:gd name="T24" fmla="*/ 10 w 65"/>
                      <a:gd name="T25" fmla="*/ 40 h 65"/>
                      <a:gd name="T26" fmla="*/ 33 w 65"/>
                      <a:gd name="T27" fmla="*/ 6 h 65"/>
                      <a:gd name="T28" fmla="*/ 56 w 65"/>
                      <a:gd name="T29" fmla="*/ 12 h 65"/>
                      <a:gd name="T30" fmla="*/ 49 w 65"/>
                      <a:gd name="T31" fmla="*/ 40 h 65"/>
                      <a:gd name="T32" fmla="*/ 43 w 65"/>
                      <a:gd name="T33" fmla="*/ 16 h 65"/>
                      <a:gd name="T34" fmla="*/ 40 w 65"/>
                      <a:gd name="T35" fmla="*/ 16 h 65"/>
                      <a:gd name="T36" fmla="*/ 32 w 65"/>
                      <a:gd name="T37" fmla="*/ 37 h 65"/>
                      <a:gd name="T38" fmla="*/ 28 w 65"/>
                      <a:gd name="T39" fmla="*/ 40 h 65"/>
                      <a:gd name="T40" fmla="*/ 26 w 65"/>
                      <a:gd name="T41" fmla="*/ 23 h 65"/>
                      <a:gd name="T42" fmla="*/ 42 w 65"/>
                      <a:gd name="T43" fmla="*/ 18 h 65"/>
                      <a:gd name="T44" fmla="*/ 42 w 65"/>
                      <a:gd name="T45" fmla="*/ 16 h 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65" h="65">
                        <a:moveTo>
                          <a:pt x="42" y="16"/>
                        </a:moveTo>
                        <a:cubicBezTo>
                          <a:pt x="33" y="15"/>
                          <a:pt x="27" y="17"/>
                          <a:pt x="22" y="24"/>
                        </a:cubicBezTo>
                        <a:cubicBezTo>
                          <a:pt x="18" y="29"/>
                          <a:pt x="16" y="34"/>
                          <a:pt x="19" y="40"/>
                        </a:cubicBezTo>
                        <a:cubicBezTo>
                          <a:pt x="22" y="45"/>
                          <a:pt x="28" y="43"/>
                          <a:pt x="32" y="41"/>
                        </a:cubicBezTo>
                        <a:cubicBezTo>
                          <a:pt x="39" y="35"/>
                          <a:pt x="39" y="24"/>
                          <a:pt x="43" y="16"/>
                        </a:cubicBezTo>
                        <a:cubicBezTo>
                          <a:pt x="42" y="16"/>
                          <a:pt x="41" y="16"/>
                          <a:pt x="40" y="16"/>
                        </a:cubicBezTo>
                        <a:cubicBezTo>
                          <a:pt x="39" y="23"/>
                          <a:pt x="37" y="46"/>
                          <a:pt x="50" y="43"/>
                        </a:cubicBezTo>
                        <a:cubicBezTo>
                          <a:pt x="59" y="41"/>
                          <a:pt x="63" y="30"/>
                          <a:pt x="63" y="22"/>
                        </a:cubicBezTo>
                        <a:cubicBezTo>
                          <a:pt x="63" y="12"/>
                          <a:pt x="55" y="6"/>
                          <a:pt x="46" y="4"/>
                        </a:cubicBezTo>
                        <a:cubicBezTo>
                          <a:pt x="29" y="0"/>
                          <a:pt x="0" y="14"/>
                          <a:pt x="4" y="33"/>
                        </a:cubicBezTo>
                        <a:cubicBezTo>
                          <a:pt x="9" y="54"/>
                          <a:pt x="36" y="65"/>
                          <a:pt x="52" y="49"/>
                        </a:cubicBezTo>
                        <a:cubicBezTo>
                          <a:pt x="53" y="48"/>
                          <a:pt x="51" y="46"/>
                          <a:pt x="50" y="47"/>
                        </a:cubicBezTo>
                        <a:cubicBezTo>
                          <a:pt x="37" y="60"/>
                          <a:pt x="19" y="54"/>
                          <a:pt x="10" y="40"/>
                        </a:cubicBezTo>
                        <a:cubicBezTo>
                          <a:pt x="0" y="23"/>
                          <a:pt x="19" y="10"/>
                          <a:pt x="33" y="6"/>
                        </a:cubicBezTo>
                        <a:cubicBezTo>
                          <a:pt x="41" y="5"/>
                          <a:pt x="50" y="7"/>
                          <a:pt x="56" y="12"/>
                        </a:cubicBezTo>
                        <a:cubicBezTo>
                          <a:pt x="65" y="20"/>
                          <a:pt x="59" y="36"/>
                          <a:pt x="49" y="40"/>
                        </a:cubicBezTo>
                        <a:cubicBezTo>
                          <a:pt x="40" y="44"/>
                          <a:pt x="42" y="20"/>
                          <a:pt x="43" y="16"/>
                        </a:cubicBezTo>
                        <a:cubicBezTo>
                          <a:pt x="43" y="14"/>
                          <a:pt x="40" y="14"/>
                          <a:pt x="40" y="16"/>
                        </a:cubicBezTo>
                        <a:cubicBezTo>
                          <a:pt x="37" y="23"/>
                          <a:pt x="37" y="30"/>
                          <a:pt x="32" y="37"/>
                        </a:cubicBezTo>
                        <a:cubicBezTo>
                          <a:pt x="30" y="38"/>
                          <a:pt x="29" y="39"/>
                          <a:pt x="28" y="40"/>
                        </a:cubicBezTo>
                        <a:cubicBezTo>
                          <a:pt x="21" y="34"/>
                          <a:pt x="20" y="28"/>
                          <a:pt x="26" y="23"/>
                        </a:cubicBezTo>
                        <a:cubicBezTo>
                          <a:pt x="30" y="18"/>
                          <a:pt x="36" y="18"/>
                          <a:pt x="42" y="18"/>
                        </a:cubicBezTo>
                        <a:cubicBezTo>
                          <a:pt x="44" y="19"/>
                          <a:pt x="44" y="16"/>
                          <a:pt x="42" y="1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1" name="Freeform 225"/>
                  <p:cNvSpPr/>
                  <p:nvPr/>
                </p:nvSpPr>
                <p:spPr bwMode="auto">
                  <a:xfrm>
                    <a:off x="960" y="1515"/>
                    <a:ext cx="35" cy="20"/>
                  </a:xfrm>
                  <a:custGeom>
                    <a:avLst/>
                    <a:gdLst>
                      <a:gd name="T0" fmla="*/ 4 w 52"/>
                      <a:gd name="T1" fmla="*/ 6 h 30"/>
                      <a:gd name="T2" fmla="*/ 31 w 52"/>
                      <a:gd name="T3" fmla="*/ 6 h 30"/>
                      <a:gd name="T4" fmla="*/ 42 w 52"/>
                      <a:gd name="T5" fmla="*/ 5 h 30"/>
                      <a:gd name="T6" fmla="*/ 40 w 52"/>
                      <a:gd name="T7" fmla="*/ 13 h 30"/>
                      <a:gd name="T8" fmla="*/ 32 w 52"/>
                      <a:gd name="T9" fmla="*/ 22 h 30"/>
                      <a:gd name="T10" fmla="*/ 29 w 52"/>
                      <a:gd name="T11" fmla="*/ 25 h 30"/>
                      <a:gd name="T12" fmla="*/ 19 w 52"/>
                      <a:gd name="T13" fmla="*/ 21 h 30"/>
                      <a:gd name="T14" fmla="*/ 2 w 52"/>
                      <a:gd name="T15" fmla="*/ 6 h 30"/>
                      <a:gd name="T16" fmla="*/ 0 w 52"/>
                      <a:gd name="T17" fmla="*/ 7 h 30"/>
                      <a:gd name="T18" fmla="*/ 24 w 52"/>
                      <a:gd name="T19" fmla="*/ 28 h 30"/>
                      <a:gd name="T20" fmla="*/ 32 w 52"/>
                      <a:gd name="T21" fmla="*/ 25 h 30"/>
                      <a:gd name="T22" fmla="*/ 51 w 52"/>
                      <a:gd name="T23" fmla="*/ 6 h 30"/>
                      <a:gd name="T24" fmla="*/ 50 w 52"/>
                      <a:gd name="T25" fmla="*/ 5 h 30"/>
                      <a:gd name="T26" fmla="*/ 3 w 52"/>
                      <a:gd name="T27" fmla="*/ 5 h 30"/>
                      <a:gd name="T28" fmla="*/ 3 w 52"/>
                      <a:gd name="T29" fmla="*/ 7 h 30"/>
                      <a:gd name="T30" fmla="*/ 4 w 52"/>
                      <a:gd name="T31" fmla="*/ 7 h 30"/>
                      <a:gd name="T32" fmla="*/ 4 w 52"/>
                      <a:gd name="T33" fmla="*/ 6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2" h="30">
                        <a:moveTo>
                          <a:pt x="4" y="6"/>
                        </a:moveTo>
                        <a:cubicBezTo>
                          <a:pt x="12" y="9"/>
                          <a:pt x="23" y="7"/>
                          <a:pt x="31" y="6"/>
                        </a:cubicBezTo>
                        <a:cubicBezTo>
                          <a:pt x="35" y="5"/>
                          <a:pt x="39" y="5"/>
                          <a:pt x="42" y="5"/>
                        </a:cubicBezTo>
                        <a:cubicBezTo>
                          <a:pt x="52" y="5"/>
                          <a:pt x="43" y="10"/>
                          <a:pt x="40" y="13"/>
                        </a:cubicBezTo>
                        <a:cubicBezTo>
                          <a:pt x="37" y="16"/>
                          <a:pt x="35" y="19"/>
                          <a:pt x="32" y="22"/>
                        </a:cubicBezTo>
                        <a:cubicBezTo>
                          <a:pt x="31" y="23"/>
                          <a:pt x="30" y="24"/>
                          <a:pt x="29" y="25"/>
                        </a:cubicBezTo>
                        <a:cubicBezTo>
                          <a:pt x="26" y="28"/>
                          <a:pt x="21" y="23"/>
                          <a:pt x="19" y="21"/>
                        </a:cubicBezTo>
                        <a:cubicBezTo>
                          <a:pt x="13" y="17"/>
                          <a:pt x="5" y="13"/>
                          <a:pt x="2" y="6"/>
                        </a:cubicBezTo>
                        <a:cubicBezTo>
                          <a:pt x="2" y="5"/>
                          <a:pt x="0" y="5"/>
                          <a:pt x="0" y="7"/>
                        </a:cubicBezTo>
                        <a:cubicBezTo>
                          <a:pt x="4" y="16"/>
                          <a:pt x="17" y="23"/>
                          <a:pt x="24" y="28"/>
                        </a:cubicBezTo>
                        <a:cubicBezTo>
                          <a:pt x="28" y="30"/>
                          <a:pt x="30" y="27"/>
                          <a:pt x="32" y="25"/>
                        </a:cubicBezTo>
                        <a:cubicBezTo>
                          <a:pt x="38" y="18"/>
                          <a:pt x="44" y="12"/>
                          <a:pt x="51" y="6"/>
                        </a:cubicBezTo>
                        <a:cubicBezTo>
                          <a:pt x="51" y="6"/>
                          <a:pt x="51" y="5"/>
                          <a:pt x="50" y="5"/>
                        </a:cubicBezTo>
                        <a:cubicBezTo>
                          <a:pt x="36" y="0"/>
                          <a:pt x="18" y="5"/>
                          <a:pt x="3" y="5"/>
                        </a:cubicBezTo>
                        <a:cubicBezTo>
                          <a:pt x="2" y="5"/>
                          <a:pt x="2" y="7"/>
                          <a:pt x="3" y="7"/>
                        </a:cubicBezTo>
                        <a:cubicBezTo>
                          <a:pt x="3" y="7"/>
                          <a:pt x="3" y="7"/>
                          <a:pt x="4" y="7"/>
                        </a:cubicBezTo>
                        <a:cubicBezTo>
                          <a:pt x="5" y="8"/>
                          <a:pt x="5" y="6"/>
                          <a:pt x="4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2" name="Freeform 226"/>
                  <p:cNvSpPr/>
                  <p:nvPr/>
                </p:nvSpPr>
                <p:spPr bwMode="auto">
                  <a:xfrm>
                    <a:off x="960" y="1516"/>
                    <a:ext cx="37" cy="27"/>
                  </a:xfrm>
                  <a:custGeom>
                    <a:avLst/>
                    <a:gdLst>
                      <a:gd name="T0" fmla="*/ 3 w 55"/>
                      <a:gd name="T1" fmla="*/ 5 h 40"/>
                      <a:gd name="T2" fmla="*/ 2 w 55"/>
                      <a:gd name="T3" fmla="*/ 4 h 40"/>
                      <a:gd name="T4" fmla="*/ 0 w 55"/>
                      <a:gd name="T5" fmla="*/ 5 h 40"/>
                      <a:gd name="T6" fmla="*/ 2 w 55"/>
                      <a:gd name="T7" fmla="*/ 37 h 40"/>
                      <a:gd name="T8" fmla="*/ 3 w 55"/>
                      <a:gd name="T9" fmla="*/ 38 h 40"/>
                      <a:gd name="T10" fmla="*/ 34 w 55"/>
                      <a:gd name="T11" fmla="*/ 38 h 40"/>
                      <a:gd name="T12" fmla="*/ 51 w 55"/>
                      <a:gd name="T13" fmla="*/ 36 h 40"/>
                      <a:gd name="T14" fmla="*/ 53 w 55"/>
                      <a:gd name="T15" fmla="*/ 23 h 40"/>
                      <a:gd name="T16" fmla="*/ 50 w 55"/>
                      <a:gd name="T17" fmla="*/ 1 h 40"/>
                      <a:gd name="T18" fmla="*/ 48 w 55"/>
                      <a:gd name="T19" fmla="*/ 2 h 40"/>
                      <a:gd name="T20" fmla="*/ 50 w 55"/>
                      <a:gd name="T21" fmla="*/ 13 h 40"/>
                      <a:gd name="T22" fmla="*/ 51 w 55"/>
                      <a:gd name="T23" fmla="*/ 26 h 40"/>
                      <a:gd name="T24" fmla="*/ 47 w 55"/>
                      <a:gd name="T25" fmla="*/ 36 h 40"/>
                      <a:gd name="T26" fmla="*/ 30 w 55"/>
                      <a:gd name="T27" fmla="*/ 36 h 40"/>
                      <a:gd name="T28" fmla="*/ 4 w 55"/>
                      <a:gd name="T29" fmla="*/ 33 h 40"/>
                      <a:gd name="T30" fmla="*/ 3 w 55"/>
                      <a:gd name="T31" fmla="*/ 19 h 40"/>
                      <a:gd name="T32" fmla="*/ 2 w 55"/>
                      <a:gd name="T33" fmla="*/ 6 h 40"/>
                      <a:gd name="T34" fmla="*/ 3 w 55"/>
                      <a:gd name="T35" fmla="*/ 5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55" h="40">
                        <a:moveTo>
                          <a:pt x="3" y="5"/>
                        </a:moveTo>
                        <a:cubicBezTo>
                          <a:pt x="2" y="5"/>
                          <a:pt x="2" y="4"/>
                          <a:pt x="2" y="4"/>
                        </a:cubicBezTo>
                        <a:cubicBezTo>
                          <a:pt x="1" y="4"/>
                          <a:pt x="0" y="4"/>
                          <a:pt x="0" y="5"/>
                        </a:cubicBezTo>
                        <a:cubicBezTo>
                          <a:pt x="0" y="16"/>
                          <a:pt x="2" y="26"/>
                          <a:pt x="2" y="37"/>
                        </a:cubicBezTo>
                        <a:cubicBezTo>
                          <a:pt x="2" y="37"/>
                          <a:pt x="2" y="38"/>
                          <a:pt x="3" y="38"/>
                        </a:cubicBezTo>
                        <a:cubicBezTo>
                          <a:pt x="13" y="37"/>
                          <a:pt x="23" y="37"/>
                          <a:pt x="34" y="38"/>
                        </a:cubicBezTo>
                        <a:cubicBezTo>
                          <a:pt x="38" y="38"/>
                          <a:pt x="47" y="40"/>
                          <a:pt x="51" y="36"/>
                        </a:cubicBezTo>
                        <a:cubicBezTo>
                          <a:pt x="55" y="34"/>
                          <a:pt x="53" y="27"/>
                          <a:pt x="53" y="23"/>
                        </a:cubicBezTo>
                        <a:cubicBezTo>
                          <a:pt x="53" y="17"/>
                          <a:pt x="53" y="6"/>
                          <a:pt x="50" y="1"/>
                        </a:cubicBezTo>
                        <a:cubicBezTo>
                          <a:pt x="49" y="0"/>
                          <a:pt x="48" y="1"/>
                          <a:pt x="48" y="2"/>
                        </a:cubicBezTo>
                        <a:cubicBezTo>
                          <a:pt x="50" y="5"/>
                          <a:pt x="50" y="10"/>
                          <a:pt x="50" y="13"/>
                        </a:cubicBezTo>
                        <a:cubicBezTo>
                          <a:pt x="50" y="17"/>
                          <a:pt x="51" y="22"/>
                          <a:pt x="51" y="26"/>
                        </a:cubicBezTo>
                        <a:cubicBezTo>
                          <a:pt x="51" y="30"/>
                          <a:pt x="52" y="35"/>
                          <a:pt x="47" y="36"/>
                        </a:cubicBezTo>
                        <a:cubicBezTo>
                          <a:pt x="42" y="37"/>
                          <a:pt x="36" y="36"/>
                          <a:pt x="30" y="36"/>
                        </a:cubicBezTo>
                        <a:cubicBezTo>
                          <a:pt x="28" y="35"/>
                          <a:pt x="4" y="36"/>
                          <a:pt x="4" y="33"/>
                        </a:cubicBezTo>
                        <a:cubicBezTo>
                          <a:pt x="4" y="28"/>
                          <a:pt x="4" y="24"/>
                          <a:pt x="3" y="19"/>
                        </a:cubicBezTo>
                        <a:cubicBezTo>
                          <a:pt x="3" y="17"/>
                          <a:pt x="3" y="7"/>
                          <a:pt x="2" y="6"/>
                        </a:cubicBezTo>
                        <a:cubicBezTo>
                          <a:pt x="3" y="7"/>
                          <a:pt x="4" y="5"/>
                          <a:pt x="3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3" name="Freeform 227"/>
                  <p:cNvSpPr/>
                  <p:nvPr/>
                </p:nvSpPr>
                <p:spPr bwMode="auto">
                  <a:xfrm>
                    <a:off x="959" y="1504"/>
                    <a:ext cx="36" cy="17"/>
                  </a:xfrm>
                  <a:custGeom>
                    <a:avLst/>
                    <a:gdLst>
                      <a:gd name="T0" fmla="*/ 3 w 53"/>
                      <a:gd name="T1" fmla="*/ 25 h 26"/>
                      <a:gd name="T2" fmla="*/ 11 w 53"/>
                      <a:gd name="T3" fmla="*/ 17 h 26"/>
                      <a:gd name="T4" fmla="*/ 22 w 53"/>
                      <a:gd name="T5" fmla="*/ 7 h 26"/>
                      <a:gd name="T6" fmla="*/ 34 w 53"/>
                      <a:gd name="T7" fmla="*/ 7 h 26"/>
                      <a:gd name="T8" fmla="*/ 51 w 53"/>
                      <a:gd name="T9" fmla="*/ 22 h 26"/>
                      <a:gd name="T10" fmla="*/ 52 w 53"/>
                      <a:gd name="T11" fmla="*/ 21 h 26"/>
                      <a:gd name="T12" fmla="*/ 39 w 53"/>
                      <a:gd name="T13" fmla="*/ 9 h 26"/>
                      <a:gd name="T14" fmla="*/ 26 w 53"/>
                      <a:gd name="T15" fmla="*/ 0 h 26"/>
                      <a:gd name="T16" fmla="*/ 20 w 53"/>
                      <a:gd name="T17" fmla="*/ 6 h 26"/>
                      <a:gd name="T18" fmla="*/ 12 w 53"/>
                      <a:gd name="T19" fmla="*/ 14 h 26"/>
                      <a:gd name="T20" fmla="*/ 2 w 53"/>
                      <a:gd name="T21" fmla="*/ 24 h 26"/>
                      <a:gd name="T22" fmla="*/ 3 w 53"/>
                      <a:gd name="T23" fmla="*/ 25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53" h="26">
                        <a:moveTo>
                          <a:pt x="3" y="25"/>
                        </a:moveTo>
                        <a:cubicBezTo>
                          <a:pt x="6" y="23"/>
                          <a:pt x="8" y="20"/>
                          <a:pt x="11" y="17"/>
                        </a:cubicBezTo>
                        <a:cubicBezTo>
                          <a:pt x="15" y="14"/>
                          <a:pt x="19" y="11"/>
                          <a:pt x="22" y="7"/>
                        </a:cubicBezTo>
                        <a:cubicBezTo>
                          <a:pt x="26" y="1"/>
                          <a:pt x="29" y="4"/>
                          <a:pt x="34" y="7"/>
                        </a:cubicBezTo>
                        <a:cubicBezTo>
                          <a:pt x="40" y="12"/>
                          <a:pt x="47" y="16"/>
                          <a:pt x="51" y="22"/>
                        </a:cubicBezTo>
                        <a:cubicBezTo>
                          <a:pt x="51" y="23"/>
                          <a:pt x="53" y="22"/>
                          <a:pt x="52" y="21"/>
                        </a:cubicBezTo>
                        <a:cubicBezTo>
                          <a:pt x="49" y="16"/>
                          <a:pt x="44" y="12"/>
                          <a:pt x="39" y="9"/>
                        </a:cubicBezTo>
                        <a:cubicBezTo>
                          <a:pt x="36" y="6"/>
                          <a:pt x="31" y="1"/>
                          <a:pt x="26" y="0"/>
                        </a:cubicBezTo>
                        <a:cubicBezTo>
                          <a:pt x="24" y="0"/>
                          <a:pt x="21" y="4"/>
                          <a:pt x="20" y="6"/>
                        </a:cubicBezTo>
                        <a:cubicBezTo>
                          <a:pt x="18" y="9"/>
                          <a:pt x="15" y="11"/>
                          <a:pt x="12" y="14"/>
                        </a:cubicBezTo>
                        <a:cubicBezTo>
                          <a:pt x="8" y="17"/>
                          <a:pt x="6" y="21"/>
                          <a:pt x="2" y="24"/>
                        </a:cubicBezTo>
                        <a:cubicBezTo>
                          <a:pt x="0" y="24"/>
                          <a:pt x="1" y="26"/>
                          <a:pt x="3" y="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4" name="Freeform 228"/>
                  <p:cNvSpPr/>
                  <p:nvPr/>
                </p:nvSpPr>
                <p:spPr bwMode="auto">
                  <a:xfrm>
                    <a:off x="911" y="1456"/>
                    <a:ext cx="8" cy="58"/>
                  </a:xfrm>
                  <a:custGeom>
                    <a:avLst/>
                    <a:gdLst>
                      <a:gd name="T0" fmla="*/ 3 w 13"/>
                      <a:gd name="T1" fmla="*/ 2 h 87"/>
                      <a:gd name="T2" fmla="*/ 2 w 13"/>
                      <a:gd name="T3" fmla="*/ 40 h 87"/>
                      <a:gd name="T4" fmla="*/ 4 w 13"/>
                      <a:gd name="T5" fmla="*/ 82 h 87"/>
                      <a:gd name="T6" fmla="*/ 6 w 13"/>
                      <a:gd name="T7" fmla="*/ 83 h 87"/>
                      <a:gd name="T8" fmla="*/ 11 w 13"/>
                      <a:gd name="T9" fmla="*/ 76 h 87"/>
                      <a:gd name="T10" fmla="*/ 8 w 13"/>
                      <a:gd name="T11" fmla="*/ 32 h 87"/>
                      <a:gd name="T12" fmla="*/ 2 w 13"/>
                      <a:gd name="T13" fmla="*/ 2 h 87"/>
                      <a:gd name="T14" fmla="*/ 1 w 13"/>
                      <a:gd name="T15" fmla="*/ 4 h 87"/>
                      <a:gd name="T16" fmla="*/ 3 w 13"/>
                      <a:gd name="T17" fmla="*/ 6 h 87"/>
                      <a:gd name="T18" fmla="*/ 5 w 13"/>
                      <a:gd name="T19" fmla="*/ 4 h 87"/>
                      <a:gd name="T20" fmla="*/ 6 w 13"/>
                      <a:gd name="T21" fmla="*/ 32 h 87"/>
                      <a:gd name="T22" fmla="*/ 8 w 13"/>
                      <a:gd name="T23" fmla="*/ 59 h 87"/>
                      <a:gd name="T24" fmla="*/ 8 w 13"/>
                      <a:gd name="T25" fmla="*/ 71 h 87"/>
                      <a:gd name="T26" fmla="*/ 8 w 13"/>
                      <a:gd name="T27" fmla="*/ 69 h 87"/>
                      <a:gd name="T28" fmla="*/ 7 w 13"/>
                      <a:gd name="T29" fmla="*/ 39 h 87"/>
                      <a:gd name="T30" fmla="*/ 4 w 13"/>
                      <a:gd name="T31" fmla="*/ 38 h 87"/>
                      <a:gd name="T32" fmla="*/ 3 w 13"/>
                      <a:gd name="T33" fmla="*/ 63 h 87"/>
                      <a:gd name="T34" fmla="*/ 6 w 13"/>
                      <a:gd name="T35" fmla="*/ 63 h 87"/>
                      <a:gd name="T36" fmla="*/ 6 w 13"/>
                      <a:gd name="T37" fmla="*/ 51 h 87"/>
                      <a:gd name="T38" fmla="*/ 5 w 13"/>
                      <a:gd name="T39" fmla="*/ 49 h 87"/>
                      <a:gd name="T40" fmla="*/ 5 w 13"/>
                      <a:gd name="T41" fmla="*/ 81 h 87"/>
                      <a:gd name="T42" fmla="*/ 8 w 13"/>
                      <a:gd name="T43" fmla="*/ 81 h 87"/>
                      <a:gd name="T44" fmla="*/ 10 w 13"/>
                      <a:gd name="T45" fmla="*/ 52 h 87"/>
                      <a:gd name="T46" fmla="*/ 8 w 13"/>
                      <a:gd name="T47" fmla="*/ 2 h 87"/>
                      <a:gd name="T48" fmla="*/ 6 w 13"/>
                      <a:gd name="T49" fmla="*/ 1 h 87"/>
                      <a:gd name="T50" fmla="*/ 3 w 13"/>
                      <a:gd name="T51" fmla="*/ 1 h 87"/>
                      <a:gd name="T52" fmla="*/ 1 w 13"/>
                      <a:gd name="T53" fmla="*/ 3 h 87"/>
                      <a:gd name="T54" fmla="*/ 7 w 13"/>
                      <a:gd name="T55" fmla="*/ 56 h 87"/>
                      <a:gd name="T56" fmla="*/ 8 w 13"/>
                      <a:gd name="T57" fmla="*/ 76 h 87"/>
                      <a:gd name="T58" fmla="*/ 6 w 13"/>
                      <a:gd name="T59" fmla="*/ 67 h 87"/>
                      <a:gd name="T60" fmla="*/ 6 w 13"/>
                      <a:gd name="T61" fmla="*/ 58 h 87"/>
                      <a:gd name="T62" fmla="*/ 5 w 13"/>
                      <a:gd name="T63" fmla="*/ 3 h 87"/>
                      <a:gd name="T64" fmla="*/ 3 w 13"/>
                      <a:gd name="T65" fmla="*/ 2 h 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3" h="87">
                        <a:moveTo>
                          <a:pt x="3" y="2"/>
                        </a:moveTo>
                        <a:cubicBezTo>
                          <a:pt x="1" y="14"/>
                          <a:pt x="2" y="28"/>
                          <a:pt x="2" y="40"/>
                        </a:cubicBezTo>
                        <a:cubicBezTo>
                          <a:pt x="3" y="54"/>
                          <a:pt x="2" y="69"/>
                          <a:pt x="4" y="82"/>
                        </a:cubicBezTo>
                        <a:cubicBezTo>
                          <a:pt x="4" y="83"/>
                          <a:pt x="5" y="83"/>
                          <a:pt x="6" y="83"/>
                        </a:cubicBezTo>
                        <a:cubicBezTo>
                          <a:pt x="10" y="82"/>
                          <a:pt x="11" y="80"/>
                          <a:pt x="11" y="76"/>
                        </a:cubicBezTo>
                        <a:cubicBezTo>
                          <a:pt x="11" y="61"/>
                          <a:pt x="9" y="46"/>
                          <a:pt x="8" y="32"/>
                        </a:cubicBezTo>
                        <a:cubicBezTo>
                          <a:pt x="7" y="26"/>
                          <a:pt x="10" y="3"/>
                          <a:pt x="2" y="2"/>
                        </a:cubicBezTo>
                        <a:cubicBezTo>
                          <a:pt x="1" y="1"/>
                          <a:pt x="0" y="3"/>
                          <a:pt x="1" y="4"/>
                        </a:cubicBezTo>
                        <a:cubicBezTo>
                          <a:pt x="1" y="5"/>
                          <a:pt x="2" y="5"/>
                          <a:pt x="3" y="6"/>
                        </a:cubicBezTo>
                        <a:cubicBezTo>
                          <a:pt x="4" y="7"/>
                          <a:pt x="6" y="6"/>
                          <a:pt x="5" y="4"/>
                        </a:cubicBezTo>
                        <a:cubicBezTo>
                          <a:pt x="9" y="10"/>
                          <a:pt x="6" y="25"/>
                          <a:pt x="6" y="32"/>
                        </a:cubicBezTo>
                        <a:cubicBezTo>
                          <a:pt x="6" y="41"/>
                          <a:pt x="7" y="50"/>
                          <a:pt x="8" y="59"/>
                        </a:cubicBezTo>
                        <a:cubicBezTo>
                          <a:pt x="8" y="63"/>
                          <a:pt x="8" y="67"/>
                          <a:pt x="8" y="71"/>
                        </a:cubicBezTo>
                        <a:cubicBezTo>
                          <a:pt x="8" y="87"/>
                          <a:pt x="8" y="71"/>
                          <a:pt x="8" y="69"/>
                        </a:cubicBezTo>
                        <a:cubicBezTo>
                          <a:pt x="8" y="59"/>
                          <a:pt x="7" y="49"/>
                          <a:pt x="7" y="39"/>
                        </a:cubicBezTo>
                        <a:cubicBezTo>
                          <a:pt x="7" y="37"/>
                          <a:pt x="4" y="37"/>
                          <a:pt x="4" y="38"/>
                        </a:cubicBezTo>
                        <a:cubicBezTo>
                          <a:pt x="2" y="46"/>
                          <a:pt x="3" y="55"/>
                          <a:pt x="3" y="63"/>
                        </a:cubicBezTo>
                        <a:cubicBezTo>
                          <a:pt x="3" y="65"/>
                          <a:pt x="6" y="65"/>
                          <a:pt x="6" y="63"/>
                        </a:cubicBezTo>
                        <a:cubicBezTo>
                          <a:pt x="6" y="59"/>
                          <a:pt x="6" y="55"/>
                          <a:pt x="6" y="51"/>
                        </a:cubicBezTo>
                        <a:cubicBezTo>
                          <a:pt x="6" y="49"/>
                          <a:pt x="4" y="37"/>
                          <a:pt x="5" y="49"/>
                        </a:cubicBezTo>
                        <a:cubicBezTo>
                          <a:pt x="5" y="59"/>
                          <a:pt x="4" y="70"/>
                          <a:pt x="5" y="81"/>
                        </a:cubicBezTo>
                        <a:cubicBezTo>
                          <a:pt x="5" y="82"/>
                          <a:pt x="7" y="83"/>
                          <a:pt x="8" y="81"/>
                        </a:cubicBezTo>
                        <a:cubicBezTo>
                          <a:pt x="13" y="73"/>
                          <a:pt x="11" y="62"/>
                          <a:pt x="10" y="52"/>
                        </a:cubicBezTo>
                        <a:cubicBezTo>
                          <a:pt x="8" y="36"/>
                          <a:pt x="11" y="18"/>
                          <a:pt x="8" y="2"/>
                        </a:cubicBezTo>
                        <a:cubicBezTo>
                          <a:pt x="8" y="1"/>
                          <a:pt x="7" y="1"/>
                          <a:pt x="6" y="1"/>
                        </a:cubicBezTo>
                        <a:cubicBezTo>
                          <a:pt x="5" y="1"/>
                          <a:pt x="4" y="1"/>
                          <a:pt x="3" y="1"/>
                        </a:cubicBezTo>
                        <a:cubicBezTo>
                          <a:pt x="2" y="1"/>
                          <a:pt x="1" y="2"/>
                          <a:pt x="1" y="3"/>
                        </a:cubicBezTo>
                        <a:cubicBezTo>
                          <a:pt x="4" y="20"/>
                          <a:pt x="6" y="38"/>
                          <a:pt x="7" y="56"/>
                        </a:cubicBezTo>
                        <a:cubicBezTo>
                          <a:pt x="8" y="62"/>
                          <a:pt x="7" y="69"/>
                          <a:pt x="8" y="76"/>
                        </a:cubicBezTo>
                        <a:cubicBezTo>
                          <a:pt x="5" y="74"/>
                          <a:pt x="5" y="71"/>
                          <a:pt x="6" y="67"/>
                        </a:cubicBezTo>
                        <a:cubicBezTo>
                          <a:pt x="6" y="64"/>
                          <a:pt x="6" y="61"/>
                          <a:pt x="6" y="58"/>
                        </a:cubicBezTo>
                        <a:cubicBezTo>
                          <a:pt x="6" y="39"/>
                          <a:pt x="3" y="21"/>
                          <a:pt x="5" y="3"/>
                        </a:cubicBezTo>
                        <a:cubicBezTo>
                          <a:pt x="6" y="1"/>
                          <a:pt x="3" y="0"/>
                          <a:pt x="3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5" name="Freeform 229"/>
                  <p:cNvSpPr/>
                  <p:nvPr/>
                </p:nvSpPr>
                <p:spPr bwMode="auto">
                  <a:xfrm>
                    <a:off x="913" y="1457"/>
                    <a:ext cx="31" cy="8"/>
                  </a:xfrm>
                  <a:custGeom>
                    <a:avLst/>
                    <a:gdLst>
                      <a:gd name="T0" fmla="*/ 1 w 47"/>
                      <a:gd name="T1" fmla="*/ 7 h 12"/>
                      <a:gd name="T2" fmla="*/ 15 w 47"/>
                      <a:gd name="T3" fmla="*/ 7 h 12"/>
                      <a:gd name="T4" fmla="*/ 30 w 47"/>
                      <a:gd name="T5" fmla="*/ 11 h 12"/>
                      <a:gd name="T6" fmla="*/ 46 w 47"/>
                      <a:gd name="T7" fmla="*/ 3 h 12"/>
                      <a:gd name="T8" fmla="*/ 44 w 47"/>
                      <a:gd name="T9" fmla="*/ 2 h 12"/>
                      <a:gd name="T10" fmla="*/ 18 w 47"/>
                      <a:gd name="T11" fmla="*/ 5 h 12"/>
                      <a:gd name="T12" fmla="*/ 2 w 47"/>
                      <a:gd name="T13" fmla="*/ 4 h 12"/>
                      <a:gd name="T14" fmla="*/ 1 w 47"/>
                      <a:gd name="T15" fmla="*/ 7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7" h="12">
                        <a:moveTo>
                          <a:pt x="1" y="7"/>
                        </a:moveTo>
                        <a:cubicBezTo>
                          <a:pt x="6" y="8"/>
                          <a:pt x="10" y="6"/>
                          <a:pt x="15" y="7"/>
                        </a:cubicBezTo>
                        <a:cubicBezTo>
                          <a:pt x="20" y="8"/>
                          <a:pt x="24" y="11"/>
                          <a:pt x="30" y="11"/>
                        </a:cubicBezTo>
                        <a:cubicBezTo>
                          <a:pt x="36" y="11"/>
                          <a:pt x="44" y="9"/>
                          <a:pt x="46" y="3"/>
                        </a:cubicBezTo>
                        <a:cubicBezTo>
                          <a:pt x="47" y="1"/>
                          <a:pt x="44" y="0"/>
                          <a:pt x="44" y="2"/>
                        </a:cubicBezTo>
                        <a:cubicBezTo>
                          <a:pt x="40" y="12"/>
                          <a:pt x="25" y="8"/>
                          <a:pt x="18" y="5"/>
                        </a:cubicBezTo>
                        <a:cubicBezTo>
                          <a:pt x="12" y="3"/>
                          <a:pt x="8" y="6"/>
                          <a:pt x="2" y="4"/>
                        </a:cubicBezTo>
                        <a:cubicBezTo>
                          <a:pt x="0" y="4"/>
                          <a:pt x="0" y="6"/>
                          <a:pt x="1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6" name="Freeform 230"/>
                  <p:cNvSpPr/>
                  <p:nvPr/>
                </p:nvSpPr>
                <p:spPr bwMode="auto">
                  <a:xfrm>
                    <a:off x="912" y="1474"/>
                    <a:ext cx="32" cy="8"/>
                  </a:xfrm>
                  <a:custGeom>
                    <a:avLst/>
                    <a:gdLst>
                      <a:gd name="T0" fmla="*/ 3 w 48"/>
                      <a:gd name="T1" fmla="*/ 10 h 11"/>
                      <a:gd name="T2" fmla="*/ 34 w 48"/>
                      <a:gd name="T3" fmla="*/ 10 h 11"/>
                      <a:gd name="T4" fmla="*/ 47 w 48"/>
                      <a:gd name="T5" fmla="*/ 2 h 11"/>
                      <a:gd name="T6" fmla="*/ 44 w 48"/>
                      <a:gd name="T7" fmla="*/ 2 h 11"/>
                      <a:gd name="T8" fmla="*/ 19 w 48"/>
                      <a:gd name="T9" fmla="*/ 5 h 11"/>
                      <a:gd name="T10" fmla="*/ 2 w 48"/>
                      <a:gd name="T11" fmla="*/ 8 h 11"/>
                      <a:gd name="T12" fmla="*/ 3 w 48"/>
                      <a:gd name="T13" fmla="*/ 1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8" h="11">
                        <a:moveTo>
                          <a:pt x="3" y="10"/>
                        </a:moveTo>
                        <a:cubicBezTo>
                          <a:pt x="14" y="3"/>
                          <a:pt x="23" y="11"/>
                          <a:pt x="34" y="10"/>
                        </a:cubicBezTo>
                        <a:cubicBezTo>
                          <a:pt x="39" y="9"/>
                          <a:pt x="45" y="8"/>
                          <a:pt x="47" y="2"/>
                        </a:cubicBezTo>
                        <a:cubicBezTo>
                          <a:pt x="48" y="1"/>
                          <a:pt x="45" y="0"/>
                          <a:pt x="44" y="2"/>
                        </a:cubicBezTo>
                        <a:cubicBezTo>
                          <a:pt x="42" y="10"/>
                          <a:pt x="25" y="7"/>
                          <a:pt x="19" y="5"/>
                        </a:cubicBezTo>
                        <a:cubicBezTo>
                          <a:pt x="13" y="4"/>
                          <a:pt x="8" y="4"/>
                          <a:pt x="2" y="8"/>
                        </a:cubicBezTo>
                        <a:cubicBezTo>
                          <a:pt x="0" y="9"/>
                          <a:pt x="2" y="11"/>
                          <a:pt x="3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7" name="Freeform 231"/>
                  <p:cNvSpPr/>
                  <p:nvPr/>
                </p:nvSpPr>
                <p:spPr bwMode="auto">
                  <a:xfrm>
                    <a:off x="941" y="1458"/>
                    <a:ext cx="3" cy="20"/>
                  </a:xfrm>
                  <a:custGeom>
                    <a:avLst/>
                    <a:gdLst>
                      <a:gd name="T0" fmla="*/ 1 w 5"/>
                      <a:gd name="T1" fmla="*/ 2 h 30"/>
                      <a:gd name="T2" fmla="*/ 1 w 5"/>
                      <a:gd name="T3" fmla="*/ 14 h 30"/>
                      <a:gd name="T4" fmla="*/ 1 w 5"/>
                      <a:gd name="T5" fmla="*/ 28 h 30"/>
                      <a:gd name="T6" fmla="*/ 4 w 5"/>
                      <a:gd name="T7" fmla="*/ 28 h 30"/>
                      <a:gd name="T8" fmla="*/ 4 w 5"/>
                      <a:gd name="T9" fmla="*/ 15 h 30"/>
                      <a:gd name="T10" fmla="*/ 4 w 5"/>
                      <a:gd name="T11" fmla="*/ 3 h 30"/>
                      <a:gd name="T12" fmla="*/ 1 w 5"/>
                      <a:gd name="T13" fmla="*/ 2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" h="30">
                        <a:moveTo>
                          <a:pt x="1" y="2"/>
                        </a:moveTo>
                        <a:cubicBezTo>
                          <a:pt x="0" y="6"/>
                          <a:pt x="0" y="10"/>
                          <a:pt x="1" y="14"/>
                        </a:cubicBezTo>
                        <a:cubicBezTo>
                          <a:pt x="1" y="19"/>
                          <a:pt x="1" y="23"/>
                          <a:pt x="1" y="28"/>
                        </a:cubicBezTo>
                        <a:cubicBezTo>
                          <a:pt x="1" y="30"/>
                          <a:pt x="4" y="30"/>
                          <a:pt x="4" y="28"/>
                        </a:cubicBezTo>
                        <a:cubicBezTo>
                          <a:pt x="4" y="24"/>
                          <a:pt x="4" y="19"/>
                          <a:pt x="4" y="15"/>
                        </a:cubicBezTo>
                        <a:cubicBezTo>
                          <a:pt x="3" y="11"/>
                          <a:pt x="3" y="7"/>
                          <a:pt x="4" y="3"/>
                        </a:cubicBezTo>
                        <a:cubicBezTo>
                          <a:pt x="5" y="1"/>
                          <a:pt x="2" y="0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8" name="Freeform 232"/>
                  <p:cNvSpPr/>
                  <p:nvPr/>
                </p:nvSpPr>
                <p:spPr bwMode="auto">
                  <a:xfrm>
                    <a:off x="914" y="1460"/>
                    <a:ext cx="8" cy="4"/>
                  </a:xfrm>
                  <a:custGeom>
                    <a:avLst/>
                    <a:gdLst>
                      <a:gd name="T0" fmla="*/ 2 w 12"/>
                      <a:gd name="T1" fmla="*/ 6 h 7"/>
                      <a:gd name="T2" fmla="*/ 5 w 12"/>
                      <a:gd name="T3" fmla="*/ 6 h 7"/>
                      <a:gd name="T4" fmla="*/ 10 w 12"/>
                      <a:gd name="T5" fmla="*/ 3 h 7"/>
                      <a:gd name="T6" fmla="*/ 9 w 12"/>
                      <a:gd name="T7" fmla="*/ 1 h 7"/>
                      <a:gd name="T8" fmla="*/ 6 w 12"/>
                      <a:gd name="T9" fmla="*/ 3 h 7"/>
                      <a:gd name="T10" fmla="*/ 4 w 12"/>
                      <a:gd name="T11" fmla="*/ 3 h 7"/>
                      <a:gd name="T12" fmla="*/ 3 w 12"/>
                      <a:gd name="T13" fmla="*/ 4 h 7"/>
                      <a:gd name="T14" fmla="*/ 2 w 12"/>
                      <a:gd name="T15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" h="7">
                        <a:moveTo>
                          <a:pt x="2" y="6"/>
                        </a:moveTo>
                        <a:cubicBezTo>
                          <a:pt x="3" y="7"/>
                          <a:pt x="4" y="6"/>
                          <a:pt x="5" y="6"/>
                        </a:cubicBezTo>
                        <a:cubicBezTo>
                          <a:pt x="7" y="5"/>
                          <a:pt x="9" y="4"/>
                          <a:pt x="10" y="3"/>
                        </a:cubicBezTo>
                        <a:cubicBezTo>
                          <a:pt x="12" y="3"/>
                          <a:pt x="11" y="0"/>
                          <a:pt x="9" y="1"/>
                        </a:cubicBezTo>
                        <a:cubicBezTo>
                          <a:pt x="8" y="1"/>
                          <a:pt x="7" y="2"/>
                          <a:pt x="6" y="3"/>
                        </a:cubicBezTo>
                        <a:cubicBezTo>
                          <a:pt x="5" y="3"/>
                          <a:pt x="4" y="3"/>
                          <a:pt x="4" y="3"/>
                        </a:cubicBezTo>
                        <a:cubicBezTo>
                          <a:pt x="3" y="3"/>
                          <a:pt x="3" y="3"/>
                          <a:pt x="3" y="4"/>
                        </a:cubicBezTo>
                        <a:cubicBezTo>
                          <a:pt x="2" y="3"/>
                          <a:pt x="0" y="5"/>
                          <a:pt x="2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9" name="Freeform 233"/>
                  <p:cNvSpPr/>
                  <p:nvPr/>
                </p:nvSpPr>
                <p:spPr bwMode="auto">
                  <a:xfrm>
                    <a:off x="913" y="1462"/>
                    <a:ext cx="10" cy="6"/>
                  </a:xfrm>
                  <a:custGeom>
                    <a:avLst/>
                    <a:gdLst>
                      <a:gd name="T0" fmla="*/ 3 w 14"/>
                      <a:gd name="T1" fmla="*/ 9 h 9"/>
                      <a:gd name="T2" fmla="*/ 12 w 14"/>
                      <a:gd name="T3" fmla="*/ 3 h 9"/>
                      <a:gd name="T4" fmla="*/ 11 w 14"/>
                      <a:gd name="T5" fmla="*/ 1 h 9"/>
                      <a:gd name="T6" fmla="*/ 1 w 14"/>
                      <a:gd name="T7" fmla="*/ 6 h 9"/>
                      <a:gd name="T8" fmla="*/ 3 w 14"/>
                      <a:gd name="T9" fmla="*/ 9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9">
                        <a:moveTo>
                          <a:pt x="3" y="9"/>
                        </a:moveTo>
                        <a:cubicBezTo>
                          <a:pt x="6" y="7"/>
                          <a:pt x="9" y="5"/>
                          <a:pt x="12" y="3"/>
                        </a:cubicBezTo>
                        <a:cubicBezTo>
                          <a:pt x="14" y="2"/>
                          <a:pt x="12" y="0"/>
                          <a:pt x="11" y="1"/>
                        </a:cubicBezTo>
                        <a:cubicBezTo>
                          <a:pt x="7" y="2"/>
                          <a:pt x="4" y="4"/>
                          <a:pt x="1" y="6"/>
                        </a:cubicBezTo>
                        <a:cubicBezTo>
                          <a:pt x="0" y="7"/>
                          <a:pt x="1" y="9"/>
                          <a:pt x="3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0" name="Freeform 234"/>
                  <p:cNvSpPr/>
                  <p:nvPr/>
                </p:nvSpPr>
                <p:spPr bwMode="auto">
                  <a:xfrm>
                    <a:off x="914" y="1463"/>
                    <a:ext cx="10" cy="5"/>
                  </a:xfrm>
                  <a:custGeom>
                    <a:avLst/>
                    <a:gdLst>
                      <a:gd name="T0" fmla="*/ 3 w 15"/>
                      <a:gd name="T1" fmla="*/ 8 h 8"/>
                      <a:gd name="T2" fmla="*/ 13 w 15"/>
                      <a:gd name="T3" fmla="*/ 4 h 8"/>
                      <a:gd name="T4" fmla="*/ 12 w 15"/>
                      <a:gd name="T5" fmla="*/ 1 h 8"/>
                      <a:gd name="T6" fmla="*/ 2 w 15"/>
                      <a:gd name="T7" fmla="*/ 5 h 8"/>
                      <a:gd name="T8" fmla="*/ 3 w 15"/>
                      <a:gd name="T9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" h="8">
                        <a:moveTo>
                          <a:pt x="3" y="8"/>
                        </a:moveTo>
                        <a:cubicBezTo>
                          <a:pt x="6" y="7"/>
                          <a:pt x="10" y="5"/>
                          <a:pt x="13" y="4"/>
                        </a:cubicBezTo>
                        <a:cubicBezTo>
                          <a:pt x="15" y="3"/>
                          <a:pt x="14" y="0"/>
                          <a:pt x="12" y="1"/>
                        </a:cubicBezTo>
                        <a:cubicBezTo>
                          <a:pt x="9" y="2"/>
                          <a:pt x="5" y="4"/>
                          <a:pt x="2" y="5"/>
                        </a:cubicBezTo>
                        <a:cubicBezTo>
                          <a:pt x="0" y="6"/>
                          <a:pt x="1" y="8"/>
                          <a:pt x="3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1" name="Freeform 235"/>
                  <p:cNvSpPr/>
                  <p:nvPr/>
                </p:nvSpPr>
                <p:spPr bwMode="auto">
                  <a:xfrm>
                    <a:off x="913" y="1464"/>
                    <a:ext cx="14" cy="9"/>
                  </a:xfrm>
                  <a:custGeom>
                    <a:avLst/>
                    <a:gdLst>
                      <a:gd name="T0" fmla="*/ 3 w 21"/>
                      <a:gd name="T1" fmla="*/ 13 h 14"/>
                      <a:gd name="T2" fmla="*/ 19 w 21"/>
                      <a:gd name="T3" fmla="*/ 3 h 14"/>
                      <a:gd name="T4" fmla="*/ 18 w 21"/>
                      <a:gd name="T5" fmla="*/ 1 h 14"/>
                      <a:gd name="T6" fmla="*/ 2 w 21"/>
                      <a:gd name="T7" fmla="*/ 10 h 14"/>
                      <a:gd name="T8" fmla="*/ 3 w 21"/>
                      <a:gd name="T9" fmla="*/ 13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14">
                        <a:moveTo>
                          <a:pt x="3" y="13"/>
                        </a:moveTo>
                        <a:cubicBezTo>
                          <a:pt x="8" y="9"/>
                          <a:pt x="14" y="6"/>
                          <a:pt x="19" y="3"/>
                        </a:cubicBezTo>
                        <a:cubicBezTo>
                          <a:pt x="21" y="2"/>
                          <a:pt x="19" y="0"/>
                          <a:pt x="18" y="1"/>
                        </a:cubicBezTo>
                        <a:cubicBezTo>
                          <a:pt x="12" y="4"/>
                          <a:pt x="7" y="7"/>
                          <a:pt x="2" y="10"/>
                        </a:cubicBezTo>
                        <a:cubicBezTo>
                          <a:pt x="0" y="11"/>
                          <a:pt x="2" y="14"/>
                          <a:pt x="3" y="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2" name="Freeform 236"/>
                  <p:cNvSpPr/>
                  <p:nvPr/>
                </p:nvSpPr>
                <p:spPr bwMode="auto">
                  <a:xfrm>
                    <a:off x="914" y="1464"/>
                    <a:ext cx="15" cy="10"/>
                  </a:xfrm>
                  <a:custGeom>
                    <a:avLst/>
                    <a:gdLst>
                      <a:gd name="T0" fmla="*/ 3 w 23"/>
                      <a:gd name="T1" fmla="*/ 14 h 15"/>
                      <a:gd name="T2" fmla="*/ 22 w 23"/>
                      <a:gd name="T3" fmla="*/ 4 h 15"/>
                      <a:gd name="T4" fmla="*/ 20 w 23"/>
                      <a:gd name="T5" fmla="*/ 1 h 15"/>
                      <a:gd name="T6" fmla="*/ 2 w 23"/>
                      <a:gd name="T7" fmla="*/ 12 h 15"/>
                      <a:gd name="T8" fmla="*/ 3 w 23"/>
                      <a:gd name="T9" fmla="*/ 14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3" h="15">
                        <a:moveTo>
                          <a:pt x="3" y="14"/>
                        </a:moveTo>
                        <a:cubicBezTo>
                          <a:pt x="10" y="12"/>
                          <a:pt x="16" y="7"/>
                          <a:pt x="22" y="4"/>
                        </a:cubicBezTo>
                        <a:cubicBezTo>
                          <a:pt x="23" y="3"/>
                          <a:pt x="22" y="0"/>
                          <a:pt x="20" y="1"/>
                        </a:cubicBezTo>
                        <a:cubicBezTo>
                          <a:pt x="14" y="5"/>
                          <a:pt x="8" y="9"/>
                          <a:pt x="2" y="12"/>
                        </a:cubicBezTo>
                        <a:cubicBezTo>
                          <a:pt x="0" y="13"/>
                          <a:pt x="2" y="15"/>
                          <a:pt x="3" y="1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3" name="Freeform 237"/>
                  <p:cNvSpPr/>
                  <p:nvPr/>
                </p:nvSpPr>
                <p:spPr bwMode="auto">
                  <a:xfrm>
                    <a:off x="915" y="1464"/>
                    <a:ext cx="19" cy="12"/>
                  </a:xfrm>
                  <a:custGeom>
                    <a:avLst/>
                    <a:gdLst>
                      <a:gd name="T0" fmla="*/ 3 w 28"/>
                      <a:gd name="T1" fmla="*/ 16 h 17"/>
                      <a:gd name="T2" fmla="*/ 26 w 28"/>
                      <a:gd name="T3" fmla="*/ 3 h 17"/>
                      <a:gd name="T4" fmla="*/ 24 w 28"/>
                      <a:gd name="T5" fmla="*/ 1 h 17"/>
                      <a:gd name="T6" fmla="*/ 2 w 28"/>
                      <a:gd name="T7" fmla="*/ 14 h 17"/>
                      <a:gd name="T8" fmla="*/ 3 w 28"/>
                      <a:gd name="T9" fmla="*/ 1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" h="17">
                        <a:moveTo>
                          <a:pt x="3" y="16"/>
                        </a:moveTo>
                        <a:cubicBezTo>
                          <a:pt x="11" y="12"/>
                          <a:pt x="18" y="7"/>
                          <a:pt x="26" y="3"/>
                        </a:cubicBezTo>
                        <a:cubicBezTo>
                          <a:pt x="28" y="2"/>
                          <a:pt x="26" y="0"/>
                          <a:pt x="24" y="1"/>
                        </a:cubicBezTo>
                        <a:cubicBezTo>
                          <a:pt x="16" y="4"/>
                          <a:pt x="10" y="10"/>
                          <a:pt x="2" y="14"/>
                        </a:cubicBezTo>
                        <a:cubicBezTo>
                          <a:pt x="0" y="15"/>
                          <a:pt x="2" y="17"/>
                          <a:pt x="3" y="1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4" name="Freeform 238"/>
                  <p:cNvSpPr/>
                  <p:nvPr/>
                </p:nvSpPr>
                <p:spPr bwMode="auto">
                  <a:xfrm>
                    <a:off x="915" y="1468"/>
                    <a:ext cx="19" cy="12"/>
                  </a:xfrm>
                  <a:custGeom>
                    <a:avLst/>
                    <a:gdLst>
                      <a:gd name="T0" fmla="*/ 3 w 29"/>
                      <a:gd name="T1" fmla="*/ 18 h 19"/>
                      <a:gd name="T2" fmla="*/ 27 w 29"/>
                      <a:gd name="T3" fmla="*/ 3 h 19"/>
                      <a:gd name="T4" fmla="*/ 26 w 29"/>
                      <a:gd name="T5" fmla="*/ 1 h 19"/>
                      <a:gd name="T6" fmla="*/ 2 w 29"/>
                      <a:gd name="T7" fmla="*/ 15 h 19"/>
                      <a:gd name="T8" fmla="*/ 3 w 29"/>
                      <a:gd name="T9" fmla="*/ 18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9" h="19">
                        <a:moveTo>
                          <a:pt x="3" y="18"/>
                        </a:moveTo>
                        <a:cubicBezTo>
                          <a:pt x="11" y="13"/>
                          <a:pt x="19" y="8"/>
                          <a:pt x="27" y="3"/>
                        </a:cubicBezTo>
                        <a:cubicBezTo>
                          <a:pt x="29" y="2"/>
                          <a:pt x="27" y="0"/>
                          <a:pt x="26" y="1"/>
                        </a:cubicBezTo>
                        <a:cubicBezTo>
                          <a:pt x="18" y="6"/>
                          <a:pt x="10" y="11"/>
                          <a:pt x="2" y="15"/>
                        </a:cubicBezTo>
                        <a:cubicBezTo>
                          <a:pt x="0" y="16"/>
                          <a:pt x="1" y="19"/>
                          <a:pt x="3" y="1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5" name="Freeform 239"/>
                  <p:cNvSpPr/>
                  <p:nvPr/>
                </p:nvSpPr>
                <p:spPr bwMode="auto">
                  <a:xfrm>
                    <a:off x="920" y="1468"/>
                    <a:ext cx="16" cy="11"/>
                  </a:xfrm>
                  <a:custGeom>
                    <a:avLst/>
                    <a:gdLst>
                      <a:gd name="T0" fmla="*/ 3 w 24"/>
                      <a:gd name="T1" fmla="*/ 16 h 17"/>
                      <a:gd name="T2" fmla="*/ 22 w 24"/>
                      <a:gd name="T3" fmla="*/ 3 h 17"/>
                      <a:gd name="T4" fmla="*/ 21 w 24"/>
                      <a:gd name="T5" fmla="*/ 1 h 17"/>
                      <a:gd name="T6" fmla="*/ 2 w 24"/>
                      <a:gd name="T7" fmla="*/ 13 h 17"/>
                      <a:gd name="T8" fmla="*/ 3 w 24"/>
                      <a:gd name="T9" fmla="*/ 1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" h="17">
                        <a:moveTo>
                          <a:pt x="3" y="16"/>
                        </a:moveTo>
                        <a:cubicBezTo>
                          <a:pt x="10" y="12"/>
                          <a:pt x="16" y="8"/>
                          <a:pt x="22" y="3"/>
                        </a:cubicBezTo>
                        <a:cubicBezTo>
                          <a:pt x="24" y="2"/>
                          <a:pt x="23" y="0"/>
                          <a:pt x="21" y="1"/>
                        </a:cubicBezTo>
                        <a:cubicBezTo>
                          <a:pt x="15" y="5"/>
                          <a:pt x="8" y="9"/>
                          <a:pt x="2" y="13"/>
                        </a:cubicBezTo>
                        <a:cubicBezTo>
                          <a:pt x="0" y="14"/>
                          <a:pt x="2" y="17"/>
                          <a:pt x="3" y="1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6" name="Freeform 240"/>
                  <p:cNvSpPr/>
                  <p:nvPr/>
                </p:nvSpPr>
                <p:spPr bwMode="auto">
                  <a:xfrm>
                    <a:off x="922" y="1470"/>
                    <a:ext cx="14" cy="10"/>
                  </a:xfrm>
                  <a:custGeom>
                    <a:avLst/>
                    <a:gdLst>
                      <a:gd name="T0" fmla="*/ 3 w 21"/>
                      <a:gd name="T1" fmla="*/ 14 h 15"/>
                      <a:gd name="T2" fmla="*/ 19 w 21"/>
                      <a:gd name="T3" fmla="*/ 4 h 15"/>
                      <a:gd name="T4" fmla="*/ 18 w 21"/>
                      <a:gd name="T5" fmla="*/ 1 h 15"/>
                      <a:gd name="T6" fmla="*/ 2 w 21"/>
                      <a:gd name="T7" fmla="*/ 12 h 15"/>
                      <a:gd name="T8" fmla="*/ 3 w 21"/>
                      <a:gd name="T9" fmla="*/ 14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15">
                        <a:moveTo>
                          <a:pt x="3" y="14"/>
                        </a:moveTo>
                        <a:cubicBezTo>
                          <a:pt x="8" y="11"/>
                          <a:pt x="14" y="7"/>
                          <a:pt x="19" y="4"/>
                        </a:cubicBezTo>
                        <a:cubicBezTo>
                          <a:pt x="21" y="3"/>
                          <a:pt x="19" y="0"/>
                          <a:pt x="18" y="1"/>
                        </a:cubicBezTo>
                        <a:cubicBezTo>
                          <a:pt x="12" y="4"/>
                          <a:pt x="7" y="8"/>
                          <a:pt x="2" y="12"/>
                        </a:cubicBezTo>
                        <a:cubicBezTo>
                          <a:pt x="0" y="13"/>
                          <a:pt x="2" y="15"/>
                          <a:pt x="3" y="1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7" name="Freeform 241"/>
                  <p:cNvSpPr/>
                  <p:nvPr/>
                </p:nvSpPr>
                <p:spPr bwMode="auto">
                  <a:xfrm>
                    <a:off x="926" y="1472"/>
                    <a:ext cx="11" cy="8"/>
                  </a:xfrm>
                  <a:custGeom>
                    <a:avLst/>
                    <a:gdLst>
                      <a:gd name="T0" fmla="*/ 3 w 17"/>
                      <a:gd name="T1" fmla="*/ 12 h 13"/>
                      <a:gd name="T2" fmla="*/ 15 w 17"/>
                      <a:gd name="T3" fmla="*/ 4 h 13"/>
                      <a:gd name="T4" fmla="*/ 14 w 17"/>
                      <a:gd name="T5" fmla="*/ 1 h 13"/>
                      <a:gd name="T6" fmla="*/ 1 w 17"/>
                      <a:gd name="T7" fmla="*/ 10 h 13"/>
                      <a:gd name="T8" fmla="*/ 3 w 17"/>
                      <a:gd name="T9" fmla="*/ 12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13">
                        <a:moveTo>
                          <a:pt x="3" y="12"/>
                        </a:moveTo>
                        <a:cubicBezTo>
                          <a:pt x="7" y="9"/>
                          <a:pt x="11" y="6"/>
                          <a:pt x="15" y="4"/>
                        </a:cubicBezTo>
                        <a:cubicBezTo>
                          <a:pt x="17" y="3"/>
                          <a:pt x="15" y="0"/>
                          <a:pt x="14" y="1"/>
                        </a:cubicBezTo>
                        <a:cubicBezTo>
                          <a:pt x="9" y="4"/>
                          <a:pt x="5" y="6"/>
                          <a:pt x="1" y="10"/>
                        </a:cubicBezTo>
                        <a:cubicBezTo>
                          <a:pt x="0" y="11"/>
                          <a:pt x="2" y="13"/>
                          <a:pt x="3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8" name="Freeform 242"/>
                  <p:cNvSpPr/>
                  <p:nvPr/>
                </p:nvSpPr>
                <p:spPr bwMode="auto">
                  <a:xfrm>
                    <a:off x="929" y="1472"/>
                    <a:ext cx="11" cy="8"/>
                  </a:xfrm>
                  <a:custGeom>
                    <a:avLst/>
                    <a:gdLst>
                      <a:gd name="T0" fmla="*/ 3 w 17"/>
                      <a:gd name="T1" fmla="*/ 11 h 11"/>
                      <a:gd name="T2" fmla="*/ 15 w 17"/>
                      <a:gd name="T3" fmla="*/ 3 h 11"/>
                      <a:gd name="T4" fmla="*/ 14 w 17"/>
                      <a:gd name="T5" fmla="*/ 1 h 11"/>
                      <a:gd name="T6" fmla="*/ 2 w 17"/>
                      <a:gd name="T7" fmla="*/ 8 h 11"/>
                      <a:gd name="T8" fmla="*/ 3 w 17"/>
                      <a:gd name="T9" fmla="*/ 1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11">
                        <a:moveTo>
                          <a:pt x="3" y="11"/>
                        </a:moveTo>
                        <a:cubicBezTo>
                          <a:pt x="8" y="9"/>
                          <a:pt x="11" y="6"/>
                          <a:pt x="15" y="3"/>
                        </a:cubicBezTo>
                        <a:cubicBezTo>
                          <a:pt x="17" y="2"/>
                          <a:pt x="15" y="0"/>
                          <a:pt x="14" y="1"/>
                        </a:cubicBezTo>
                        <a:cubicBezTo>
                          <a:pt x="10" y="3"/>
                          <a:pt x="6" y="6"/>
                          <a:pt x="2" y="8"/>
                        </a:cubicBezTo>
                        <a:cubicBezTo>
                          <a:pt x="0" y="9"/>
                          <a:pt x="1" y="11"/>
                          <a:pt x="3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9" name="Freeform 243"/>
                  <p:cNvSpPr/>
                  <p:nvPr/>
                </p:nvSpPr>
                <p:spPr bwMode="auto">
                  <a:xfrm>
                    <a:off x="931" y="1472"/>
                    <a:ext cx="10" cy="8"/>
                  </a:xfrm>
                  <a:custGeom>
                    <a:avLst/>
                    <a:gdLst>
                      <a:gd name="T0" fmla="*/ 4 w 14"/>
                      <a:gd name="T1" fmla="*/ 10 h 11"/>
                      <a:gd name="T2" fmla="*/ 13 w 14"/>
                      <a:gd name="T3" fmla="*/ 4 h 11"/>
                      <a:gd name="T4" fmla="*/ 11 w 14"/>
                      <a:gd name="T5" fmla="*/ 1 h 11"/>
                      <a:gd name="T6" fmla="*/ 2 w 14"/>
                      <a:gd name="T7" fmla="*/ 8 h 11"/>
                      <a:gd name="T8" fmla="*/ 4 w 14"/>
                      <a:gd name="T9" fmla="*/ 1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11">
                        <a:moveTo>
                          <a:pt x="4" y="10"/>
                        </a:moveTo>
                        <a:cubicBezTo>
                          <a:pt x="6" y="7"/>
                          <a:pt x="10" y="6"/>
                          <a:pt x="13" y="4"/>
                        </a:cubicBezTo>
                        <a:cubicBezTo>
                          <a:pt x="14" y="3"/>
                          <a:pt x="13" y="0"/>
                          <a:pt x="11" y="1"/>
                        </a:cubicBezTo>
                        <a:cubicBezTo>
                          <a:pt x="8" y="3"/>
                          <a:pt x="4" y="5"/>
                          <a:pt x="2" y="8"/>
                        </a:cubicBezTo>
                        <a:cubicBezTo>
                          <a:pt x="0" y="9"/>
                          <a:pt x="2" y="11"/>
                          <a:pt x="4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0" name="Freeform 244"/>
                  <p:cNvSpPr/>
                  <p:nvPr/>
                </p:nvSpPr>
                <p:spPr bwMode="auto">
                  <a:xfrm>
                    <a:off x="932" y="1474"/>
                    <a:ext cx="11" cy="6"/>
                  </a:xfrm>
                  <a:custGeom>
                    <a:avLst/>
                    <a:gdLst>
                      <a:gd name="T0" fmla="*/ 3 w 16"/>
                      <a:gd name="T1" fmla="*/ 9 h 10"/>
                      <a:gd name="T2" fmla="*/ 15 w 16"/>
                      <a:gd name="T3" fmla="*/ 3 h 10"/>
                      <a:gd name="T4" fmla="*/ 13 w 16"/>
                      <a:gd name="T5" fmla="*/ 1 h 10"/>
                      <a:gd name="T6" fmla="*/ 2 w 16"/>
                      <a:gd name="T7" fmla="*/ 7 h 10"/>
                      <a:gd name="T8" fmla="*/ 3 w 16"/>
                      <a:gd name="T9" fmla="*/ 9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10">
                        <a:moveTo>
                          <a:pt x="3" y="9"/>
                        </a:moveTo>
                        <a:cubicBezTo>
                          <a:pt x="7" y="7"/>
                          <a:pt x="11" y="6"/>
                          <a:pt x="15" y="3"/>
                        </a:cubicBezTo>
                        <a:cubicBezTo>
                          <a:pt x="16" y="2"/>
                          <a:pt x="14" y="0"/>
                          <a:pt x="13" y="1"/>
                        </a:cubicBezTo>
                        <a:cubicBezTo>
                          <a:pt x="9" y="3"/>
                          <a:pt x="6" y="5"/>
                          <a:pt x="2" y="7"/>
                        </a:cubicBezTo>
                        <a:cubicBezTo>
                          <a:pt x="0" y="7"/>
                          <a:pt x="2" y="10"/>
                          <a:pt x="3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1" name="Freeform 245"/>
                  <p:cNvSpPr/>
                  <p:nvPr/>
                </p:nvSpPr>
                <p:spPr bwMode="auto">
                  <a:xfrm>
                    <a:off x="935" y="1476"/>
                    <a:ext cx="5" cy="4"/>
                  </a:xfrm>
                  <a:custGeom>
                    <a:avLst/>
                    <a:gdLst>
                      <a:gd name="T0" fmla="*/ 3 w 8"/>
                      <a:gd name="T1" fmla="*/ 6 h 7"/>
                      <a:gd name="T2" fmla="*/ 7 w 8"/>
                      <a:gd name="T3" fmla="*/ 3 h 7"/>
                      <a:gd name="T4" fmla="*/ 5 w 8"/>
                      <a:gd name="T5" fmla="*/ 1 h 7"/>
                      <a:gd name="T6" fmla="*/ 2 w 8"/>
                      <a:gd name="T7" fmla="*/ 3 h 7"/>
                      <a:gd name="T8" fmla="*/ 3 w 8"/>
                      <a:gd name="T9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7">
                        <a:moveTo>
                          <a:pt x="3" y="6"/>
                        </a:moveTo>
                        <a:cubicBezTo>
                          <a:pt x="5" y="5"/>
                          <a:pt x="6" y="4"/>
                          <a:pt x="7" y="3"/>
                        </a:cubicBezTo>
                        <a:cubicBezTo>
                          <a:pt x="8" y="2"/>
                          <a:pt x="6" y="0"/>
                          <a:pt x="5" y="1"/>
                        </a:cubicBezTo>
                        <a:cubicBezTo>
                          <a:pt x="4" y="2"/>
                          <a:pt x="3" y="3"/>
                          <a:pt x="2" y="3"/>
                        </a:cubicBezTo>
                        <a:cubicBezTo>
                          <a:pt x="0" y="4"/>
                          <a:pt x="2" y="7"/>
                          <a:pt x="3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2" name="Freeform 246"/>
                  <p:cNvSpPr/>
                  <p:nvPr/>
                </p:nvSpPr>
                <p:spPr bwMode="auto">
                  <a:xfrm>
                    <a:off x="935" y="1468"/>
                    <a:ext cx="8" cy="8"/>
                  </a:xfrm>
                  <a:custGeom>
                    <a:avLst/>
                    <a:gdLst>
                      <a:gd name="T0" fmla="*/ 4 w 12"/>
                      <a:gd name="T1" fmla="*/ 10 h 12"/>
                      <a:gd name="T2" fmla="*/ 10 w 12"/>
                      <a:gd name="T3" fmla="*/ 4 h 12"/>
                      <a:gd name="T4" fmla="*/ 9 w 12"/>
                      <a:gd name="T5" fmla="*/ 1 h 12"/>
                      <a:gd name="T6" fmla="*/ 1 w 12"/>
                      <a:gd name="T7" fmla="*/ 9 h 12"/>
                      <a:gd name="T8" fmla="*/ 4 w 12"/>
                      <a:gd name="T9" fmla="*/ 1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2">
                        <a:moveTo>
                          <a:pt x="4" y="10"/>
                        </a:moveTo>
                        <a:cubicBezTo>
                          <a:pt x="6" y="8"/>
                          <a:pt x="8" y="5"/>
                          <a:pt x="10" y="4"/>
                        </a:cubicBezTo>
                        <a:cubicBezTo>
                          <a:pt x="12" y="3"/>
                          <a:pt x="10" y="0"/>
                          <a:pt x="9" y="1"/>
                        </a:cubicBezTo>
                        <a:cubicBezTo>
                          <a:pt x="6" y="3"/>
                          <a:pt x="3" y="6"/>
                          <a:pt x="1" y="9"/>
                        </a:cubicBezTo>
                        <a:cubicBezTo>
                          <a:pt x="0" y="10"/>
                          <a:pt x="3" y="12"/>
                          <a:pt x="4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3" name="Freeform 247"/>
                  <p:cNvSpPr/>
                  <p:nvPr/>
                </p:nvSpPr>
                <p:spPr bwMode="auto">
                  <a:xfrm>
                    <a:off x="933" y="1466"/>
                    <a:ext cx="8" cy="9"/>
                  </a:xfrm>
                  <a:custGeom>
                    <a:avLst/>
                    <a:gdLst>
                      <a:gd name="T0" fmla="*/ 3 w 13"/>
                      <a:gd name="T1" fmla="*/ 12 h 13"/>
                      <a:gd name="T2" fmla="*/ 12 w 13"/>
                      <a:gd name="T3" fmla="*/ 3 h 13"/>
                      <a:gd name="T4" fmla="*/ 9 w 13"/>
                      <a:gd name="T5" fmla="*/ 2 h 13"/>
                      <a:gd name="T6" fmla="*/ 1 w 13"/>
                      <a:gd name="T7" fmla="*/ 10 h 13"/>
                      <a:gd name="T8" fmla="*/ 3 w 13"/>
                      <a:gd name="T9" fmla="*/ 12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13">
                        <a:moveTo>
                          <a:pt x="3" y="12"/>
                        </a:moveTo>
                        <a:cubicBezTo>
                          <a:pt x="6" y="9"/>
                          <a:pt x="10" y="7"/>
                          <a:pt x="12" y="3"/>
                        </a:cubicBezTo>
                        <a:cubicBezTo>
                          <a:pt x="13" y="2"/>
                          <a:pt x="10" y="0"/>
                          <a:pt x="9" y="2"/>
                        </a:cubicBezTo>
                        <a:cubicBezTo>
                          <a:pt x="8" y="5"/>
                          <a:pt x="4" y="7"/>
                          <a:pt x="1" y="10"/>
                        </a:cubicBezTo>
                        <a:cubicBezTo>
                          <a:pt x="0" y="11"/>
                          <a:pt x="2" y="13"/>
                          <a:pt x="3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4" name="Freeform 248"/>
                  <p:cNvSpPr/>
                  <p:nvPr/>
                </p:nvSpPr>
                <p:spPr bwMode="auto">
                  <a:xfrm>
                    <a:off x="930" y="1465"/>
                    <a:ext cx="9" cy="9"/>
                  </a:xfrm>
                  <a:custGeom>
                    <a:avLst/>
                    <a:gdLst>
                      <a:gd name="T0" fmla="*/ 4 w 14"/>
                      <a:gd name="T1" fmla="*/ 12 h 13"/>
                      <a:gd name="T2" fmla="*/ 13 w 14"/>
                      <a:gd name="T3" fmla="*/ 3 h 13"/>
                      <a:gd name="T4" fmla="*/ 11 w 14"/>
                      <a:gd name="T5" fmla="*/ 1 h 13"/>
                      <a:gd name="T6" fmla="*/ 1 w 14"/>
                      <a:gd name="T7" fmla="*/ 11 h 13"/>
                      <a:gd name="T8" fmla="*/ 4 w 14"/>
                      <a:gd name="T9" fmla="*/ 12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13">
                        <a:moveTo>
                          <a:pt x="4" y="12"/>
                        </a:moveTo>
                        <a:cubicBezTo>
                          <a:pt x="6" y="8"/>
                          <a:pt x="10" y="6"/>
                          <a:pt x="13" y="3"/>
                        </a:cubicBezTo>
                        <a:cubicBezTo>
                          <a:pt x="14" y="2"/>
                          <a:pt x="12" y="0"/>
                          <a:pt x="11" y="1"/>
                        </a:cubicBezTo>
                        <a:cubicBezTo>
                          <a:pt x="8" y="4"/>
                          <a:pt x="4" y="7"/>
                          <a:pt x="1" y="11"/>
                        </a:cubicBezTo>
                        <a:cubicBezTo>
                          <a:pt x="0" y="12"/>
                          <a:pt x="3" y="13"/>
                          <a:pt x="4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5" name="Freeform 249"/>
                  <p:cNvSpPr/>
                  <p:nvPr/>
                </p:nvSpPr>
                <p:spPr bwMode="auto">
                  <a:xfrm>
                    <a:off x="931" y="1464"/>
                    <a:ext cx="10" cy="8"/>
                  </a:xfrm>
                  <a:custGeom>
                    <a:avLst/>
                    <a:gdLst>
                      <a:gd name="T0" fmla="*/ 3 w 15"/>
                      <a:gd name="T1" fmla="*/ 12 h 13"/>
                      <a:gd name="T2" fmla="*/ 14 w 15"/>
                      <a:gd name="T3" fmla="*/ 3 h 13"/>
                      <a:gd name="T4" fmla="*/ 12 w 15"/>
                      <a:gd name="T5" fmla="*/ 1 h 13"/>
                      <a:gd name="T6" fmla="*/ 1 w 15"/>
                      <a:gd name="T7" fmla="*/ 11 h 13"/>
                      <a:gd name="T8" fmla="*/ 3 w 15"/>
                      <a:gd name="T9" fmla="*/ 12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" h="13">
                        <a:moveTo>
                          <a:pt x="3" y="12"/>
                        </a:moveTo>
                        <a:cubicBezTo>
                          <a:pt x="6" y="8"/>
                          <a:pt x="11" y="6"/>
                          <a:pt x="14" y="3"/>
                        </a:cubicBezTo>
                        <a:cubicBezTo>
                          <a:pt x="15" y="2"/>
                          <a:pt x="13" y="0"/>
                          <a:pt x="12" y="1"/>
                        </a:cubicBezTo>
                        <a:cubicBezTo>
                          <a:pt x="8" y="5"/>
                          <a:pt x="4" y="7"/>
                          <a:pt x="1" y="11"/>
                        </a:cubicBezTo>
                        <a:cubicBezTo>
                          <a:pt x="0" y="12"/>
                          <a:pt x="2" y="13"/>
                          <a:pt x="3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6" name="Freeform 250"/>
                  <p:cNvSpPr/>
                  <p:nvPr/>
                </p:nvSpPr>
                <p:spPr bwMode="auto">
                  <a:xfrm>
                    <a:off x="934" y="1463"/>
                    <a:ext cx="6" cy="4"/>
                  </a:xfrm>
                  <a:custGeom>
                    <a:avLst/>
                    <a:gdLst>
                      <a:gd name="T0" fmla="*/ 3 w 9"/>
                      <a:gd name="T1" fmla="*/ 5 h 6"/>
                      <a:gd name="T2" fmla="*/ 7 w 9"/>
                      <a:gd name="T3" fmla="*/ 3 h 6"/>
                      <a:gd name="T4" fmla="*/ 7 w 9"/>
                      <a:gd name="T5" fmla="*/ 0 h 6"/>
                      <a:gd name="T6" fmla="*/ 2 w 9"/>
                      <a:gd name="T7" fmla="*/ 3 h 6"/>
                      <a:gd name="T8" fmla="*/ 3 w 9"/>
                      <a:gd name="T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6">
                        <a:moveTo>
                          <a:pt x="3" y="5"/>
                        </a:moveTo>
                        <a:cubicBezTo>
                          <a:pt x="5" y="4"/>
                          <a:pt x="6" y="4"/>
                          <a:pt x="7" y="3"/>
                        </a:cubicBezTo>
                        <a:cubicBezTo>
                          <a:pt x="9" y="3"/>
                          <a:pt x="8" y="0"/>
                          <a:pt x="7" y="0"/>
                        </a:cubicBezTo>
                        <a:cubicBezTo>
                          <a:pt x="5" y="1"/>
                          <a:pt x="4" y="2"/>
                          <a:pt x="2" y="3"/>
                        </a:cubicBezTo>
                        <a:cubicBezTo>
                          <a:pt x="0" y="3"/>
                          <a:pt x="2" y="6"/>
                          <a:pt x="3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7" name="Freeform 251"/>
                  <p:cNvSpPr/>
                  <p:nvPr/>
                </p:nvSpPr>
                <p:spPr bwMode="auto">
                  <a:xfrm>
                    <a:off x="925" y="1465"/>
                    <a:ext cx="10" cy="8"/>
                  </a:xfrm>
                  <a:custGeom>
                    <a:avLst/>
                    <a:gdLst>
                      <a:gd name="T0" fmla="*/ 4 w 14"/>
                      <a:gd name="T1" fmla="*/ 10 h 12"/>
                      <a:gd name="T2" fmla="*/ 12 w 14"/>
                      <a:gd name="T3" fmla="*/ 4 h 12"/>
                      <a:gd name="T4" fmla="*/ 11 w 14"/>
                      <a:gd name="T5" fmla="*/ 1 h 12"/>
                      <a:gd name="T6" fmla="*/ 2 w 14"/>
                      <a:gd name="T7" fmla="*/ 8 h 12"/>
                      <a:gd name="T8" fmla="*/ 4 w 14"/>
                      <a:gd name="T9" fmla="*/ 1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12">
                        <a:moveTo>
                          <a:pt x="4" y="10"/>
                        </a:moveTo>
                        <a:cubicBezTo>
                          <a:pt x="6" y="8"/>
                          <a:pt x="9" y="6"/>
                          <a:pt x="12" y="4"/>
                        </a:cubicBezTo>
                        <a:cubicBezTo>
                          <a:pt x="14" y="2"/>
                          <a:pt x="13" y="0"/>
                          <a:pt x="11" y="1"/>
                        </a:cubicBezTo>
                        <a:cubicBezTo>
                          <a:pt x="8" y="3"/>
                          <a:pt x="4" y="5"/>
                          <a:pt x="2" y="8"/>
                        </a:cubicBezTo>
                        <a:cubicBezTo>
                          <a:pt x="0" y="10"/>
                          <a:pt x="2" y="12"/>
                          <a:pt x="4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8" name="Freeform 252"/>
                  <p:cNvSpPr/>
                  <p:nvPr/>
                </p:nvSpPr>
                <p:spPr bwMode="auto">
                  <a:xfrm>
                    <a:off x="922" y="1467"/>
                    <a:ext cx="9" cy="7"/>
                  </a:xfrm>
                  <a:custGeom>
                    <a:avLst/>
                    <a:gdLst>
                      <a:gd name="T0" fmla="*/ 3 w 14"/>
                      <a:gd name="T1" fmla="*/ 10 h 11"/>
                      <a:gd name="T2" fmla="*/ 13 w 14"/>
                      <a:gd name="T3" fmla="*/ 3 h 11"/>
                      <a:gd name="T4" fmla="*/ 11 w 14"/>
                      <a:gd name="T5" fmla="*/ 1 h 11"/>
                      <a:gd name="T6" fmla="*/ 2 w 14"/>
                      <a:gd name="T7" fmla="*/ 7 h 11"/>
                      <a:gd name="T8" fmla="*/ 3 w 14"/>
                      <a:gd name="T9" fmla="*/ 1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11">
                        <a:moveTo>
                          <a:pt x="3" y="10"/>
                        </a:moveTo>
                        <a:cubicBezTo>
                          <a:pt x="6" y="8"/>
                          <a:pt x="10" y="6"/>
                          <a:pt x="13" y="3"/>
                        </a:cubicBezTo>
                        <a:cubicBezTo>
                          <a:pt x="14" y="2"/>
                          <a:pt x="13" y="0"/>
                          <a:pt x="11" y="1"/>
                        </a:cubicBezTo>
                        <a:cubicBezTo>
                          <a:pt x="8" y="3"/>
                          <a:pt x="5" y="5"/>
                          <a:pt x="2" y="7"/>
                        </a:cubicBezTo>
                        <a:cubicBezTo>
                          <a:pt x="0" y="8"/>
                          <a:pt x="2" y="11"/>
                          <a:pt x="3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9" name="Freeform 253"/>
                  <p:cNvSpPr/>
                  <p:nvPr/>
                </p:nvSpPr>
                <p:spPr bwMode="auto">
                  <a:xfrm>
                    <a:off x="921" y="1461"/>
                    <a:ext cx="6" cy="5"/>
                  </a:xfrm>
                  <a:custGeom>
                    <a:avLst/>
                    <a:gdLst>
                      <a:gd name="T0" fmla="*/ 3 w 9"/>
                      <a:gd name="T1" fmla="*/ 6 h 7"/>
                      <a:gd name="T2" fmla="*/ 7 w 9"/>
                      <a:gd name="T3" fmla="*/ 4 h 7"/>
                      <a:gd name="T4" fmla="*/ 7 w 9"/>
                      <a:gd name="T5" fmla="*/ 1 h 7"/>
                      <a:gd name="T6" fmla="*/ 1 w 9"/>
                      <a:gd name="T7" fmla="*/ 3 h 7"/>
                      <a:gd name="T8" fmla="*/ 3 w 9"/>
                      <a:gd name="T9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7">
                        <a:moveTo>
                          <a:pt x="3" y="6"/>
                        </a:moveTo>
                        <a:cubicBezTo>
                          <a:pt x="4" y="5"/>
                          <a:pt x="6" y="4"/>
                          <a:pt x="7" y="4"/>
                        </a:cubicBezTo>
                        <a:cubicBezTo>
                          <a:pt x="9" y="3"/>
                          <a:pt x="8" y="0"/>
                          <a:pt x="7" y="1"/>
                        </a:cubicBezTo>
                        <a:cubicBezTo>
                          <a:pt x="5" y="2"/>
                          <a:pt x="3" y="2"/>
                          <a:pt x="1" y="3"/>
                        </a:cubicBezTo>
                        <a:cubicBezTo>
                          <a:pt x="0" y="4"/>
                          <a:pt x="1" y="7"/>
                          <a:pt x="3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40" name="Freeform 254"/>
                  <p:cNvSpPr/>
                  <p:nvPr/>
                </p:nvSpPr>
                <p:spPr bwMode="auto">
                  <a:xfrm>
                    <a:off x="726" y="1379"/>
                    <a:ext cx="40" cy="25"/>
                  </a:xfrm>
                  <a:custGeom>
                    <a:avLst/>
                    <a:gdLst>
                      <a:gd name="T0" fmla="*/ 2 w 59"/>
                      <a:gd name="T1" fmla="*/ 5 h 37"/>
                      <a:gd name="T2" fmla="*/ 3 w 59"/>
                      <a:gd name="T3" fmla="*/ 34 h 37"/>
                      <a:gd name="T4" fmla="*/ 4 w 59"/>
                      <a:gd name="T5" fmla="*/ 35 h 37"/>
                      <a:gd name="T6" fmla="*/ 36 w 59"/>
                      <a:gd name="T7" fmla="*/ 34 h 37"/>
                      <a:gd name="T8" fmla="*/ 57 w 59"/>
                      <a:gd name="T9" fmla="*/ 35 h 37"/>
                      <a:gd name="T10" fmla="*/ 58 w 59"/>
                      <a:gd name="T11" fmla="*/ 34 h 37"/>
                      <a:gd name="T12" fmla="*/ 57 w 59"/>
                      <a:gd name="T13" fmla="*/ 7 h 37"/>
                      <a:gd name="T14" fmla="*/ 54 w 59"/>
                      <a:gd name="T15" fmla="*/ 1 h 37"/>
                      <a:gd name="T16" fmla="*/ 33 w 59"/>
                      <a:gd name="T17" fmla="*/ 4 h 37"/>
                      <a:gd name="T18" fmla="*/ 2 w 59"/>
                      <a:gd name="T19" fmla="*/ 2 h 37"/>
                      <a:gd name="T20" fmla="*/ 2 w 59"/>
                      <a:gd name="T21" fmla="*/ 5 h 37"/>
                      <a:gd name="T22" fmla="*/ 41 w 59"/>
                      <a:gd name="T23" fmla="*/ 6 h 37"/>
                      <a:gd name="T24" fmla="*/ 54 w 59"/>
                      <a:gd name="T25" fmla="*/ 7 h 37"/>
                      <a:gd name="T26" fmla="*/ 56 w 59"/>
                      <a:gd name="T27" fmla="*/ 26 h 37"/>
                      <a:gd name="T28" fmla="*/ 24 w 59"/>
                      <a:gd name="T29" fmla="*/ 32 h 37"/>
                      <a:gd name="T30" fmla="*/ 5 w 59"/>
                      <a:gd name="T31" fmla="*/ 30 h 37"/>
                      <a:gd name="T32" fmla="*/ 5 w 59"/>
                      <a:gd name="T33" fmla="*/ 5 h 37"/>
                      <a:gd name="T34" fmla="*/ 2 w 59"/>
                      <a:gd name="T35" fmla="*/ 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59" h="37">
                        <a:moveTo>
                          <a:pt x="2" y="5"/>
                        </a:moveTo>
                        <a:cubicBezTo>
                          <a:pt x="2" y="15"/>
                          <a:pt x="2" y="24"/>
                          <a:pt x="3" y="34"/>
                        </a:cubicBezTo>
                        <a:cubicBezTo>
                          <a:pt x="3" y="34"/>
                          <a:pt x="3" y="35"/>
                          <a:pt x="4" y="35"/>
                        </a:cubicBezTo>
                        <a:cubicBezTo>
                          <a:pt x="15" y="35"/>
                          <a:pt x="25" y="34"/>
                          <a:pt x="36" y="34"/>
                        </a:cubicBezTo>
                        <a:cubicBezTo>
                          <a:pt x="43" y="35"/>
                          <a:pt x="50" y="36"/>
                          <a:pt x="57" y="35"/>
                        </a:cubicBezTo>
                        <a:cubicBezTo>
                          <a:pt x="58" y="35"/>
                          <a:pt x="58" y="34"/>
                          <a:pt x="58" y="34"/>
                        </a:cubicBezTo>
                        <a:cubicBezTo>
                          <a:pt x="59" y="25"/>
                          <a:pt x="58" y="16"/>
                          <a:pt x="57" y="7"/>
                        </a:cubicBezTo>
                        <a:cubicBezTo>
                          <a:pt x="57" y="5"/>
                          <a:pt x="57" y="2"/>
                          <a:pt x="54" y="1"/>
                        </a:cubicBezTo>
                        <a:cubicBezTo>
                          <a:pt x="48" y="0"/>
                          <a:pt x="39" y="3"/>
                          <a:pt x="33" y="4"/>
                        </a:cubicBezTo>
                        <a:cubicBezTo>
                          <a:pt x="23" y="4"/>
                          <a:pt x="12" y="3"/>
                          <a:pt x="2" y="2"/>
                        </a:cubicBezTo>
                        <a:cubicBezTo>
                          <a:pt x="0" y="2"/>
                          <a:pt x="0" y="5"/>
                          <a:pt x="2" y="5"/>
                        </a:cubicBezTo>
                        <a:cubicBezTo>
                          <a:pt x="15" y="6"/>
                          <a:pt x="28" y="7"/>
                          <a:pt x="41" y="6"/>
                        </a:cubicBezTo>
                        <a:cubicBezTo>
                          <a:pt x="45" y="5"/>
                          <a:pt x="53" y="1"/>
                          <a:pt x="54" y="7"/>
                        </a:cubicBezTo>
                        <a:cubicBezTo>
                          <a:pt x="55" y="14"/>
                          <a:pt x="56" y="20"/>
                          <a:pt x="56" y="26"/>
                        </a:cubicBezTo>
                        <a:cubicBezTo>
                          <a:pt x="56" y="37"/>
                          <a:pt x="32" y="31"/>
                          <a:pt x="24" y="32"/>
                        </a:cubicBezTo>
                        <a:cubicBezTo>
                          <a:pt x="21" y="32"/>
                          <a:pt x="5" y="35"/>
                          <a:pt x="5" y="30"/>
                        </a:cubicBezTo>
                        <a:cubicBezTo>
                          <a:pt x="5" y="22"/>
                          <a:pt x="5" y="14"/>
                          <a:pt x="5" y="5"/>
                        </a:cubicBezTo>
                        <a:cubicBezTo>
                          <a:pt x="5" y="4"/>
                          <a:pt x="2" y="4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41" name="Freeform 255"/>
                  <p:cNvSpPr/>
                  <p:nvPr/>
                </p:nvSpPr>
                <p:spPr bwMode="auto">
                  <a:xfrm>
                    <a:off x="738" y="1400"/>
                    <a:ext cx="4" cy="8"/>
                  </a:xfrm>
                  <a:custGeom>
                    <a:avLst/>
                    <a:gdLst>
                      <a:gd name="T0" fmla="*/ 3 w 6"/>
                      <a:gd name="T1" fmla="*/ 3 h 12"/>
                      <a:gd name="T2" fmla="*/ 3 w 6"/>
                      <a:gd name="T3" fmla="*/ 4 h 12"/>
                      <a:gd name="T4" fmla="*/ 3 w 6"/>
                      <a:gd name="T5" fmla="*/ 6 h 12"/>
                      <a:gd name="T6" fmla="*/ 2 w 6"/>
                      <a:gd name="T7" fmla="*/ 9 h 12"/>
                      <a:gd name="T8" fmla="*/ 4 w 6"/>
                      <a:gd name="T9" fmla="*/ 11 h 12"/>
                      <a:gd name="T10" fmla="*/ 6 w 6"/>
                      <a:gd name="T11" fmla="*/ 6 h 12"/>
                      <a:gd name="T12" fmla="*/ 4 w 6"/>
                      <a:gd name="T13" fmla="*/ 1 h 12"/>
                      <a:gd name="T14" fmla="*/ 3 w 6"/>
                      <a:gd name="T15" fmla="*/ 3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6" h="12">
                        <a:moveTo>
                          <a:pt x="3" y="3"/>
                        </a:moveTo>
                        <a:cubicBezTo>
                          <a:pt x="2" y="3"/>
                          <a:pt x="3" y="3"/>
                          <a:pt x="3" y="4"/>
                        </a:cubicBezTo>
                        <a:cubicBezTo>
                          <a:pt x="3" y="5"/>
                          <a:pt x="3" y="5"/>
                          <a:pt x="3" y="6"/>
                        </a:cubicBezTo>
                        <a:cubicBezTo>
                          <a:pt x="3" y="7"/>
                          <a:pt x="3" y="9"/>
                          <a:pt x="2" y="9"/>
                        </a:cubicBezTo>
                        <a:cubicBezTo>
                          <a:pt x="0" y="10"/>
                          <a:pt x="2" y="12"/>
                          <a:pt x="4" y="11"/>
                        </a:cubicBezTo>
                        <a:cubicBezTo>
                          <a:pt x="6" y="11"/>
                          <a:pt x="6" y="8"/>
                          <a:pt x="6" y="6"/>
                        </a:cubicBezTo>
                        <a:cubicBezTo>
                          <a:pt x="6" y="4"/>
                          <a:pt x="6" y="2"/>
                          <a:pt x="4" y="1"/>
                        </a:cubicBezTo>
                        <a:cubicBezTo>
                          <a:pt x="3" y="0"/>
                          <a:pt x="1" y="2"/>
                          <a:pt x="3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42" name="Freeform 256"/>
                  <p:cNvSpPr/>
                  <p:nvPr/>
                </p:nvSpPr>
                <p:spPr bwMode="auto">
                  <a:xfrm>
                    <a:off x="749" y="1400"/>
                    <a:ext cx="5" cy="8"/>
                  </a:xfrm>
                  <a:custGeom>
                    <a:avLst/>
                    <a:gdLst>
                      <a:gd name="T0" fmla="*/ 1 w 8"/>
                      <a:gd name="T1" fmla="*/ 2 h 12"/>
                      <a:gd name="T2" fmla="*/ 5 w 8"/>
                      <a:gd name="T3" fmla="*/ 11 h 12"/>
                      <a:gd name="T4" fmla="*/ 6 w 8"/>
                      <a:gd name="T5" fmla="*/ 8 h 12"/>
                      <a:gd name="T6" fmla="*/ 4 w 8"/>
                      <a:gd name="T7" fmla="*/ 2 h 12"/>
                      <a:gd name="T8" fmla="*/ 1 w 8"/>
                      <a:gd name="T9" fmla="*/ 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12">
                        <a:moveTo>
                          <a:pt x="1" y="2"/>
                        </a:moveTo>
                        <a:cubicBezTo>
                          <a:pt x="1" y="6"/>
                          <a:pt x="0" y="10"/>
                          <a:pt x="5" y="11"/>
                        </a:cubicBezTo>
                        <a:cubicBezTo>
                          <a:pt x="7" y="12"/>
                          <a:pt x="8" y="9"/>
                          <a:pt x="6" y="8"/>
                        </a:cubicBezTo>
                        <a:cubicBezTo>
                          <a:pt x="3" y="8"/>
                          <a:pt x="4" y="4"/>
                          <a:pt x="4" y="2"/>
                        </a:cubicBezTo>
                        <a:cubicBezTo>
                          <a:pt x="4" y="0"/>
                          <a:pt x="1" y="0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43" name="Freeform 257"/>
                  <p:cNvSpPr/>
                  <p:nvPr/>
                </p:nvSpPr>
                <p:spPr bwMode="auto">
                  <a:xfrm>
                    <a:off x="738" y="1407"/>
                    <a:ext cx="16" cy="3"/>
                  </a:xfrm>
                  <a:custGeom>
                    <a:avLst/>
                    <a:gdLst>
                      <a:gd name="T0" fmla="*/ 3 w 23"/>
                      <a:gd name="T1" fmla="*/ 4 h 5"/>
                      <a:gd name="T2" fmla="*/ 11 w 23"/>
                      <a:gd name="T3" fmla="*/ 3 h 5"/>
                      <a:gd name="T4" fmla="*/ 21 w 23"/>
                      <a:gd name="T5" fmla="*/ 4 h 5"/>
                      <a:gd name="T6" fmla="*/ 21 w 23"/>
                      <a:gd name="T7" fmla="*/ 1 h 5"/>
                      <a:gd name="T8" fmla="*/ 10 w 23"/>
                      <a:gd name="T9" fmla="*/ 0 h 5"/>
                      <a:gd name="T10" fmla="*/ 1 w 23"/>
                      <a:gd name="T11" fmla="*/ 1 h 5"/>
                      <a:gd name="T12" fmla="*/ 3 w 23"/>
                      <a:gd name="T13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3" h="5">
                        <a:moveTo>
                          <a:pt x="3" y="4"/>
                        </a:moveTo>
                        <a:cubicBezTo>
                          <a:pt x="5" y="2"/>
                          <a:pt x="9" y="3"/>
                          <a:pt x="11" y="3"/>
                        </a:cubicBezTo>
                        <a:cubicBezTo>
                          <a:pt x="15" y="3"/>
                          <a:pt x="18" y="4"/>
                          <a:pt x="21" y="4"/>
                        </a:cubicBezTo>
                        <a:cubicBezTo>
                          <a:pt x="23" y="4"/>
                          <a:pt x="23" y="1"/>
                          <a:pt x="21" y="1"/>
                        </a:cubicBezTo>
                        <a:cubicBezTo>
                          <a:pt x="18" y="1"/>
                          <a:pt x="14" y="0"/>
                          <a:pt x="10" y="0"/>
                        </a:cubicBezTo>
                        <a:cubicBezTo>
                          <a:pt x="7" y="0"/>
                          <a:pt x="4" y="0"/>
                          <a:pt x="1" y="1"/>
                        </a:cubicBezTo>
                        <a:cubicBezTo>
                          <a:pt x="0" y="2"/>
                          <a:pt x="1" y="5"/>
                          <a:pt x="3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44" name="Freeform 258"/>
                  <p:cNvSpPr/>
                  <p:nvPr/>
                </p:nvSpPr>
                <p:spPr bwMode="auto">
                  <a:xfrm>
                    <a:off x="951" y="1465"/>
                    <a:ext cx="35" cy="35"/>
                  </a:xfrm>
                  <a:custGeom>
                    <a:avLst/>
                    <a:gdLst>
                      <a:gd name="T0" fmla="*/ 29 w 53"/>
                      <a:gd name="T1" fmla="*/ 8 h 53"/>
                      <a:gd name="T2" fmla="*/ 3 w 53"/>
                      <a:gd name="T3" fmla="*/ 28 h 53"/>
                      <a:gd name="T4" fmla="*/ 30 w 53"/>
                      <a:gd name="T5" fmla="*/ 51 h 53"/>
                      <a:gd name="T6" fmla="*/ 50 w 53"/>
                      <a:gd name="T7" fmla="*/ 25 h 53"/>
                      <a:gd name="T8" fmla="*/ 24 w 53"/>
                      <a:gd name="T9" fmla="*/ 10 h 53"/>
                      <a:gd name="T10" fmla="*/ 25 w 53"/>
                      <a:gd name="T11" fmla="*/ 11 h 53"/>
                      <a:gd name="T12" fmla="*/ 38 w 53"/>
                      <a:gd name="T13" fmla="*/ 12 h 53"/>
                      <a:gd name="T14" fmla="*/ 49 w 53"/>
                      <a:gd name="T15" fmla="*/ 29 h 53"/>
                      <a:gd name="T16" fmla="*/ 27 w 53"/>
                      <a:gd name="T17" fmla="*/ 49 h 53"/>
                      <a:gd name="T18" fmla="*/ 6 w 53"/>
                      <a:gd name="T19" fmla="*/ 23 h 53"/>
                      <a:gd name="T20" fmla="*/ 29 w 53"/>
                      <a:gd name="T21" fmla="*/ 10 h 53"/>
                      <a:gd name="T22" fmla="*/ 29 w 53"/>
                      <a:gd name="T23" fmla="*/ 8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53" h="53">
                        <a:moveTo>
                          <a:pt x="29" y="8"/>
                        </a:moveTo>
                        <a:cubicBezTo>
                          <a:pt x="18" y="9"/>
                          <a:pt x="4" y="17"/>
                          <a:pt x="3" y="28"/>
                        </a:cubicBezTo>
                        <a:cubicBezTo>
                          <a:pt x="2" y="41"/>
                          <a:pt x="17" y="53"/>
                          <a:pt x="30" y="51"/>
                        </a:cubicBezTo>
                        <a:cubicBezTo>
                          <a:pt x="43" y="49"/>
                          <a:pt x="53" y="38"/>
                          <a:pt x="50" y="25"/>
                        </a:cubicBezTo>
                        <a:cubicBezTo>
                          <a:pt x="48" y="17"/>
                          <a:pt x="33" y="0"/>
                          <a:pt x="24" y="10"/>
                        </a:cubicBezTo>
                        <a:cubicBezTo>
                          <a:pt x="23" y="11"/>
                          <a:pt x="25" y="12"/>
                          <a:pt x="25" y="11"/>
                        </a:cubicBezTo>
                        <a:cubicBezTo>
                          <a:pt x="29" y="7"/>
                          <a:pt x="35" y="10"/>
                          <a:pt x="38" y="12"/>
                        </a:cubicBezTo>
                        <a:cubicBezTo>
                          <a:pt x="45" y="15"/>
                          <a:pt x="48" y="23"/>
                          <a:pt x="49" y="29"/>
                        </a:cubicBezTo>
                        <a:cubicBezTo>
                          <a:pt x="50" y="41"/>
                          <a:pt x="37" y="49"/>
                          <a:pt x="27" y="49"/>
                        </a:cubicBezTo>
                        <a:cubicBezTo>
                          <a:pt x="13" y="50"/>
                          <a:pt x="0" y="36"/>
                          <a:pt x="6" y="23"/>
                        </a:cubicBezTo>
                        <a:cubicBezTo>
                          <a:pt x="10" y="15"/>
                          <a:pt x="20" y="11"/>
                          <a:pt x="29" y="10"/>
                        </a:cubicBezTo>
                        <a:cubicBezTo>
                          <a:pt x="30" y="10"/>
                          <a:pt x="30" y="8"/>
                          <a:pt x="29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45" name="Freeform 259"/>
                  <p:cNvSpPr/>
                  <p:nvPr/>
                </p:nvSpPr>
                <p:spPr bwMode="auto">
                  <a:xfrm>
                    <a:off x="965" y="1474"/>
                    <a:ext cx="4" cy="4"/>
                  </a:xfrm>
                  <a:custGeom>
                    <a:avLst/>
                    <a:gdLst>
                      <a:gd name="T0" fmla="*/ 4 w 6"/>
                      <a:gd name="T1" fmla="*/ 0 h 6"/>
                      <a:gd name="T2" fmla="*/ 1 w 6"/>
                      <a:gd name="T3" fmla="*/ 4 h 6"/>
                      <a:gd name="T4" fmla="*/ 2 w 6"/>
                      <a:gd name="T5" fmla="*/ 5 h 6"/>
                      <a:gd name="T6" fmla="*/ 5 w 6"/>
                      <a:gd name="T7" fmla="*/ 2 h 6"/>
                      <a:gd name="T8" fmla="*/ 4 w 6"/>
                      <a:gd name="T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6">
                        <a:moveTo>
                          <a:pt x="4" y="0"/>
                        </a:moveTo>
                        <a:cubicBezTo>
                          <a:pt x="3" y="2"/>
                          <a:pt x="2" y="3"/>
                          <a:pt x="1" y="4"/>
                        </a:cubicBezTo>
                        <a:cubicBezTo>
                          <a:pt x="0" y="5"/>
                          <a:pt x="1" y="6"/>
                          <a:pt x="2" y="5"/>
                        </a:cubicBezTo>
                        <a:cubicBezTo>
                          <a:pt x="3" y="4"/>
                          <a:pt x="4" y="3"/>
                          <a:pt x="5" y="2"/>
                        </a:cubicBezTo>
                        <a:cubicBezTo>
                          <a:pt x="6" y="1"/>
                          <a:pt x="5" y="0"/>
                          <a:pt x="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46" name="Freeform 260"/>
                  <p:cNvSpPr/>
                  <p:nvPr/>
                </p:nvSpPr>
                <p:spPr bwMode="auto">
                  <a:xfrm>
                    <a:off x="965" y="1476"/>
                    <a:ext cx="4" cy="12"/>
                  </a:xfrm>
                  <a:custGeom>
                    <a:avLst/>
                    <a:gdLst>
                      <a:gd name="T0" fmla="*/ 0 w 6"/>
                      <a:gd name="T1" fmla="*/ 2 h 17"/>
                      <a:gd name="T2" fmla="*/ 3 w 6"/>
                      <a:gd name="T3" fmla="*/ 10 h 17"/>
                      <a:gd name="T4" fmla="*/ 4 w 6"/>
                      <a:gd name="T5" fmla="*/ 16 h 17"/>
                      <a:gd name="T6" fmla="*/ 6 w 6"/>
                      <a:gd name="T7" fmla="*/ 16 h 17"/>
                      <a:gd name="T8" fmla="*/ 5 w 6"/>
                      <a:gd name="T9" fmla="*/ 10 h 17"/>
                      <a:gd name="T10" fmla="*/ 2 w 6"/>
                      <a:gd name="T11" fmla="*/ 1 h 17"/>
                      <a:gd name="T12" fmla="*/ 0 w 6"/>
                      <a:gd name="T13" fmla="*/ 2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" h="17">
                        <a:moveTo>
                          <a:pt x="0" y="2"/>
                        </a:moveTo>
                        <a:cubicBezTo>
                          <a:pt x="1" y="4"/>
                          <a:pt x="2" y="7"/>
                          <a:pt x="3" y="10"/>
                        </a:cubicBezTo>
                        <a:cubicBezTo>
                          <a:pt x="4" y="12"/>
                          <a:pt x="3" y="14"/>
                          <a:pt x="4" y="16"/>
                        </a:cubicBezTo>
                        <a:cubicBezTo>
                          <a:pt x="5" y="17"/>
                          <a:pt x="6" y="17"/>
                          <a:pt x="6" y="16"/>
                        </a:cubicBezTo>
                        <a:cubicBezTo>
                          <a:pt x="5" y="14"/>
                          <a:pt x="5" y="12"/>
                          <a:pt x="5" y="10"/>
                        </a:cubicBezTo>
                        <a:cubicBezTo>
                          <a:pt x="4" y="7"/>
                          <a:pt x="2" y="4"/>
                          <a:pt x="2" y="1"/>
                        </a:cubicBezTo>
                        <a:cubicBezTo>
                          <a:pt x="2" y="0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47" name="Freeform 261"/>
                  <p:cNvSpPr/>
                  <p:nvPr/>
                </p:nvSpPr>
                <p:spPr bwMode="auto">
                  <a:xfrm>
                    <a:off x="967" y="1476"/>
                    <a:ext cx="4" cy="11"/>
                  </a:xfrm>
                  <a:custGeom>
                    <a:avLst/>
                    <a:gdLst>
                      <a:gd name="T0" fmla="*/ 2 w 5"/>
                      <a:gd name="T1" fmla="*/ 15 h 16"/>
                      <a:gd name="T2" fmla="*/ 4 w 5"/>
                      <a:gd name="T3" fmla="*/ 2 h 16"/>
                      <a:gd name="T4" fmla="*/ 3 w 5"/>
                      <a:gd name="T5" fmla="*/ 1 h 16"/>
                      <a:gd name="T6" fmla="*/ 0 w 5"/>
                      <a:gd name="T7" fmla="*/ 15 h 16"/>
                      <a:gd name="T8" fmla="*/ 2 w 5"/>
                      <a:gd name="T9" fmla="*/ 15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16">
                        <a:moveTo>
                          <a:pt x="2" y="15"/>
                        </a:moveTo>
                        <a:cubicBezTo>
                          <a:pt x="4" y="11"/>
                          <a:pt x="3" y="6"/>
                          <a:pt x="4" y="2"/>
                        </a:cubicBezTo>
                        <a:cubicBezTo>
                          <a:pt x="5" y="1"/>
                          <a:pt x="3" y="0"/>
                          <a:pt x="3" y="1"/>
                        </a:cubicBezTo>
                        <a:cubicBezTo>
                          <a:pt x="2" y="6"/>
                          <a:pt x="2" y="11"/>
                          <a:pt x="0" y="15"/>
                        </a:cubicBezTo>
                        <a:cubicBezTo>
                          <a:pt x="0" y="16"/>
                          <a:pt x="2" y="16"/>
                          <a:pt x="2" y="1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48" name="Freeform 262"/>
                  <p:cNvSpPr/>
                  <p:nvPr/>
                </p:nvSpPr>
                <p:spPr bwMode="auto">
                  <a:xfrm>
                    <a:off x="967" y="1474"/>
                    <a:ext cx="4" cy="4"/>
                  </a:xfrm>
                  <a:custGeom>
                    <a:avLst/>
                    <a:gdLst>
                      <a:gd name="T0" fmla="*/ 2 w 6"/>
                      <a:gd name="T1" fmla="*/ 1 h 7"/>
                      <a:gd name="T2" fmla="*/ 2 w 6"/>
                      <a:gd name="T3" fmla="*/ 1 h 7"/>
                      <a:gd name="T4" fmla="*/ 0 w 6"/>
                      <a:gd name="T5" fmla="*/ 2 h 7"/>
                      <a:gd name="T6" fmla="*/ 4 w 6"/>
                      <a:gd name="T7" fmla="*/ 6 h 7"/>
                      <a:gd name="T8" fmla="*/ 5 w 6"/>
                      <a:gd name="T9" fmla="*/ 5 h 7"/>
                      <a:gd name="T10" fmla="*/ 2 w 6"/>
                      <a:gd name="T11" fmla="*/ 1 h 7"/>
                      <a:gd name="T12" fmla="*/ 0 w 6"/>
                      <a:gd name="T13" fmla="*/ 1 h 7"/>
                      <a:gd name="T14" fmla="*/ 1 w 6"/>
                      <a:gd name="T15" fmla="*/ 2 h 7"/>
                      <a:gd name="T16" fmla="*/ 2 w 6"/>
                      <a:gd name="T17" fmla="*/ 1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" h="7">
                        <a:moveTo>
                          <a:pt x="2" y="1"/>
                        </a:move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1" y="1"/>
                          <a:pt x="1" y="1"/>
                          <a:pt x="0" y="2"/>
                        </a:cubicBezTo>
                        <a:cubicBezTo>
                          <a:pt x="2" y="3"/>
                          <a:pt x="3" y="5"/>
                          <a:pt x="4" y="6"/>
                        </a:cubicBezTo>
                        <a:cubicBezTo>
                          <a:pt x="5" y="7"/>
                          <a:pt x="6" y="6"/>
                          <a:pt x="5" y="5"/>
                        </a:cubicBezTo>
                        <a:cubicBezTo>
                          <a:pt x="4" y="4"/>
                          <a:pt x="3" y="2"/>
                          <a:pt x="2" y="1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ubicBezTo>
                          <a:pt x="0" y="2"/>
                          <a:pt x="1" y="2"/>
                          <a:pt x="1" y="2"/>
                        </a:cubicBezTo>
                        <a:cubicBezTo>
                          <a:pt x="2" y="3"/>
                          <a:pt x="3" y="2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49" name="Freeform 263"/>
                  <p:cNvSpPr/>
                  <p:nvPr/>
                </p:nvSpPr>
                <p:spPr bwMode="auto">
                  <a:xfrm>
                    <a:off x="967" y="1484"/>
                    <a:ext cx="7" cy="4"/>
                  </a:xfrm>
                  <a:custGeom>
                    <a:avLst/>
                    <a:gdLst>
                      <a:gd name="T0" fmla="*/ 2 w 10"/>
                      <a:gd name="T1" fmla="*/ 5 h 6"/>
                      <a:gd name="T2" fmla="*/ 9 w 10"/>
                      <a:gd name="T3" fmla="*/ 2 h 6"/>
                      <a:gd name="T4" fmla="*/ 8 w 10"/>
                      <a:gd name="T5" fmla="*/ 0 h 6"/>
                      <a:gd name="T6" fmla="*/ 1 w 10"/>
                      <a:gd name="T7" fmla="*/ 3 h 6"/>
                      <a:gd name="T8" fmla="*/ 2 w 10"/>
                      <a:gd name="T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6">
                        <a:moveTo>
                          <a:pt x="2" y="5"/>
                        </a:moveTo>
                        <a:cubicBezTo>
                          <a:pt x="4" y="3"/>
                          <a:pt x="7" y="3"/>
                          <a:pt x="9" y="2"/>
                        </a:cubicBezTo>
                        <a:cubicBezTo>
                          <a:pt x="10" y="1"/>
                          <a:pt x="9" y="0"/>
                          <a:pt x="8" y="0"/>
                        </a:cubicBezTo>
                        <a:cubicBezTo>
                          <a:pt x="6" y="2"/>
                          <a:pt x="3" y="2"/>
                          <a:pt x="1" y="3"/>
                        </a:cubicBezTo>
                        <a:cubicBezTo>
                          <a:pt x="0" y="4"/>
                          <a:pt x="1" y="6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0" name="Freeform 264"/>
                  <p:cNvSpPr/>
                  <p:nvPr/>
                </p:nvSpPr>
                <p:spPr bwMode="auto">
                  <a:xfrm>
                    <a:off x="972" y="1484"/>
                    <a:ext cx="4" cy="4"/>
                  </a:xfrm>
                  <a:custGeom>
                    <a:avLst/>
                    <a:gdLst>
                      <a:gd name="T0" fmla="*/ 0 w 6"/>
                      <a:gd name="T1" fmla="*/ 2 h 6"/>
                      <a:gd name="T2" fmla="*/ 4 w 6"/>
                      <a:gd name="T3" fmla="*/ 5 h 6"/>
                      <a:gd name="T4" fmla="*/ 5 w 6"/>
                      <a:gd name="T5" fmla="*/ 4 h 6"/>
                      <a:gd name="T6" fmla="*/ 2 w 6"/>
                      <a:gd name="T7" fmla="*/ 1 h 6"/>
                      <a:gd name="T8" fmla="*/ 0 w 6"/>
                      <a:gd name="T9" fmla="*/ 2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6">
                        <a:moveTo>
                          <a:pt x="0" y="2"/>
                        </a:moveTo>
                        <a:cubicBezTo>
                          <a:pt x="1" y="3"/>
                          <a:pt x="3" y="4"/>
                          <a:pt x="4" y="5"/>
                        </a:cubicBezTo>
                        <a:cubicBezTo>
                          <a:pt x="5" y="6"/>
                          <a:pt x="6" y="4"/>
                          <a:pt x="5" y="4"/>
                        </a:cubicBezTo>
                        <a:cubicBezTo>
                          <a:pt x="4" y="3"/>
                          <a:pt x="3" y="2"/>
                          <a:pt x="2" y="1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1" name="Freeform 265"/>
                  <p:cNvSpPr/>
                  <p:nvPr/>
                </p:nvSpPr>
                <p:spPr bwMode="auto">
                  <a:xfrm>
                    <a:off x="967" y="1487"/>
                    <a:ext cx="6" cy="3"/>
                  </a:xfrm>
                  <a:custGeom>
                    <a:avLst/>
                    <a:gdLst>
                      <a:gd name="T0" fmla="*/ 1 w 9"/>
                      <a:gd name="T1" fmla="*/ 2 h 4"/>
                      <a:gd name="T2" fmla="*/ 7 w 9"/>
                      <a:gd name="T3" fmla="*/ 4 h 4"/>
                      <a:gd name="T4" fmla="*/ 8 w 9"/>
                      <a:gd name="T5" fmla="*/ 2 h 4"/>
                      <a:gd name="T6" fmla="*/ 1 w 9"/>
                      <a:gd name="T7" fmla="*/ 0 h 4"/>
                      <a:gd name="T8" fmla="*/ 1 w 9"/>
                      <a:gd name="T9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4">
                        <a:moveTo>
                          <a:pt x="1" y="2"/>
                        </a:moveTo>
                        <a:cubicBezTo>
                          <a:pt x="3" y="1"/>
                          <a:pt x="5" y="3"/>
                          <a:pt x="7" y="4"/>
                        </a:cubicBezTo>
                        <a:cubicBezTo>
                          <a:pt x="8" y="4"/>
                          <a:pt x="9" y="2"/>
                          <a:pt x="8" y="2"/>
                        </a:cubicBezTo>
                        <a:cubicBezTo>
                          <a:pt x="6" y="2"/>
                          <a:pt x="4" y="0"/>
                          <a:pt x="1" y="0"/>
                        </a:cubicBezTo>
                        <a:cubicBezTo>
                          <a:pt x="0" y="0"/>
                          <a:pt x="0" y="2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2" name="Freeform 266"/>
                  <p:cNvSpPr/>
                  <p:nvPr/>
                </p:nvSpPr>
                <p:spPr bwMode="auto">
                  <a:xfrm>
                    <a:off x="971" y="1486"/>
                    <a:ext cx="5" cy="4"/>
                  </a:xfrm>
                  <a:custGeom>
                    <a:avLst/>
                    <a:gdLst>
                      <a:gd name="T0" fmla="*/ 2 w 7"/>
                      <a:gd name="T1" fmla="*/ 5 h 5"/>
                      <a:gd name="T2" fmla="*/ 6 w 7"/>
                      <a:gd name="T3" fmla="*/ 2 h 5"/>
                      <a:gd name="T4" fmla="*/ 5 w 7"/>
                      <a:gd name="T5" fmla="*/ 1 h 5"/>
                      <a:gd name="T6" fmla="*/ 1 w 7"/>
                      <a:gd name="T7" fmla="*/ 3 h 5"/>
                      <a:gd name="T8" fmla="*/ 2 w 7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5">
                        <a:moveTo>
                          <a:pt x="2" y="5"/>
                        </a:moveTo>
                        <a:cubicBezTo>
                          <a:pt x="3" y="4"/>
                          <a:pt x="4" y="3"/>
                          <a:pt x="6" y="2"/>
                        </a:cubicBezTo>
                        <a:cubicBezTo>
                          <a:pt x="7" y="2"/>
                          <a:pt x="6" y="0"/>
                          <a:pt x="5" y="1"/>
                        </a:cubicBezTo>
                        <a:cubicBezTo>
                          <a:pt x="4" y="2"/>
                          <a:pt x="2" y="2"/>
                          <a:pt x="1" y="3"/>
                        </a:cubicBezTo>
                        <a:cubicBezTo>
                          <a:pt x="0" y="4"/>
                          <a:pt x="1" y="5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3" name="Freeform 267"/>
                  <p:cNvSpPr/>
                  <p:nvPr/>
                </p:nvSpPr>
                <p:spPr bwMode="auto">
                  <a:xfrm>
                    <a:off x="965" y="1478"/>
                    <a:ext cx="2" cy="3"/>
                  </a:xfrm>
                  <a:custGeom>
                    <a:avLst/>
                    <a:gdLst>
                      <a:gd name="T0" fmla="*/ 0 w 3"/>
                      <a:gd name="T1" fmla="*/ 1 h 5"/>
                      <a:gd name="T2" fmla="*/ 1 w 3"/>
                      <a:gd name="T3" fmla="*/ 4 h 5"/>
                      <a:gd name="T4" fmla="*/ 3 w 3"/>
                      <a:gd name="T5" fmla="*/ 3 h 5"/>
                      <a:gd name="T6" fmla="*/ 2 w 3"/>
                      <a:gd name="T7" fmla="*/ 1 h 5"/>
                      <a:gd name="T8" fmla="*/ 0 w 3"/>
                      <a:gd name="T9" fmla="*/ 1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5">
                        <a:moveTo>
                          <a:pt x="0" y="1"/>
                        </a:moveTo>
                        <a:cubicBezTo>
                          <a:pt x="0" y="2"/>
                          <a:pt x="1" y="3"/>
                          <a:pt x="1" y="4"/>
                        </a:cubicBezTo>
                        <a:cubicBezTo>
                          <a:pt x="1" y="5"/>
                          <a:pt x="3" y="4"/>
                          <a:pt x="3" y="3"/>
                        </a:cubicBezTo>
                        <a:cubicBezTo>
                          <a:pt x="2" y="2"/>
                          <a:pt x="2" y="2"/>
                          <a:pt x="2" y="1"/>
                        </a:cubicBezTo>
                        <a:cubicBezTo>
                          <a:pt x="2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4" name="Freeform 268"/>
                  <p:cNvSpPr/>
                  <p:nvPr/>
                </p:nvSpPr>
                <p:spPr bwMode="auto">
                  <a:xfrm>
                    <a:off x="965" y="1476"/>
                    <a:ext cx="2" cy="6"/>
                  </a:xfrm>
                  <a:custGeom>
                    <a:avLst/>
                    <a:gdLst>
                      <a:gd name="T0" fmla="*/ 2 w 3"/>
                      <a:gd name="T1" fmla="*/ 1 h 9"/>
                      <a:gd name="T2" fmla="*/ 2 w 3"/>
                      <a:gd name="T3" fmla="*/ 0 h 9"/>
                      <a:gd name="T4" fmla="*/ 1 w 3"/>
                      <a:gd name="T5" fmla="*/ 2 h 9"/>
                      <a:gd name="T6" fmla="*/ 1 w 3"/>
                      <a:gd name="T7" fmla="*/ 2 h 9"/>
                      <a:gd name="T8" fmla="*/ 1 w 3"/>
                      <a:gd name="T9" fmla="*/ 3 h 9"/>
                      <a:gd name="T10" fmla="*/ 1 w 3"/>
                      <a:gd name="T11" fmla="*/ 5 h 9"/>
                      <a:gd name="T12" fmla="*/ 2 w 3"/>
                      <a:gd name="T13" fmla="*/ 8 h 9"/>
                      <a:gd name="T14" fmla="*/ 3 w 3"/>
                      <a:gd name="T15" fmla="*/ 8 h 9"/>
                      <a:gd name="T16" fmla="*/ 3 w 3"/>
                      <a:gd name="T17" fmla="*/ 3 h 9"/>
                      <a:gd name="T18" fmla="*/ 1 w 3"/>
                      <a:gd name="T19" fmla="*/ 0 h 9"/>
                      <a:gd name="T20" fmla="*/ 0 w 3"/>
                      <a:gd name="T21" fmla="*/ 1 h 9"/>
                      <a:gd name="T22" fmla="*/ 1 w 3"/>
                      <a:gd name="T23" fmla="*/ 2 h 9"/>
                      <a:gd name="T24" fmla="*/ 2 w 3"/>
                      <a:gd name="T25" fmla="*/ 1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" h="9">
                        <a:moveTo>
                          <a:pt x="2" y="1"/>
                        </a:moveTo>
                        <a:cubicBezTo>
                          <a:pt x="2" y="1"/>
                          <a:pt x="2" y="1"/>
                          <a:pt x="2" y="0"/>
                        </a:cubicBezTo>
                        <a:cubicBezTo>
                          <a:pt x="2" y="1"/>
                          <a:pt x="1" y="1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3"/>
                          <a:pt x="1" y="3"/>
                        </a:cubicBezTo>
                        <a:cubicBezTo>
                          <a:pt x="1" y="3"/>
                          <a:pt x="1" y="4"/>
                          <a:pt x="1" y="5"/>
                        </a:cubicBezTo>
                        <a:cubicBezTo>
                          <a:pt x="2" y="6"/>
                          <a:pt x="2" y="7"/>
                          <a:pt x="2" y="8"/>
                        </a:cubicBezTo>
                        <a:cubicBezTo>
                          <a:pt x="2" y="9"/>
                          <a:pt x="3" y="9"/>
                          <a:pt x="3" y="8"/>
                        </a:cubicBezTo>
                        <a:cubicBezTo>
                          <a:pt x="3" y="6"/>
                          <a:pt x="3" y="5"/>
                          <a:pt x="3" y="3"/>
                        </a:cubicBezTo>
                        <a:cubicBezTo>
                          <a:pt x="3" y="2"/>
                          <a:pt x="2" y="0"/>
                          <a:pt x="1" y="0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1" y="2"/>
                        </a:cubicBezTo>
                        <a:cubicBezTo>
                          <a:pt x="1" y="3"/>
                          <a:pt x="2" y="2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5" name="Freeform 269"/>
                  <p:cNvSpPr/>
                  <p:nvPr/>
                </p:nvSpPr>
                <p:spPr bwMode="auto">
                  <a:xfrm>
                    <a:off x="967" y="1476"/>
                    <a:ext cx="1" cy="6"/>
                  </a:xfrm>
                  <a:custGeom>
                    <a:avLst/>
                    <a:gdLst>
                      <a:gd name="T0" fmla="*/ 0 w 2"/>
                      <a:gd name="T1" fmla="*/ 1 h 10"/>
                      <a:gd name="T2" fmla="*/ 0 w 2"/>
                      <a:gd name="T3" fmla="*/ 9 h 10"/>
                      <a:gd name="T4" fmla="*/ 2 w 2"/>
                      <a:gd name="T5" fmla="*/ 9 h 10"/>
                      <a:gd name="T6" fmla="*/ 1 w 2"/>
                      <a:gd name="T7" fmla="*/ 1 h 10"/>
                      <a:gd name="T8" fmla="*/ 0 w 2"/>
                      <a:gd name="T9" fmla="*/ 1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10">
                        <a:moveTo>
                          <a:pt x="0" y="1"/>
                        </a:moveTo>
                        <a:cubicBezTo>
                          <a:pt x="0" y="4"/>
                          <a:pt x="0" y="6"/>
                          <a:pt x="0" y="9"/>
                        </a:cubicBezTo>
                        <a:cubicBezTo>
                          <a:pt x="0" y="10"/>
                          <a:pt x="2" y="10"/>
                          <a:pt x="2" y="9"/>
                        </a:cubicBezTo>
                        <a:cubicBezTo>
                          <a:pt x="2" y="6"/>
                          <a:pt x="1" y="4"/>
                          <a:pt x="1" y="1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6" name="Freeform 270"/>
                  <p:cNvSpPr/>
                  <p:nvPr/>
                </p:nvSpPr>
                <p:spPr bwMode="auto">
                  <a:xfrm>
                    <a:off x="966" y="1476"/>
                    <a:ext cx="3" cy="8"/>
                  </a:xfrm>
                  <a:custGeom>
                    <a:avLst/>
                    <a:gdLst>
                      <a:gd name="T0" fmla="*/ 1 w 4"/>
                      <a:gd name="T1" fmla="*/ 2 h 13"/>
                      <a:gd name="T2" fmla="*/ 1 w 4"/>
                      <a:gd name="T3" fmla="*/ 2 h 13"/>
                      <a:gd name="T4" fmla="*/ 2 w 4"/>
                      <a:gd name="T5" fmla="*/ 4 h 13"/>
                      <a:gd name="T6" fmla="*/ 2 w 4"/>
                      <a:gd name="T7" fmla="*/ 7 h 13"/>
                      <a:gd name="T8" fmla="*/ 2 w 4"/>
                      <a:gd name="T9" fmla="*/ 11 h 13"/>
                      <a:gd name="T10" fmla="*/ 3 w 4"/>
                      <a:gd name="T11" fmla="*/ 11 h 13"/>
                      <a:gd name="T12" fmla="*/ 3 w 4"/>
                      <a:gd name="T13" fmla="*/ 5 h 13"/>
                      <a:gd name="T14" fmla="*/ 2 w 4"/>
                      <a:gd name="T15" fmla="*/ 0 h 13"/>
                      <a:gd name="T16" fmla="*/ 1 w 4"/>
                      <a:gd name="T17" fmla="*/ 2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" h="13">
                        <a:moveTo>
                          <a:pt x="1" y="2"/>
                        </a:move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2" y="3"/>
                          <a:pt x="2" y="3"/>
                          <a:pt x="2" y="4"/>
                        </a:cubicBezTo>
                        <a:cubicBezTo>
                          <a:pt x="2" y="5"/>
                          <a:pt x="2" y="6"/>
                          <a:pt x="2" y="7"/>
                        </a:cubicBezTo>
                        <a:cubicBezTo>
                          <a:pt x="2" y="8"/>
                          <a:pt x="2" y="10"/>
                          <a:pt x="2" y="11"/>
                        </a:cubicBezTo>
                        <a:cubicBezTo>
                          <a:pt x="2" y="13"/>
                          <a:pt x="3" y="13"/>
                          <a:pt x="3" y="11"/>
                        </a:cubicBezTo>
                        <a:cubicBezTo>
                          <a:pt x="3" y="9"/>
                          <a:pt x="3" y="7"/>
                          <a:pt x="3" y="5"/>
                        </a:cubicBezTo>
                        <a:cubicBezTo>
                          <a:pt x="3" y="4"/>
                          <a:pt x="4" y="1"/>
                          <a:pt x="2" y="0"/>
                        </a:cubicBezTo>
                        <a:cubicBezTo>
                          <a:pt x="1" y="0"/>
                          <a:pt x="0" y="1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7" name="Freeform 271"/>
                  <p:cNvSpPr/>
                  <p:nvPr/>
                </p:nvSpPr>
                <p:spPr bwMode="auto">
                  <a:xfrm>
                    <a:off x="967" y="1476"/>
                    <a:ext cx="2" cy="7"/>
                  </a:xfrm>
                  <a:custGeom>
                    <a:avLst/>
                    <a:gdLst>
                      <a:gd name="T0" fmla="*/ 0 w 2"/>
                      <a:gd name="T1" fmla="*/ 1 h 10"/>
                      <a:gd name="T2" fmla="*/ 0 w 2"/>
                      <a:gd name="T3" fmla="*/ 9 h 10"/>
                      <a:gd name="T4" fmla="*/ 2 w 2"/>
                      <a:gd name="T5" fmla="*/ 9 h 10"/>
                      <a:gd name="T6" fmla="*/ 2 w 2"/>
                      <a:gd name="T7" fmla="*/ 1 h 10"/>
                      <a:gd name="T8" fmla="*/ 0 w 2"/>
                      <a:gd name="T9" fmla="*/ 1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10">
                        <a:moveTo>
                          <a:pt x="0" y="1"/>
                        </a:moveTo>
                        <a:cubicBezTo>
                          <a:pt x="0" y="4"/>
                          <a:pt x="0" y="7"/>
                          <a:pt x="0" y="9"/>
                        </a:cubicBezTo>
                        <a:cubicBezTo>
                          <a:pt x="0" y="10"/>
                          <a:pt x="2" y="10"/>
                          <a:pt x="2" y="9"/>
                        </a:cubicBezTo>
                        <a:cubicBezTo>
                          <a:pt x="2" y="7"/>
                          <a:pt x="2" y="4"/>
                          <a:pt x="2" y="1"/>
                        </a:cubicBezTo>
                        <a:cubicBezTo>
                          <a:pt x="2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8" name="Freeform 272"/>
                  <p:cNvSpPr/>
                  <p:nvPr/>
                </p:nvSpPr>
                <p:spPr bwMode="auto">
                  <a:xfrm>
                    <a:off x="967" y="1474"/>
                    <a:ext cx="3" cy="6"/>
                  </a:xfrm>
                  <a:custGeom>
                    <a:avLst/>
                    <a:gdLst>
                      <a:gd name="T0" fmla="*/ 2 w 5"/>
                      <a:gd name="T1" fmla="*/ 3 h 8"/>
                      <a:gd name="T2" fmla="*/ 1 w 5"/>
                      <a:gd name="T3" fmla="*/ 3 h 8"/>
                      <a:gd name="T4" fmla="*/ 1 w 5"/>
                      <a:gd name="T5" fmla="*/ 3 h 8"/>
                      <a:gd name="T6" fmla="*/ 2 w 5"/>
                      <a:gd name="T7" fmla="*/ 5 h 8"/>
                      <a:gd name="T8" fmla="*/ 3 w 5"/>
                      <a:gd name="T9" fmla="*/ 7 h 8"/>
                      <a:gd name="T10" fmla="*/ 4 w 5"/>
                      <a:gd name="T11" fmla="*/ 7 h 8"/>
                      <a:gd name="T12" fmla="*/ 3 w 5"/>
                      <a:gd name="T13" fmla="*/ 3 h 8"/>
                      <a:gd name="T14" fmla="*/ 0 w 5"/>
                      <a:gd name="T15" fmla="*/ 2 h 8"/>
                      <a:gd name="T16" fmla="*/ 2 w 5"/>
                      <a:gd name="T17" fmla="*/ 3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" h="8">
                        <a:moveTo>
                          <a:pt x="2" y="3"/>
                        </a:moveTo>
                        <a:cubicBezTo>
                          <a:pt x="1" y="4"/>
                          <a:pt x="0" y="2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4"/>
                          <a:pt x="2" y="4"/>
                          <a:pt x="2" y="5"/>
                        </a:cubicBezTo>
                        <a:cubicBezTo>
                          <a:pt x="2" y="6"/>
                          <a:pt x="3" y="7"/>
                          <a:pt x="3" y="7"/>
                        </a:cubicBezTo>
                        <a:cubicBezTo>
                          <a:pt x="3" y="8"/>
                          <a:pt x="5" y="8"/>
                          <a:pt x="4" y="7"/>
                        </a:cubicBezTo>
                        <a:cubicBezTo>
                          <a:pt x="4" y="6"/>
                          <a:pt x="3" y="4"/>
                          <a:pt x="3" y="3"/>
                        </a:cubicBezTo>
                        <a:cubicBezTo>
                          <a:pt x="2" y="2"/>
                          <a:pt x="1" y="0"/>
                          <a:pt x="0" y="2"/>
                        </a:cubicBezTo>
                        <a:cubicBezTo>
                          <a:pt x="0" y="3"/>
                          <a:pt x="1" y="4"/>
                          <a:pt x="2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9" name="Freeform 273"/>
                  <p:cNvSpPr/>
                  <p:nvPr/>
                </p:nvSpPr>
                <p:spPr bwMode="auto">
                  <a:xfrm>
                    <a:off x="968" y="1486"/>
                    <a:ext cx="4" cy="2"/>
                  </a:xfrm>
                  <a:custGeom>
                    <a:avLst/>
                    <a:gdLst>
                      <a:gd name="T0" fmla="*/ 2 w 6"/>
                      <a:gd name="T1" fmla="*/ 2 h 2"/>
                      <a:gd name="T2" fmla="*/ 5 w 6"/>
                      <a:gd name="T3" fmla="*/ 1 h 2"/>
                      <a:gd name="T4" fmla="*/ 5 w 6"/>
                      <a:gd name="T5" fmla="*/ 0 h 2"/>
                      <a:gd name="T6" fmla="*/ 1 w 6"/>
                      <a:gd name="T7" fmla="*/ 0 h 2"/>
                      <a:gd name="T8" fmla="*/ 2 w 6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2">
                        <a:moveTo>
                          <a:pt x="2" y="2"/>
                        </a:moveTo>
                        <a:cubicBezTo>
                          <a:pt x="3" y="2"/>
                          <a:pt x="4" y="1"/>
                          <a:pt x="5" y="1"/>
                        </a:cubicBezTo>
                        <a:cubicBezTo>
                          <a:pt x="6" y="1"/>
                          <a:pt x="6" y="0"/>
                          <a:pt x="5" y="0"/>
                        </a:cubicBezTo>
                        <a:cubicBezTo>
                          <a:pt x="4" y="0"/>
                          <a:pt x="3" y="0"/>
                          <a:pt x="1" y="0"/>
                        </a:cubicBezTo>
                        <a:cubicBezTo>
                          <a:pt x="0" y="1"/>
                          <a:pt x="1" y="2"/>
                          <a:pt x="2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60" name="Freeform 274"/>
                  <p:cNvSpPr/>
                  <p:nvPr/>
                </p:nvSpPr>
                <p:spPr bwMode="auto">
                  <a:xfrm>
                    <a:off x="969" y="1486"/>
                    <a:ext cx="4" cy="2"/>
                  </a:xfrm>
                  <a:custGeom>
                    <a:avLst/>
                    <a:gdLst>
                      <a:gd name="T0" fmla="*/ 1 w 6"/>
                      <a:gd name="T1" fmla="*/ 3 h 3"/>
                      <a:gd name="T2" fmla="*/ 5 w 6"/>
                      <a:gd name="T3" fmla="*/ 2 h 3"/>
                      <a:gd name="T4" fmla="*/ 5 w 6"/>
                      <a:gd name="T5" fmla="*/ 0 h 3"/>
                      <a:gd name="T6" fmla="*/ 1 w 6"/>
                      <a:gd name="T7" fmla="*/ 1 h 3"/>
                      <a:gd name="T8" fmla="*/ 1 w 6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3">
                        <a:moveTo>
                          <a:pt x="1" y="3"/>
                        </a:moveTo>
                        <a:cubicBezTo>
                          <a:pt x="3" y="3"/>
                          <a:pt x="4" y="3"/>
                          <a:pt x="5" y="2"/>
                        </a:cubicBezTo>
                        <a:cubicBezTo>
                          <a:pt x="6" y="2"/>
                          <a:pt x="6" y="0"/>
                          <a:pt x="5" y="0"/>
                        </a:cubicBezTo>
                        <a:cubicBezTo>
                          <a:pt x="3" y="1"/>
                          <a:pt x="2" y="1"/>
                          <a:pt x="1" y="1"/>
                        </a:cubicBezTo>
                        <a:cubicBezTo>
                          <a:pt x="0" y="2"/>
                          <a:pt x="0" y="3"/>
                          <a:pt x="1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61" name="Freeform 275"/>
                  <p:cNvSpPr/>
                  <p:nvPr/>
                </p:nvSpPr>
                <p:spPr bwMode="auto">
                  <a:xfrm>
                    <a:off x="970" y="1486"/>
                    <a:ext cx="5" cy="2"/>
                  </a:xfrm>
                  <a:custGeom>
                    <a:avLst/>
                    <a:gdLst>
                      <a:gd name="T0" fmla="*/ 1 w 8"/>
                      <a:gd name="T1" fmla="*/ 2 h 4"/>
                      <a:gd name="T2" fmla="*/ 4 w 8"/>
                      <a:gd name="T3" fmla="*/ 2 h 4"/>
                      <a:gd name="T4" fmla="*/ 4 w 8"/>
                      <a:gd name="T5" fmla="*/ 0 h 4"/>
                      <a:gd name="T6" fmla="*/ 3 w 8"/>
                      <a:gd name="T7" fmla="*/ 0 h 4"/>
                      <a:gd name="T8" fmla="*/ 3 w 8"/>
                      <a:gd name="T9" fmla="*/ 1 h 4"/>
                      <a:gd name="T10" fmla="*/ 2 w 8"/>
                      <a:gd name="T11" fmla="*/ 2 h 4"/>
                      <a:gd name="T12" fmla="*/ 2 w 8"/>
                      <a:gd name="T13" fmla="*/ 4 h 4"/>
                      <a:gd name="T14" fmla="*/ 4 w 8"/>
                      <a:gd name="T15" fmla="*/ 3 h 4"/>
                      <a:gd name="T16" fmla="*/ 4 w 8"/>
                      <a:gd name="T17" fmla="*/ 2 h 4"/>
                      <a:gd name="T18" fmla="*/ 1 w 8"/>
                      <a:gd name="T19" fmla="*/ 2 h 4"/>
                      <a:gd name="T20" fmla="*/ 1 w 8"/>
                      <a:gd name="T21" fmla="*/ 4 h 4"/>
                      <a:gd name="T22" fmla="*/ 3 w 8"/>
                      <a:gd name="T23" fmla="*/ 4 h 4"/>
                      <a:gd name="T24" fmla="*/ 3 w 8"/>
                      <a:gd name="T25" fmla="*/ 3 h 4"/>
                      <a:gd name="T26" fmla="*/ 2 w 8"/>
                      <a:gd name="T27" fmla="*/ 2 h 4"/>
                      <a:gd name="T28" fmla="*/ 1 w 8"/>
                      <a:gd name="T29" fmla="*/ 3 h 4"/>
                      <a:gd name="T30" fmla="*/ 6 w 8"/>
                      <a:gd name="T31" fmla="*/ 1 h 4"/>
                      <a:gd name="T32" fmla="*/ 4 w 8"/>
                      <a:gd name="T33" fmla="*/ 2 h 4"/>
                      <a:gd name="T34" fmla="*/ 5 w 8"/>
                      <a:gd name="T35" fmla="*/ 2 h 4"/>
                      <a:gd name="T36" fmla="*/ 6 w 8"/>
                      <a:gd name="T37" fmla="*/ 2 h 4"/>
                      <a:gd name="T38" fmla="*/ 7 w 8"/>
                      <a:gd name="T39" fmla="*/ 1 h 4"/>
                      <a:gd name="T40" fmla="*/ 6 w 8"/>
                      <a:gd name="T41" fmla="*/ 1 h 4"/>
                      <a:gd name="T42" fmla="*/ 6 w 8"/>
                      <a:gd name="T43" fmla="*/ 1 h 4"/>
                      <a:gd name="T44" fmla="*/ 4 w 8"/>
                      <a:gd name="T45" fmla="*/ 1 h 4"/>
                      <a:gd name="T46" fmla="*/ 2 w 8"/>
                      <a:gd name="T47" fmla="*/ 2 h 4"/>
                      <a:gd name="T48" fmla="*/ 1 w 8"/>
                      <a:gd name="T49" fmla="*/ 3 h 4"/>
                      <a:gd name="T50" fmla="*/ 2 w 8"/>
                      <a:gd name="T51" fmla="*/ 4 h 4"/>
                      <a:gd name="T52" fmla="*/ 3 w 8"/>
                      <a:gd name="T53" fmla="*/ 2 h 4"/>
                      <a:gd name="T54" fmla="*/ 1 w 8"/>
                      <a:gd name="T55" fmla="*/ 2 h 4"/>
                      <a:gd name="T56" fmla="*/ 2 w 8"/>
                      <a:gd name="T57" fmla="*/ 4 h 4"/>
                      <a:gd name="T58" fmla="*/ 4 w 8"/>
                      <a:gd name="T59" fmla="*/ 3 h 4"/>
                      <a:gd name="T60" fmla="*/ 4 w 8"/>
                      <a:gd name="T61" fmla="*/ 2 h 4"/>
                      <a:gd name="T62" fmla="*/ 2 w 8"/>
                      <a:gd name="T63" fmla="*/ 2 h 4"/>
                      <a:gd name="T64" fmla="*/ 3 w 8"/>
                      <a:gd name="T65" fmla="*/ 3 h 4"/>
                      <a:gd name="T66" fmla="*/ 4 w 8"/>
                      <a:gd name="T67" fmla="*/ 0 h 4"/>
                      <a:gd name="T68" fmla="*/ 3 w 8"/>
                      <a:gd name="T69" fmla="*/ 1 h 4"/>
                      <a:gd name="T70" fmla="*/ 4 w 8"/>
                      <a:gd name="T71" fmla="*/ 1 h 4"/>
                      <a:gd name="T72" fmla="*/ 4 w 8"/>
                      <a:gd name="T73" fmla="*/ 0 h 4"/>
                      <a:gd name="T74" fmla="*/ 1 w 8"/>
                      <a:gd name="T75" fmla="*/ 0 h 4"/>
                      <a:gd name="T76" fmla="*/ 1 w 8"/>
                      <a:gd name="T77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8" h="4">
                        <a:moveTo>
                          <a:pt x="1" y="2"/>
                        </a:moveTo>
                        <a:cubicBezTo>
                          <a:pt x="2" y="2"/>
                          <a:pt x="3" y="2"/>
                          <a:pt x="4" y="2"/>
                        </a:cubicBezTo>
                        <a:cubicBezTo>
                          <a:pt x="5" y="1"/>
                          <a:pt x="5" y="0"/>
                          <a:pt x="4" y="0"/>
                        </a:cubicBezTo>
                        <a:cubicBezTo>
                          <a:pt x="4" y="0"/>
                          <a:pt x="4" y="0"/>
                          <a:pt x="3" y="0"/>
                        </a:cubicBezTo>
                        <a:cubicBezTo>
                          <a:pt x="2" y="0"/>
                          <a:pt x="2" y="1"/>
                          <a:pt x="3" y="1"/>
                        </a:cubicBezTo>
                        <a:cubicBezTo>
                          <a:pt x="3" y="1"/>
                          <a:pt x="2" y="2"/>
                          <a:pt x="2" y="2"/>
                        </a:cubicBezTo>
                        <a:cubicBezTo>
                          <a:pt x="1" y="3"/>
                          <a:pt x="2" y="4"/>
                          <a:pt x="2" y="4"/>
                        </a:cubicBezTo>
                        <a:cubicBezTo>
                          <a:pt x="3" y="4"/>
                          <a:pt x="4" y="4"/>
                          <a:pt x="4" y="3"/>
                        </a:cubicBezTo>
                        <a:cubicBezTo>
                          <a:pt x="4" y="3"/>
                          <a:pt x="4" y="2"/>
                          <a:pt x="4" y="2"/>
                        </a:cubicBezTo>
                        <a:cubicBezTo>
                          <a:pt x="3" y="2"/>
                          <a:pt x="2" y="2"/>
                          <a:pt x="1" y="2"/>
                        </a:cubicBezTo>
                        <a:cubicBezTo>
                          <a:pt x="0" y="3"/>
                          <a:pt x="0" y="4"/>
                          <a:pt x="1" y="4"/>
                        </a:cubicBezTo>
                        <a:cubicBezTo>
                          <a:pt x="2" y="4"/>
                          <a:pt x="2" y="4"/>
                          <a:pt x="3" y="4"/>
                        </a:cubicBezTo>
                        <a:cubicBezTo>
                          <a:pt x="4" y="4"/>
                          <a:pt x="4" y="3"/>
                          <a:pt x="3" y="3"/>
                        </a:cubicBezTo>
                        <a:cubicBezTo>
                          <a:pt x="3" y="2"/>
                          <a:pt x="2" y="2"/>
                          <a:pt x="2" y="2"/>
                        </a:cubicBezTo>
                        <a:cubicBezTo>
                          <a:pt x="1" y="2"/>
                          <a:pt x="1" y="3"/>
                          <a:pt x="1" y="3"/>
                        </a:cubicBezTo>
                        <a:cubicBezTo>
                          <a:pt x="3" y="4"/>
                          <a:pt x="6" y="4"/>
                          <a:pt x="6" y="1"/>
                        </a:cubicBezTo>
                        <a:cubicBezTo>
                          <a:pt x="5" y="1"/>
                          <a:pt x="5" y="1"/>
                          <a:pt x="4" y="2"/>
                        </a:cubicBezTo>
                        <a:cubicBezTo>
                          <a:pt x="4" y="2"/>
                          <a:pt x="5" y="2"/>
                          <a:pt x="5" y="2"/>
                        </a:cubicBezTo>
                        <a:cubicBezTo>
                          <a:pt x="5" y="2"/>
                          <a:pt x="6" y="2"/>
                          <a:pt x="6" y="2"/>
                        </a:cubicBezTo>
                        <a:cubicBezTo>
                          <a:pt x="7" y="3"/>
                          <a:pt x="8" y="1"/>
                          <a:pt x="7" y="1"/>
                        </a:cubicBezTo>
                        <a:cubicBezTo>
                          <a:pt x="6" y="1"/>
                          <a:pt x="6" y="1"/>
                          <a:pt x="6" y="1"/>
                        </a:cubicBezTo>
                        <a:cubicBezTo>
                          <a:pt x="6" y="1"/>
                          <a:pt x="6" y="1"/>
                          <a:pt x="6" y="1"/>
                        </a:cubicBezTo>
                        <a:cubicBezTo>
                          <a:pt x="5" y="0"/>
                          <a:pt x="4" y="0"/>
                          <a:pt x="4" y="1"/>
                        </a:cubicBezTo>
                        <a:cubicBezTo>
                          <a:pt x="4" y="2"/>
                          <a:pt x="2" y="2"/>
                          <a:pt x="2" y="2"/>
                        </a:cubicBezTo>
                        <a:cubicBezTo>
                          <a:pt x="0" y="2"/>
                          <a:pt x="0" y="3"/>
                          <a:pt x="1" y="3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3"/>
                          <a:pt x="3" y="3"/>
                          <a:pt x="3" y="2"/>
                        </a:cubicBezTo>
                        <a:cubicBezTo>
                          <a:pt x="2" y="2"/>
                          <a:pt x="2" y="2"/>
                          <a:pt x="1" y="2"/>
                        </a:cubicBezTo>
                        <a:cubicBezTo>
                          <a:pt x="2" y="3"/>
                          <a:pt x="2" y="4"/>
                          <a:pt x="2" y="4"/>
                        </a:cubicBezTo>
                        <a:cubicBezTo>
                          <a:pt x="2" y="4"/>
                          <a:pt x="3" y="4"/>
                          <a:pt x="4" y="3"/>
                        </a:cubicBezTo>
                        <a:cubicBezTo>
                          <a:pt x="5" y="3"/>
                          <a:pt x="5" y="2"/>
                          <a:pt x="4" y="2"/>
                        </a:cubicBezTo>
                        <a:cubicBezTo>
                          <a:pt x="3" y="2"/>
                          <a:pt x="3" y="2"/>
                          <a:pt x="2" y="2"/>
                        </a:cubicBezTo>
                        <a:cubicBezTo>
                          <a:pt x="3" y="2"/>
                          <a:pt x="3" y="3"/>
                          <a:pt x="3" y="3"/>
                        </a:cubicBezTo>
                        <a:cubicBezTo>
                          <a:pt x="4" y="2"/>
                          <a:pt x="5" y="1"/>
                          <a:pt x="4" y="0"/>
                        </a:cubicBezTo>
                        <a:cubicBezTo>
                          <a:pt x="4" y="0"/>
                          <a:pt x="3" y="1"/>
                          <a:pt x="3" y="1"/>
                        </a:cubicBezTo>
                        <a:cubicBezTo>
                          <a:pt x="3" y="1"/>
                          <a:pt x="4" y="1"/>
                          <a:pt x="4" y="1"/>
                        </a:cubicBezTo>
                        <a:cubicBezTo>
                          <a:pt x="4" y="1"/>
                          <a:pt x="4" y="0"/>
                          <a:pt x="4" y="0"/>
                        </a:cubicBezTo>
                        <a:cubicBezTo>
                          <a:pt x="3" y="0"/>
                          <a:pt x="2" y="0"/>
                          <a:pt x="1" y="0"/>
                        </a:cubicBezTo>
                        <a:cubicBezTo>
                          <a:pt x="0" y="0"/>
                          <a:pt x="0" y="2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62" name="Freeform 276"/>
                  <p:cNvSpPr/>
                  <p:nvPr/>
                </p:nvSpPr>
                <p:spPr bwMode="auto">
                  <a:xfrm>
                    <a:off x="843" y="1328"/>
                    <a:ext cx="58" cy="40"/>
                  </a:xfrm>
                  <a:custGeom>
                    <a:avLst/>
                    <a:gdLst>
                      <a:gd name="T0" fmla="*/ 13 w 88"/>
                      <a:gd name="T1" fmla="*/ 57 h 60"/>
                      <a:gd name="T2" fmla="*/ 42 w 88"/>
                      <a:gd name="T3" fmla="*/ 7 h 60"/>
                      <a:gd name="T4" fmla="*/ 75 w 88"/>
                      <a:gd name="T5" fmla="*/ 54 h 60"/>
                      <a:gd name="T6" fmla="*/ 78 w 88"/>
                      <a:gd name="T7" fmla="*/ 55 h 60"/>
                      <a:gd name="T8" fmla="*/ 49 w 88"/>
                      <a:gd name="T9" fmla="*/ 4 h 60"/>
                      <a:gd name="T10" fmla="*/ 11 w 88"/>
                      <a:gd name="T11" fmla="*/ 58 h 60"/>
                      <a:gd name="T12" fmla="*/ 13 w 88"/>
                      <a:gd name="T13" fmla="*/ 57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8" h="60">
                        <a:moveTo>
                          <a:pt x="13" y="57"/>
                        </a:moveTo>
                        <a:cubicBezTo>
                          <a:pt x="4" y="37"/>
                          <a:pt x="23" y="13"/>
                          <a:pt x="42" y="7"/>
                        </a:cubicBezTo>
                        <a:cubicBezTo>
                          <a:pt x="65" y="0"/>
                          <a:pt x="86" y="36"/>
                          <a:pt x="75" y="54"/>
                        </a:cubicBezTo>
                        <a:cubicBezTo>
                          <a:pt x="74" y="55"/>
                          <a:pt x="77" y="57"/>
                          <a:pt x="78" y="55"/>
                        </a:cubicBezTo>
                        <a:cubicBezTo>
                          <a:pt x="88" y="38"/>
                          <a:pt x="71" y="4"/>
                          <a:pt x="49" y="4"/>
                        </a:cubicBezTo>
                        <a:cubicBezTo>
                          <a:pt x="24" y="4"/>
                          <a:pt x="0" y="35"/>
                          <a:pt x="11" y="58"/>
                        </a:cubicBezTo>
                        <a:cubicBezTo>
                          <a:pt x="11" y="60"/>
                          <a:pt x="14" y="58"/>
                          <a:pt x="13" y="5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63" name="Freeform 277"/>
                  <p:cNvSpPr/>
                  <p:nvPr/>
                </p:nvSpPr>
                <p:spPr bwMode="auto">
                  <a:xfrm>
                    <a:off x="849" y="1346"/>
                    <a:ext cx="10" cy="27"/>
                  </a:xfrm>
                  <a:custGeom>
                    <a:avLst/>
                    <a:gdLst>
                      <a:gd name="T0" fmla="*/ 4 w 15"/>
                      <a:gd name="T1" fmla="*/ 10 h 40"/>
                      <a:gd name="T2" fmla="*/ 10 w 15"/>
                      <a:gd name="T3" fmla="*/ 20 h 40"/>
                      <a:gd name="T4" fmla="*/ 11 w 15"/>
                      <a:gd name="T5" fmla="*/ 26 h 40"/>
                      <a:gd name="T6" fmla="*/ 10 w 15"/>
                      <a:gd name="T7" fmla="*/ 32 h 40"/>
                      <a:gd name="T8" fmla="*/ 5 w 15"/>
                      <a:gd name="T9" fmla="*/ 33 h 40"/>
                      <a:gd name="T10" fmla="*/ 4 w 15"/>
                      <a:gd name="T11" fmla="*/ 30 h 40"/>
                      <a:gd name="T12" fmla="*/ 1 w 15"/>
                      <a:gd name="T13" fmla="*/ 31 h 40"/>
                      <a:gd name="T14" fmla="*/ 11 w 15"/>
                      <a:gd name="T15" fmla="*/ 37 h 40"/>
                      <a:gd name="T16" fmla="*/ 13 w 15"/>
                      <a:gd name="T17" fmla="*/ 23 h 40"/>
                      <a:gd name="T18" fmla="*/ 2 w 15"/>
                      <a:gd name="T19" fmla="*/ 8 h 40"/>
                      <a:gd name="T20" fmla="*/ 4 w 15"/>
                      <a:gd name="T21" fmla="*/ 10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5" h="40">
                        <a:moveTo>
                          <a:pt x="4" y="10"/>
                        </a:moveTo>
                        <a:cubicBezTo>
                          <a:pt x="8" y="6"/>
                          <a:pt x="10" y="18"/>
                          <a:pt x="10" y="20"/>
                        </a:cubicBezTo>
                        <a:cubicBezTo>
                          <a:pt x="10" y="22"/>
                          <a:pt x="11" y="24"/>
                          <a:pt x="11" y="26"/>
                        </a:cubicBezTo>
                        <a:cubicBezTo>
                          <a:pt x="11" y="28"/>
                          <a:pt x="11" y="30"/>
                          <a:pt x="10" y="32"/>
                        </a:cubicBezTo>
                        <a:cubicBezTo>
                          <a:pt x="8" y="35"/>
                          <a:pt x="6" y="36"/>
                          <a:pt x="5" y="33"/>
                        </a:cubicBezTo>
                        <a:cubicBezTo>
                          <a:pt x="4" y="32"/>
                          <a:pt x="4" y="31"/>
                          <a:pt x="4" y="30"/>
                        </a:cubicBezTo>
                        <a:cubicBezTo>
                          <a:pt x="3" y="28"/>
                          <a:pt x="0" y="29"/>
                          <a:pt x="1" y="31"/>
                        </a:cubicBezTo>
                        <a:cubicBezTo>
                          <a:pt x="2" y="35"/>
                          <a:pt x="6" y="40"/>
                          <a:pt x="11" y="37"/>
                        </a:cubicBezTo>
                        <a:cubicBezTo>
                          <a:pt x="15" y="34"/>
                          <a:pt x="14" y="27"/>
                          <a:pt x="13" y="23"/>
                        </a:cubicBezTo>
                        <a:cubicBezTo>
                          <a:pt x="13" y="18"/>
                          <a:pt x="10" y="0"/>
                          <a:pt x="2" y="8"/>
                        </a:cubicBezTo>
                        <a:cubicBezTo>
                          <a:pt x="0" y="9"/>
                          <a:pt x="2" y="11"/>
                          <a:pt x="4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64" name="Freeform 278"/>
                  <p:cNvSpPr/>
                  <p:nvPr/>
                </p:nvSpPr>
                <p:spPr bwMode="auto">
                  <a:xfrm>
                    <a:off x="886" y="1346"/>
                    <a:ext cx="10" cy="21"/>
                  </a:xfrm>
                  <a:custGeom>
                    <a:avLst/>
                    <a:gdLst>
                      <a:gd name="T0" fmla="*/ 14 w 15"/>
                      <a:gd name="T1" fmla="*/ 3 h 32"/>
                      <a:gd name="T2" fmla="*/ 5 w 15"/>
                      <a:gd name="T3" fmla="*/ 4 h 32"/>
                      <a:gd name="T4" fmla="*/ 0 w 15"/>
                      <a:gd name="T5" fmla="*/ 18 h 32"/>
                      <a:gd name="T6" fmla="*/ 6 w 15"/>
                      <a:gd name="T7" fmla="*/ 30 h 32"/>
                      <a:gd name="T8" fmla="*/ 14 w 15"/>
                      <a:gd name="T9" fmla="*/ 26 h 32"/>
                      <a:gd name="T10" fmla="*/ 11 w 15"/>
                      <a:gd name="T11" fmla="*/ 25 h 32"/>
                      <a:gd name="T12" fmla="*/ 3 w 15"/>
                      <a:gd name="T13" fmla="*/ 22 h 32"/>
                      <a:gd name="T14" fmla="*/ 3 w 15"/>
                      <a:gd name="T15" fmla="*/ 17 h 32"/>
                      <a:gd name="T16" fmla="*/ 4 w 15"/>
                      <a:gd name="T17" fmla="*/ 11 h 32"/>
                      <a:gd name="T18" fmla="*/ 11 w 15"/>
                      <a:gd name="T19" fmla="*/ 5 h 32"/>
                      <a:gd name="T20" fmla="*/ 14 w 15"/>
                      <a:gd name="T21" fmla="*/ 3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5" h="32">
                        <a:moveTo>
                          <a:pt x="14" y="3"/>
                        </a:moveTo>
                        <a:cubicBezTo>
                          <a:pt x="11" y="0"/>
                          <a:pt x="8" y="1"/>
                          <a:pt x="5" y="4"/>
                        </a:cubicBezTo>
                        <a:cubicBezTo>
                          <a:pt x="1" y="7"/>
                          <a:pt x="1" y="13"/>
                          <a:pt x="0" y="18"/>
                        </a:cubicBezTo>
                        <a:cubicBezTo>
                          <a:pt x="0" y="23"/>
                          <a:pt x="1" y="28"/>
                          <a:pt x="6" y="30"/>
                        </a:cubicBezTo>
                        <a:cubicBezTo>
                          <a:pt x="9" y="32"/>
                          <a:pt x="13" y="29"/>
                          <a:pt x="14" y="26"/>
                        </a:cubicBezTo>
                        <a:cubicBezTo>
                          <a:pt x="15" y="24"/>
                          <a:pt x="12" y="24"/>
                          <a:pt x="11" y="25"/>
                        </a:cubicBezTo>
                        <a:cubicBezTo>
                          <a:pt x="9" y="32"/>
                          <a:pt x="4" y="26"/>
                          <a:pt x="3" y="22"/>
                        </a:cubicBezTo>
                        <a:cubicBezTo>
                          <a:pt x="3" y="20"/>
                          <a:pt x="3" y="18"/>
                          <a:pt x="3" y="17"/>
                        </a:cubicBezTo>
                        <a:cubicBezTo>
                          <a:pt x="3" y="15"/>
                          <a:pt x="4" y="13"/>
                          <a:pt x="4" y="11"/>
                        </a:cubicBezTo>
                        <a:cubicBezTo>
                          <a:pt x="5" y="9"/>
                          <a:pt x="8" y="1"/>
                          <a:pt x="11" y="5"/>
                        </a:cubicBezTo>
                        <a:cubicBezTo>
                          <a:pt x="12" y="6"/>
                          <a:pt x="15" y="5"/>
                          <a:pt x="14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65" name="Freeform 279"/>
                  <p:cNvSpPr/>
                  <p:nvPr/>
                </p:nvSpPr>
                <p:spPr bwMode="auto">
                  <a:xfrm>
                    <a:off x="850" y="1353"/>
                    <a:ext cx="4" cy="16"/>
                  </a:xfrm>
                  <a:custGeom>
                    <a:avLst/>
                    <a:gdLst>
                      <a:gd name="T0" fmla="*/ 3 w 6"/>
                      <a:gd name="T1" fmla="*/ 0 h 24"/>
                      <a:gd name="T2" fmla="*/ 1 w 6"/>
                      <a:gd name="T3" fmla="*/ 9 h 24"/>
                      <a:gd name="T4" fmla="*/ 3 w 6"/>
                      <a:gd name="T5" fmla="*/ 22 h 24"/>
                      <a:gd name="T6" fmla="*/ 6 w 6"/>
                      <a:gd name="T7" fmla="*/ 21 h 24"/>
                      <a:gd name="T8" fmla="*/ 4 w 6"/>
                      <a:gd name="T9" fmla="*/ 12 h 24"/>
                      <a:gd name="T10" fmla="*/ 4 w 6"/>
                      <a:gd name="T11" fmla="*/ 3 h 24"/>
                      <a:gd name="T12" fmla="*/ 3 w 6"/>
                      <a:gd name="T13" fmla="*/ 0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" h="24">
                        <a:moveTo>
                          <a:pt x="3" y="0"/>
                        </a:moveTo>
                        <a:cubicBezTo>
                          <a:pt x="0" y="1"/>
                          <a:pt x="1" y="6"/>
                          <a:pt x="1" y="9"/>
                        </a:cubicBezTo>
                        <a:cubicBezTo>
                          <a:pt x="1" y="13"/>
                          <a:pt x="2" y="18"/>
                          <a:pt x="3" y="22"/>
                        </a:cubicBezTo>
                        <a:cubicBezTo>
                          <a:pt x="4" y="24"/>
                          <a:pt x="6" y="23"/>
                          <a:pt x="6" y="21"/>
                        </a:cubicBezTo>
                        <a:cubicBezTo>
                          <a:pt x="5" y="18"/>
                          <a:pt x="5" y="15"/>
                          <a:pt x="4" y="12"/>
                        </a:cubicBezTo>
                        <a:cubicBezTo>
                          <a:pt x="4" y="11"/>
                          <a:pt x="3" y="3"/>
                          <a:pt x="4" y="3"/>
                        </a:cubicBezTo>
                        <a:cubicBezTo>
                          <a:pt x="6" y="2"/>
                          <a:pt x="5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66" name="Freeform 280"/>
                  <p:cNvSpPr/>
                  <p:nvPr/>
                </p:nvSpPr>
                <p:spPr bwMode="auto">
                  <a:xfrm>
                    <a:off x="849" y="1352"/>
                    <a:ext cx="5" cy="16"/>
                  </a:xfrm>
                  <a:custGeom>
                    <a:avLst/>
                    <a:gdLst>
                      <a:gd name="T0" fmla="*/ 3 w 7"/>
                      <a:gd name="T1" fmla="*/ 1 h 24"/>
                      <a:gd name="T2" fmla="*/ 4 w 7"/>
                      <a:gd name="T3" fmla="*/ 22 h 24"/>
                      <a:gd name="T4" fmla="*/ 6 w 7"/>
                      <a:gd name="T5" fmla="*/ 22 h 24"/>
                      <a:gd name="T6" fmla="*/ 7 w 7"/>
                      <a:gd name="T7" fmla="*/ 20 h 24"/>
                      <a:gd name="T8" fmla="*/ 4 w 7"/>
                      <a:gd name="T9" fmla="*/ 20 h 24"/>
                      <a:gd name="T10" fmla="*/ 4 w 7"/>
                      <a:gd name="T11" fmla="*/ 22 h 24"/>
                      <a:gd name="T12" fmla="*/ 6 w 7"/>
                      <a:gd name="T13" fmla="*/ 22 h 24"/>
                      <a:gd name="T14" fmla="*/ 6 w 7"/>
                      <a:gd name="T15" fmla="*/ 3 h 24"/>
                      <a:gd name="T16" fmla="*/ 3 w 7"/>
                      <a:gd name="T17" fmla="*/ 1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" h="24">
                        <a:moveTo>
                          <a:pt x="3" y="1"/>
                        </a:moveTo>
                        <a:cubicBezTo>
                          <a:pt x="0" y="8"/>
                          <a:pt x="2" y="16"/>
                          <a:pt x="4" y="22"/>
                        </a:cubicBezTo>
                        <a:cubicBezTo>
                          <a:pt x="4" y="24"/>
                          <a:pt x="6" y="24"/>
                          <a:pt x="6" y="22"/>
                        </a:cubicBezTo>
                        <a:cubicBezTo>
                          <a:pt x="7" y="22"/>
                          <a:pt x="7" y="21"/>
                          <a:pt x="7" y="20"/>
                        </a:cubicBezTo>
                        <a:cubicBezTo>
                          <a:pt x="7" y="19"/>
                          <a:pt x="4" y="18"/>
                          <a:pt x="4" y="20"/>
                        </a:cubicBezTo>
                        <a:cubicBezTo>
                          <a:pt x="4" y="20"/>
                          <a:pt x="4" y="21"/>
                          <a:pt x="4" y="22"/>
                        </a:cubicBezTo>
                        <a:cubicBezTo>
                          <a:pt x="5" y="22"/>
                          <a:pt x="6" y="22"/>
                          <a:pt x="6" y="22"/>
                        </a:cubicBezTo>
                        <a:cubicBezTo>
                          <a:pt x="5" y="16"/>
                          <a:pt x="3" y="8"/>
                          <a:pt x="6" y="3"/>
                        </a:cubicBezTo>
                        <a:cubicBezTo>
                          <a:pt x="6" y="1"/>
                          <a:pt x="4" y="0"/>
                          <a:pt x="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67" name="Freeform 281"/>
                  <p:cNvSpPr/>
                  <p:nvPr/>
                </p:nvSpPr>
                <p:spPr bwMode="auto">
                  <a:xfrm>
                    <a:off x="848" y="1353"/>
                    <a:ext cx="11" cy="16"/>
                  </a:xfrm>
                  <a:custGeom>
                    <a:avLst/>
                    <a:gdLst>
                      <a:gd name="T0" fmla="*/ 7 w 17"/>
                      <a:gd name="T1" fmla="*/ 5 h 24"/>
                      <a:gd name="T2" fmla="*/ 6 w 17"/>
                      <a:gd name="T3" fmla="*/ 4 h 24"/>
                      <a:gd name="T4" fmla="*/ 4 w 17"/>
                      <a:gd name="T5" fmla="*/ 3 h 24"/>
                      <a:gd name="T6" fmla="*/ 3 w 17"/>
                      <a:gd name="T7" fmla="*/ 22 h 24"/>
                      <a:gd name="T8" fmla="*/ 6 w 17"/>
                      <a:gd name="T9" fmla="*/ 23 h 24"/>
                      <a:gd name="T10" fmla="*/ 6 w 17"/>
                      <a:gd name="T11" fmla="*/ 2 h 24"/>
                      <a:gd name="T12" fmla="*/ 4 w 17"/>
                      <a:gd name="T13" fmla="*/ 2 h 24"/>
                      <a:gd name="T14" fmla="*/ 6 w 17"/>
                      <a:gd name="T15" fmla="*/ 22 h 24"/>
                      <a:gd name="T16" fmla="*/ 9 w 17"/>
                      <a:gd name="T17" fmla="*/ 21 h 24"/>
                      <a:gd name="T18" fmla="*/ 9 w 17"/>
                      <a:gd name="T19" fmla="*/ 3 h 24"/>
                      <a:gd name="T20" fmla="*/ 6 w 17"/>
                      <a:gd name="T21" fmla="*/ 3 h 24"/>
                      <a:gd name="T22" fmla="*/ 7 w 17"/>
                      <a:gd name="T23" fmla="*/ 21 h 24"/>
                      <a:gd name="T24" fmla="*/ 10 w 17"/>
                      <a:gd name="T25" fmla="*/ 20 h 24"/>
                      <a:gd name="T26" fmla="*/ 9 w 17"/>
                      <a:gd name="T27" fmla="*/ 3 h 24"/>
                      <a:gd name="T28" fmla="*/ 7 w 17"/>
                      <a:gd name="T29" fmla="*/ 4 h 24"/>
                      <a:gd name="T30" fmla="*/ 8 w 17"/>
                      <a:gd name="T31" fmla="*/ 20 h 24"/>
                      <a:gd name="T32" fmla="*/ 10 w 17"/>
                      <a:gd name="T33" fmla="*/ 19 h 24"/>
                      <a:gd name="T34" fmla="*/ 7 w 17"/>
                      <a:gd name="T35" fmla="*/ 5 h 24"/>
                      <a:gd name="T36" fmla="*/ 5 w 17"/>
                      <a:gd name="T37" fmla="*/ 20 h 24"/>
                      <a:gd name="T38" fmla="*/ 5 w 17"/>
                      <a:gd name="T39" fmla="*/ 23 h 24"/>
                      <a:gd name="T40" fmla="*/ 8 w 17"/>
                      <a:gd name="T41" fmla="*/ 2 h 24"/>
                      <a:gd name="T42" fmla="*/ 9 w 17"/>
                      <a:gd name="T43" fmla="*/ 22 h 24"/>
                      <a:gd name="T44" fmla="*/ 11 w 17"/>
                      <a:gd name="T45" fmla="*/ 21 h 24"/>
                      <a:gd name="T46" fmla="*/ 8 w 17"/>
                      <a:gd name="T47" fmla="*/ 2 h 24"/>
                      <a:gd name="T48" fmla="*/ 6 w 17"/>
                      <a:gd name="T49" fmla="*/ 3 h 24"/>
                      <a:gd name="T50" fmla="*/ 7 w 17"/>
                      <a:gd name="T51" fmla="*/ 21 h 24"/>
                      <a:gd name="T52" fmla="*/ 10 w 17"/>
                      <a:gd name="T53" fmla="*/ 21 h 24"/>
                      <a:gd name="T54" fmla="*/ 9 w 17"/>
                      <a:gd name="T55" fmla="*/ 2 h 24"/>
                      <a:gd name="T56" fmla="*/ 6 w 17"/>
                      <a:gd name="T57" fmla="*/ 2 h 24"/>
                      <a:gd name="T58" fmla="*/ 6 w 17"/>
                      <a:gd name="T59" fmla="*/ 21 h 24"/>
                      <a:gd name="T60" fmla="*/ 9 w 17"/>
                      <a:gd name="T61" fmla="*/ 21 h 24"/>
                      <a:gd name="T62" fmla="*/ 6 w 17"/>
                      <a:gd name="T63" fmla="*/ 1 h 24"/>
                      <a:gd name="T64" fmla="*/ 4 w 17"/>
                      <a:gd name="T65" fmla="*/ 1 h 24"/>
                      <a:gd name="T66" fmla="*/ 3 w 17"/>
                      <a:gd name="T67" fmla="*/ 21 h 24"/>
                      <a:gd name="T68" fmla="*/ 6 w 17"/>
                      <a:gd name="T69" fmla="*/ 22 h 24"/>
                      <a:gd name="T70" fmla="*/ 6 w 17"/>
                      <a:gd name="T71" fmla="*/ 5 h 24"/>
                      <a:gd name="T72" fmla="*/ 4 w 17"/>
                      <a:gd name="T73" fmla="*/ 5 h 24"/>
                      <a:gd name="T74" fmla="*/ 4 w 17"/>
                      <a:gd name="T75" fmla="*/ 6 h 24"/>
                      <a:gd name="T76" fmla="*/ 7 w 17"/>
                      <a:gd name="T77" fmla="*/ 5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7" h="24">
                        <a:moveTo>
                          <a:pt x="7" y="5"/>
                        </a:moveTo>
                        <a:cubicBezTo>
                          <a:pt x="7" y="4"/>
                          <a:pt x="7" y="4"/>
                          <a:pt x="6" y="4"/>
                        </a:cubicBezTo>
                        <a:cubicBezTo>
                          <a:pt x="6" y="3"/>
                          <a:pt x="4" y="2"/>
                          <a:pt x="4" y="3"/>
                        </a:cubicBezTo>
                        <a:cubicBezTo>
                          <a:pt x="1" y="9"/>
                          <a:pt x="1" y="16"/>
                          <a:pt x="3" y="22"/>
                        </a:cubicBezTo>
                        <a:cubicBezTo>
                          <a:pt x="3" y="23"/>
                          <a:pt x="5" y="24"/>
                          <a:pt x="6" y="23"/>
                        </a:cubicBezTo>
                        <a:cubicBezTo>
                          <a:pt x="10" y="16"/>
                          <a:pt x="3" y="9"/>
                          <a:pt x="6" y="2"/>
                        </a:cubicBezTo>
                        <a:cubicBezTo>
                          <a:pt x="6" y="2"/>
                          <a:pt x="5" y="2"/>
                          <a:pt x="4" y="2"/>
                        </a:cubicBezTo>
                        <a:cubicBezTo>
                          <a:pt x="7" y="8"/>
                          <a:pt x="5" y="15"/>
                          <a:pt x="6" y="22"/>
                        </a:cubicBezTo>
                        <a:cubicBezTo>
                          <a:pt x="7" y="23"/>
                          <a:pt x="9" y="23"/>
                          <a:pt x="9" y="21"/>
                        </a:cubicBezTo>
                        <a:cubicBezTo>
                          <a:pt x="10" y="15"/>
                          <a:pt x="8" y="9"/>
                          <a:pt x="9" y="3"/>
                        </a:cubicBezTo>
                        <a:cubicBezTo>
                          <a:pt x="8" y="3"/>
                          <a:pt x="7" y="3"/>
                          <a:pt x="6" y="3"/>
                        </a:cubicBezTo>
                        <a:cubicBezTo>
                          <a:pt x="9" y="8"/>
                          <a:pt x="8" y="15"/>
                          <a:pt x="7" y="21"/>
                        </a:cubicBezTo>
                        <a:cubicBezTo>
                          <a:pt x="8" y="20"/>
                          <a:pt x="9" y="20"/>
                          <a:pt x="10" y="20"/>
                        </a:cubicBezTo>
                        <a:cubicBezTo>
                          <a:pt x="8" y="15"/>
                          <a:pt x="7" y="9"/>
                          <a:pt x="9" y="3"/>
                        </a:cubicBezTo>
                        <a:cubicBezTo>
                          <a:pt x="8" y="4"/>
                          <a:pt x="8" y="4"/>
                          <a:pt x="7" y="4"/>
                        </a:cubicBezTo>
                        <a:cubicBezTo>
                          <a:pt x="11" y="7"/>
                          <a:pt x="9" y="17"/>
                          <a:pt x="8" y="20"/>
                        </a:cubicBezTo>
                        <a:cubicBezTo>
                          <a:pt x="9" y="20"/>
                          <a:pt x="9" y="20"/>
                          <a:pt x="10" y="19"/>
                        </a:cubicBezTo>
                        <a:cubicBezTo>
                          <a:pt x="7" y="18"/>
                          <a:pt x="4" y="5"/>
                          <a:pt x="7" y="5"/>
                        </a:cubicBezTo>
                        <a:cubicBezTo>
                          <a:pt x="13" y="6"/>
                          <a:pt x="11" y="20"/>
                          <a:pt x="5" y="20"/>
                        </a:cubicBezTo>
                        <a:cubicBezTo>
                          <a:pt x="3" y="20"/>
                          <a:pt x="3" y="23"/>
                          <a:pt x="5" y="23"/>
                        </a:cubicBezTo>
                        <a:cubicBezTo>
                          <a:pt x="14" y="23"/>
                          <a:pt x="17" y="5"/>
                          <a:pt x="8" y="2"/>
                        </a:cubicBezTo>
                        <a:cubicBezTo>
                          <a:pt x="0" y="0"/>
                          <a:pt x="3" y="20"/>
                          <a:pt x="9" y="22"/>
                        </a:cubicBezTo>
                        <a:cubicBezTo>
                          <a:pt x="10" y="22"/>
                          <a:pt x="11" y="22"/>
                          <a:pt x="11" y="21"/>
                        </a:cubicBezTo>
                        <a:cubicBezTo>
                          <a:pt x="13" y="16"/>
                          <a:pt x="13" y="5"/>
                          <a:pt x="8" y="2"/>
                        </a:cubicBezTo>
                        <a:cubicBezTo>
                          <a:pt x="7" y="1"/>
                          <a:pt x="7" y="2"/>
                          <a:pt x="6" y="3"/>
                        </a:cubicBezTo>
                        <a:cubicBezTo>
                          <a:pt x="4" y="9"/>
                          <a:pt x="5" y="16"/>
                          <a:pt x="7" y="21"/>
                        </a:cubicBezTo>
                        <a:cubicBezTo>
                          <a:pt x="8" y="23"/>
                          <a:pt x="10" y="22"/>
                          <a:pt x="10" y="21"/>
                        </a:cubicBezTo>
                        <a:cubicBezTo>
                          <a:pt x="11" y="15"/>
                          <a:pt x="12" y="8"/>
                          <a:pt x="9" y="2"/>
                        </a:cubicBezTo>
                        <a:cubicBezTo>
                          <a:pt x="8" y="1"/>
                          <a:pt x="6" y="1"/>
                          <a:pt x="6" y="2"/>
                        </a:cubicBezTo>
                        <a:cubicBezTo>
                          <a:pt x="5" y="9"/>
                          <a:pt x="7" y="15"/>
                          <a:pt x="6" y="21"/>
                        </a:cubicBezTo>
                        <a:cubicBezTo>
                          <a:pt x="7" y="21"/>
                          <a:pt x="8" y="21"/>
                          <a:pt x="9" y="21"/>
                        </a:cubicBezTo>
                        <a:cubicBezTo>
                          <a:pt x="8" y="14"/>
                          <a:pt x="10" y="7"/>
                          <a:pt x="6" y="1"/>
                        </a:cubicBezTo>
                        <a:cubicBezTo>
                          <a:pt x="6" y="0"/>
                          <a:pt x="4" y="0"/>
                          <a:pt x="4" y="1"/>
                        </a:cubicBezTo>
                        <a:cubicBezTo>
                          <a:pt x="1" y="7"/>
                          <a:pt x="7" y="15"/>
                          <a:pt x="3" y="21"/>
                        </a:cubicBezTo>
                        <a:cubicBezTo>
                          <a:pt x="4" y="21"/>
                          <a:pt x="5" y="21"/>
                          <a:pt x="6" y="22"/>
                        </a:cubicBezTo>
                        <a:cubicBezTo>
                          <a:pt x="4" y="16"/>
                          <a:pt x="4" y="10"/>
                          <a:pt x="6" y="5"/>
                        </a:cubicBezTo>
                        <a:cubicBezTo>
                          <a:pt x="5" y="5"/>
                          <a:pt x="5" y="5"/>
                          <a:pt x="4" y="5"/>
                        </a:cubicBezTo>
                        <a:cubicBezTo>
                          <a:pt x="4" y="5"/>
                          <a:pt x="4" y="6"/>
                          <a:pt x="4" y="6"/>
                        </a:cubicBezTo>
                        <a:cubicBezTo>
                          <a:pt x="5" y="8"/>
                          <a:pt x="8" y="6"/>
                          <a:pt x="7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68" name="Freeform 282"/>
                  <p:cNvSpPr/>
                  <p:nvPr/>
                </p:nvSpPr>
                <p:spPr bwMode="auto">
                  <a:xfrm>
                    <a:off x="886" y="1349"/>
                    <a:ext cx="11" cy="17"/>
                  </a:xfrm>
                  <a:custGeom>
                    <a:avLst/>
                    <a:gdLst>
                      <a:gd name="T0" fmla="*/ 7 w 17"/>
                      <a:gd name="T1" fmla="*/ 8 h 26"/>
                      <a:gd name="T2" fmla="*/ 3 w 17"/>
                      <a:gd name="T3" fmla="*/ 20 h 26"/>
                      <a:gd name="T4" fmla="*/ 7 w 17"/>
                      <a:gd name="T5" fmla="*/ 7 h 26"/>
                      <a:gd name="T6" fmla="*/ 6 w 17"/>
                      <a:gd name="T7" fmla="*/ 17 h 26"/>
                      <a:gd name="T8" fmla="*/ 8 w 17"/>
                      <a:gd name="T9" fmla="*/ 3 h 26"/>
                      <a:gd name="T10" fmla="*/ 6 w 17"/>
                      <a:gd name="T11" fmla="*/ 21 h 26"/>
                      <a:gd name="T12" fmla="*/ 10 w 17"/>
                      <a:gd name="T13" fmla="*/ 3 h 26"/>
                      <a:gd name="T14" fmla="*/ 7 w 17"/>
                      <a:gd name="T15" fmla="*/ 20 h 26"/>
                      <a:gd name="T16" fmla="*/ 8 w 17"/>
                      <a:gd name="T17" fmla="*/ 6 h 26"/>
                      <a:gd name="T18" fmla="*/ 11 w 17"/>
                      <a:gd name="T19" fmla="*/ 11 h 26"/>
                      <a:gd name="T20" fmla="*/ 10 w 17"/>
                      <a:gd name="T21" fmla="*/ 19 h 26"/>
                      <a:gd name="T22" fmla="*/ 8 w 17"/>
                      <a:gd name="T23" fmla="*/ 2 h 26"/>
                      <a:gd name="T24" fmla="*/ 9 w 17"/>
                      <a:gd name="T25" fmla="*/ 20 h 26"/>
                      <a:gd name="T26" fmla="*/ 7 w 17"/>
                      <a:gd name="T27" fmla="*/ 5 h 26"/>
                      <a:gd name="T28" fmla="*/ 9 w 17"/>
                      <a:gd name="T29" fmla="*/ 18 h 26"/>
                      <a:gd name="T30" fmla="*/ 9 w 17"/>
                      <a:gd name="T31" fmla="*/ 26 h 26"/>
                      <a:gd name="T32" fmla="*/ 10 w 17"/>
                      <a:gd name="T33" fmla="*/ 23 h 26"/>
                      <a:gd name="T34" fmla="*/ 12 w 17"/>
                      <a:gd name="T35" fmla="*/ 23 h 26"/>
                      <a:gd name="T36" fmla="*/ 8 w 17"/>
                      <a:gd name="T37" fmla="*/ 23 h 26"/>
                      <a:gd name="T38" fmla="*/ 8 w 17"/>
                      <a:gd name="T39" fmla="*/ 26 h 26"/>
                      <a:gd name="T40" fmla="*/ 9 w 17"/>
                      <a:gd name="T41" fmla="*/ 23 h 26"/>
                      <a:gd name="T42" fmla="*/ 12 w 17"/>
                      <a:gd name="T43" fmla="*/ 15 h 26"/>
                      <a:gd name="T44" fmla="*/ 10 w 17"/>
                      <a:gd name="T45" fmla="*/ 0 h 26"/>
                      <a:gd name="T46" fmla="*/ 8 w 17"/>
                      <a:gd name="T47" fmla="*/ 23 h 26"/>
                      <a:gd name="T48" fmla="*/ 8 w 17"/>
                      <a:gd name="T49" fmla="*/ 0 h 26"/>
                      <a:gd name="T50" fmla="*/ 10 w 17"/>
                      <a:gd name="T51" fmla="*/ 21 h 26"/>
                      <a:gd name="T52" fmla="*/ 7 w 17"/>
                      <a:gd name="T53" fmla="*/ 21 h 26"/>
                      <a:gd name="T54" fmla="*/ 11 w 17"/>
                      <a:gd name="T55" fmla="*/ 2 h 26"/>
                      <a:gd name="T56" fmla="*/ 7 w 17"/>
                      <a:gd name="T57" fmla="*/ 23 h 26"/>
                      <a:gd name="T58" fmla="*/ 9 w 17"/>
                      <a:gd name="T59" fmla="*/ 1 h 26"/>
                      <a:gd name="T60" fmla="*/ 6 w 17"/>
                      <a:gd name="T61" fmla="*/ 19 h 26"/>
                      <a:gd name="T62" fmla="*/ 7 w 17"/>
                      <a:gd name="T63" fmla="*/ 5 h 26"/>
                      <a:gd name="T64" fmla="*/ 3 w 17"/>
                      <a:gd name="T65" fmla="*/ 21 h 26"/>
                      <a:gd name="T66" fmla="*/ 7 w 17"/>
                      <a:gd name="T67" fmla="*/ 7 h 26"/>
                      <a:gd name="T68" fmla="*/ 4 w 17"/>
                      <a:gd name="T69" fmla="*/ 1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17" h="26">
                        <a:moveTo>
                          <a:pt x="6" y="15"/>
                        </a:moveTo>
                        <a:cubicBezTo>
                          <a:pt x="5" y="13"/>
                          <a:pt x="5" y="11"/>
                          <a:pt x="7" y="8"/>
                        </a:cubicBezTo>
                        <a:cubicBezTo>
                          <a:pt x="6" y="8"/>
                          <a:pt x="5" y="8"/>
                          <a:pt x="4" y="8"/>
                        </a:cubicBezTo>
                        <a:cubicBezTo>
                          <a:pt x="5" y="11"/>
                          <a:pt x="6" y="18"/>
                          <a:pt x="3" y="20"/>
                        </a:cubicBezTo>
                        <a:cubicBezTo>
                          <a:pt x="4" y="20"/>
                          <a:pt x="5" y="20"/>
                          <a:pt x="5" y="20"/>
                        </a:cubicBezTo>
                        <a:cubicBezTo>
                          <a:pt x="4" y="16"/>
                          <a:pt x="4" y="10"/>
                          <a:pt x="7" y="7"/>
                        </a:cubicBezTo>
                        <a:cubicBezTo>
                          <a:pt x="6" y="7"/>
                          <a:pt x="6" y="7"/>
                          <a:pt x="5" y="7"/>
                        </a:cubicBezTo>
                        <a:cubicBezTo>
                          <a:pt x="7" y="9"/>
                          <a:pt x="8" y="15"/>
                          <a:pt x="6" y="17"/>
                        </a:cubicBezTo>
                        <a:cubicBezTo>
                          <a:pt x="7" y="17"/>
                          <a:pt x="7" y="17"/>
                          <a:pt x="8" y="17"/>
                        </a:cubicBezTo>
                        <a:cubicBezTo>
                          <a:pt x="6" y="13"/>
                          <a:pt x="5" y="7"/>
                          <a:pt x="8" y="3"/>
                        </a:cubicBezTo>
                        <a:cubicBezTo>
                          <a:pt x="8" y="3"/>
                          <a:pt x="7" y="3"/>
                          <a:pt x="6" y="3"/>
                        </a:cubicBezTo>
                        <a:cubicBezTo>
                          <a:pt x="10" y="8"/>
                          <a:pt x="9" y="16"/>
                          <a:pt x="6" y="21"/>
                        </a:cubicBezTo>
                        <a:cubicBezTo>
                          <a:pt x="7" y="21"/>
                          <a:pt x="7" y="20"/>
                          <a:pt x="8" y="20"/>
                        </a:cubicBezTo>
                        <a:cubicBezTo>
                          <a:pt x="4" y="18"/>
                          <a:pt x="7" y="5"/>
                          <a:pt x="10" y="3"/>
                        </a:cubicBezTo>
                        <a:cubicBezTo>
                          <a:pt x="10" y="3"/>
                          <a:pt x="9" y="3"/>
                          <a:pt x="8" y="3"/>
                        </a:cubicBezTo>
                        <a:cubicBezTo>
                          <a:pt x="11" y="7"/>
                          <a:pt x="10" y="15"/>
                          <a:pt x="7" y="20"/>
                        </a:cubicBezTo>
                        <a:cubicBezTo>
                          <a:pt x="8" y="20"/>
                          <a:pt x="9" y="20"/>
                          <a:pt x="10" y="20"/>
                        </a:cubicBezTo>
                        <a:cubicBezTo>
                          <a:pt x="7" y="16"/>
                          <a:pt x="7" y="10"/>
                          <a:pt x="8" y="6"/>
                        </a:cubicBezTo>
                        <a:cubicBezTo>
                          <a:pt x="8" y="4"/>
                          <a:pt x="10" y="6"/>
                          <a:pt x="11" y="7"/>
                        </a:cubicBezTo>
                        <a:cubicBezTo>
                          <a:pt x="11" y="8"/>
                          <a:pt x="11" y="10"/>
                          <a:pt x="11" y="11"/>
                        </a:cubicBezTo>
                        <a:cubicBezTo>
                          <a:pt x="11" y="14"/>
                          <a:pt x="10" y="17"/>
                          <a:pt x="8" y="19"/>
                        </a:cubicBezTo>
                        <a:cubicBezTo>
                          <a:pt x="9" y="19"/>
                          <a:pt x="10" y="19"/>
                          <a:pt x="10" y="19"/>
                        </a:cubicBezTo>
                        <a:cubicBezTo>
                          <a:pt x="7" y="16"/>
                          <a:pt x="7" y="6"/>
                          <a:pt x="10" y="2"/>
                        </a:cubicBezTo>
                        <a:cubicBezTo>
                          <a:pt x="10" y="2"/>
                          <a:pt x="9" y="2"/>
                          <a:pt x="8" y="2"/>
                        </a:cubicBezTo>
                        <a:cubicBezTo>
                          <a:pt x="11" y="5"/>
                          <a:pt x="13" y="18"/>
                          <a:pt x="8" y="20"/>
                        </a:cubicBezTo>
                        <a:cubicBezTo>
                          <a:pt x="8" y="20"/>
                          <a:pt x="9" y="20"/>
                          <a:pt x="9" y="20"/>
                        </a:cubicBezTo>
                        <a:cubicBezTo>
                          <a:pt x="7" y="18"/>
                          <a:pt x="7" y="14"/>
                          <a:pt x="7" y="10"/>
                        </a:cubicBezTo>
                        <a:cubicBezTo>
                          <a:pt x="7" y="9"/>
                          <a:pt x="7" y="7"/>
                          <a:pt x="7" y="5"/>
                        </a:cubicBezTo>
                        <a:cubicBezTo>
                          <a:pt x="9" y="0"/>
                          <a:pt x="10" y="8"/>
                          <a:pt x="10" y="9"/>
                        </a:cubicBezTo>
                        <a:cubicBezTo>
                          <a:pt x="10" y="12"/>
                          <a:pt x="10" y="15"/>
                          <a:pt x="9" y="18"/>
                        </a:cubicBezTo>
                        <a:cubicBezTo>
                          <a:pt x="8" y="20"/>
                          <a:pt x="8" y="20"/>
                          <a:pt x="6" y="22"/>
                        </a:cubicBezTo>
                        <a:cubicBezTo>
                          <a:pt x="4" y="24"/>
                          <a:pt x="7" y="26"/>
                          <a:pt x="9" y="26"/>
                        </a:cubicBezTo>
                        <a:cubicBezTo>
                          <a:pt x="10" y="26"/>
                          <a:pt x="11" y="25"/>
                          <a:pt x="10" y="24"/>
                        </a:cubicBezTo>
                        <a:cubicBezTo>
                          <a:pt x="10" y="24"/>
                          <a:pt x="10" y="23"/>
                          <a:pt x="10" y="23"/>
                        </a:cubicBezTo>
                        <a:cubicBezTo>
                          <a:pt x="10" y="24"/>
                          <a:pt x="10" y="25"/>
                          <a:pt x="10" y="25"/>
                        </a:cubicBezTo>
                        <a:cubicBezTo>
                          <a:pt x="11" y="24"/>
                          <a:pt x="11" y="24"/>
                          <a:pt x="12" y="23"/>
                        </a:cubicBezTo>
                        <a:cubicBezTo>
                          <a:pt x="13" y="21"/>
                          <a:pt x="10" y="20"/>
                          <a:pt x="9" y="21"/>
                        </a:cubicBezTo>
                        <a:cubicBezTo>
                          <a:pt x="9" y="22"/>
                          <a:pt x="8" y="23"/>
                          <a:pt x="8" y="23"/>
                        </a:cubicBezTo>
                        <a:cubicBezTo>
                          <a:pt x="7" y="24"/>
                          <a:pt x="7" y="25"/>
                          <a:pt x="8" y="25"/>
                        </a:cubicBezTo>
                        <a:cubicBezTo>
                          <a:pt x="8" y="25"/>
                          <a:pt x="8" y="26"/>
                          <a:pt x="8" y="26"/>
                        </a:cubicBezTo>
                        <a:cubicBezTo>
                          <a:pt x="9" y="25"/>
                          <a:pt x="9" y="24"/>
                          <a:pt x="10" y="23"/>
                        </a:cubicBezTo>
                        <a:cubicBezTo>
                          <a:pt x="8" y="23"/>
                          <a:pt x="8" y="24"/>
                          <a:pt x="9" y="23"/>
                        </a:cubicBezTo>
                        <a:cubicBezTo>
                          <a:pt x="10" y="23"/>
                          <a:pt x="10" y="22"/>
                          <a:pt x="11" y="22"/>
                        </a:cubicBezTo>
                        <a:cubicBezTo>
                          <a:pt x="12" y="19"/>
                          <a:pt x="12" y="17"/>
                          <a:pt x="12" y="15"/>
                        </a:cubicBezTo>
                        <a:cubicBezTo>
                          <a:pt x="13" y="10"/>
                          <a:pt x="13" y="5"/>
                          <a:pt x="11" y="0"/>
                        </a:cubicBezTo>
                        <a:cubicBezTo>
                          <a:pt x="11" y="0"/>
                          <a:pt x="10" y="0"/>
                          <a:pt x="10" y="0"/>
                        </a:cubicBezTo>
                        <a:cubicBezTo>
                          <a:pt x="1" y="1"/>
                          <a:pt x="3" y="17"/>
                          <a:pt x="7" y="22"/>
                        </a:cubicBezTo>
                        <a:cubicBezTo>
                          <a:pt x="7" y="22"/>
                          <a:pt x="8" y="23"/>
                          <a:pt x="8" y="23"/>
                        </a:cubicBezTo>
                        <a:cubicBezTo>
                          <a:pt x="16" y="20"/>
                          <a:pt x="15" y="5"/>
                          <a:pt x="10" y="0"/>
                        </a:cubicBezTo>
                        <a:cubicBezTo>
                          <a:pt x="10" y="0"/>
                          <a:pt x="9" y="0"/>
                          <a:pt x="8" y="0"/>
                        </a:cubicBezTo>
                        <a:cubicBezTo>
                          <a:pt x="4" y="5"/>
                          <a:pt x="3" y="17"/>
                          <a:pt x="8" y="21"/>
                        </a:cubicBezTo>
                        <a:cubicBezTo>
                          <a:pt x="9" y="21"/>
                          <a:pt x="10" y="21"/>
                          <a:pt x="10" y="21"/>
                        </a:cubicBezTo>
                        <a:cubicBezTo>
                          <a:pt x="14" y="18"/>
                          <a:pt x="17" y="2"/>
                          <a:pt x="9" y="2"/>
                        </a:cubicBezTo>
                        <a:cubicBezTo>
                          <a:pt x="1" y="2"/>
                          <a:pt x="4" y="17"/>
                          <a:pt x="7" y="21"/>
                        </a:cubicBezTo>
                        <a:cubicBezTo>
                          <a:pt x="8" y="22"/>
                          <a:pt x="9" y="22"/>
                          <a:pt x="10" y="21"/>
                        </a:cubicBezTo>
                        <a:cubicBezTo>
                          <a:pt x="13" y="16"/>
                          <a:pt x="14" y="7"/>
                          <a:pt x="11" y="2"/>
                        </a:cubicBezTo>
                        <a:cubicBezTo>
                          <a:pt x="10" y="1"/>
                          <a:pt x="10" y="1"/>
                          <a:pt x="9" y="1"/>
                        </a:cubicBezTo>
                        <a:cubicBezTo>
                          <a:pt x="3" y="4"/>
                          <a:pt x="0" y="20"/>
                          <a:pt x="7" y="23"/>
                        </a:cubicBezTo>
                        <a:cubicBezTo>
                          <a:pt x="7" y="23"/>
                          <a:pt x="8" y="23"/>
                          <a:pt x="9" y="22"/>
                        </a:cubicBezTo>
                        <a:cubicBezTo>
                          <a:pt x="12" y="16"/>
                          <a:pt x="13" y="7"/>
                          <a:pt x="9" y="1"/>
                        </a:cubicBezTo>
                        <a:cubicBezTo>
                          <a:pt x="8" y="1"/>
                          <a:pt x="7" y="1"/>
                          <a:pt x="6" y="1"/>
                        </a:cubicBezTo>
                        <a:cubicBezTo>
                          <a:pt x="2" y="6"/>
                          <a:pt x="3" y="14"/>
                          <a:pt x="6" y="19"/>
                        </a:cubicBezTo>
                        <a:cubicBezTo>
                          <a:pt x="6" y="19"/>
                          <a:pt x="7" y="20"/>
                          <a:pt x="8" y="19"/>
                        </a:cubicBezTo>
                        <a:cubicBezTo>
                          <a:pt x="11" y="15"/>
                          <a:pt x="10" y="9"/>
                          <a:pt x="7" y="5"/>
                        </a:cubicBezTo>
                        <a:cubicBezTo>
                          <a:pt x="7" y="4"/>
                          <a:pt x="6" y="5"/>
                          <a:pt x="5" y="5"/>
                        </a:cubicBezTo>
                        <a:cubicBezTo>
                          <a:pt x="1" y="9"/>
                          <a:pt x="0" y="16"/>
                          <a:pt x="3" y="21"/>
                        </a:cubicBezTo>
                        <a:cubicBezTo>
                          <a:pt x="3" y="22"/>
                          <a:pt x="4" y="23"/>
                          <a:pt x="5" y="22"/>
                        </a:cubicBezTo>
                        <a:cubicBezTo>
                          <a:pt x="9" y="19"/>
                          <a:pt x="8" y="12"/>
                          <a:pt x="7" y="7"/>
                        </a:cubicBezTo>
                        <a:cubicBezTo>
                          <a:pt x="6" y="6"/>
                          <a:pt x="5" y="6"/>
                          <a:pt x="4" y="7"/>
                        </a:cubicBezTo>
                        <a:cubicBezTo>
                          <a:pt x="2" y="10"/>
                          <a:pt x="2" y="13"/>
                          <a:pt x="4" y="16"/>
                        </a:cubicBezTo>
                        <a:cubicBezTo>
                          <a:pt x="4" y="18"/>
                          <a:pt x="7" y="17"/>
                          <a:pt x="6" y="1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69" name="Freeform 283"/>
                  <p:cNvSpPr/>
                  <p:nvPr/>
                </p:nvSpPr>
                <p:spPr bwMode="auto">
                  <a:xfrm>
                    <a:off x="852" y="1366"/>
                    <a:ext cx="4" cy="4"/>
                  </a:xfrm>
                  <a:custGeom>
                    <a:avLst/>
                    <a:gdLst>
                      <a:gd name="T0" fmla="*/ 3 w 6"/>
                      <a:gd name="T1" fmla="*/ 5 h 6"/>
                      <a:gd name="T2" fmla="*/ 2 w 6"/>
                      <a:gd name="T3" fmla="*/ 5 h 6"/>
                      <a:gd name="T4" fmla="*/ 3 w 6"/>
                      <a:gd name="T5" fmla="*/ 5 h 6"/>
                      <a:gd name="T6" fmla="*/ 5 w 6"/>
                      <a:gd name="T7" fmla="*/ 5 h 6"/>
                      <a:gd name="T8" fmla="*/ 6 w 6"/>
                      <a:gd name="T9" fmla="*/ 3 h 6"/>
                      <a:gd name="T10" fmla="*/ 5 w 6"/>
                      <a:gd name="T11" fmla="*/ 1 h 6"/>
                      <a:gd name="T12" fmla="*/ 2 w 6"/>
                      <a:gd name="T13" fmla="*/ 3 h 6"/>
                      <a:gd name="T14" fmla="*/ 3 w 6"/>
                      <a:gd name="T15" fmla="*/ 4 h 6"/>
                      <a:gd name="T16" fmla="*/ 4 w 6"/>
                      <a:gd name="T17" fmla="*/ 2 h 6"/>
                      <a:gd name="T18" fmla="*/ 0 w 6"/>
                      <a:gd name="T19" fmla="*/ 5 h 6"/>
                      <a:gd name="T20" fmla="*/ 3 w 6"/>
                      <a:gd name="T21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" h="6">
                        <a:moveTo>
                          <a:pt x="3" y="5"/>
                        </a:move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4" y="5"/>
                          <a:pt x="4" y="5"/>
                          <a:pt x="5" y="5"/>
                        </a:cubicBezTo>
                        <a:cubicBezTo>
                          <a:pt x="5" y="4"/>
                          <a:pt x="6" y="4"/>
                          <a:pt x="6" y="3"/>
                        </a:cubicBezTo>
                        <a:cubicBezTo>
                          <a:pt x="5" y="2"/>
                          <a:pt x="5" y="2"/>
                          <a:pt x="5" y="1"/>
                        </a:cubicBezTo>
                        <a:cubicBezTo>
                          <a:pt x="3" y="0"/>
                          <a:pt x="1" y="2"/>
                          <a:pt x="2" y="3"/>
                        </a:cubicBezTo>
                        <a:cubicBezTo>
                          <a:pt x="3" y="3"/>
                          <a:pt x="3" y="3"/>
                          <a:pt x="3" y="4"/>
                        </a:cubicBezTo>
                        <a:cubicBezTo>
                          <a:pt x="3" y="3"/>
                          <a:pt x="3" y="2"/>
                          <a:pt x="4" y="2"/>
                        </a:cubicBezTo>
                        <a:cubicBezTo>
                          <a:pt x="2" y="2"/>
                          <a:pt x="0" y="2"/>
                          <a:pt x="0" y="5"/>
                        </a:cubicBezTo>
                        <a:cubicBezTo>
                          <a:pt x="0" y="6"/>
                          <a:pt x="3" y="6"/>
                          <a:pt x="3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0" name="Freeform 284"/>
                  <p:cNvSpPr/>
                  <p:nvPr/>
                </p:nvSpPr>
                <p:spPr bwMode="auto">
                  <a:xfrm>
                    <a:off x="849" y="1350"/>
                    <a:ext cx="8" cy="7"/>
                  </a:xfrm>
                  <a:custGeom>
                    <a:avLst/>
                    <a:gdLst>
                      <a:gd name="T0" fmla="*/ 3 w 12"/>
                      <a:gd name="T1" fmla="*/ 6 h 11"/>
                      <a:gd name="T2" fmla="*/ 9 w 12"/>
                      <a:gd name="T3" fmla="*/ 9 h 11"/>
                      <a:gd name="T4" fmla="*/ 11 w 12"/>
                      <a:gd name="T5" fmla="*/ 8 h 11"/>
                      <a:gd name="T6" fmla="*/ 1 w 12"/>
                      <a:gd name="T7" fmla="*/ 5 h 11"/>
                      <a:gd name="T8" fmla="*/ 3 w 12"/>
                      <a:gd name="T9" fmla="*/ 6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1">
                        <a:moveTo>
                          <a:pt x="3" y="6"/>
                        </a:moveTo>
                        <a:cubicBezTo>
                          <a:pt x="5" y="3"/>
                          <a:pt x="8" y="7"/>
                          <a:pt x="9" y="9"/>
                        </a:cubicBezTo>
                        <a:cubicBezTo>
                          <a:pt x="10" y="11"/>
                          <a:pt x="12" y="9"/>
                          <a:pt x="11" y="8"/>
                        </a:cubicBezTo>
                        <a:cubicBezTo>
                          <a:pt x="9" y="4"/>
                          <a:pt x="3" y="0"/>
                          <a:pt x="1" y="5"/>
                        </a:cubicBezTo>
                        <a:cubicBezTo>
                          <a:pt x="0" y="7"/>
                          <a:pt x="2" y="8"/>
                          <a:pt x="3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1" name="Freeform 285"/>
                  <p:cNvSpPr/>
                  <p:nvPr/>
                </p:nvSpPr>
                <p:spPr bwMode="auto">
                  <a:xfrm>
                    <a:off x="901" y="1608"/>
                    <a:ext cx="54" cy="49"/>
                  </a:xfrm>
                  <a:custGeom>
                    <a:avLst/>
                    <a:gdLst>
                      <a:gd name="T0" fmla="*/ 44 w 80"/>
                      <a:gd name="T1" fmla="*/ 67 h 74"/>
                      <a:gd name="T2" fmla="*/ 6 w 80"/>
                      <a:gd name="T3" fmla="*/ 44 h 74"/>
                      <a:gd name="T4" fmla="*/ 27 w 80"/>
                      <a:gd name="T5" fmla="*/ 11 h 74"/>
                      <a:gd name="T6" fmla="*/ 39 w 80"/>
                      <a:gd name="T7" fmla="*/ 66 h 74"/>
                      <a:gd name="T8" fmla="*/ 39 w 80"/>
                      <a:gd name="T9" fmla="*/ 69 h 74"/>
                      <a:gd name="T10" fmla="*/ 66 w 80"/>
                      <a:gd name="T11" fmla="*/ 34 h 74"/>
                      <a:gd name="T12" fmla="*/ 32 w 80"/>
                      <a:gd name="T13" fmla="*/ 8 h 74"/>
                      <a:gd name="T14" fmla="*/ 3 w 80"/>
                      <a:gd name="T15" fmla="*/ 42 h 74"/>
                      <a:gd name="T16" fmla="*/ 44 w 80"/>
                      <a:gd name="T17" fmla="*/ 69 h 74"/>
                      <a:gd name="T18" fmla="*/ 44 w 80"/>
                      <a:gd name="T19" fmla="*/ 67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80" h="74">
                        <a:moveTo>
                          <a:pt x="44" y="67"/>
                        </a:moveTo>
                        <a:cubicBezTo>
                          <a:pt x="29" y="71"/>
                          <a:pt x="11" y="57"/>
                          <a:pt x="6" y="44"/>
                        </a:cubicBezTo>
                        <a:cubicBezTo>
                          <a:pt x="0" y="29"/>
                          <a:pt x="13" y="16"/>
                          <a:pt x="27" y="11"/>
                        </a:cubicBezTo>
                        <a:cubicBezTo>
                          <a:pt x="66" y="0"/>
                          <a:pt x="80" y="63"/>
                          <a:pt x="39" y="66"/>
                        </a:cubicBezTo>
                        <a:cubicBezTo>
                          <a:pt x="37" y="66"/>
                          <a:pt x="37" y="69"/>
                          <a:pt x="39" y="69"/>
                        </a:cubicBezTo>
                        <a:cubicBezTo>
                          <a:pt x="58" y="67"/>
                          <a:pt x="69" y="51"/>
                          <a:pt x="66" y="34"/>
                        </a:cubicBezTo>
                        <a:cubicBezTo>
                          <a:pt x="63" y="17"/>
                          <a:pt x="49" y="5"/>
                          <a:pt x="32" y="8"/>
                        </a:cubicBezTo>
                        <a:cubicBezTo>
                          <a:pt x="14" y="11"/>
                          <a:pt x="1" y="24"/>
                          <a:pt x="3" y="42"/>
                        </a:cubicBezTo>
                        <a:cubicBezTo>
                          <a:pt x="6" y="58"/>
                          <a:pt x="28" y="74"/>
                          <a:pt x="44" y="69"/>
                        </a:cubicBezTo>
                        <a:cubicBezTo>
                          <a:pt x="46" y="68"/>
                          <a:pt x="45" y="66"/>
                          <a:pt x="44" y="6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2" name="Freeform 286"/>
                  <p:cNvSpPr/>
                  <p:nvPr/>
                </p:nvSpPr>
                <p:spPr bwMode="auto">
                  <a:xfrm>
                    <a:off x="929" y="1652"/>
                    <a:ext cx="12" cy="8"/>
                  </a:xfrm>
                  <a:custGeom>
                    <a:avLst/>
                    <a:gdLst>
                      <a:gd name="T0" fmla="*/ 1 w 18"/>
                      <a:gd name="T1" fmla="*/ 2 h 12"/>
                      <a:gd name="T2" fmla="*/ 16 w 18"/>
                      <a:gd name="T3" fmla="*/ 11 h 12"/>
                      <a:gd name="T4" fmla="*/ 16 w 18"/>
                      <a:gd name="T5" fmla="*/ 9 h 12"/>
                      <a:gd name="T6" fmla="*/ 3 w 18"/>
                      <a:gd name="T7" fmla="*/ 1 h 12"/>
                      <a:gd name="T8" fmla="*/ 1 w 18"/>
                      <a:gd name="T9" fmla="*/ 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" h="12">
                        <a:moveTo>
                          <a:pt x="1" y="2"/>
                        </a:moveTo>
                        <a:cubicBezTo>
                          <a:pt x="4" y="8"/>
                          <a:pt x="10" y="12"/>
                          <a:pt x="16" y="11"/>
                        </a:cubicBezTo>
                        <a:cubicBezTo>
                          <a:pt x="18" y="11"/>
                          <a:pt x="18" y="9"/>
                          <a:pt x="16" y="9"/>
                        </a:cubicBezTo>
                        <a:cubicBezTo>
                          <a:pt x="10" y="9"/>
                          <a:pt x="6" y="6"/>
                          <a:pt x="3" y="1"/>
                        </a:cubicBezTo>
                        <a:cubicBezTo>
                          <a:pt x="2" y="0"/>
                          <a:pt x="0" y="1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3" name="Freeform 287"/>
                  <p:cNvSpPr/>
                  <p:nvPr/>
                </p:nvSpPr>
                <p:spPr bwMode="auto">
                  <a:xfrm>
                    <a:off x="933" y="1651"/>
                    <a:ext cx="8" cy="8"/>
                  </a:xfrm>
                  <a:custGeom>
                    <a:avLst/>
                    <a:gdLst>
                      <a:gd name="T0" fmla="*/ 0 w 12"/>
                      <a:gd name="T1" fmla="*/ 2 h 12"/>
                      <a:gd name="T2" fmla="*/ 10 w 12"/>
                      <a:gd name="T3" fmla="*/ 12 h 12"/>
                      <a:gd name="T4" fmla="*/ 10 w 12"/>
                      <a:gd name="T5" fmla="*/ 10 h 12"/>
                      <a:gd name="T6" fmla="*/ 2 w 12"/>
                      <a:gd name="T7" fmla="*/ 2 h 12"/>
                      <a:gd name="T8" fmla="*/ 0 w 12"/>
                      <a:gd name="T9" fmla="*/ 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2">
                        <a:moveTo>
                          <a:pt x="0" y="2"/>
                        </a:moveTo>
                        <a:cubicBezTo>
                          <a:pt x="0" y="7"/>
                          <a:pt x="4" y="12"/>
                          <a:pt x="10" y="12"/>
                        </a:cubicBezTo>
                        <a:cubicBezTo>
                          <a:pt x="12" y="12"/>
                          <a:pt x="12" y="10"/>
                          <a:pt x="10" y="10"/>
                        </a:cubicBezTo>
                        <a:cubicBezTo>
                          <a:pt x="6" y="10"/>
                          <a:pt x="2" y="6"/>
                          <a:pt x="2" y="2"/>
                        </a:cubicBezTo>
                        <a:cubicBezTo>
                          <a:pt x="2" y="0"/>
                          <a:pt x="0" y="0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4" name="Freeform 288"/>
                  <p:cNvSpPr/>
                  <p:nvPr/>
                </p:nvSpPr>
                <p:spPr bwMode="auto">
                  <a:xfrm>
                    <a:off x="930" y="1651"/>
                    <a:ext cx="7" cy="7"/>
                  </a:xfrm>
                  <a:custGeom>
                    <a:avLst/>
                    <a:gdLst>
                      <a:gd name="T0" fmla="*/ 2 w 10"/>
                      <a:gd name="T1" fmla="*/ 3 h 10"/>
                      <a:gd name="T2" fmla="*/ 7 w 10"/>
                      <a:gd name="T3" fmla="*/ 7 h 10"/>
                      <a:gd name="T4" fmla="*/ 8 w 10"/>
                      <a:gd name="T5" fmla="*/ 6 h 10"/>
                      <a:gd name="T6" fmla="*/ 5 w 10"/>
                      <a:gd name="T7" fmla="*/ 3 h 10"/>
                      <a:gd name="T8" fmla="*/ 3 w 10"/>
                      <a:gd name="T9" fmla="*/ 5 h 10"/>
                      <a:gd name="T10" fmla="*/ 8 w 10"/>
                      <a:gd name="T11" fmla="*/ 9 h 10"/>
                      <a:gd name="T12" fmla="*/ 9 w 10"/>
                      <a:gd name="T13" fmla="*/ 7 h 10"/>
                      <a:gd name="T14" fmla="*/ 5 w 10"/>
                      <a:gd name="T15" fmla="*/ 4 h 10"/>
                      <a:gd name="T16" fmla="*/ 3 w 10"/>
                      <a:gd name="T17" fmla="*/ 6 h 10"/>
                      <a:gd name="T18" fmla="*/ 8 w 10"/>
                      <a:gd name="T19" fmla="*/ 10 h 10"/>
                      <a:gd name="T20" fmla="*/ 9 w 10"/>
                      <a:gd name="T21" fmla="*/ 8 h 10"/>
                      <a:gd name="T22" fmla="*/ 2 w 10"/>
                      <a:gd name="T23" fmla="*/ 2 h 10"/>
                      <a:gd name="T24" fmla="*/ 2 w 10"/>
                      <a:gd name="T25" fmla="*/ 3 h 10"/>
                      <a:gd name="T26" fmla="*/ 5 w 10"/>
                      <a:gd name="T27" fmla="*/ 4 h 10"/>
                      <a:gd name="T28" fmla="*/ 6 w 10"/>
                      <a:gd name="T29" fmla="*/ 3 h 10"/>
                      <a:gd name="T30" fmla="*/ 6 w 10"/>
                      <a:gd name="T31" fmla="*/ 1 h 10"/>
                      <a:gd name="T32" fmla="*/ 4 w 10"/>
                      <a:gd name="T33" fmla="*/ 2 h 10"/>
                      <a:gd name="T34" fmla="*/ 4 w 10"/>
                      <a:gd name="T35" fmla="*/ 3 h 10"/>
                      <a:gd name="T36" fmla="*/ 6 w 10"/>
                      <a:gd name="T37" fmla="*/ 2 h 10"/>
                      <a:gd name="T38" fmla="*/ 1 w 10"/>
                      <a:gd name="T39" fmla="*/ 1 h 10"/>
                      <a:gd name="T40" fmla="*/ 0 w 10"/>
                      <a:gd name="T41" fmla="*/ 3 h 10"/>
                      <a:gd name="T42" fmla="*/ 8 w 10"/>
                      <a:gd name="T43" fmla="*/ 10 h 10"/>
                      <a:gd name="T44" fmla="*/ 9 w 10"/>
                      <a:gd name="T45" fmla="*/ 8 h 10"/>
                      <a:gd name="T46" fmla="*/ 5 w 10"/>
                      <a:gd name="T47" fmla="*/ 4 h 10"/>
                      <a:gd name="T48" fmla="*/ 3 w 10"/>
                      <a:gd name="T49" fmla="*/ 6 h 10"/>
                      <a:gd name="T50" fmla="*/ 8 w 10"/>
                      <a:gd name="T51" fmla="*/ 9 h 10"/>
                      <a:gd name="T52" fmla="*/ 9 w 10"/>
                      <a:gd name="T53" fmla="*/ 8 h 10"/>
                      <a:gd name="T54" fmla="*/ 5 w 10"/>
                      <a:gd name="T55" fmla="*/ 4 h 10"/>
                      <a:gd name="T56" fmla="*/ 4 w 10"/>
                      <a:gd name="T57" fmla="*/ 5 h 10"/>
                      <a:gd name="T58" fmla="*/ 7 w 10"/>
                      <a:gd name="T59" fmla="*/ 8 h 10"/>
                      <a:gd name="T60" fmla="*/ 9 w 10"/>
                      <a:gd name="T61" fmla="*/ 6 h 10"/>
                      <a:gd name="T62" fmla="*/ 4 w 10"/>
                      <a:gd name="T63" fmla="*/ 1 h 10"/>
                      <a:gd name="T64" fmla="*/ 2 w 10"/>
                      <a:gd name="T65" fmla="*/ 3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0" h="10">
                        <a:moveTo>
                          <a:pt x="2" y="3"/>
                        </a:moveTo>
                        <a:cubicBezTo>
                          <a:pt x="4" y="5"/>
                          <a:pt x="5" y="6"/>
                          <a:pt x="7" y="7"/>
                        </a:cubicBezTo>
                        <a:cubicBezTo>
                          <a:pt x="8" y="7"/>
                          <a:pt x="8" y="6"/>
                          <a:pt x="8" y="6"/>
                        </a:cubicBezTo>
                        <a:cubicBezTo>
                          <a:pt x="7" y="5"/>
                          <a:pt x="6" y="4"/>
                          <a:pt x="5" y="3"/>
                        </a:cubicBezTo>
                        <a:cubicBezTo>
                          <a:pt x="4" y="3"/>
                          <a:pt x="2" y="4"/>
                          <a:pt x="3" y="5"/>
                        </a:cubicBezTo>
                        <a:cubicBezTo>
                          <a:pt x="4" y="7"/>
                          <a:pt x="6" y="8"/>
                          <a:pt x="8" y="9"/>
                        </a:cubicBezTo>
                        <a:cubicBezTo>
                          <a:pt x="8" y="9"/>
                          <a:pt x="9" y="8"/>
                          <a:pt x="9" y="7"/>
                        </a:cubicBezTo>
                        <a:cubicBezTo>
                          <a:pt x="7" y="7"/>
                          <a:pt x="6" y="5"/>
                          <a:pt x="5" y="4"/>
                        </a:cubicBezTo>
                        <a:cubicBezTo>
                          <a:pt x="4" y="5"/>
                          <a:pt x="4" y="5"/>
                          <a:pt x="3" y="6"/>
                        </a:cubicBezTo>
                        <a:cubicBezTo>
                          <a:pt x="5" y="7"/>
                          <a:pt x="6" y="8"/>
                          <a:pt x="8" y="10"/>
                        </a:cubicBezTo>
                        <a:cubicBezTo>
                          <a:pt x="8" y="9"/>
                          <a:pt x="9" y="9"/>
                          <a:pt x="9" y="8"/>
                        </a:cubicBezTo>
                        <a:cubicBezTo>
                          <a:pt x="6" y="7"/>
                          <a:pt x="4" y="4"/>
                          <a:pt x="2" y="2"/>
                        </a:cubicBezTo>
                        <a:cubicBezTo>
                          <a:pt x="2" y="2"/>
                          <a:pt x="2" y="3"/>
                          <a:pt x="2" y="3"/>
                        </a:cubicBezTo>
                        <a:cubicBezTo>
                          <a:pt x="3" y="3"/>
                          <a:pt x="4" y="3"/>
                          <a:pt x="5" y="4"/>
                        </a:cubicBezTo>
                        <a:cubicBezTo>
                          <a:pt x="5" y="4"/>
                          <a:pt x="6" y="3"/>
                          <a:pt x="6" y="3"/>
                        </a:cubicBezTo>
                        <a:cubicBezTo>
                          <a:pt x="6" y="2"/>
                          <a:pt x="6" y="2"/>
                          <a:pt x="6" y="1"/>
                        </a:cubicBezTo>
                        <a:cubicBezTo>
                          <a:pt x="6" y="0"/>
                          <a:pt x="4" y="0"/>
                          <a:pt x="4" y="2"/>
                        </a:cubicBezTo>
                        <a:cubicBezTo>
                          <a:pt x="4" y="2"/>
                          <a:pt x="4" y="2"/>
                          <a:pt x="4" y="3"/>
                        </a:cubicBezTo>
                        <a:cubicBezTo>
                          <a:pt x="5" y="2"/>
                          <a:pt x="5" y="2"/>
                          <a:pt x="6" y="2"/>
                        </a:cubicBezTo>
                        <a:cubicBezTo>
                          <a:pt x="4" y="1"/>
                          <a:pt x="3" y="1"/>
                          <a:pt x="1" y="1"/>
                        </a:cubicBezTo>
                        <a:cubicBezTo>
                          <a:pt x="0" y="2"/>
                          <a:pt x="0" y="2"/>
                          <a:pt x="0" y="3"/>
                        </a:cubicBezTo>
                        <a:cubicBezTo>
                          <a:pt x="2" y="6"/>
                          <a:pt x="5" y="9"/>
                          <a:pt x="8" y="10"/>
                        </a:cubicBezTo>
                        <a:cubicBezTo>
                          <a:pt x="9" y="10"/>
                          <a:pt x="10" y="9"/>
                          <a:pt x="9" y="8"/>
                        </a:cubicBezTo>
                        <a:cubicBezTo>
                          <a:pt x="8" y="7"/>
                          <a:pt x="6" y="5"/>
                          <a:pt x="5" y="4"/>
                        </a:cubicBezTo>
                        <a:cubicBezTo>
                          <a:pt x="4" y="3"/>
                          <a:pt x="2" y="5"/>
                          <a:pt x="3" y="6"/>
                        </a:cubicBezTo>
                        <a:cubicBezTo>
                          <a:pt x="5" y="7"/>
                          <a:pt x="6" y="9"/>
                          <a:pt x="8" y="9"/>
                        </a:cubicBezTo>
                        <a:cubicBezTo>
                          <a:pt x="9" y="10"/>
                          <a:pt x="10" y="9"/>
                          <a:pt x="9" y="8"/>
                        </a:cubicBezTo>
                        <a:cubicBezTo>
                          <a:pt x="8" y="6"/>
                          <a:pt x="6" y="5"/>
                          <a:pt x="5" y="4"/>
                        </a:cubicBezTo>
                        <a:cubicBezTo>
                          <a:pt x="5" y="4"/>
                          <a:pt x="4" y="5"/>
                          <a:pt x="4" y="5"/>
                        </a:cubicBezTo>
                        <a:cubicBezTo>
                          <a:pt x="5" y="6"/>
                          <a:pt x="6" y="7"/>
                          <a:pt x="7" y="8"/>
                        </a:cubicBezTo>
                        <a:cubicBezTo>
                          <a:pt x="8" y="8"/>
                          <a:pt x="10" y="7"/>
                          <a:pt x="9" y="6"/>
                        </a:cubicBezTo>
                        <a:cubicBezTo>
                          <a:pt x="7" y="4"/>
                          <a:pt x="5" y="3"/>
                          <a:pt x="4" y="1"/>
                        </a:cubicBezTo>
                        <a:cubicBezTo>
                          <a:pt x="3" y="0"/>
                          <a:pt x="1" y="2"/>
                          <a:pt x="2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5" name="Freeform 289"/>
                  <p:cNvSpPr/>
                  <p:nvPr/>
                </p:nvSpPr>
                <p:spPr bwMode="auto">
                  <a:xfrm>
                    <a:off x="905" y="1627"/>
                    <a:ext cx="4" cy="7"/>
                  </a:xfrm>
                  <a:custGeom>
                    <a:avLst/>
                    <a:gdLst>
                      <a:gd name="T0" fmla="*/ 3 w 6"/>
                      <a:gd name="T1" fmla="*/ 1 h 11"/>
                      <a:gd name="T2" fmla="*/ 1 w 6"/>
                      <a:gd name="T3" fmla="*/ 10 h 11"/>
                      <a:gd name="T4" fmla="*/ 3 w 6"/>
                      <a:gd name="T5" fmla="*/ 11 h 11"/>
                      <a:gd name="T6" fmla="*/ 5 w 6"/>
                      <a:gd name="T7" fmla="*/ 5 h 11"/>
                      <a:gd name="T8" fmla="*/ 3 w 6"/>
                      <a:gd name="T9" fmla="*/ 5 h 11"/>
                      <a:gd name="T10" fmla="*/ 1 w 6"/>
                      <a:gd name="T11" fmla="*/ 9 h 11"/>
                      <a:gd name="T12" fmla="*/ 3 w 6"/>
                      <a:gd name="T13" fmla="*/ 10 h 11"/>
                      <a:gd name="T14" fmla="*/ 5 w 6"/>
                      <a:gd name="T15" fmla="*/ 2 h 11"/>
                      <a:gd name="T16" fmla="*/ 3 w 6"/>
                      <a:gd name="T17" fmla="*/ 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" h="11">
                        <a:moveTo>
                          <a:pt x="3" y="1"/>
                        </a:moveTo>
                        <a:cubicBezTo>
                          <a:pt x="2" y="4"/>
                          <a:pt x="0" y="7"/>
                          <a:pt x="1" y="10"/>
                        </a:cubicBezTo>
                        <a:cubicBezTo>
                          <a:pt x="1" y="11"/>
                          <a:pt x="2" y="11"/>
                          <a:pt x="3" y="11"/>
                        </a:cubicBezTo>
                        <a:cubicBezTo>
                          <a:pt x="4" y="9"/>
                          <a:pt x="5" y="7"/>
                          <a:pt x="5" y="5"/>
                        </a:cubicBezTo>
                        <a:cubicBezTo>
                          <a:pt x="6" y="4"/>
                          <a:pt x="3" y="3"/>
                          <a:pt x="3" y="5"/>
                        </a:cubicBezTo>
                        <a:cubicBezTo>
                          <a:pt x="2" y="6"/>
                          <a:pt x="2" y="8"/>
                          <a:pt x="1" y="9"/>
                        </a:cubicBezTo>
                        <a:cubicBezTo>
                          <a:pt x="2" y="10"/>
                          <a:pt x="2" y="10"/>
                          <a:pt x="3" y="10"/>
                        </a:cubicBezTo>
                        <a:cubicBezTo>
                          <a:pt x="2" y="7"/>
                          <a:pt x="4" y="4"/>
                          <a:pt x="5" y="2"/>
                        </a:cubicBezTo>
                        <a:cubicBezTo>
                          <a:pt x="6" y="0"/>
                          <a:pt x="3" y="0"/>
                          <a:pt x="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6" name="Freeform 290"/>
                  <p:cNvSpPr/>
                  <p:nvPr/>
                </p:nvSpPr>
                <p:spPr bwMode="auto">
                  <a:xfrm>
                    <a:off x="905" y="1623"/>
                    <a:ext cx="4" cy="11"/>
                  </a:xfrm>
                  <a:custGeom>
                    <a:avLst/>
                    <a:gdLst>
                      <a:gd name="T0" fmla="*/ 3 w 6"/>
                      <a:gd name="T1" fmla="*/ 2 h 17"/>
                      <a:gd name="T2" fmla="*/ 1 w 6"/>
                      <a:gd name="T3" fmla="*/ 15 h 17"/>
                      <a:gd name="T4" fmla="*/ 3 w 6"/>
                      <a:gd name="T5" fmla="*/ 15 h 17"/>
                      <a:gd name="T6" fmla="*/ 3 w 6"/>
                      <a:gd name="T7" fmla="*/ 12 h 17"/>
                      <a:gd name="T8" fmla="*/ 1 w 6"/>
                      <a:gd name="T9" fmla="*/ 12 h 17"/>
                      <a:gd name="T10" fmla="*/ 0 w 6"/>
                      <a:gd name="T11" fmla="*/ 15 h 17"/>
                      <a:gd name="T12" fmla="*/ 3 w 6"/>
                      <a:gd name="T13" fmla="*/ 15 h 17"/>
                      <a:gd name="T14" fmla="*/ 5 w 6"/>
                      <a:gd name="T15" fmla="*/ 3 h 17"/>
                      <a:gd name="T16" fmla="*/ 3 w 6"/>
                      <a:gd name="T17" fmla="*/ 2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" h="17">
                        <a:moveTo>
                          <a:pt x="3" y="2"/>
                        </a:moveTo>
                        <a:cubicBezTo>
                          <a:pt x="1" y="6"/>
                          <a:pt x="1" y="10"/>
                          <a:pt x="1" y="15"/>
                        </a:cubicBezTo>
                        <a:cubicBezTo>
                          <a:pt x="1" y="15"/>
                          <a:pt x="2" y="15"/>
                          <a:pt x="3" y="15"/>
                        </a:cubicBezTo>
                        <a:cubicBezTo>
                          <a:pt x="3" y="14"/>
                          <a:pt x="3" y="13"/>
                          <a:pt x="3" y="12"/>
                        </a:cubicBezTo>
                        <a:cubicBezTo>
                          <a:pt x="3" y="11"/>
                          <a:pt x="1" y="10"/>
                          <a:pt x="1" y="12"/>
                        </a:cubicBezTo>
                        <a:cubicBezTo>
                          <a:pt x="1" y="13"/>
                          <a:pt x="0" y="14"/>
                          <a:pt x="0" y="15"/>
                        </a:cubicBezTo>
                        <a:cubicBezTo>
                          <a:pt x="1" y="16"/>
                          <a:pt x="3" y="17"/>
                          <a:pt x="3" y="15"/>
                        </a:cubicBezTo>
                        <a:cubicBezTo>
                          <a:pt x="4" y="11"/>
                          <a:pt x="3" y="7"/>
                          <a:pt x="5" y="3"/>
                        </a:cubicBezTo>
                        <a:cubicBezTo>
                          <a:pt x="6" y="2"/>
                          <a:pt x="4" y="0"/>
                          <a:pt x="3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7" name="Freeform 291"/>
                  <p:cNvSpPr/>
                  <p:nvPr/>
                </p:nvSpPr>
                <p:spPr bwMode="auto">
                  <a:xfrm>
                    <a:off x="905" y="1625"/>
                    <a:ext cx="3" cy="11"/>
                  </a:xfrm>
                  <a:custGeom>
                    <a:avLst/>
                    <a:gdLst>
                      <a:gd name="T0" fmla="*/ 2 w 5"/>
                      <a:gd name="T1" fmla="*/ 1 h 16"/>
                      <a:gd name="T2" fmla="*/ 0 w 5"/>
                      <a:gd name="T3" fmla="*/ 15 h 16"/>
                      <a:gd name="T4" fmla="*/ 2 w 5"/>
                      <a:gd name="T5" fmla="*/ 15 h 16"/>
                      <a:gd name="T6" fmla="*/ 3 w 5"/>
                      <a:gd name="T7" fmla="*/ 10 h 16"/>
                      <a:gd name="T8" fmla="*/ 0 w 5"/>
                      <a:gd name="T9" fmla="*/ 10 h 16"/>
                      <a:gd name="T10" fmla="*/ 0 w 5"/>
                      <a:gd name="T11" fmla="*/ 15 h 16"/>
                      <a:gd name="T12" fmla="*/ 2 w 5"/>
                      <a:gd name="T13" fmla="*/ 15 h 16"/>
                      <a:gd name="T14" fmla="*/ 4 w 5"/>
                      <a:gd name="T15" fmla="*/ 2 h 16"/>
                      <a:gd name="T16" fmla="*/ 2 w 5"/>
                      <a:gd name="T17" fmla="*/ 1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" h="16">
                        <a:moveTo>
                          <a:pt x="2" y="1"/>
                        </a:moveTo>
                        <a:cubicBezTo>
                          <a:pt x="0" y="5"/>
                          <a:pt x="0" y="10"/>
                          <a:pt x="0" y="15"/>
                        </a:cubicBezTo>
                        <a:cubicBezTo>
                          <a:pt x="0" y="16"/>
                          <a:pt x="2" y="16"/>
                          <a:pt x="2" y="15"/>
                        </a:cubicBezTo>
                        <a:cubicBezTo>
                          <a:pt x="2" y="13"/>
                          <a:pt x="2" y="11"/>
                          <a:pt x="3" y="10"/>
                        </a:cubicBezTo>
                        <a:cubicBezTo>
                          <a:pt x="3" y="8"/>
                          <a:pt x="0" y="8"/>
                          <a:pt x="0" y="10"/>
                        </a:cubicBezTo>
                        <a:cubicBezTo>
                          <a:pt x="0" y="11"/>
                          <a:pt x="0" y="13"/>
                          <a:pt x="0" y="15"/>
                        </a:cubicBezTo>
                        <a:cubicBezTo>
                          <a:pt x="1" y="15"/>
                          <a:pt x="1" y="15"/>
                          <a:pt x="2" y="15"/>
                        </a:cubicBezTo>
                        <a:cubicBezTo>
                          <a:pt x="2" y="10"/>
                          <a:pt x="2" y="6"/>
                          <a:pt x="4" y="2"/>
                        </a:cubicBezTo>
                        <a:cubicBezTo>
                          <a:pt x="5" y="1"/>
                          <a:pt x="3" y="0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8" name="Freeform 292"/>
                  <p:cNvSpPr/>
                  <p:nvPr/>
                </p:nvSpPr>
                <p:spPr bwMode="auto">
                  <a:xfrm>
                    <a:off x="903" y="1627"/>
                    <a:ext cx="4" cy="8"/>
                  </a:xfrm>
                  <a:custGeom>
                    <a:avLst/>
                    <a:gdLst>
                      <a:gd name="T0" fmla="*/ 2 w 5"/>
                      <a:gd name="T1" fmla="*/ 1 h 11"/>
                      <a:gd name="T2" fmla="*/ 2 w 5"/>
                      <a:gd name="T3" fmla="*/ 11 h 11"/>
                      <a:gd name="T4" fmla="*/ 4 w 5"/>
                      <a:gd name="T5" fmla="*/ 11 h 11"/>
                      <a:gd name="T6" fmla="*/ 4 w 5"/>
                      <a:gd name="T7" fmla="*/ 10 h 11"/>
                      <a:gd name="T8" fmla="*/ 2 w 5"/>
                      <a:gd name="T9" fmla="*/ 9 h 11"/>
                      <a:gd name="T10" fmla="*/ 2 w 5"/>
                      <a:gd name="T11" fmla="*/ 9 h 11"/>
                      <a:gd name="T12" fmla="*/ 4 w 5"/>
                      <a:gd name="T13" fmla="*/ 9 h 11"/>
                      <a:gd name="T14" fmla="*/ 4 w 5"/>
                      <a:gd name="T15" fmla="*/ 2 h 11"/>
                      <a:gd name="T16" fmla="*/ 2 w 5"/>
                      <a:gd name="T17" fmla="*/ 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" h="11">
                        <a:moveTo>
                          <a:pt x="2" y="1"/>
                        </a:moveTo>
                        <a:cubicBezTo>
                          <a:pt x="1" y="4"/>
                          <a:pt x="0" y="8"/>
                          <a:pt x="2" y="11"/>
                        </a:cubicBezTo>
                        <a:cubicBezTo>
                          <a:pt x="2" y="11"/>
                          <a:pt x="3" y="11"/>
                          <a:pt x="4" y="11"/>
                        </a:cubicBezTo>
                        <a:cubicBezTo>
                          <a:pt x="4" y="10"/>
                          <a:pt x="4" y="10"/>
                          <a:pt x="4" y="10"/>
                        </a:cubicBezTo>
                        <a:cubicBezTo>
                          <a:pt x="5" y="8"/>
                          <a:pt x="3" y="7"/>
                          <a:pt x="2" y="9"/>
                        </a:cubicBezTo>
                        <a:cubicBezTo>
                          <a:pt x="2" y="9"/>
                          <a:pt x="2" y="9"/>
                          <a:pt x="2" y="9"/>
                        </a:cubicBezTo>
                        <a:cubicBezTo>
                          <a:pt x="3" y="9"/>
                          <a:pt x="3" y="9"/>
                          <a:pt x="4" y="9"/>
                        </a:cubicBezTo>
                        <a:cubicBezTo>
                          <a:pt x="2" y="7"/>
                          <a:pt x="3" y="4"/>
                          <a:pt x="4" y="2"/>
                        </a:cubicBezTo>
                        <a:cubicBezTo>
                          <a:pt x="4" y="0"/>
                          <a:pt x="2" y="0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9" name="Freeform 293"/>
                  <p:cNvSpPr/>
                  <p:nvPr/>
                </p:nvSpPr>
                <p:spPr bwMode="auto">
                  <a:xfrm>
                    <a:off x="905" y="1627"/>
                    <a:ext cx="3" cy="10"/>
                  </a:xfrm>
                  <a:custGeom>
                    <a:avLst/>
                    <a:gdLst>
                      <a:gd name="T0" fmla="*/ 1 w 4"/>
                      <a:gd name="T1" fmla="*/ 1 h 16"/>
                      <a:gd name="T2" fmla="*/ 0 w 4"/>
                      <a:gd name="T3" fmla="*/ 14 h 16"/>
                      <a:gd name="T4" fmla="*/ 2 w 4"/>
                      <a:gd name="T5" fmla="*/ 14 h 16"/>
                      <a:gd name="T6" fmla="*/ 4 w 4"/>
                      <a:gd name="T7" fmla="*/ 7 h 16"/>
                      <a:gd name="T8" fmla="*/ 2 w 4"/>
                      <a:gd name="T9" fmla="*/ 6 h 16"/>
                      <a:gd name="T10" fmla="*/ 0 w 4"/>
                      <a:gd name="T11" fmla="*/ 14 h 16"/>
                      <a:gd name="T12" fmla="*/ 2 w 4"/>
                      <a:gd name="T13" fmla="*/ 14 h 16"/>
                      <a:gd name="T14" fmla="*/ 4 w 4"/>
                      <a:gd name="T15" fmla="*/ 1 h 16"/>
                      <a:gd name="T16" fmla="*/ 1 w 4"/>
                      <a:gd name="T17" fmla="*/ 1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" h="16">
                        <a:moveTo>
                          <a:pt x="1" y="1"/>
                        </a:moveTo>
                        <a:cubicBezTo>
                          <a:pt x="2" y="5"/>
                          <a:pt x="1" y="10"/>
                          <a:pt x="0" y="14"/>
                        </a:cubicBezTo>
                        <a:cubicBezTo>
                          <a:pt x="0" y="15"/>
                          <a:pt x="2" y="16"/>
                          <a:pt x="2" y="14"/>
                        </a:cubicBezTo>
                        <a:cubicBezTo>
                          <a:pt x="3" y="12"/>
                          <a:pt x="4" y="9"/>
                          <a:pt x="4" y="7"/>
                        </a:cubicBezTo>
                        <a:cubicBezTo>
                          <a:pt x="4" y="6"/>
                          <a:pt x="2" y="5"/>
                          <a:pt x="2" y="6"/>
                        </a:cubicBezTo>
                        <a:cubicBezTo>
                          <a:pt x="1" y="9"/>
                          <a:pt x="1" y="11"/>
                          <a:pt x="0" y="14"/>
                        </a:cubicBezTo>
                        <a:cubicBezTo>
                          <a:pt x="1" y="14"/>
                          <a:pt x="2" y="14"/>
                          <a:pt x="2" y="14"/>
                        </a:cubicBezTo>
                        <a:cubicBezTo>
                          <a:pt x="3" y="10"/>
                          <a:pt x="4" y="5"/>
                          <a:pt x="4" y="1"/>
                        </a:cubicBezTo>
                        <a:cubicBezTo>
                          <a:pt x="4" y="0"/>
                          <a:pt x="1" y="0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80" name="Freeform 294"/>
                  <p:cNvSpPr/>
                  <p:nvPr/>
                </p:nvSpPr>
                <p:spPr bwMode="auto">
                  <a:xfrm>
                    <a:off x="905" y="1626"/>
                    <a:ext cx="3" cy="13"/>
                  </a:xfrm>
                  <a:custGeom>
                    <a:avLst/>
                    <a:gdLst>
                      <a:gd name="T0" fmla="*/ 2 w 5"/>
                      <a:gd name="T1" fmla="*/ 2 h 20"/>
                      <a:gd name="T2" fmla="*/ 2 w 5"/>
                      <a:gd name="T3" fmla="*/ 18 h 20"/>
                      <a:gd name="T4" fmla="*/ 4 w 5"/>
                      <a:gd name="T5" fmla="*/ 18 h 20"/>
                      <a:gd name="T6" fmla="*/ 5 w 5"/>
                      <a:gd name="T7" fmla="*/ 10 h 20"/>
                      <a:gd name="T8" fmla="*/ 3 w 5"/>
                      <a:gd name="T9" fmla="*/ 9 h 20"/>
                      <a:gd name="T10" fmla="*/ 2 w 5"/>
                      <a:gd name="T11" fmla="*/ 18 h 20"/>
                      <a:gd name="T12" fmla="*/ 4 w 5"/>
                      <a:gd name="T13" fmla="*/ 18 h 20"/>
                      <a:gd name="T14" fmla="*/ 4 w 5"/>
                      <a:gd name="T15" fmla="*/ 15 h 20"/>
                      <a:gd name="T16" fmla="*/ 2 w 5"/>
                      <a:gd name="T17" fmla="*/ 15 h 20"/>
                      <a:gd name="T18" fmla="*/ 2 w 5"/>
                      <a:gd name="T19" fmla="*/ 18 h 20"/>
                      <a:gd name="T20" fmla="*/ 4 w 5"/>
                      <a:gd name="T21" fmla="*/ 18 h 20"/>
                      <a:gd name="T22" fmla="*/ 5 w 5"/>
                      <a:gd name="T23" fmla="*/ 10 h 20"/>
                      <a:gd name="T24" fmla="*/ 3 w 5"/>
                      <a:gd name="T25" fmla="*/ 10 h 20"/>
                      <a:gd name="T26" fmla="*/ 2 w 5"/>
                      <a:gd name="T27" fmla="*/ 17 h 20"/>
                      <a:gd name="T28" fmla="*/ 4 w 5"/>
                      <a:gd name="T29" fmla="*/ 17 h 20"/>
                      <a:gd name="T30" fmla="*/ 5 w 5"/>
                      <a:gd name="T31" fmla="*/ 2 h 20"/>
                      <a:gd name="T32" fmla="*/ 2 w 5"/>
                      <a:gd name="T33" fmla="*/ 2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" h="20">
                        <a:moveTo>
                          <a:pt x="2" y="2"/>
                        </a:moveTo>
                        <a:cubicBezTo>
                          <a:pt x="3" y="7"/>
                          <a:pt x="0" y="13"/>
                          <a:pt x="2" y="18"/>
                        </a:cubicBezTo>
                        <a:cubicBezTo>
                          <a:pt x="3" y="19"/>
                          <a:pt x="4" y="18"/>
                          <a:pt x="4" y="18"/>
                        </a:cubicBezTo>
                        <a:cubicBezTo>
                          <a:pt x="5" y="15"/>
                          <a:pt x="5" y="12"/>
                          <a:pt x="5" y="10"/>
                        </a:cubicBezTo>
                        <a:cubicBezTo>
                          <a:pt x="5" y="9"/>
                          <a:pt x="3" y="8"/>
                          <a:pt x="3" y="9"/>
                        </a:cubicBezTo>
                        <a:cubicBezTo>
                          <a:pt x="3" y="12"/>
                          <a:pt x="2" y="15"/>
                          <a:pt x="2" y="18"/>
                        </a:cubicBezTo>
                        <a:cubicBezTo>
                          <a:pt x="2" y="18"/>
                          <a:pt x="3" y="18"/>
                          <a:pt x="4" y="18"/>
                        </a:cubicBezTo>
                        <a:cubicBezTo>
                          <a:pt x="4" y="17"/>
                          <a:pt x="4" y="16"/>
                          <a:pt x="4" y="15"/>
                        </a:cubicBezTo>
                        <a:cubicBezTo>
                          <a:pt x="4" y="14"/>
                          <a:pt x="2" y="14"/>
                          <a:pt x="2" y="15"/>
                        </a:cubicBezTo>
                        <a:cubicBezTo>
                          <a:pt x="1" y="16"/>
                          <a:pt x="2" y="17"/>
                          <a:pt x="2" y="18"/>
                        </a:cubicBezTo>
                        <a:cubicBezTo>
                          <a:pt x="2" y="19"/>
                          <a:pt x="4" y="20"/>
                          <a:pt x="4" y="18"/>
                        </a:cubicBezTo>
                        <a:cubicBezTo>
                          <a:pt x="4" y="15"/>
                          <a:pt x="5" y="13"/>
                          <a:pt x="5" y="10"/>
                        </a:cubicBezTo>
                        <a:cubicBezTo>
                          <a:pt x="5" y="10"/>
                          <a:pt x="4" y="10"/>
                          <a:pt x="3" y="10"/>
                        </a:cubicBezTo>
                        <a:cubicBezTo>
                          <a:pt x="3" y="12"/>
                          <a:pt x="3" y="15"/>
                          <a:pt x="2" y="17"/>
                        </a:cubicBezTo>
                        <a:cubicBezTo>
                          <a:pt x="3" y="17"/>
                          <a:pt x="4" y="17"/>
                          <a:pt x="4" y="17"/>
                        </a:cubicBezTo>
                        <a:cubicBezTo>
                          <a:pt x="2" y="12"/>
                          <a:pt x="5" y="6"/>
                          <a:pt x="5" y="2"/>
                        </a:cubicBezTo>
                        <a:cubicBezTo>
                          <a:pt x="5" y="0"/>
                          <a:pt x="2" y="0"/>
                          <a:pt x="2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81" name="Freeform 295"/>
                  <p:cNvSpPr/>
                  <p:nvPr/>
                </p:nvSpPr>
                <p:spPr bwMode="auto">
                  <a:xfrm>
                    <a:off x="905" y="1632"/>
                    <a:ext cx="2" cy="7"/>
                  </a:xfrm>
                  <a:custGeom>
                    <a:avLst/>
                    <a:gdLst>
                      <a:gd name="T0" fmla="*/ 1 w 4"/>
                      <a:gd name="T1" fmla="*/ 1 h 11"/>
                      <a:gd name="T2" fmla="*/ 1 w 4"/>
                      <a:gd name="T3" fmla="*/ 9 h 11"/>
                      <a:gd name="T4" fmla="*/ 3 w 4"/>
                      <a:gd name="T5" fmla="*/ 10 h 11"/>
                      <a:gd name="T6" fmla="*/ 4 w 4"/>
                      <a:gd name="T7" fmla="*/ 4 h 11"/>
                      <a:gd name="T8" fmla="*/ 2 w 4"/>
                      <a:gd name="T9" fmla="*/ 3 h 11"/>
                      <a:gd name="T10" fmla="*/ 1 w 4"/>
                      <a:gd name="T11" fmla="*/ 8 h 11"/>
                      <a:gd name="T12" fmla="*/ 3 w 4"/>
                      <a:gd name="T13" fmla="*/ 9 h 11"/>
                      <a:gd name="T14" fmla="*/ 3 w 4"/>
                      <a:gd name="T15" fmla="*/ 2 h 11"/>
                      <a:gd name="T16" fmla="*/ 1 w 4"/>
                      <a:gd name="T17" fmla="*/ 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" h="11">
                        <a:moveTo>
                          <a:pt x="1" y="1"/>
                        </a:moveTo>
                        <a:cubicBezTo>
                          <a:pt x="0" y="4"/>
                          <a:pt x="0" y="7"/>
                          <a:pt x="1" y="9"/>
                        </a:cubicBezTo>
                        <a:cubicBezTo>
                          <a:pt x="1" y="10"/>
                          <a:pt x="2" y="11"/>
                          <a:pt x="3" y="10"/>
                        </a:cubicBezTo>
                        <a:cubicBezTo>
                          <a:pt x="4" y="8"/>
                          <a:pt x="4" y="6"/>
                          <a:pt x="4" y="4"/>
                        </a:cubicBezTo>
                        <a:cubicBezTo>
                          <a:pt x="4" y="3"/>
                          <a:pt x="2" y="2"/>
                          <a:pt x="2" y="3"/>
                        </a:cubicBezTo>
                        <a:cubicBezTo>
                          <a:pt x="2" y="5"/>
                          <a:pt x="1" y="7"/>
                          <a:pt x="1" y="8"/>
                        </a:cubicBezTo>
                        <a:cubicBezTo>
                          <a:pt x="1" y="9"/>
                          <a:pt x="2" y="9"/>
                          <a:pt x="3" y="9"/>
                        </a:cubicBezTo>
                        <a:cubicBezTo>
                          <a:pt x="2" y="6"/>
                          <a:pt x="2" y="4"/>
                          <a:pt x="3" y="2"/>
                        </a:cubicBezTo>
                        <a:cubicBezTo>
                          <a:pt x="3" y="0"/>
                          <a:pt x="1" y="0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82" name="Freeform 296"/>
                  <p:cNvSpPr/>
                  <p:nvPr/>
                </p:nvSpPr>
                <p:spPr bwMode="auto">
                  <a:xfrm>
                    <a:off x="905" y="1616"/>
                    <a:ext cx="32" cy="38"/>
                  </a:xfrm>
                  <a:custGeom>
                    <a:avLst/>
                    <a:gdLst>
                      <a:gd name="T0" fmla="*/ 15 w 48"/>
                      <a:gd name="T1" fmla="*/ 44 h 57"/>
                      <a:gd name="T2" fmla="*/ 3 w 48"/>
                      <a:gd name="T3" fmla="*/ 35 h 57"/>
                      <a:gd name="T4" fmla="*/ 26 w 48"/>
                      <a:gd name="T5" fmla="*/ 53 h 57"/>
                      <a:gd name="T6" fmla="*/ 22 w 48"/>
                      <a:gd name="T7" fmla="*/ 51 h 57"/>
                      <a:gd name="T8" fmla="*/ 20 w 48"/>
                      <a:gd name="T9" fmla="*/ 48 h 57"/>
                      <a:gd name="T10" fmla="*/ 12 w 48"/>
                      <a:gd name="T11" fmla="*/ 15 h 57"/>
                      <a:gd name="T12" fmla="*/ 10 w 48"/>
                      <a:gd name="T13" fmla="*/ 26 h 57"/>
                      <a:gd name="T14" fmla="*/ 18 w 48"/>
                      <a:gd name="T15" fmla="*/ 44 h 57"/>
                      <a:gd name="T16" fmla="*/ 6 w 48"/>
                      <a:gd name="T17" fmla="*/ 34 h 57"/>
                      <a:gd name="T18" fmla="*/ 13 w 48"/>
                      <a:gd name="T19" fmla="*/ 10 h 57"/>
                      <a:gd name="T20" fmla="*/ 19 w 48"/>
                      <a:gd name="T21" fmla="*/ 14 h 57"/>
                      <a:gd name="T22" fmla="*/ 10 w 48"/>
                      <a:gd name="T23" fmla="*/ 21 h 57"/>
                      <a:gd name="T24" fmla="*/ 20 w 48"/>
                      <a:gd name="T25" fmla="*/ 17 h 57"/>
                      <a:gd name="T26" fmla="*/ 31 w 48"/>
                      <a:gd name="T27" fmla="*/ 22 h 57"/>
                      <a:gd name="T28" fmla="*/ 33 w 48"/>
                      <a:gd name="T29" fmla="*/ 17 h 57"/>
                      <a:gd name="T30" fmla="*/ 19 w 48"/>
                      <a:gd name="T31" fmla="*/ 38 h 57"/>
                      <a:gd name="T32" fmla="*/ 15 w 48"/>
                      <a:gd name="T33" fmla="*/ 22 h 57"/>
                      <a:gd name="T34" fmla="*/ 24 w 48"/>
                      <a:gd name="T35" fmla="*/ 44 h 57"/>
                      <a:gd name="T36" fmla="*/ 32 w 48"/>
                      <a:gd name="T37" fmla="*/ 37 h 57"/>
                      <a:gd name="T38" fmla="*/ 35 w 48"/>
                      <a:gd name="T39" fmla="*/ 53 h 57"/>
                      <a:gd name="T40" fmla="*/ 34 w 48"/>
                      <a:gd name="T41" fmla="*/ 52 h 57"/>
                      <a:gd name="T42" fmla="*/ 42 w 48"/>
                      <a:gd name="T43" fmla="*/ 35 h 57"/>
                      <a:gd name="T44" fmla="*/ 40 w 48"/>
                      <a:gd name="T45" fmla="*/ 52 h 57"/>
                      <a:gd name="T46" fmla="*/ 43 w 48"/>
                      <a:gd name="T47" fmla="*/ 28 h 57"/>
                      <a:gd name="T48" fmla="*/ 37 w 48"/>
                      <a:gd name="T49" fmla="*/ 35 h 57"/>
                      <a:gd name="T50" fmla="*/ 37 w 48"/>
                      <a:gd name="T51" fmla="*/ 10 h 57"/>
                      <a:gd name="T52" fmla="*/ 26 w 48"/>
                      <a:gd name="T53" fmla="*/ 27 h 57"/>
                      <a:gd name="T54" fmla="*/ 23 w 48"/>
                      <a:gd name="T55" fmla="*/ 7 h 57"/>
                      <a:gd name="T56" fmla="*/ 21 w 48"/>
                      <a:gd name="T57" fmla="*/ 24 h 57"/>
                      <a:gd name="T58" fmla="*/ 32 w 48"/>
                      <a:gd name="T59" fmla="*/ 13 h 57"/>
                      <a:gd name="T60" fmla="*/ 35 w 48"/>
                      <a:gd name="T61" fmla="*/ 32 h 57"/>
                      <a:gd name="T62" fmla="*/ 43 w 48"/>
                      <a:gd name="T63" fmla="*/ 19 h 57"/>
                      <a:gd name="T64" fmla="*/ 44 w 48"/>
                      <a:gd name="T65" fmla="*/ 49 h 57"/>
                      <a:gd name="T66" fmla="*/ 44 w 48"/>
                      <a:gd name="T67" fmla="*/ 37 h 57"/>
                      <a:gd name="T68" fmla="*/ 39 w 48"/>
                      <a:gd name="T69" fmla="*/ 44 h 57"/>
                      <a:gd name="T70" fmla="*/ 25 w 48"/>
                      <a:gd name="T71" fmla="*/ 44 h 57"/>
                      <a:gd name="T72" fmla="*/ 35 w 48"/>
                      <a:gd name="T73" fmla="*/ 37 h 57"/>
                      <a:gd name="T74" fmla="*/ 27 w 48"/>
                      <a:gd name="T75" fmla="*/ 37 h 57"/>
                      <a:gd name="T76" fmla="*/ 20 w 48"/>
                      <a:gd name="T77" fmla="*/ 21 h 57"/>
                      <a:gd name="T78" fmla="*/ 24 w 48"/>
                      <a:gd name="T79" fmla="*/ 15 h 57"/>
                      <a:gd name="T80" fmla="*/ 32 w 48"/>
                      <a:gd name="T81" fmla="*/ 17 h 57"/>
                      <a:gd name="T82" fmla="*/ 23 w 48"/>
                      <a:gd name="T83" fmla="*/ 38 h 57"/>
                      <a:gd name="T84" fmla="*/ 20 w 48"/>
                      <a:gd name="T85" fmla="*/ 28 h 57"/>
                      <a:gd name="T86" fmla="*/ 20 w 48"/>
                      <a:gd name="T87" fmla="*/ 19 h 57"/>
                      <a:gd name="T88" fmla="*/ 17 w 48"/>
                      <a:gd name="T89" fmla="*/ 8 h 57"/>
                      <a:gd name="T90" fmla="*/ 16 w 48"/>
                      <a:gd name="T91" fmla="*/ 35 h 57"/>
                      <a:gd name="T92" fmla="*/ 20 w 48"/>
                      <a:gd name="T93" fmla="*/ 3 h 57"/>
                      <a:gd name="T94" fmla="*/ 5 w 48"/>
                      <a:gd name="T95" fmla="*/ 20 h 57"/>
                      <a:gd name="T96" fmla="*/ 8 w 48"/>
                      <a:gd name="T97" fmla="*/ 33 h 57"/>
                      <a:gd name="T98" fmla="*/ 16 w 48"/>
                      <a:gd name="T99" fmla="*/ 46 h 57"/>
                      <a:gd name="T100" fmla="*/ 7 w 48"/>
                      <a:gd name="T101" fmla="*/ 19 h 57"/>
                      <a:gd name="T102" fmla="*/ 7 w 48"/>
                      <a:gd name="T103" fmla="*/ 31 h 57"/>
                      <a:gd name="T104" fmla="*/ 16 w 48"/>
                      <a:gd name="T105" fmla="*/ 25 h 57"/>
                      <a:gd name="T106" fmla="*/ 23 w 48"/>
                      <a:gd name="T107" fmla="*/ 48 h 57"/>
                      <a:gd name="T108" fmla="*/ 27 w 48"/>
                      <a:gd name="T109" fmla="*/ 52 h 57"/>
                      <a:gd name="T110" fmla="*/ 15 w 48"/>
                      <a:gd name="T111" fmla="*/ 48 h 57"/>
                      <a:gd name="T112" fmla="*/ 16 w 48"/>
                      <a:gd name="T113" fmla="*/ 45 h 57"/>
                      <a:gd name="T114" fmla="*/ 3 w 48"/>
                      <a:gd name="T115" fmla="*/ 37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48" h="57">
                        <a:moveTo>
                          <a:pt x="1" y="26"/>
                        </a:moveTo>
                        <a:cubicBezTo>
                          <a:pt x="1" y="30"/>
                          <a:pt x="1" y="33"/>
                          <a:pt x="3" y="37"/>
                        </a:cubicBezTo>
                        <a:cubicBezTo>
                          <a:pt x="3" y="39"/>
                          <a:pt x="5" y="38"/>
                          <a:pt x="5" y="37"/>
                        </a:cubicBezTo>
                        <a:cubicBezTo>
                          <a:pt x="5" y="35"/>
                          <a:pt x="5" y="33"/>
                          <a:pt x="5" y="31"/>
                        </a:cubicBezTo>
                        <a:cubicBezTo>
                          <a:pt x="4" y="31"/>
                          <a:pt x="4" y="31"/>
                          <a:pt x="3" y="31"/>
                        </a:cubicBezTo>
                        <a:cubicBezTo>
                          <a:pt x="4" y="34"/>
                          <a:pt x="5" y="37"/>
                          <a:pt x="7" y="40"/>
                        </a:cubicBezTo>
                        <a:cubicBezTo>
                          <a:pt x="8" y="41"/>
                          <a:pt x="10" y="40"/>
                          <a:pt x="9" y="39"/>
                        </a:cubicBezTo>
                        <a:cubicBezTo>
                          <a:pt x="8" y="37"/>
                          <a:pt x="7" y="35"/>
                          <a:pt x="7" y="33"/>
                        </a:cubicBezTo>
                        <a:cubicBezTo>
                          <a:pt x="6" y="33"/>
                          <a:pt x="5" y="34"/>
                          <a:pt x="5" y="34"/>
                        </a:cubicBezTo>
                        <a:cubicBezTo>
                          <a:pt x="8" y="37"/>
                          <a:pt x="11" y="41"/>
                          <a:pt x="15" y="44"/>
                        </a:cubicBezTo>
                        <a:cubicBezTo>
                          <a:pt x="16" y="45"/>
                          <a:pt x="17" y="44"/>
                          <a:pt x="16" y="43"/>
                        </a:cubicBezTo>
                        <a:cubicBezTo>
                          <a:pt x="14" y="40"/>
                          <a:pt x="12" y="38"/>
                          <a:pt x="8" y="36"/>
                        </a:cubicBezTo>
                        <a:cubicBezTo>
                          <a:pt x="7" y="36"/>
                          <a:pt x="6" y="37"/>
                          <a:pt x="7" y="38"/>
                        </a:cubicBezTo>
                        <a:cubicBezTo>
                          <a:pt x="8" y="42"/>
                          <a:pt x="12" y="44"/>
                          <a:pt x="15" y="47"/>
                        </a:cubicBezTo>
                        <a:cubicBezTo>
                          <a:pt x="16" y="46"/>
                          <a:pt x="16" y="45"/>
                          <a:pt x="16" y="45"/>
                        </a:cubicBezTo>
                        <a:cubicBezTo>
                          <a:pt x="13" y="43"/>
                          <a:pt x="11" y="41"/>
                          <a:pt x="8" y="39"/>
                        </a:cubicBezTo>
                        <a:cubicBezTo>
                          <a:pt x="8" y="39"/>
                          <a:pt x="7" y="40"/>
                          <a:pt x="7" y="41"/>
                        </a:cubicBezTo>
                        <a:cubicBezTo>
                          <a:pt x="10" y="42"/>
                          <a:pt x="13" y="44"/>
                          <a:pt x="15" y="47"/>
                        </a:cubicBezTo>
                        <a:cubicBezTo>
                          <a:pt x="16" y="46"/>
                          <a:pt x="16" y="45"/>
                          <a:pt x="17" y="45"/>
                        </a:cubicBezTo>
                        <a:cubicBezTo>
                          <a:pt x="11" y="43"/>
                          <a:pt x="8" y="38"/>
                          <a:pt x="3" y="35"/>
                        </a:cubicBezTo>
                        <a:cubicBezTo>
                          <a:pt x="2" y="34"/>
                          <a:pt x="1" y="36"/>
                          <a:pt x="2" y="37"/>
                        </a:cubicBezTo>
                        <a:cubicBezTo>
                          <a:pt x="7" y="45"/>
                          <a:pt x="14" y="49"/>
                          <a:pt x="23" y="52"/>
                        </a:cubicBezTo>
                        <a:cubicBezTo>
                          <a:pt x="25" y="52"/>
                          <a:pt x="26" y="51"/>
                          <a:pt x="24" y="50"/>
                        </a:cubicBezTo>
                        <a:cubicBezTo>
                          <a:pt x="22" y="49"/>
                          <a:pt x="19" y="48"/>
                          <a:pt x="17" y="46"/>
                        </a:cubicBezTo>
                        <a:cubicBezTo>
                          <a:pt x="16" y="47"/>
                          <a:pt x="16" y="47"/>
                          <a:pt x="16" y="48"/>
                        </a:cubicBezTo>
                        <a:cubicBezTo>
                          <a:pt x="20" y="49"/>
                          <a:pt x="23" y="51"/>
                          <a:pt x="27" y="53"/>
                        </a:cubicBezTo>
                        <a:cubicBezTo>
                          <a:pt x="27" y="52"/>
                          <a:pt x="28" y="52"/>
                          <a:pt x="28" y="51"/>
                        </a:cubicBezTo>
                        <a:cubicBezTo>
                          <a:pt x="25" y="51"/>
                          <a:pt x="22" y="50"/>
                          <a:pt x="19" y="48"/>
                        </a:cubicBezTo>
                        <a:cubicBezTo>
                          <a:pt x="19" y="48"/>
                          <a:pt x="18" y="49"/>
                          <a:pt x="18" y="50"/>
                        </a:cubicBezTo>
                        <a:cubicBezTo>
                          <a:pt x="21" y="51"/>
                          <a:pt x="23" y="52"/>
                          <a:pt x="26" y="53"/>
                        </a:cubicBezTo>
                        <a:cubicBezTo>
                          <a:pt x="28" y="54"/>
                          <a:pt x="28" y="52"/>
                          <a:pt x="27" y="51"/>
                        </a:cubicBezTo>
                        <a:cubicBezTo>
                          <a:pt x="25" y="50"/>
                          <a:pt x="26" y="50"/>
                          <a:pt x="23" y="49"/>
                        </a:cubicBezTo>
                        <a:cubicBezTo>
                          <a:pt x="21" y="49"/>
                          <a:pt x="21" y="51"/>
                          <a:pt x="22" y="52"/>
                        </a:cubicBezTo>
                        <a:cubicBezTo>
                          <a:pt x="23" y="53"/>
                          <a:pt x="24" y="53"/>
                          <a:pt x="26" y="54"/>
                        </a:cubicBezTo>
                        <a:cubicBezTo>
                          <a:pt x="26" y="53"/>
                          <a:pt x="27" y="53"/>
                          <a:pt x="27" y="52"/>
                        </a:cubicBezTo>
                        <a:cubicBezTo>
                          <a:pt x="23" y="51"/>
                          <a:pt x="24" y="51"/>
                          <a:pt x="21" y="51"/>
                        </a:cubicBezTo>
                        <a:cubicBezTo>
                          <a:pt x="20" y="51"/>
                          <a:pt x="19" y="52"/>
                          <a:pt x="20" y="53"/>
                        </a:cubicBezTo>
                        <a:cubicBezTo>
                          <a:pt x="22" y="55"/>
                          <a:pt x="23" y="55"/>
                          <a:pt x="25" y="55"/>
                        </a:cubicBezTo>
                        <a:cubicBezTo>
                          <a:pt x="27" y="55"/>
                          <a:pt x="27" y="54"/>
                          <a:pt x="26" y="53"/>
                        </a:cubicBezTo>
                        <a:cubicBezTo>
                          <a:pt x="24" y="52"/>
                          <a:pt x="24" y="52"/>
                          <a:pt x="22" y="51"/>
                        </a:cubicBezTo>
                        <a:cubicBezTo>
                          <a:pt x="21" y="52"/>
                          <a:pt x="21" y="53"/>
                          <a:pt x="21" y="54"/>
                        </a:cubicBezTo>
                        <a:cubicBezTo>
                          <a:pt x="26" y="54"/>
                          <a:pt x="29" y="55"/>
                          <a:pt x="33" y="56"/>
                        </a:cubicBezTo>
                        <a:cubicBezTo>
                          <a:pt x="35" y="56"/>
                          <a:pt x="35" y="54"/>
                          <a:pt x="34" y="54"/>
                        </a:cubicBezTo>
                        <a:cubicBezTo>
                          <a:pt x="31" y="52"/>
                          <a:pt x="29" y="52"/>
                          <a:pt x="26" y="52"/>
                        </a:cubicBezTo>
                        <a:cubicBezTo>
                          <a:pt x="25" y="52"/>
                          <a:pt x="24" y="54"/>
                          <a:pt x="26" y="54"/>
                        </a:cubicBezTo>
                        <a:cubicBezTo>
                          <a:pt x="29" y="56"/>
                          <a:pt x="28" y="55"/>
                          <a:pt x="32" y="56"/>
                        </a:cubicBezTo>
                        <a:cubicBezTo>
                          <a:pt x="33" y="56"/>
                          <a:pt x="34" y="55"/>
                          <a:pt x="33" y="54"/>
                        </a:cubicBezTo>
                        <a:cubicBezTo>
                          <a:pt x="30" y="49"/>
                          <a:pt x="23" y="47"/>
                          <a:pt x="20" y="41"/>
                        </a:cubicBezTo>
                        <a:cubicBezTo>
                          <a:pt x="19" y="40"/>
                          <a:pt x="17" y="41"/>
                          <a:pt x="18" y="42"/>
                        </a:cubicBezTo>
                        <a:cubicBezTo>
                          <a:pt x="19" y="44"/>
                          <a:pt x="19" y="46"/>
                          <a:pt x="20" y="48"/>
                        </a:cubicBezTo>
                        <a:cubicBezTo>
                          <a:pt x="21" y="49"/>
                          <a:pt x="23" y="49"/>
                          <a:pt x="23" y="47"/>
                        </a:cubicBezTo>
                        <a:cubicBezTo>
                          <a:pt x="21" y="42"/>
                          <a:pt x="19" y="38"/>
                          <a:pt x="18" y="33"/>
                        </a:cubicBezTo>
                        <a:cubicBezTo>
                          <a:pt x="17" y="33"/>
                          <a:pt x="16" y="33"/>
                          <a:pt x="16" y="34"/>
                        </a:cubicBezTo>
                        <a:cubicBezTo>
                          <a:pt x="18" y="39"/>
                          <a:pt x="18" y="39"/>
                          <a:pt x="16" y="36"/>
                        </a:cubicBezTo>
                        <a:cubicBezTo>
                          <a:pt x="15" y="32"/>
                          <a:pt x="15" y="29"/>
                          <a:pt x="16" y="25"/>
                        </a:cubicBezTo>
                        <a:cubicBezTo>
                          <a:pt x="16" y="24"/>
                          <a:pt x="14" y="23"/>
                          <a:pt x="13" y="25"/>
                        </a:cubicBezTo>
                        <a:cubicBezTo>
                          <a:pt x="10" y="28"/>
                          <a:pt x="9" y="27"/>
                          <a:pt x="10" y="22"/>
                        </a:cubicBezTo>
                        <a:cubicBezTo>
                          <a:pt x="12" y="20"/>
                          <a:pt x="13" y="21"/>
                          <a:pt x="11" y="25"/>
                        </a:cubicBezTo>
                        <a:cubicBezTo>
                          <a:pt x="10" y="28"/>
                          <a:pt x="9" y="28"/>
                          <a:pt x="10" y="25"/>
                        </a:cubicBezTo>
                        <a:cubicBezTo>
                          <a:pt x="10" y="21"/>
                          <a:pt x="10" y="18"/>
                          <a:pt x="12" y="15"/>
                        </a:cubicBezTo>
                        <a:cubicBezTo>
                          <a:pt x="11" y="14"/>
                          <a:pt x="10" y="14"/>
                          <a:pt x="10" y="14"/>
                        </a:cubicBezTo>
                        <a:cubicBezTo>
                          <a:pt x="9" y="20"/>
                          <a:pt x="9" y="25"/>
                          <a:pt x="7" y="30"/>
                        </a:cubicBezTo>
                        <a:cubicBezTo>
                          <a:pt x="8" y="30"/>
                          <a:pt x="9" y="30"/>
                          <a:pt x="10" y="31"/>
                        </a:cubicBezTo>
                        <a:cubicBezTo>
                          <a:pt x="10" y="26"/>
                          <a:pt x="11" y="21"/>
                          <a:pt x="11" y="16"/>
                        </a:cubicBezTo>
                        <a:cubicBezTo>
                          <a:pt x="11" y="15"/>
                          <a:pt x="9" y="14"/>
                          <a:pt x="8" y="16"/>
                        </a:cubicBezTo>
                        <a:cubicBezTo>
                          <a:pt x="7" y="21"/>
                          <a:pt x="7" y="26"/>
                          <a:pt x="6" y="31"/>
                        </a:cubicBezTo>
                        <a:cubicBezTo>
                          <a:pt x="7" y="31"/>
                          <a:pt x="7" y="31"/>
                          <a:pt x="8" y="31"/>
                        </a:cubicBezTo>
                        <a:cubicBezTo>
                          <a:pt x="8" y="29"/>
                          <a:pt x="7" y="26"/>
                          <a:pt x="7" y="23"/>
                        </a:cubicBezTo>
                        <a:cubicBezTo>
                          <a:pt x="7" y="21"/>
                          <a:pt x="9" y="12"/>
                          <a:pt x="9" y="22"/>
                        </a:cubicBezTo>
                        <a:cubicBezTo>
                          <a:pt x="9" y="35"/>
                          <a:pt x="2" y="13"/>
                          <a:pt x="10" y="26"/>
                        </a:cubicBezTo>
                        <a:cubicBezTo>
                          <a:pt x="13" y="30"/>
                          <a:pt x="14" y="35"/>
                          <a:pt x="15" y="39"/>
                        </a:cubicBezTo>
                        <a:cubicBezTo>
                          <a:pt x="16" y="39"/>
                          <a:pt x="17" y="38"/>
                          <a:pt x="17" y="38"/>
                        </a:cubicBezTo>
                        <a:cubicBezTo>
                          <a:pt x="14" y="35"/>
                          <a:pt x="12" y="31"/>
                          <a:pt x="10" y="27"/>
                        </a:cubicBezTo>
                        <a:cubicBezTo>
                          <a:pt x="9" y="27"/>
                          <a:pt x="8" y="28"/>
                          <a:pt x="8" y="28"/>
                        </a:cubicBezTo>
                        <a:cubicBezTo>
                          <a:pt x="11" y="32"/>
                          <a:pt x="16" y="37"/>
                          <a:pt x="18" y="41"/>
                        </a:cubicBezTo>
                        <a:cubicBezTo>
                          <a:pt x="19" y="41"/>
                          <a:pt x="19" y="40"/>
                          <a:pt x="20" y="39"/>
                        </a:cubicBezTo>
                        <a:cubicBezTo>
                          <a:pt x="16" y="36"/>
                          <a:pt x="13" y="33"/>
                          <a:pt x="10" y="29"/>
                        </a:cubicBezTo>
                        <a:cubicBezTo>
                          <a:pt x="9" y="28"/>
                          <a:pt x="7" y="29"/>
                          <a:pt x="8" y="30"/>
                        </a:cubicBezTo>
                        <a:cubicBezTo>
                          <a:pt x="10" y="35"/>
                          <a:pt x="14" y="40"/>
                          <a:pt x="16" y="46"/>
                        </a:cubicBezTo>
                        <a:cubicBezTo>
                          <a:pt x="17" y="45"/>
                          <a:pt x="17" y="45"/>
                          <a:pt x="18" y="44"/>
                        </a:cubicBezTo>
                        <a:cubicBezTo>
                          <a:pt x="14" y="41"/>
                          <a:pt x="12" y="37"/>
                          <a:pt x="10" y="33"/>
                        </a:cubicBezTo>
                        <a:cubicBezTo>
                          <a:pt x="9" y="33"/>
                          <a:pt x="9" y="34"/>
                          <a:pt x="8" y="34"/>
                        </a:cubicBezTo>
                        <a:cubicBezTo>
                          <a:pt x="14" y="38"/>
                          <a:pt x="17" y="43"/>
                          <a:pt x="21" y="48"/>
                        </a:cubicBezTo>
                        <a:cubicBezTo>
                          <a:pt x="21" y="47"/>
                          <a:pt x="22" y="47"/>
                          <a:pt x="22" y="47"/>
                        </a:cubicBezTo>
                        <a:cubicBezTo>
                          <a:pt x="17" y="42"/>
                          <a:pt x="13" y="37"/>
                          <a:pt x="9" y="31"/>
                        </a:cubicBezTo>
                        <a:cubicBezTo>
                          <a:pt x="8" y="31"/>
                          <a:pt x="8" y="32"/>
                          <a:pt x="7" y="32"/>
                        </a:cubicBezTo>
                        <a:cubicBezTo>
                          <a:pt x="10" y="36"/>
                          <a:pt x="14" y="39"/>
                          <a:pt x="16" y="44"/>
                        </a:cubicBezTo>
                        <a:cubicBezTo>
                          <a:pt x="17" y="43"/>
                          <a:pt x="17" y="43"/>
                          <a:pt x="18" y="42"/>
                        </a:cubicBezTo>
                        <a:cubicBezTo>
                          <a:pt x="14" y="40"/>
                          <a:pt x="11" y="36"/>
                          <a:pt x="8" y="33"/>
                        </a:cubicBezTo>
                        <a:cubicBezTo>
                          <a:pt x="8" y="31"/>
                          <a:pt x="6" y="32"/>
                          <a:pt x="6" y="34"/>
                        </a:cubicBezTo>
                        <a:cubicBezTo>
                          <a:pt x="8" y="35"/>
                          <a:pt x="9" y="37"/>
                          <a:pt x="10" y="40"/>
                        </a:cubicBezTo>
                        <a:cubicBezTo>
                          <a:pt x="10" y="39"/>
                          <a:pt x="11" y="39"/>
                          <a:pt x="12" y="38"/>
                        </a:cubicBezTo>
                        <a:cubicBezTo>
                          <a:pt x="5" y="33"/>
                          <a:pt x="5" y="25"/>
                          <a:pt x="7" y="18"/>
                        </a:cubicBezTo>
                        <a:cubicBezTo>
                          <a:pt x="7" y="18"/>
                          <a:pt x="6" y="17"/>
                          <a:pt x="5" y="17"/>
                        </a:cubicBezTo>
                        <a:cubicBezTo>
                          <a:pt x="5" y="21"/>
                          <a:pt x="4" y="24"/>
                          <a:pt x="3" y="27"/>
                        </a:cubicBezTo>
                        <a:cubicBezTo>
                          <a:pt x="3" y="27"/>
                          <a:pt x="4" y="27"/>
                          <a:pt x="5" y="27"/>
                        </a:cubicBezTo>
                        <a:cubicBezTo>
                          <a:pt x="5" y="26"/>
                          <a:pt x="5" y="24"/>
                          <a:pt x="5" y="22"/>
                        </a:cubicBezTo>
                        <a:cubicBezTo>
                          <a:pt x="5" y="18"/>
                          <a:pt x="9" y="11"/>
                          <a:pt x="5" y="20"/>
                        </a:cubicBezTo>
                        <a:cubicBezTo>
                          <a:pt x="6" y="20"/>
                          <a:pt x="7" y="20"/>
                          <a:pt x="7" y="21"/>
                        </a:cubicBezTo>
                        <a:cubicBezTo>
                          <a:pt x="9" y="17"/>
                          <a:pt x="9" y="12"/>
                          <a:pt x="13" y="10"/>
                        </a:cubicBezTo>
                        <a:cubicBezTo>
                          <a:pt x="12" y="10"/>
                          <a:pt x="12" y="9"/>
                          <a:pt x="11" y="9"/>
                        </a:cubicBezTo>
                        <a:cubicBezTo>
                          <a:pt x="9" y="11"/>
                          <a:pt x="7" y="13"/>
                          <a:pt x="5" y="15"/>
                        </a:cubicBezTo>
                        <a:cubicBezTo>
                          <a:pt x="9" y="9"/>
                          <a:pt x="11" y="5"/>
                          <a:pt x="19" y="3"/>
                        </a:cubicBezTo>
                        <a:cubicBezTo>
                          <a:pt x="19" y="3"/>
                          <a:pt x="19" y="2"/>
                          <a:pt x="18" y="1"/>
                        </a:cubicBezTo>
                        <a:cubicBezTo>
                          <a:pt x="12" y="4"/>
                          <a:pt x="6" y="10"/>
                          <a:pt x="7" y="18"/>
                        </a:cubicBezTo>
                        <a:cubicBezTo>
                          <a:pt x="7" y="19"/>
                          <a:pt x="9" y="19"/>
                          <a:pt x="9" y="19"/>
                        </a:cubicBezTo>
                        <a:cubicBezTo>
                          <a:pt x="12" y="16"/>
                          <a:pt x="23" y="0"/>
                          <a:pt x="17" y="13"/>
                        </a:cubicBezTo>
                        <a:cubicBezTo>
                          <a:pt x="14" y="18"/>
                          <a:pt x="13" y="23"/>
                          <a:pt x="12" y="29"/>
                        </a:cubicBezTo>
                        <a:cubicBezTo>
                          <a:pt x="12" y="30"/>
                          <a:pt x="14" y="30"/>
                          <a:pt x="15" y="29"/>
                        </a:cubicBezTo>
                        <a:cubicBezTo>
                          <a:pt x="18" y="25"/>
                          <a:pt x="18" y="19"/>
                          <a:pt x="19" y="14"/>
                        </a:cubicBezTo>
                        <a:cubicBezTo>
                          <a:pt x="19" y="12"/>
                          <a:pt x="17" y="12"/>
                          <a:pt x="17" y="13"/>
                        </a:cubicBezTo>
                        <a:cubicBezTo>
                          <a:pt x="14" y="21"/>
                          <a:pt x="12" y="28"/>
                          <a:pt x="14" y="36"/>
                        </a:cubicBezTo>
                        <a:cubicBezTo>
                          <a:pt x="14" y="37"/>
                          <a:pt x="15" y="37"/>
                          <a:pt x="16" y="36"/>
                        </a:cubicBezTo>
                        <a:cubicBezTo>
                          <a:pt x="19" y="29"/>
                          <a:pt x="18" y="19"/>
                          <a:pt x="18" y="12"/>
                        </a:cubicBezTo>
                        <a:cubicBezTo>
                          <a:pt x="18" y="11"/>
                          <a:pt x="17" y="11"/>
                          <a:pt x="17" y="11"/>
                        </a:cubicBezTo>
                        <a:cubicBezTo>
                          <a:pt x="12" y="11"/>
                          <a:pt x="11" y="15"/>
                          <a:pt x="10" y="19"/>
                        </a:cubicBezTo>
                        <a:cubicBezTo>
                          <a:pt x="9" y="20"/>
                          <a:pt x="11" y="21"/>
                          <a:pt x="12" y="20"/>
                        </a:cubicBezTo>
                        <a:cubicBezTo>
                          <a:pt x="15" y="17"/>
                          <a:pt x="17" y="13"/>
                          <a:pt x="19" y="9"/>
                        </a:cubicBezTo>
                        <a:cubicBezTo>
                          <a:pt x="19" y="9"/>
                          <a:pt x="18" y="9"/>
                          <a:pt x="17" y="8"/>
                        </a:cubicBezTo>
                        <a:cubicBezTo>
                          <a:pt x="15" y="12"/>
                          <a:pt x="12" y="17"/>
                          <a:pt x="10" y="21"/>
                        </a:cubicBezTo>
                        <a:cubicBezTo>
                          <a:pt x="11" y="21"/>
                          <a:pt x="11" y="22"/>
                          <a:pt x="12" y="22"/>
                        </a:cubicBezTo>
                        <a:cubicBezTo>
                          <a:pt x="14" y="18"/>
                          <a:pt x="16" y="13"/>
                          <a:pt x="19" y="9"/>
                        </a:cubicBezTo>
                        <a:cubicBezTo>
                          <a:pt x="19" y="9"/>
                          <a:pt x="18" y="8"/>
                          <a:pt x="17" y="8"/>
                        </a:cubicBezTo>
                        <a:cubicBezTo>
                          <a:pt x="17" y="16"/>
                          <a:pt x="14" y="22"/>
                          <a:pt x="13" y="29"/>
                        </a:cubicBezTo>
                        <a:cubicBezTo>
                          <a:pt x="13" y="30"/>
                          <a:pt x="14" y="31"/>
                          <a:pt x="15" y="30"/>
                        </a:cubicBezTo>
                        <a:cubicBezTo>
                          <a:pt x="17" y="26"/>
                          <a:pt x="18" y="23"/>
                          <a:pt x="18" y="19"/>
                        </a:cubicBezTo>
                        <a:cubicBezTo>
                          <a:pt x="18" y="21"/>
                          <a:pt x="17" y="25"/>
                          <a:pt x="17" y="29"/>
                        </a:cubicBezTo>
                        <a:cubicBezTo>
                          <a:pt x="17" y="33"/>
                          <a:pt x="17" y="38"/>
                          <a:pt x="21" y="39"/>
                        </a:cubicBezTo>
                        <a:cubicBezTo>
                          <a:pt x="30" y="42"/>
                          <a:pt x="24" y="19"/>
                          <a:pt x="22" y="17"/>
                        </a:cubicBezTo>
                        <a:cubicBezTo>
                          <a:pt x="22" y="16"/>
                          <a:pt x="20" y="16"/>
                          <a:pt x="20" y="17"/>
                        </a:cubicBezTo>
                        <a:cubicBezTo>
                          <a:pt x="17" y="23"/>
                          <a:pt x="20" y="41"/>
                          <a:pt x="28" y="43"/>
                        </a:cubicBezTo>
                        <a:cubicBezTo>
                          <a:pt x="28" y="44"/>
                          <a:pt x="29" y="43"/>
                          <a:pt x="29" y="43"/>
                        </a:cubicBezTo>
                        <a:cubicBezTo>
                          <a:pt x="33" y="36"/>
                          <a:pt x="29" y="25"/>
                          <a:pt x="24" y="19"/>
                        </a:cubicBezTo>
                        <a:cubicBezTo>
                          <a:pt x="24" y="18"/>
                          <a:pt x="23" y="18"/>
                          <a:pt x="22" y="19"/>
                        </a:cubicBezTo>
                        <a:cubicBezTo>
                          <a:pt x="19" y="25"/>
                          <a:pt x="19" y="41"/>
                          <a:pt x="28" y="44"/>
                        </a:cubicBezTo>
                        <a:cubicBezTo>
                          <a:pt x="28" y="44"/>
                          <a:pt x="29" y="44"/>
                          <a:pt x="29" y="43"/>
                        </a:cubicBezTo>
                        <a:cubicBezTo>
                          <a:pt x="34" y="38"/>
                          <a:pt x="32" y="16"/>
                          <a:pt x="22" y="19"/>
                        </a:cubicBezTo>
                        <a:cubicBezTo>
                          <a:pt x="12" y="21"/>
                          <a:pt x="21" y="39"/>
                          <a:pt x="24" y="43"/>
                        </a:cubicBezTo>
                        <a:cubicBezTo>
                          <a:pt x="26" y="45"/>
                          <a:pt x="29" y="45"/>
                          <a:pt x="31" y="43"/>
                        </a:cubicBezTo>
                        <a:cubicBezTo>
                          <a:pt x="36" y="39"/>
                          <a:pt x="34" y="27"/>
                          <a:pt x="31" y="22"/>
                        </a:cubicBezTo>
                        <a:cubicBezTo>
                          <a:pt x="30" y="20"/>
                          <a:pt x="25" y="13"/>
                          <a:pt x="21" y="18"/>
                        </a:cubicBezTo>
                        <a:cubicBezTo>
                          <a:pt x="17" y="23"/>
                          <a:pt x="17" y="31"/>
                          <a:pt x="20" y="37"/>
                        </a:cubicBezTo>
                        <a:cubicBezTo>
                          <a:pt x="22" y="40"/>
                          <a:pt x="26" y="48"/>
                          <a:pt x="31" y="46"/>
                        </a:cubicBezTo>
                        <a:cubicBezTo>
                          <a:pt x="37" y="43"/>
                          <a:pt x="37" y="35"/>
                          <a:pt x="37" y="29"/>
                        </a:cubicBezTo>
                        <a:cubicBezTo>
                          <a:pt x="36" y="16"/>
                          <a:pt x="20" y="14"/>
                          <a:pt x="19" y="28"/>
                        </a:cubicBezTo>
                        <a:cubicBezTo>
                          <a:pt x="18" y="38"/>
                          <a:pt x="30" y="57"/>
                          <a:pt x="38" y="42"/>
                        </a:cubicBezTo>
                        <a:cubicBezTo>
                          <a:pt x="42" y="36"/>
                          <a:pt x="41" y="27"/>
                          <a:pt x="37" y="22"/>
                        </a:cubicBezTo>
                        <a:cubicBezTo>
                          <a:pt x="33" y="17"/>
                          <a:pt x="27" y="16"/>
                          <a:pt x="23" y="20"/>
                        </a:cubicBezTo>
                        <a:cubicBezTo>
                          <a:pt x="19" y="25"/>
                          <a:pt x="26" y="45"/>
                          <a:pt x="34" y="43"/>
                        </a:cubicBezTo>
                        <a:cubicBezTo>
                          <a:pt x="41" y="41"/>
                          <a:pt x="35" y="21"/>
                          <a:pt x="33" y="17"/>
                        </a:cubicBezTo>
                        <a:cubicBezTo>
                          <a:pt x="33" y="16"/>
                          <a:pt x="31" y="16"/>
                          <a:pt x="31" y="17"/>
                        </a:cubicBezTo>
                        <a:cubicBezTo>
                          <a:pt x="32" y="24"/>
                          <a:pt x="32" y="30"/>
                          <a:pt x="33" y="37"/>
                        </a:cubicBezTo>
                        <a:cubicBezTo>
                          <a:pt x="33" y="39"/>
                          <a:pt x="35" y="39"/>
                          <a:pt x="35" y="37"/>
                        </a:cubicBezTo>
                        <a:cubicBezTo>
                          <a:pt x="35" y="30"/>
                          <a:pt x="35" y="24"/>
                          <a:pt x="34" y="17"/>
                        </a:cubicBezTo>
                        <a:cubicBezTo>
                          <a:pt x="34" y="16"/>
                          <a:pt x="32" y="15"/>
                          <a:pt x="32" y="16"/>
                        </a:cubicBezTo>
                        <a:cubicBezTo>
                          <a:pt x="31" y="22"/>
                          <a:pt x="31" y="27"/>
                          <a:pt x="30" y="33"/>
                        </a:cubicBezTo>
                        <a:cubicBezTo>
                          <a:pt x="30" y="41"/>
                          <a:pt x="29" y="28"/>
                          <a:pt x="28" y="26"/>
                        </a:cubicBezTo>
                        <a:cubicBezTo>
                          <a:pt x="28" y="22"/>
                          <a:pt x="28" y="16"/>
                          <a:pt x="24" y="14"/>
                        </a:cubicBezTo>
                        <a:cubicBezTo>
                          <a:pt x="23" y="14"/>
                          <a:pt x="23" y="14"/>
                          <a:pt x="22" y="15"/>
                        </a:cubicBezTo>
                        <a:cubicBezTo>
                          <a:pt x="20" y="23"/>
                          <a:pt x="19" y="30"/>
                          <a:pt x="19" y="38"/>
                        </a:cubicBezTo>
                        <a:cubicBezTo>
                          <a:pt x="19" y="39"/>
                          <a:pt x="21" y="40"/>
                          <a:pt x="21" y="38"/>
                        </a:cubicBezTo>
                        <a:cubicBezTo>
                          <a:pt x="23" y="30"/>
                          <a:pt x="23" y="22"/>
                          <a:pt x="24" y="15"/>
                        </a:cubicBezTo>
                        <a:cubicBezTo>
                          <a:pt x="24" y="13"/>
                          <a:pt x="22" y="13"/>
                          <a:pt x="22" y="14"/>
                        </a:cubicBezTo>
                        <a:cubicBezTo>
                          <a:pt x="20" y="20"/>
                          <a:pt x="20" y="26"/>
                          <a:pt x="17" y="31"/>
                        </a:cubicBezTo>
                        <a:cubicBezTo>
                          <a:pt x="17" y="31"/>
                          <a:pt x="18" y="31"/>
                          <a:pt x="19" y="31"/>
                        </a:cubicBezTo>
                        <a:cubicBezTo>
                          <a:pt x="18" y="24"/>
                          <a:pt x="20" y="17"/>
                          <a:pt x="21" y="10"/>
                        </a:cubicBezTo>
                        <a:cubicBezTo>
                          <a:pt x="22" y="9"/>
                          <a:pt x="20" y="8"/>
                          <a:pt x="19" y="9"/>
                        </a:cubicBezTo>
                        <a:cubicBezTo>
                          <a:pt x="18" y="11"/>
                          <a:pt x="17" y="14"/>
                          <a:pt x="16" y="16"/>
                        </a:cubicBezTo>
                        <a:cubicBezTo>
                          <a:pt x="15" y="20"/>
                          <a:pt x="14" y="23"/>
                          <a:pt x="13" y="27"/>
                        </a:cubicBezTo>
                        <a:cubicBezTo>
                          <a:pt x="14" y="25"/>
                          <a:pt x="15" y="23"/>
                          <a:pt x="15" y="22"/>
                        </a:cubicBezTo>
                        <a:cubicBezTo>
                          <a:pt x="16" y="19"/>
                          <a:pt x="17" y="17"/>
                          <a:pt x="18" y="14"/>
                        </a:cubicBezTo>
                        <a:cubicBezTo>
                          <a:pt x="20" y="11"/>
                          <a:pt x="19" y="9"/>
                          <a:pt x="18" y="15"/>
                        </a:cubicBezTo>
                        <a:cubicBezTo>
                          <a:pt x="17" y="21"/>
                          <a:pt x="15" y="25"/>
                          <a:pt x="15" y="31"/>
                        </a:cubicBezTo>
                        <a:cubicBezTo>
                          <a:pt x="15" y="32"/>
                          <a:pt x="16" y="32"/>
                          <a:pt x="17" y="32"/>
                        </a:cubicBezTo>
                        <a:cubicBezTo>
                          <a:pt x="20" y="30"/>
                          <a:pt x="20" y="28"/>
                          <a:pt x="21" y="25"/>
                        </a:cubicBezTo>
                        <a:cubicBezTo>
                          <a:pt x="19" y="31"/>
                          <a:pt x="21" y="39"/>
                          <a:pt x="22" y="46"/>
                        </a:cubicBezTo>
                        <a:cubicBezTo>
                          <a:pt x="22" y="46"/>
                          <a:pt x="23" y="47"/>
                          <a:pt x="24" y="46"/>
                        </a:cubicBezTo>
                        <a:cubicBezTo>
                          <a:pt x="28" y="43"/>
                          <a:pt x="27" y="35"/>
                          <a:pt x="27" y="31"/>
                        </a:cubicBezTo>
                        <a:cubicBezTo>
                          <a:pt x="27" y="30"/>
                          <a:pt x="25" y="29"/>
                          <a:pt x="25" y="30"/>
                        </a:cubicBezTo>
                        <a:cubicBezTo>
                          <a:pt x="24" y="35"/>
                          <a:pt x="24" y="39"/>
                          <a:pt x="24" y="44"/>
                        </a:cubicBezTo>
                        <a:cubicBezTo>
                          <a:pt x="24" y="45"/>
                          <a:pt x="26" y="45"/>
                          <a:pt x="26" y="44"/>
                        </a:cubicBezTo>
                        <a:cubicBezTo>
                          <a:pt x="27" y="40"/>
                          <a:pt x="28" y="36"/>
                          <a:pt x="26" y="32"/>
                        </a:cubicBezTo>
                        <a:cubicBezTo>
                          <a:pt x="25" y="31"/>
                          <a:pt x="24" y="31"/>
                          <a:pt x="24" y="32"/>
                        </a:cubicBezTo>
                        <a:cubicBezTo>
                          <a:pt x="22" y="37"/>
                          <a:pt x="22" y="42"/>
                          <a:pt x="24" y="47"/>
                        </a:cubicBezTo>
                        <a:cubicBezTo>
                          <a:pt x="24" y="48"/>
                          <a:pt x="25" y="48"/>
                          <a:pt x="26" y="48"/>
                        </a:cubicBezTo>
                        <a:cubicBezTo>
                          <a:pt x="29" y="45"/>
                          <a:pt x="29" y="40"/>
                          <a:pt x="30" y="35"/>
                        </a:cubicBezTo>
                        <a:cubicBezTo>
                          <a:pt x="29" y="35"/>
                          <a:pt x="29" y="35"/>
                          <a:pt x="28" y="35"/>
                        </a:cubicBezTo>
                        <a:cubicBezTo>
                          <a:pt x="28" y="40"/>
                          <a:pt x="28" y="46"/>
                          <a:pt x="28" y="51"/>
                        </a:cubicBezTo>
                        <a:cubicBezTo>
                          <a:pt x="29" y="52"/>
                          <a:pt x="30" y="52"/>
                          <a:pt x="31" y="51"/>
                        </a:cubicBezTo>
                        <a:cubicBezTo>
                          <a:pt x="32" y="47"/>
                          <a:pt x="32" y="42"/>
                          <a:pt x="32" y="37"/>
                        </a:cubicBezTo>
                        <a:cubicBezTo>
                          <a:pt x="32" y="37"/>
                          <a:pt x="31" y="37"/>
                          <a:pt x="30" y="37"/>
                        </a:cubicBezTo>
                        <a:cubicBezTo>
                          <a:pt x="30" y="42"/>
                          <a:pt x="30" y="46"/>
                          <a:pt x="31" y="51"/>
                        </a:cubicBezTo>
                        <a:cubicBezTo>
                          <a:pt x="31" y="52"/>
                          <a:pt x="33" y="52"/>
                          <a:pt x="33" y="51"/>
                        </a:cubicBezTo>
                        <a:cubicBezTo>
                          <a:pt x="34" y="46"/>
                          <a:pt x="34" y="42"/>
                          <a:pt x="35" y="38"/>
                        </a:cubicBezTo>
                        <a:cubicBezTo>
                          <a:pt x="34" y="38"/>
                          <a:pt x="33" y="37"/>
                          <a:pt x="32" y="37"/>
                        </a:cubicBezTo>
                        <a:cubicBezTo>
                          <a:pt x="33" y="42"/>
                          <a:pt x="32" y="47"/>
                          <a:pt x="33" y="52"/>
                        </a:cubicBezTo>
                        <a:cubicBezTo>
                          <a:pt x="34" y="54"/>
                          <a:pt x="35" y="54"/>
                          <a:pt x="36" y="52"/>
                        </a:cubicBezTo>
                        <a:cubicBezTo>
                          <a:pt x="36" y="48"/>
                          <a:pt x="36" y="44"/>
                          <a:pt x="36" y="40"/>
                        </a:cubicBezTo>
                        <a:cubicBezTo>
                          <a:pt x="36" y="38"/>
                          <a:pt x="34" y="38"/>
                          <a:pt x="34" y="40"/>
                        </a:cubicBezTo>
                        <a:cubicBezTo>
                          <a:pt x="34" y="44"/>
                          <a:pt x="34" y="48"/>
                          <a:pt x="35" y="53"/>
                        </a:cubicBezTo>
                        <a:cubicBezTo>
                          <a:pt x="35" y="54"/>
                          <a:pt x="37" y="54"/>
                          <a:pt x="37" y="53"/>
                        </a:cubicBezTo>
                        <a:cubicBezTo>
                          <a:pt x="38" y="49"/>
                          <a:pt x="38" y="46"/>
                          <a:pt x="37" y="42"/>
                        </a:cubicBezTo>
                        <a:cubicBezTo>
                          <a:pt x="37" y="41"/>
                          <a:pt x="36" y="41"/>
                          <a:pt x="35" y="41"/>
                        </a:cubicBezTo>
                        <a:cubicBezTo>
                          <a:pt x="33" y="43"/>
                          <a:pt x="30" y="46"/>
                          <a:pt x="27" y="47"/>
                        </a:cubicBezTo>
                        <a:cubicBezTo>
                          <a:pt x="26" y="47"/>
                          <a:pt x="31" y="50"/>
                          <a:pt x="32" y="51"/>
                        </a:cubicBezTo>
                        <a:cubicBezTo>
                          <a:pt x="32" y="50"/>
                          <a:pt x="33" y="50"/>
                          <a:pt x="33" y="49"/>
                        </a:cubicBezTo>
                        <a:cubicBezTo>
                          <a:pt x="31" y="47"/>
                          <a:pt x="29" y="45"/>
                          <a:pt x="27" y="43"/>
                        </a:cubicBezTo>
                        <a:cubicBezTo>
                          <a:pt x="26" y="43"/>
                          <a:pt x="26" y="44"/>
                          <a:pt x="25" y="44"/>
                        </a:cubicBezTo>
                        <a:cubicBezTo>
                          <a:pt x="28" y="47"/>
                          <a:pt x="30" y="50"/>
                          <a:pt x="32" y="53"/>
                        </a:cubicBezTo>
                        <a:cubicBezTo>
                          <a:pt x="33" y="53"/>
                          <a:pt x="34" y="52"/>
                          <a:pt x="34" y="52"/>
                        </a:cubicBezTo>
                        <a:cubicBezTo>
                          <a:pt x="29" y="47"/>
                          <a:pt x="24" y="42"/>
                          <a:pt x="18" y="38"/>
                        </a:cubicBezTo>
                        <a:cubicBezTo>
                          <a:pt x="17" y="37"/>
                          <a:pt x="16" y="38"/>
                          <a:pt x="16" y="39"/>
                        </a:cubicBezTo>
                        <a:cubicBezTo>
                          <a:pt x="20" y="45"/>
                          <a:pt x="26" y="49"/>
                          <a:pt x="32" y="52"/>
                        </a:cubicBezTo>
                        <a:cubicBezTo>
                          <a:pt x="32" y="53"/>
                          <a:pt x="34" y="52"/>
                          <a:pt x="33" y="51"/>
                        </a:cubicBezTo>
                        <a:cubicBezTo>
                          <a:pt x="34" y="54"/>
                          <a:pt x="38" y="50"/>
                          <a:pt x="39" y="50"/>
                        </a:cubicBezTo>
                        <a:cubicBezTo>
                          <a:pt x="41" y="48"/>
                          <a:pt x="40" y="44"/>
                          <a:pt x="39" y="42"/>
                        </a:cubicBezTo>
                        <a:cubicBezTo>
                          <a:pt x="38" y="42"/>
                          <a:pt x="38" y="42"/>
                          <a:pt x="37" y="42"/>
                        </a:cubicBezTo>
                        <a:cubicBezTo>
                          <a:pt x="32" y="44"/>
                          <a:pt x="33" y="52"/>
                          <a:pt x="36" y="56"/>
                        </a:cubicBezTo>
                        <a:cubicBezTo>
                          <a:pt x="36" y="56"/>
                          <a:pt x="37" y="56"/>
                          <a:pt x="37" y="56"/>
                        </a:cubicBezTo>
                        <a:cubicBezTo>
                          <a:pt x="43" y="52"/>
                          <a:pt x="42" y="41"/>
                          <a:pt x="42" y="35"/>
                        </a:cubicBezTo>
                        <a:cubicBezTo>
                          <a:pt x="41" y="34"/>
                          <a:pt x="39" y="33"/>
                          <a:pt x="39" y="35"/>
                        </a:cubicBezTo>
                        <a:cubicBezTo>
                          <a:pt x="38" y="41"/>
                          <a:pt x="36" y="47"/>
                          <a:pt x="37" y="53"/>
                        </a:cubicBezTo>
                        <a:cubicBezTo>
                          <a:pt x="38" y="54"/>
                          <a:pt x="39" y="54"/>
                          <a:pt x="40" y="53"/>
                        </a:cubicBezTo>
                        <a:cubicBezTo>
                          <a:pt x="41" y="46"/>
                          <a:pt x="41" y="39"/>
                          <a:pt x="42" y="32"/>
                        </a:cubicBezTo>
                        <a:cubicBezTo>
                          <a:pt x="42" y="32"/>
                          <a:pt x="41" y="32"/>
                          <a:pt x="40" y="32"/>
                        </a:cubicBezTo>
                        <a:cubicBezTo>
                          <a:pt x="42" y="39"/>
                          <a:pt x="39" y="46"/>
                          <a:pt x="39" y="53"/>
                        </a:cubicBezTo>
                        <a:cubicBezTo>
                          <a:pt x="39" y="55"/>
                          <a:pt x="41" y="55"/>
                          <a:pt x="41" y="54"/>
                        </a:cubicBezTo>
                        <a:cubicBezTo>
                          <a:pt x="42" y="48"/>
                          <a:pt x="43" y="42"/>
                          <a:pt x="44" y="37"/>
                        </a:cubicBezTo>
                        <a:cubicBezTo>
                          <a:pt x="43" y="37"/>
                          <a:pt x="42" y="37"/>
                          <a:pt x="42" y="37"/>
                        </a:cubicBezTo>
                        <a:cubicBezTo>
                          <a:pt x="41" y="42"/>
                          <a:pt x="41" y="47"/>
                          <a:pt x="40" y="52"/>
                        </a:cubicBezTo>
                        <a:cubicBezTo>
                          <a:pt x="40" y="54"/>
                          <a:pt x="42" y="54"/>
                          <a:pt x="43" y="53"/>
                        </a:cubicBezTo>
                        <a:cubicBezTo>
                          <a:pt x="44" y="47"/>
                          <a:pt x="44" y="42"/>
                          <a:pt x="46" y="37"/>
                        </a:cubicBezTo>
                        <a:cubicBezTo>
                          <a:pt x="45" y="37"/>
                          <a:pt x="44" y="37"/>
                          <a:pt x="44" y="36"/>
                        </a:cubicBezTo>
                        <a:cubicBezTo>
                          <a:pt x="43" y="41"/>
                          <a:pt x="43" y="46"/>
                          <a:pt x="42" y="50"/>
                        </a:cubicBezTo>
                        <a:cubicBezTo>
                          <a:pt x="43" y="50"/>
                          <a:pt x="44" y="50"/>
                          <a:pt x="45" y="50"/>
                        </a:cubicBezTo>
                        <a:cubicBezTo>
                          <a:pt x="45" y="45"/>
                          <a:pt x="45" y="40"/>
                          <a:pt x="47" y="35"/>
                        </a:cubicBezTo>
                        <a:cubicBezTo>
                          <a:pt x="46" y="35"/>
                          <a:pt x="46" y="35"/>
                          <a:pt x="45" y="34"/>
                        </a:cubicBezTo>
                        <a:cubicBezTo>
                          <a:pt x="45" y="39"/>
                          <a:pt x="44" y="44"/>
                          <a:pt x="44" y="49"/>
                        </a:cubicBezTo>
                        <a:cubicBezTo>
                          <a:pt x="44" y="49"/>
                          <a:pt x="45" y="49"/>
                          <a:pt x="46" y="49"/>
                        </a:cubicBezTo>
                        <a:cubicBezTo>
                          <a:pt x="47" y="44"/>
                          <a:pt x="48" y="32"/>
                          <a:pt x="43" y="28"/>
                        </a:cubicBezTo>
                        <a:cubicBezTo>
                          <a:pt x="42" y="28"/>
                          <a:pt x="42" y="28"/>
                          <a:pt x="41" y="29"/>
                        </a:cubicBezTo>
                        <a:cubicBezTo>
                          <a:pt x="39" y="32"/>
                          <a:pt x="38" y="35"/>
                          <a:pt x="38" y="39"/>
                        </a:cubicBezTo>
                        <a:cubicBezTo>
                          <a:pt x="38" y="41"/>
                          <a:pt x="40" y="41"/>
                          <a:pt x="40" y="40"/>
                        </a:cubicBezTo>
                        <a:cubicBezTo>
                          <a:pt x="42" y="34"/>
                          <a:pt x="42" y="29"/>
                          <a:pt x="43" y="24"/>
                        </a:cubicBezTo>
                        <a:cubicBezTo>
                          <a:pt x="42" y="24"/>
                          <a:pt x="41" y="24"/>
                          <a:pt x="40" y="24"/>
                        </a:cubicBezTo>
                        <a:cubicBezTo>
                          <a:pt x="41" y="30"/>
                          <a:pt x="39" y="36"/>
                          <a:pt x="38" y="42"/>
                        </a:cubicBezTo>
                        <a:cubicBezTo>
                          <a:pt x="38" y="44"/>
                          <a:pt x="40" y="44"/>
                          <a:pt x="41" y="43"/>
                        </a:cubicBezTo>
                        <a:cubicBezTo>
                          <a:pt x="43" y="35"/>
                          <a:pt x="43" y="27"/>
                          <a:pt x="43" y="19"/>
                        </a:cubicBezTo>
                        <a:cubicBezTo>
                          <a:pt x="43" y="17"/>
                          <a:pt x="40" y="17"/>
                          <a:pt x="40" y="19"/>
                        </a:cubicBezTo>
                        <a:cubicBezTo>
                          <a:pt x="40" y="24"/>
                          <a:pt x="39" y="29"/>
                          <a:pt x="37" y="35"/>
                        </a:cubicBezTo>
                        <a:cubicBezTo>
                          <a:pt x="38" y="35"/>
                          <a:pt x="39" y="35"/>
                          <a:pt x="40" y="35"/>
                        </a:cubicBezTo>
                        <a:cubicBezTo>
                          <a:pt x="40" y="29"/>
                          <a:pt x="39" y="22"/>
                          <a:pt x="41" y="16"/>
                        </a:cubicBezTo>
                        <a:cubicBezTo>
                          <a:pt x="40" y="16"/>
                          <a:pt x="39" y="16"/>
                          <a:pt x="39" y="16"/>
                        </a:cubicBezTo>
                        <a:cubicBezTo>
                          <a:pt x="39" y="22"/>
                          <a:pt x="38" y="27"/>
                          <a:pt x="37" y="33"/>
                        </a:cubicBezTo>
                        <a:cubicBezTo>
                          <a:pt x="38" y="33"/>
                          <a:pt x="38" y="33"/>
                          <a:pt x="39" y="33"/>
                        </a:cubicBezTo>
                        <a:cubicBezTo>
                          <a:pt x="39" y="26"/>
                          <a:pt x="40" y="20"/>
                          <a:pt x="40" y="13"/>
                        </a:cubicBezTo>
                        <a:cubicBezTo>
                          <a:pt x="40" y="11"/>
                          <a:pt x="38" y="11"/>
                          <a:pt x="38" y="12"/>
                        </a:cubicBezTo>
                        <a:cubicBezTo>
                          <a:pt x="37" y="19"/>
                          <a:pt x="36" y="25"/>
                          <a:pt x="35" y="32"/>
                        </a:cubicBezTo>
                        <a:cubicBezTo>
                          <a:pt x="36" y="32"/>
                          <a:pt x="37" y="32"/>
                          <a:pt x="38" y="32"/>
                        </a:cubicBezTo>
                        <a:cubicBezTo>
                          <a:pt x="37" y="25"/>
                          <a:pt x="37" y="17"/>
                          <a:pt x="37" y="10"/>
                        </a:cubicBezTo>
                        <a:cubicBezTo>
                          <a:pt x="37" y="9"/>
                          <a:pt x="35" y="9"/>
                          <a:pt x="34" y="10"/>
                        </a:cubicBezTo>
                        <a:cubicBezTo>
                          <a:pt x="34" y="17"/>
                          <a:pt x="33" y="24"/>
                          <a:pt x="32" y="31"/>
                        </a:cubicBezTo>
                        <a:cubicBezTo>
                          <a:pt x="32" y="31"/>
                          <a:pt x="33" y="31"/>
                          <a:pt x="34" y="31"/>
                        </a:cubicBezTo>
                        <a:cubicBezTo>
                          <a:pt x="33" y="25"/>
                          <a:pt x="34" y="18"/>
                          <a:pt x="34" y="12"/>
                        </a:cubicBezTo>
                        <a:cubicBezTo>
                          <a:pt x="34" y="10"/>
                          <a:pt x="32" y="10"/>
                          <a:pt x="32" y="12"/>
                        </a:cubicBezTo>
                        <a:cubicBezTo>
                          <a:pt x="31" y="18"/>
                          <a:pt x="30" y="24"/>
                          <a:pt x="29" y="31"/>
                        </a:cubicBezTo>
                        <a:cubicBezTo>
                          <a:pt x="30" y="31"/>
                          <a:pt x="30" y="31"/>
                          <a:pt x="31" y="31"/>
                        </a:cubicBezTo>
                        <a:cubicBezTo>
                          <a:pt x="31" y="25"/>
                          <a:pt x="32" y="19"/>
                          <a:pt x="32" y="13"/>
                        </a:cubicBezTo>
                        <a:cubicBezTo>
                          <a:pt x="32" y="11"/>
                          <a:pt x="30" y="11"/>
                          <a:pt x="30" y="12"/>
                        </a:cubicBezTo>
                        <a:cubicBezTo>
                          <a:pt x="29" y="17"/>
                          <a:pt x="28" y="23"/>
                          <a:pt x="26" y="27"/>
                        </a:cubicBezTo>
                        <a:cubicBezTo>
                          <a:pt x="27" y="28"/>
                          <a:pt x="28" y="28"/>
                          <a:pt x="29" y="28"/>
                        </a:cubicBezTo>
                        <a:cubicBezTo>
                          <a:pt x="29" y="22"/>
                          <a:pt x="29" y="17"/>
                          <a:pt x="30" y="11"/>
                        </a:cubicBezTo>
                        <a:cubicBezTo>
                          <a:pt x="30" y="10"/>
                          <a:pt x="28" y="10"/>
                          <a:pt x="28" y="11"/>
                        </a:cubicBezTo>
                        <a:cubicBezTo>
                          <a:pt x="27" y="17"/>
                          <a:pt x="26" y="22"/>
                          <a:pt x="25" y="28"/>
                        </a:cubicBezTo>
                        <a:cubicBezTo>
                          <a:pt x="25" y="28"/>
                          <a:pt x="26" y="28"/>
                          <a:pt x="27" y="28"/>
                        </a:cubicBezTo>
                        <a:cubicBezTo>
                          <a:pt x="27" y="22"/>
                          <a:pt x="27" y="17"/>
                          <a:pt x="27" y="11"/>
                        </a:cubicBezTo>
                        <a:cubicBezTo>
                          <a:pt x="27" y="10"/>
                          <a:pt x="25" y="9"/>
                          <a:pt x="25" y="10"/>
                        </a:cubicBezTo>
                        <a:cubicBezTo>
                          <a:pt x="23" y="14"/>
                          <a:pt x="22" y="19"/>
                          <a:pt x="21" y="23"/>
                        </a:cubicBezTo>
                        <a:cubicBezTo>
                          <a:pt x="22" y="23"/>
                          <a:pt x="23" y="23"/>
                          <a:pt x="23" y="23"/>
                        </a:cubicBezTo>
                        <a:cubicBezTo>
                          <a:pt x="22" y="18"/>
                          <a:pt x="24" y="13"/>
                          <a:pt x="23" y="7"/>
                        </a:cubicBezTo>
                        <a:cubicBezTo>
                          <a:pt x="22" y="6"/>
                          <a:pt x="21" y="6"/>
                          <a:pt x="20" y="7"/>
                        </a:cubicBezTo>
                        <a:cubicBezTo>
                          <a:pt x="19" y="12"/>
                          <a:pt x="18" y="16"/>
                          <a:pt x="17" y="21"/>
                        </a:cubicBezTo>
                        <a:cubicBezTo>
                          <a:pt x="17" y="22"/>
                          <a:pt x="19" y="23"/>
                          <a:pt x="19" y="22"/>
                        </a:cubicBezTo>
                        <a:cubicBezTo>
                          <a:pt x="20" y="20"/>
                          <a:pt x="20" y="19"/>
                          <a:pt x="20" y="18"/>
                        </a:cubicBezTo>
                        <a:cubicBezTo>
                          <a:pt x="21" y="16"/>
                          <a:pt x="18" y="16"/>
                          <a:pt x="18" y="17"/>
                        </a:cubicBezTo>
                        <a:cubicBezTo>
                          <a:pt x="18" y="18"/>
                          <a:pt x="17" y="20"/>
                          <a:pt x="17" y="21"/>
                        </a:cubicBezTo>
                        <a:cubicBezTo>
                          <a:pt x="18" y="21"/>
                          <a:pt x="19" y="21"/>
                          <a:pt x="19" y="22"/>
                        </a:cubicBezTo>
                        <a:cubicBezTo>
                          <a:pt x="20" y="17"/>
                          <a:pt x="21" y="12"/>
                          <a:pt x="23" y="8"/>
                        </a:cubicBezTo>
                        <a:cubicBezTo>
                          <a:pt x="22" y="8"/>
                          <a:pt x="21" y="8"/>
                          <a:pt x="20" y="8"/>
                        </a:cubicBezTo>
                        <a:cubicBezTo>
                          <a:pt x="22" y="13"/>
                          <a:pt x="20" y="19"/>
                          <a:pt x="21" y="24"/>
                        </a:cubicBezTo>
                        <a:cubicBezTo>
                          <a:pt x="21" y="25"/>
                          <a:pt x="23" y="25"/>
                          <a:pt x="23" y="24"/>
                        </a:cubicBezTo>
                        <a:cubicBezTo>
                          <a:pt x="24" y="20"/>
                          <a:pt x="25" y="15"/>
                          <a:pt x="27" y="11"/>
                        </a:cubicBezTo>
                        <a:cubicBezTo>
                          <a:pt x="26" y="11"/>
                          <a:pt x="25" y="11"/>
                          <a:pt x="25" y="11"/>
                        </a:cubicBezTo>
                        <a:cubicBezTo>
                          <a:pt x="25" y="17"/>
                          <a:pt x="25" y="22"/>
                          <a:pt x="25" y="28"/>
                        </a:cubicBezTo>
                        <a:cubicBezTo>
                          <a:pt x="25" y="29"/>
                          <a:pt x="27" y="30"/>
                          <a:pt x="27" y="28"/>
                        </a:cubicBezTo>
                        <a:cubicBezTo>
                          <a:pt x="28" y="23"/>
                          <a:pt x="29" y="17"/>
                          <a:pt x="30" y="12"/>
                        </a:cubicBezTo>
                        <a:cubicBezTo>
                          <a:pt x="29" y="12"/>
                          <a:pt x="28" y="12"/>
                          <a:pt x="28" y="11"/>
                        </a:cubicBezTo>
                        <a:cubicBezTo>
                          <a:pt x="27" y="17"/>
                          <a:pt x="26" y="22"/>
                          <a:pt x="26" y="28"/>
                        </a:cubicBezTo>
                        <a:cubicBezTo>
                          <a:pt x="26" y="29"/>
                          <a:pt x="28" y="29"/>
                          <a:pt x="29" y="28"/>
                        </a:cubicBezTo>
                        <a:cubicBezTo>
                          <a:pt x="31" y="23"/>
                          <a:pt x="31" y="18"/>
                          <a:pt x="32" y="13"/>
                        </a:cubicBezTo>
                        <a:cubicBezTo>
                          <a:pt x="32" y="13"/>
                          <a:pt x="31" y="13"/>
                          <a:pt x="30" y="13"/>
                        </a:cubicBezTo>
                        <a:cubicBezTo>
                          <a:pt x="30" y="19"/>
                          <a:pt x="29" y="25"/>
                          <a:pt x="29" y="31"/>
                        </a:cubicBezTo>
                        <a:cubicBezTo>
                          <a:pt x="29" y="32"/>
                          <a:pt x="31" y="32"/>
                          <a:pt x="31" y="31"/>
                        </a:cubicBezTo>
                        <a:cubicBezTo>
                          <a:pt x="33" y="25"/>
                          <a:pt x="34" y="18"/>
                          <a:pt x="34" y="12"/>
                        </a:cubicBezTo>
                        <a:cubicBezTo>
                          <a:pt x="33" y="12"/>
                          <a:pt x="32" y="12"/>
                          <a:pt x="32" y="12"/>
                        </a:cubicBezTo>
                        <a:cubicBezTo>
                          <a:pt x="32" y="18"/>
                          <a:pt x="31" y="25"/>
                          <a:pt x="32" y="31"/>
                        </a:cubicBezTo>
                        <a:cubicBezTo>
                          <a:pt x="32" y="32"/>
                          <a:pt x="34" y="33"/>
                          <a:pt x="34" y="31"/>
                        </a:cubicBezTo>
                        <a:cubicBezTo>
                          <a:pt x="35" y="24"/>
                          <a:pt x="36" y="17"/>
                          <a:pt x="37" y="10"/>
                        </a:cubicBezTo>
                        <a:cubicBezTo>
                          <a:pt x="36" y="10"/>
                          <a:pt x="35" y="10"/>
                          <a:pt x="34" y="10"/>
                        </a:cubicBezTo>
                        <a:cubicBezTo>
                          <a:pt x="35" y="17"/>
                          <a:pt x="35" y="25"/>
                          <a:pt x="35" y="32"/>
                        </a:cubicBezTo>
                        <a:cubicBezTo>
                          <a:pt x="35" y="33"/>
                          <a:pt x="37" y="34"/>
                          <a:pt x="38" y="32"/>
                        </a:cubicBezTo>
                        <a:cubicBezTo>
                          <a:pt x="39" y="26"/>
                          <a:pt x="39" y="19"/>
                          <a:pt x="40" y="13"/>
                        </a:cubicBezTo>
                        <a:cubicBezTo>
                          <a:pt x="39" y="13"/>
                          <a:pt x="38" y="13"/>
                          <a:pt x="38" y="13"/>
                        </a:cubicBezTo>
                        <a:cubicBezTo>
                          <a:pt x="37" y="20"/>
                          <a:pt x="37" y="26"/>
                          <a:pt x="37" y="33"/>
                        </a:cubicBezTo>
                        <a:cubicBezTo>
                          <a:pt x="37" y="35"/>
                          <a:pt x="39" y="35"/>
                          <a:pt x="39" y="34"/>
                        </a:cubicBezTo>
                        <a:cubicBezTo>
                          <a:pt x="40" y="28"/>
                          <a:pt x="41" y="22"/>
                          <a:pt x="41" y="16"/>
                        </a:cubicBezTo>
                        <a:cubicBezTo>
                          <a:pt x="41" y="14"/>
                          <a:pt x="39" y="14"/>
                          <a:pt x="39" y="15"/>
                        </a:cubicBezTo>
                        <a:cubicBezTo>
                          <a:pt x="37" y="22"/>
                          <a:pt x="38" y="29"/>
                          <a:pt x="37" y="35"/>
                        </a:cubicBezTo>
                        <a:cubicBezTo>
                          <a:pt x="37" y="36"/>
                          <a:pt x="39" y="37"/>
                          <a:pt x="40" y="35"/>
                        </a:cubicBezTo>
                        <a:cubicBezTo>
                          <a:pt x="41" y="30"/>
                          <a:pt x="42" y="24"/>
                          <a:pt x="43" y="19"/>
                        </a:cubicBezTo>
                        <a:cubicBezTo>
                          <a:pt x="42" y="19"/>
                          <a:pt x="41" y="19"/>
                          <a:pt x="40" y="19"/>
                        </a:cubicBezTo>
                        <a:cubicBezTo>
                          <a:pt x="40" y="27"/>
                          <a:pt x="41" y="35"/>
                          <a:pt x="38" y="42"/>
                        </a:cubicBezTo>
                        <a:cubicBezTo>
                          <a:pt x="39" y="43"/>
                          <a:pt x="40" y="43"/>
                          <a:pt x="41" y="43"/>
                        </a:cubicBezTo>
                        <a:cubicBezTo>
                          <a:pt x="42" y="36"/>
                          <a:pt x="43" y="30"/>
                          <a:pt x="43" y="24"/>
                        </a:cubicBezTo>
                        <a:cubicBezTo>
                          <a:pt x="43" y="22"/>
                          <a:pt x="40" y="22"/>
                          <a:pt x="40" y="24"/>
                        </a:cubicBezTo>
                        <a:cubicBezTo>
                          <a:pt x="40" y="29"/>
                          <a:pt x="40" y="34"/>
                          <a:pt x="38" y="39"/>
                        </a:cubicBezTo>
                        <a:cubicBezTo>
                          <a:pt x="39" y="39"/>
                          <a:pt x="39" y="39"/>
                          <a:pt x="40" y="39"/>
                        </a:cubicBezTo>
                        <a:cubicBezTo>
                          <a:pt x="40" y="36"/>
                          <a:pt x="41" y="34"/>
                          <a:pt x="43" y="32"/>
                        </a:cubicBezTo>
                        <a:cubicBezTo>
                          <a:pt x="44" y="35"/>
                          <a:pt x="44" y="38"/>
                          <a:pt x="44" y="40"/>
                        </a:cubicBezTo>
                        <a:cubicBezTo>
                          <a:pt x="44" y="43"/>
                          <a:pt x="44" y="46"/>
                          <a:pt x="44" y="49"/>
                        </a:cubicBezTo>
                        <a:cubicBezTo>
                          <a:pt x="44" y="50"/>
                          <a:pt x="46" y="51"/>
                          <a:pt x="46" y="49"/>
                        </a:cubicBezTo>
                        <a:cubicBezTo>
                          <a:pt x="47" y="44"/>
                          <a:pt x="47" y="40"/>
                          <a:pt x="47" y="34"/>
                        </a:cubicBezTo>
                        <a:cubicBezTo>
                          <a:pt x="47" y="33"/>
                          <a:pt x="45" y="33"/>
                          <a:pt x="45" y="34"/>
                        </a:cubicBezTo>
                        <a:cubicBezTo>
                          <a:pt x="42" y="39"/>
                          <a:pt x="42" y="45"/>
                          <a:pt x="42" y="50"/>
                        </a:cubicBezTo>
                        <a:cubicBezTo>
                          <a:pt x="42" y="52"/>
                          <a:pt x="44" y="52"/>
                          <a:pt x="45" y="50"/>
                        </a:cubicBezTo>
                        <a:cubicBezTo>
                          <a:pt x="45" y="46"/>
                          <a:pt x="46" y="41"/>
                          <a:pt x="46" y="36"/>
                        </a:cubicBezTo>
                        <a:cubicBezTo>
                          <a:pt x="46" y="35"/>
                          <a:pt x="44" y="35"/>
                          <a:pt x="44" y="36"/>
                        </a:cubicBezTo>
                        <a:cubicBezTo>
                          <a:pt x="42" y="41"/>
                          <a:pt x="42" y="47"/>
                          <a:pt x="40" y="52"/>
                        </a:cubicBezTo>
                        <a:cubicBezTo>
                          <a:pt x="41" y="52"/>
                          <a:pt x="42" y="52"/>
                          <a:pt x="43" y="52"/>
                        </a:cubicBezTo>
                        <a:cubicBezTo>
                          <a:pt x="43" y="47"/>
                          <a:pt x="44" y="42"/>
                          <a:pt x="44" y="37"/>
                        </a:cubicBezTo>
                        <a:cubicBezTo>
                          <a:pt x="44" y="35"/>
                          <a:pt x="42" y="35"/>
                          <a:pt x="42" y="36"/>
                        </a:cubicBezTo>
                        <a:cubicBezTo>
                          <a:pt x="40" y="42"/>
                          <a:pt x="40" y="48"/>
                          <a:pt x="39" y="53"/>
                        </a:cubicBezTo>
                        <a:cubicBezTo>
                          <a:pt x="40" y="53"/>
                          <a:pt x="40" y="53"/>
                          <a:pt x="41" y="53"/>
                        </a:cubicBezTo>
                        <a:cubicBezTo>
                          <a:pt x="42" y="46"/>
                          <a:pt x="44" y="39"/>
                          <a:pt x="42" y="32"/>
                        </a:cubicBezTo>
                        <a:cubicBezTo>
                          <a:pt x="42" y="31"/>
                          <a:pt x="40" y="31"/>
                          <a:pt x="40" y="32"/>
                        </a:cubicBezTo>
                        <a:cubicBezTo>
                          <a:pt x="39" y="39"/>
                          <a:pt x="39" y="46"/>
                          <a:pt x="37" y="52"/>
                        </a:cubicBezTo>
                        <a:cubicBezTo>
                          <a:pt x="38" y="52"/>
                          <a:pt x="39" y="52"/>
                          <a:pt x="40" y="52"/>
                        </a:cubicBezTo>
                        <a:cubicBezTo>
                          <a:pt x="38" y="47"/>
                          <a:pt x="40" y="41"/>
                          <a:pt x="41" y="35"/>
                        </a:cubicBezTo>
                        <a:cubicBezTo>
                          <a:pt x="41" y="35"/>
                          <a:pt x="40" y="35"/>
                          <a:pt x="39" y="35"/>
                        </a:cubicBezTo>
                        <a:cubicBezTo>
                          <a:pt x="39" y="38"/>
                          <a:pt x="39" y="41"/>
                          <a:pt x="39" y="44"/>
                        </a:cubicBezTo>
                        <a:cubicBezTo>
                          <a:pt x="39" y="46"/>
                          <a:pt x="39" y="48"/>
                          <a:pt x="39" y="50"/>
                        </a:cubicBezTo>
                        <a:cubicBezTo>
                          <a:pt x="38" y="50"/>
                          <a:pt x="37" y="50"/>
                          <a:pt x="36" y="51"/>
                        </a:cubicBezTo>
                        <a:cubicBezTo>
                          <a:pt x="37" y="46"/>
                          <a:pt x="36" y="45"/>
                          <a:pt x="33" y="50"/>
                        </a:cubicBezTo>
                        <a:cubicBezTo>
                          <a:pt x="32" y="49"/>
                          <a:pt x="31" y="50"/>
                          <a:pt x="31" y="51"/>
                        </a:cubicBezTo>
                        <a:cubicBezTo>
                          <a:pt x="31" y="47"/>
                          <a:pt x="21" y="42"/>
                          <a:pt x="18" y="38"/>
                        </a:cubicBezTo>
                        <a:cubicBezTo>
                          <a:pt x="18" y="38"/>
                          <a:pt x="17" y="39"/>
                          <a:pt x="17" y="39"/>
                        </a:cubicBezTo>
                        <a:cubicBezTo>
                          <a:pt x="22" y="44"/>
                          <a:pt x="27" y="49"/>
                          <a:pt x="33" y="53"/>
                        </a:cubicBezTo>
                        <a:cubicBezTo>
                          <a:pt x="34" y="54"/>
                          <a:pt x="35" y="53"/>
                          <a:pt x="34" y="52"/>
                        </a:cubicBezTo>
                        <a:cubicBezTo>
                          <a:pt x="32" y="49"/>
                          <a:pt x="30" y="46"/>
                          <a:pt x="27" y="43"/>
                        </a:cubicBezTo>
                        <a:cubicBezTo>
                          <a:pt x="26" y="42"/>
                          <a:pt x="24" y="43"/>
                          <a:pt x="25" y="44"/>
                        </a:cubicBezTo>
                        <a:cubicBezTo>
                          <a:pt x="27" y="47"/>
                          <a:pt x="29" y="49"/>
                          <a:pt x="32" y="51"/>
                        </a:cubicBezTo>
                        <a:cubicBezTo>
                          <a:pt x="33" y="52"/>
                          <a:pt x="34" y="50"/>
                          <a:pt x="33" y="49"/>
                        </a:cubicBezTo>
                        <a:cubicBezTo>
                          <a:pt x="31" y="47"/>
                          <a:pt x="23" y="40"/>
                          <a:pt x="23" y="47"/>
                        </a:cubicBezTo>
                        <a:cubicBezTo>
                          <a:pt x="23" y="55"/>
                          <a:pt x="39" y="37"/>
                          <a:pt x="35" y="52"/>
                        </a:cubicBezTo>
                        <a:cubicBezTo>
                          <a:pt x="36" y="52"/>
                          <a:pt x="36" y="52"/>
                          <a:pt x="37" y="52"/>
                        </a:cubicBezTo>
                        <a:cubicBezTo>
                          <a:pt x="36" y="48"/>
                          <a:pt x="36" y="44"/>
                          <a:pt x="36" y="40"/>
                        </a:cubicBezTo>
                        <a:cubicBezTo>
                          <a:pt x="35" y="40"/>
                          <a:pt x="35" y="40"/>
                          <a:pt x="34" y="40"/>
                        </a:cubicBezTo>
                        <a:cubicBezTo>
                          <a:pt x="34" y="44"/>
                          <a:pt x="34" y="48"/>
                          <a:pt x="33" y="52"/>
                        </a:cubicBezTo>
                        <a:cubicBezTo>
                          <a:pt x="34" y="52"/>
                          <a:pt x="35" y="52"/>
                          <a:pt x="36" y="52"/>
                        </a:cubicBezTo>
                        <a:cubicBezTo>
                          <a:pt x="34" y="47"/>
                          <a:pt x="35" y="42"/>
                          <a:pt x="35" y="37"/>
                        </a:cubicBezTo>
                        <a:cubicBezTo>
                          <a:pt x="34" y="36"/>
                          <a:pt x="32" y="36"/>
                          <a:pt x="32" y="37"/>
                        </a:cubicBezTo>
                        <a:cubicBezTo>
                          <a:pt x="32" y="41"/>
                          <a:pt x="32" y="46"/>
                          <a:pt x="31" y="50"/>
                        </a:cubicBezTo>
                        <a:cubicBezTo>
                          <a:pt x="32" y="50"/>
                          <a:pt x="32" y="50"/>
                          <a:pt x="33" y="51"/>
                        </a:cubicBezTo>
                        <a:cubicBezTo>
                          <a:pt x="33" y="46"/>
                          <a:pt x="33" y="42"/>
                          <a:pt x="32" y="37"/>
                        </a:cubicBezTo>
                        <a:cubicBezTo>
                          <a:pt x="32" y="36"/>
                          <a:pt x="30" y="36"/>
                          <a:pt x="30" y="37"/>
                        </a:cubicBezTo>
                        <a:cubicBezTo>
                          <a:pt x="30" y="42"/>
                          <a:pt x="29" y="46"/>
                          <a:pt x="28" y="50"/>
                        </a:cubicBezTo>
                        <a:cubicBezTo>
                          <a:pt x="29" y="51"/>
                          <a:pt x="30" y="51"/>
                          <a:pt x="31" y="51"/>
                        </a:cubicBezTo>
                        <a:cubicBezTo>
                          <a:pt x="30" y="46"/>
                          <a:pt x="30" y="40"/>
                          <a:pt x="30" y="35"/>
                        </a:cubicBezTo>
                        <a:cubicBezTo>
                          <a:pt x="30" y="34"/>
                          <a:pt x="28" y="34"/>
                          <a:pt x="28" y="35"/>
                        </a:cubicBezTo>
                        <a:cubicBezTo>
                          <a:pt x="28" y="36"/>
                          <a:pt x="28" y="36"/>
                          <a:pt x="27" y="37"/>
                        </a:cubicBezTo>
                        <a:cubicBezTo>
                          <a:pt x="28" y="41"/>
                          <a:pt x="27" y="42"/>
                          <a:pt x="25" y="41"/>
                        </a:cubicBezTo>
                        <a:cubicBezTo>
                          <a:pt x="26" y="35"/>
                          <a:pt x="26" y="33"/>
                          <a:pt x="25" y="38"/>
                        </a:cubicBezTo>
                        <a:cubicBezTo>
                          <a:pt x="24" y="40"/>
                          <a:pt x="24" y="42"/>
                          <a:pt x="24" y="44"/>
                        </a:cubicBezTo>
                        <a:cubicBezTo>
                          <a:pt x="25" y="44"/>
                          <a:pt x="25" y="44"/>
                          <a:pt x="26" y="44"/>
                        </a:cubicBezTo>
                        <a:cubicBezTo>
                          <a:pt x="26" y="39"/>
                          <a:pt x="26" y="35"/>
                          <a:pt x="27" y="31"/>
                        </a:cubicBezTo>
                        <a:cubicBezTo>
                          <a:pt x="26" y="31"/>
                          <a:pt x="26" y="31"/>
                          <a:pt x="25" y="31"/>
                        </a:cubicBezTo>
                        <a:cubicBezTo>
                          <a:pt x="25" y="34"/>
                          <a:pt x="25" y="38"/>
                          <a:pt x="24" y="42"/>
                        </a:cubicBezTo>
                        <a:cubicBezTo>
                          <a:pt x="23" y="39"/>
                          <a:pt x="23" y="36"/>
                          <a:pt x="23" y="33"/>
                        </a:cubicBezTo>
                        <a:cubicBezTo>
                          <a:pt x="23" y="29"/>
                          <a:pt x="23" y="25"/>
                          <a:pt x="22" y="21"/>
                        </a:cubicBezTo>
                        <a:cubicBezTo>
                          <a:pt x="22" y="21"/>
                          <a:pt x="21" y="20"/>
                          <a:pt x="20" y="21"/>
                        </a:cubicBezTo>
                        <a:cubicBezTo>
                          <a:pt x="19" y="22"/>
                          <a:pt x="18" y="27"/>
                          <a:pt x="18" y="25"/>
                        </a:cubicBezTo>
                        <a:cubicBezTo>
                          <a:pt x="19" y="20"/>
                          <a:pt x="21" y="15"/>
                          <a:pt x="21" y="10"/>
                        </a:cubicBezTo>
                        <a:cubicBezTo>
                          <a:pt x="21" y="9"/>
                          <a:pt x="20" y="8"/>
                          <a:pt x="19" y="9"/>
                        </a:cubicBezTo>
                        <a:cubicBezTo>
                          <a:pt x="15" y="12"/>
                          <a:pt x="9" y="25"/>
                          <a:pt x="11" y="30"/>
                        </a:cubicBezTo>
                        <a:cubicBezTo>
                          <a:pt x="11" y="30"/>
                          <a:pt x="13" y="31"/>
                          <a:pt x="13" y="30"/>
                        </a:cubicBezTo>
                        <a:cubicBezTo>
                          <a:pt x="16" y="23"/>
                          <a:pt x="18" y="16"/>
                          <a:pt x="21" y="10"/>
                        </a:cubicBezTo>
                        <a:cubicBezTo>
                          <a:pt x="21" y="10"/>
                          <a:pt x="20" y="9"/>
                          <a:pt x="19" y="9"/>
                        </a:cubicBezTo>
                        <a:cubicBezTo>
                          <a:pt x="18" y="17"/>
                          <a:pt x="16" y="24"/>
                          <a:pt x="17" y="31"/>
                        </a:cubicBezTo>
                        <a:cubicBezTo>
                          <a:pt x="17" y="32"/>
                          <a:pt x="18" y="33"/>
                          <a:pt x="19" y="32"/>
                        </a:cubicBezTo>
                        <a:cubicBezTo>
                          <a:pt x="22" y="27"/>
                          <a:pt x="23" y="21"/>
                          <a:pt x="24" y="15"/>
                        </a:cubicBezTo>
                        <a:cubicBezTo>
                          <a:pt x="23" y="15"/>
                          <a:pt x="22" y="15"/>
                          <a:pt x="22" y="15"/>
                        </a:cubicBezTo>
                        <a:cubicBezTo>
                          <a:pt x="21" y="22"/>
                          <a:pt x="20" y="30"/>
                          <a:pt x="19" y="38"/>
                        </a:cubicBezTo>
                        <a:cubicBezTo>
                          <a:pt x="20" y="38"/>
                          <a:pt x="21" y="38"/>
                          <a:pt x="22" y="38"/>
                        </a:cubicBezTo>
                        <a:cubicBezTo>
                          <a:pt x="21" y="34"/>
                          <a:pt x="22" y="29"/>
                          <a:pt x="22" y="25"/>
                        </a:cubicBezTo>
                        <a:cubicBezTo>
                          <a:pt x="22" y="25"/>
                          <a:pt x="24" y="16"/>
                          <a:pt x="25" y="19"/>
                        </a:cubicBezTo>
                        <a:cubicBezTo>
                          <a:pt x="26" y="23"/>
                          <a:pt x="26" y="27"/>
                          <a:pt x="27" y="32"/>
                        </a:cubicBezTo>
                        <a:cubicBezTo>
                          <a:pt x="27" y="34"/>
                          <a:pt x="27" y="40"/>
                          <a:pt x="31" y="41"/>
                        </a:cubicBezTo>
                        <a:cubicBezTo>
                          <a:pt x="31" y="41"/>
                          <a:pt x="32" y="40"/>
                          <a:pt x="32" y="40"/>
                        </a:cubicBezTo>
                        <a:cubicBezTo>
                          <a:pt x="33" y="32"/>
                          <a:pt x="33" y="25"/>
                          <a:pt x="34" y="17"/>
                        </a:cubicBezTo>
                        <a:cubicBezTo>
                          <a:pt x="33" y="17"/>
                          <a:pt x="33" y="17"/>
                          <a:pt x="32" y="17"/>
                        </a:cubicBezTo>
                        <a:cubicBezTo>
                          <a:pt x="32" y="24"/>
                          <a:pt x="33" y="30"/>
                          <a:pt x="33" y="37"/>
                        </a:cubicBezTo>
                        <a:cubicBezTo>
                          <a:pt x="34" y="37"/>
                          <a:pt x="34" y="37"/>
                          <a:pt x="35" y="37"/>
                        </a:cubicBezTo>
                        <a:cubicBezTo>
                          <a:pt x="34" y="30"/>
                          <a:pt x="34" y="24"/>
                          <a:pt x="34" y="17"/>
                        </a:cubicBezTo>
                        <a:cubicBezTo>
                          <a:pt x="33" y="17"/>
                          <a:pt x="32" y="17"/>
                          <a:pt x="31" y="17"/>
                        </a:cubicBezTo>
                        <a:cubicBezTo>
                          <a:pt x="34" y="24"/>
                          <a:pt x="36" y="33"/>
                          <a:pt x="34" y="40"/>
                        </a:cubicBezTo>
                        <a:cubicBezTo>
                          <a:pt x="33" y="46"/>
                          <a:pt x="25" y="29"/>
                          <a:pt x="26" y="31"/>
                        </a:cubicBezTo>
                        <a:cubicBezTo>
                          <a:pt x="25" y="30"/>
                          <a:pt x="25" y="30"/>
                          <a:pt x="25" y="29"/>
                        </a:cubicBezTo>
                        <a:cubicBezTo>
                          <a:pt x="22" y="22"/>
                          <a:pt x="26" y="21"/>
                          <a:pt x="37" y="26"/>
                        </a:cubicBezTo>
                        <a:cubicBezTo>
                          <a:pt x="38" y="30"/>
                          <a:pt x="38" y="35"/>
                          <a:pt x="37" y="39"/>
                        </a:cubicBezTo>
                        <a:cubicBezTo>
                          <a:pt x="30" y="43"/>
                          <a:pt x="25" y="43"/>
                          <a:pt x="23" y="38"/>
                        </a:cubicBezTo>
                        <a:cubicBezTo>
                          <a:pt x="23" y="37"/>
                          <a:pt x="22" y="35"/>
                          <a:pt x="22" y="33"/>
                        </a:cubicBezTo>
                        <a:cubicBezTo>
                          <a:pt x="21" y="32"/>
                          <a:pt x="21" y="31"/>
                          <a:pt x="21" y="30"/>
                        </a:cubicBezTo>
                        <a:cubicBezTo>
                          <a:pt x="20" y="24"/>
                          <a:pt x="24" y="22"/>
                          <a:pt x="33" y="24"/>
                        </a:cubicBezTo>
                        <a:cubicBezTo>
                          <a:pt x="35" y="26"/>
                          <a:pt x="35" y="30"/>
                          <a:pt x="35" y="33"/>
                        </a:cubicBezTo>
                        <a:cubicBezTo>
                          <a:pt x="35" y="36"/>
                          <a:pt x="33" y="47"/>
                          <a:pt x="26" y="42"/>
                        </a:cubicBezTo>
                        <a:cubicBezTo>
                          <a:pt x="22" y="39"/>
                          <a:pt x="21" y="31"/>
                          <a:pt x="20" y="27"/>
                        </a:cubicBezTo>
                        <a:cubicBezTo>
                          <a:pt x="20" y="26"/>
                          <a:pt x="20" y="25"/>
                          <a:pt x="20" y="25"/>
                        </a:cubicBezTo>
                        <a:cubicBezTo>
                          <a:pt x="28" y="22"/>
                          <a:pt x="32" y="25"/>
                          <a:pt x="31" y="31"/>
                        </a:cubicBezTo>
                        <a:cubicBezTo>
                          <a:pt x="31" y="32"/>
                          <a:pt x="31" y="46"/>
                          <a:pt x="26" y="41"/>
                        </a:cubicBezTo>
                        <a:cubicBezTo>
                          <a:pt x="22" y="38"/>
                          <a:pt x="21" y="32"/>
                          <a:pt x="20" y="28"/>
                        </a:cubicBezTo>
                        <a:cubicBezTo>
                          <a:pt x="20" y="27"/>
                          <a:pt x="20" y="26"/>
                          <a:pt x="20" y="26"/>
                        </a:cubicBezTo>
                        <a:cubicBezTo>
                          <a:pt x="20" y="22"/>
                          <a:pt x="22" y="22"/>
                          <a:pt x="27" y="24"/>
                        </a:cubicBezTo>
                        <a:cubicBezTo>
                          <a:pt x="28" y="26"/>
                          <a:pt x="29" y="29"/>
                          <a:pt x="29" y="32"/>
                        </a:cubicBezTo>
                        <a:cubicBezTo>
                          <a:pt x="29" y="32"/>
                          <a:pt x="29" y="33"/>
                          <a:pt x="30" y="34"/>
                        </a:cubicBezTo>
                        <a:cubicBezTo>
                          <a:pt x="30" y="37"/>
                          <a:pt x="29" y="38"/>
                          <a:pt x="24" y="37"/>
                        </a:cubicBezTo>
                        <a:cubicBezTo>
                          <a:pt x="23" y="34"/>
                          <a:pt x="23" y="30"/>
                          <a:pt x="23" y="27"/>
                        </a:cubicBezTo>
                        <a:cubicBezTo>
                          <a:pt x="23" y="18"/>
                          <a:pt x="25" y="23"/>
                          <a:pt x="26" y="28"/>
                        </a:cubicBezTo>
                        <a:cubicBezTo>
                          <a:pt x="27" y="31"/>
                          <a:pt x="28" y="34"/>
                          <a:pt x="28" y="37"/>
                        </a:cubicBezTo>
                        <a:cubicBezTo>
                          <a:pt x="28" y="43"/>
                          <a:pt x="24" y="34"/>
                          <a:pt x="23" y="33"/>
                        </a:cubicBezTo>
                        <a:cubicBezTo>
                          <a:pt x="22" y="28"/>
                          <a:pt x="23" y="22"/>
                          <a:pt x="20" y="19"/>
                        </a:cubicBezTo>
                        <a:cubicBezTo>
                          <a:pt x="23" y="22"/>
                          <a:pt x="24" y="29"/>
                          <a:pt x="23" y="34"/>
                        </a:cubicBezTo>
                        <a:cubicBezTo>
                          <a:pt x="22" y="33"/>
                          <a:pt x="21" y="33"/>
                          <a:pt x="19" y="33"/>
                        </a:cubicBezTo>
                        <a:cubicBezTo>
                          <a:pt x="19" y="31"/>
                          <a:pt x="19" y="30"/>
                          <a:pt x="19" y="29"/>
                        </a:cubicBezTo>
                        <a:cubicBezTo>
                          <a:pt x="19" y="27"/>
                          <a:pt x="20" y="25"/>
                          <a:pt x="20" y="22"/>
                        </a:cubicBezTo>
                        <a:cubicBezTo>
                          <a:pt x="20" y="20"/>
                          <a:pt x="21" y="17"/>
                          <a:pt x="19" y="15"/>
                        </a:cubicBezTo>
                        <a:cubicBezTo>
                          <a:pt x="19" y="14"/>
                          <a:pt x="17" y="14"/>
                          <a:pt x="17" y="15"/>
                        </a:cubicBezTo>
                        <a:cubicBezTo>
                          <a:pt x="16" y="20"/>
                          <a:pt x="15" y="25"/>
                          <a:pt x="13" y="29"/>
                        </a:cubicBezTo>
                        <a:cubicBezTo>
                          <a:pt x="14" y="29"/>
                          <a:pt x="14" y="30"/>
                          <a:pt x="15" y="30"/>
                        </a:cubicBezTo>
                        <a:cubicBezTo>
                          <a:pt x="16" y="22"/>
                          <a:pt x="20" y="16"/>
                          <a:pt x="20" y="8"/>
                        </a:cubicBezTo>
                        <a:cubicBezTo>
                          <a:pt x="20" y="7"/>
                          <a:pt x="18" y="7"/>
                          <a:pt x="17" y="8"/>
                        </a:cubicBezTo>
                        <a:cubicBezTo>
                          <a:pt x="14" y="12"/>
                          <a:pt x="12" y="16"/>
                          <a:pt x="10" y="21"/>
                        </a:cubicBezTo>
                        <a:cubicBezTo>
                          <a:pt x="9" y="22"/>
                          <a:pt x="11" y="23"/>
                          <a:pt x="12" y="22"/>
                        </a:cubicBezTo>
                        <a:cubicBezTo>
                          <a:pt x="14" y="18"/>
                          <a:pt x="17" y="14"/>
                          <a:pt x="19" y="9"/>
                        </a:cubicBezTo>
                        <a:cubicBezTo>
                          <a:pt x="20" y="8"/>
                          <a:pt x="18" y="7"/>
                          <a:pt x="17" y="8"/>
                        </a:cubicBezTo>
                        <a:cubicBezTo>
                          <a:pt x="15" y="12"/>
                          <a:pt x="13" y="15"/>
                          <a:pt x="10" y="18"/>
                        </a:cubicBezTo>
                        <a:cubicBezTo>
                          <a:pt x="11" y="18"/>
                          <a:pt x="11" y="19"/>
                          <a:pt x="12" y="19"/>
                        </a:cubicBezTo>
                        <a:cubicBezTo>
                          <a:pt x="12" y="16"/>
                          <a:pt x="13" y="15"/>
                          <a:pt x="16" y="15"/>
                        </a:cubicBezTo>
                        <a:cubicBezTo>
                          <a:pt x="16" y="17"/>
                          <a:pt x="16" y="19"/>
                          <a:pt x="15" y="21"/>
                        </a:cubicBezTo>
                        <a:cubicBezTo>
                          <a:pt x="15" y="26"/>
                          <a:pt x="15" y="31"/>
                          <a:pt x="14" y="35"/>
                        </a:cubicBezTo>
                        <a:cubicBezTo>
                          <a:pt x="14" y="35"/>
                          <a:pt x="15" y="35"/>
                          <a:pt x="16" y="35"/>
                        </a:cubicBezTo>
                        <a:cubicBezTo>
                          <a:pt x="15" y="28"/>
                          <a:pt x="17" y="21"/>
                          <a:pt x="19" y="14"/>
                        </a:cubicBezTo>
                        <a:cubicBezTo>
                          <a:pt x="18" y="14"/>
                          <a:pt x="17" y="14"/>
                          <a:pt x="17" y="14"/>
                        </a:cubicBezTo>
                        <a:cubicBezTo>
                          <a:pt x="16" y="19"/>
                          <a:pt x="16" y="24"/>
                          <a:pt x="13" y="28"/>
                        </a:cubicBezTo>
                        <a:cubicBezTo>
                          <a:pt x="13" y="29"/>
                          <a:pt x="14" y="29"/>
                          <a:pt x="15" y="29"/>
                        </a:cubicBezTo>
                        <a:cubicBezTo>
                          <a:pt x="15" y="20"/>
                          <a:pt x="20" y="14"/>
                          <a:pt x="22" y="6"/>
                        </a:cubicBezTo>
                        <a:cubicBezTo>
                          <a:pt x="22" y="5"/>
                          <a:pt x="21" y="4"/>
                          <a:pt x="21" y="4"/>
                        </a:cubicBezTo>
                        <a:cubicBezTo>
                          <a:pt x="18" y="5"/>
                          <a:pt x="16" y="5"/>
                          <a:pt x="14" y="7"/>
                        </a:cubicBezTo>
                        <a:cubicBezTo>
                          <a:pt x="13" y="8"/>
                          <a:pt x="12" y="10"/>
                          <a:pt x="11" y="12"/>
                        </a:cubicBezTo>
                        <a:cubicBezTo>
                          <a:pt x="9" y="16"/>
                          <a:pt x="9" y="14"/>
                          <a:pt x="13" y="7"/>
                        </a:cubicBezTo>
                        <a:cubicBezTo>
                          <a:pt x="15" y="5"/>
                          <a:pt x="17" y="4"/>
                          <a:pt x="20" y="3"/>
                        </a:cubicBezTo>
                        <a:cubicBezTo>
                          <a:pt x="21" y="3"/>
                          <a:pt x="20" y="1"/>
                          <a:pt x="19" y="1"/>
                        </a:cubicBezTo>
                        <a:cubicBezTo>
                          <a:pt x="11" y="2"/>
                          <a:pt x="0" y="10"/>
                          <a:pt x="3" y="19"/>
                        </a:cubicBezTo>
                        <a:cubicBezTo>
                          <a:pt x="3" y="20"/>
                          <a:pt x="4" y="20"/>
                          <a:pt x="5" y="19"/>
                        </a:cubicBezTo>
                        <a:cubicBezTo>
                          <a:pt x="7" y="16"/>
                          <a:pt x="10" y="13"/>
                          <a:pt x="13" y="10"/>
                        </a:cubicBezTo>
                        <a:cubicBezTo>
                          <a:pt x="14" y="9"/>
                          <a:pt x="13" y="8"/>
                          <a:pt x="12" y="8"/>
                        </a:cubicBezTo>
                        <a:cubicBezTo>
                          <a:pt x="8" y="10"/>
                          <a:pt x="7" y="12"/>
                          <a:pt x="5" y="15"/>
                        </a:cubicBezTo>
                        <a:cubicBezTo>
                          <a:pt x="5" y="16"/>
                          <a:pt x="5" y="17"/>
                          <a:pt x="6" y="17"/>
                        </a:cubicBezTo>
                        <a:cubicBezTo>
                          <a:pt x="10" y="17"/>
                          <a:pt x="13" y="14"/>
                          <a:pt x="16" y="11"/>
                        </a:cubicBezTo>
                        <a:cubicBezTo>
                          <a:pt x="16" y="10"/>
                          <a:pt x="15" y="9"/>
                          <a:pt x="15" y="9"/>
                        </a:cubicBezTo>
                        <a:cubicBezTo>
                          <a:pt x="9" y="8"/>
                          <a:pt x="7" y="16"/>
                          <a:pt x="5" y="20"/>
                        </a:cubicBezTo>
                        <a:cubicBezTo>
                          <a:pt x="4" y="21"/>
                          <a:pt x="7" y="22"/>
                          <a:pt x="7" y="21"/>
                        </a:cubicBezTo>
                        <a:cubicBezTo>
                          <a:pt x="9" y="17"/>
                          <a:pt x="10" y="14"/>
                          <a:pt x="9" y="11"/>
                        </a:cubicBezTo>
                        <a:cubicBezTo>
                          <a:pt x="9" y="10"/>
                          <a:pt x="8" y="9"/>
                          <a:pt x="8" y="10"/>
                        </a:cubicBezTo>
                        <a:cubicBezTo>
                          <a:pt x="2" y="12"/>
                          <a:pt x="2" y="22"/>
                          <a:pt x="3" y="27"/>
                        </a:cubicBezTo>
                        <a:cubicBezTo>
                          <a:pt x="3" y="28"/>
                          <a:pt x="4" y="29"/>
                          <a:pt x="5" y="28"/>
                        </a:cubicBezTo>
                        <a:cubicBezTo>
                          <a:pt x="6" y="24"/>
                          <a:pt x="7" y="21"/>
                          <a:pt x="7" y="17"/>
                        </a:cubicBezTo>
                        <a:cubicBezTo>
                          <a:pt x="8" y="16"/>
                          <a:pt x="5" y="16"/>
                          <a:pt x="5" y="17"/>
                        </a:cubicBezTo>
                        <a:cubicBezTo>
                          <a:pt x="3" y="25"/>
                          <a:pt x="3" y="34"/>
                          <a:pt x="10" y="40"/>
                        </a:cubicBezTo>
                        <a:cubicBezTo>
                          <a:pt x="11" y="41"/>
                          <a:pt x="12" y="40"/>
                          <a:pt x="12" y="39"/>
                        </a:cubicBezTo>
                        <a:cubicBezTo>
                          <a:pt x="11" y="36"/>
                          <a:pt x="10" y="35"/>
                          <a:pt x="8" y="33"/>
                        </a:cubicBezTo>
                        <a:cubicBezTo>
                          <a:pt x="8" y="33"/>
                          <a:pt x="7" y="33"/>
                          <a:pt x="6" y="34"/>
                        </a:cubicBezTo>
                        <a:cubicBezTo>
                          <a:pt x="9" y="38"/>
                          <a:pt x="12" y="41"/>
                          <a:pt x="17" y="44"/>
                        </a:cubicBezTo>
                        <a:cubicBezTo>
                          <a:pt x="18" y="45"/>
                          <a:pt x="19" y="43"/>
                          <a:pt x="18" y="42"/>
                        </a:cubicBezTo>
                        <a:cubicBezTo>
                          <a:pt x="16" y="38"/>
                          <a:pt x="12" y="35"/>
                          <a:pt x="9" y="31"/>
                        </a:cubicBezTo>
                        <a:cubicBezTo>
                          <a:pt x="8" y="30"/>
                          <a:pt x="6" y="31"/>
                          <a:pt x="7" y="32"/>
                        </a:cubicBezTo>
                        <a:cubicBezTo>
                          <a:pt x="11" y="38"/>
                          <a:pt x="15" y="44"/>
                          <a:pt x="21" y="48"/>
                        </a:cubicBezTo>
                        <a:cubicBezTo>
                          <a:pt x="22" y="49"/>
                          <a:pt x="23" y="48"/>
                          <a:pt x="23" y="47"/>
                        </a:cubicBezTo>
                        <a:cubicBezTo>
                          <a:pt x="19" y="41"/>
                          <a:pt x="15" y="36"/>
                          <a:pt x="10" y="32"/>
                        </a:cubicBezTo>
                        <a:cubicBezTo>
                          <a:pt x="9" y="32"/>
                          <a:pt x="7" y="33"/>
                          <a:pt x="8" y="34"/>
                        </a:cubicBezTo>
                        <a:cubicBezTo>
                          <a:pt x="10" y="38"/>
                          <a:pt x="12" y="42"/>
                          <a:pt x="16" y="46"/>
                        </a:cubicBezTo>
                        <a:cubicBezTo>
                          <a:pt x="17" y="47"/>
                          <a:pt x="19" y="46"/>
                          <a:pt x="18" y="44"/>
                        </a:cubicBezTo>
                        <a:cubicBezTo>
                          <a:pt x="16" y="39"/>
                          <a:pt x="12" y="34"/>
                          <a:pt x="10" y="29"/>
                        </a:cubicBezTo>
                        <a:cubicBezTo>
                          <a:pt x="9" y="29"/>
                          <a:pt x="9" y="30"/>
                          <a:pt x="8" y="30"/>
                        </a:cubicBezTo>
                        <a:cubicBezTo>
                          <a:pt x="11" y="34"/>
                          <a:pt x="14" y="38"/>
                          <a:pt x="18" y="41"/>
                        </a:cubicBezTo>
                        <a:cubicBezTo>
                          <a:pt x="19" y="42"/>
                          <a:pt x="21" y="41"/>
                          <a:pt x="20" y="40"/>
                        </a:cubicBezTo>
                        <a:cubicBezTo>
                          <a:pt x="17" y="35"/>
                          <a:pt x="13" y="31"/>
                          <a:pt x="9" y="27"/>
                        </a:cubicBezTo>
                        <a:cubicBezTo>
                          <a:pt x="8" y="26"/>
                          <a:pt x="7" y="27"/>
                          <a:pt x="8" y="28"/>
                        </a:cubicBezTo>
                        <a:cubicBezTo>
                          <a:pt x="10" y="32"/>
                          <a:pt x="12" y="36"/>
                          <a:pt x="16" y="40"/>
                        </a:cubicBezTo>
                        <a:cubicBezTo>
                          <a:pt x="16" y="41"/>
                          <a:pt x="18" y="40"/>
                          <a:pt x="18" y="39"/>
                        </a:cubicBezTo>
                        <a:cubicBezTo>
                          <a:pt x="16" y="31"/>
                          <a:pt x="13" y="24"/>
                          <a:pt x="7" y="19"/>
                        </a:cubicBezTo>
                        <a:cubicBezTo>
                          <a:pt x="6" y="18"/>
                          <a:pt x="5" y="18"/>
                          <a:pt x="5" y="19"/>
                        </a:cubicBezTo>
                        <a:cubicBezTo>
                          <a:pt x="4" y="23"/>
                          <a:pt x="5" y="26"/>
                          <a:pt x="6" y="29"/>
                        </a:cubicBezTo>
                        <a:cubicBezTo>
                          <a:pt x="7" y="30"/>
                          <a:pt x="8" y="30"/>
                          <a:pt x="8" y="30"/>
                        </a:cubicBezTo>
                        <a:cubicBezTo>
                          <a:pt x="13" y="26"/>
                          <a:pt x="13" y="18"/>
                          <a:pt x="9" y="13"/>
                        </a:cubicBezTo>
                        <a:cubicBezTo>
                          <a:pt x="9" y="13"/>
                          <a:pt x="8" y="13"/>
                          <a:pt x="7" y="13"/>
                        </a:cubicBezTo>
                        <a:cubicBezTo>
                          <a:pt x="2" y="18"/>
                          <a:pt x="5" y="26"/>
                          <a:pt x="6" y="32"/>
                        </a:cubicBezTo>
                        <a:cubicBezTo>
                          <a:pt x="6" y="33"/>
                          <a:pt x="8" y="33"/>
                          <a:pt x="8" y="32"/>
                        </a:cubicBezTo>
                        <a:cubicBezTo>
                          <a:pt x="9" y="27"/>
                          <a:pt x="9" y="21"/>
                          <a:pt x="11" y="16"/>
                        </a:cubicBezTo>
                        <a:cubicBezTo>
                          <a:pt x="10" y="16"/>
                          <a:pt x="9" y="16"/>
                          <a:pt x="8" y="16"/>
                        </a:cubicBezTo>
                        <a:cubicBezTo>
                          <a:pt x="8" y="21"/>
                          <a:pt x="8" y="26"/>
                          <a:pt x="7" y="31"/>
                        </a:cubicBezTo>
                        <a:cubicBezTo>
                          <a:pt x="7" y="32"/>
                          <a:pt x="9" y="32"/>
                          <a:pt x="10" y="31"/>
                        </a:cubicBezTo>
                        <a:cubicBezTo>
                          <a:pt x="11" y="25"/>
                          <a:pt x="12" y="20"/>
                          <a:pt x="12" y="14"/>
                        </a:cubicBezTo>
                        <a:cubicBezTo>
                          <a:pt x="12" y="13"/>
                          <a:pt x="10" y="13"/>
                          <a:pt x="10" y="14"/>
                        </a:cubicBezTo>
                        <a:cubicBezTo>
                          <a:pt x="7" y="19"/>
                          <a:pt x="7" y="24"/>
                          <a:pt x="8" y="30"/>
                        </a:cubicBezTo>
                        <a:cubicBezTo>
                          <a:pt x="8" y="31"/>
                          <a:pt x="9" y="31"/>
                          <a:pt x="9" y="31"/>
                        </a:cubicBezTo>
                        <a:cubicBezTo>
                          <a:pt x="14" y="28"/>
                          <a:pt x="14" y="22"/>
                          <a:pt x="14" y="17"/>
                        </a:cubicBezTo>
                        <a:cubicBezTo>
                          <a:pt x="14" y="17"/>
                          <a:pt x="13" y="16"/>
                          <a:pt x="12" y="17"/>
                        </a:cubicBezTo>
                        <a:cubicBezTo>
                          <a:pt x="7" y="20"/>
                          <a:pt x="6" y="28"/>
                          <a:pt x="9" y="33"/>
                        </a:cubicBezTo>
                        <a:cubicBezTo>
                          <a:pt x="10" y="33"/>
                          <a:pt x="11" y="33"/>
                          <a:pt x="11" y="33"/>
                        </a:cubicBezTo>
                        <a:cubicBezTo>
                          <a:pt x="14" y="31"/>
                          <a:pt x="15" y="29"/>
                          <a:pt x="16" y="25"/>
                        </a:cubicBezTo>
                        <a:cubicBezTo>
                          <a:pt x="15" y="25"/>
                          <a:pt x="14" y="25"/>
                          <a:pt x="13" y="25"/>
                        </a:cubicBezTo>
                        <a:cubicBezTo>
                          <a:pt x="12" y="32"/>
                          <a:pt x="14" y="38"/>
                          <a:pt x="19" y="43"/>
                        </a:cubicBezTo>
                        <a:cubicBezTo>
                          <a:pt x="19" y="44"/>
                          <a:pt x="21" y="44"/>
                          <a:pt x="21" y="43"/>
                        </a:cubicBezTo>
                        <a:cubicBezTo>
                          <a:pt x="20" y="39"/>
                          <a:pt x="20" y="36"/>
                          <a:pt x="18" y="32"/>
                        </a:cubicBezTo>
                        <a:cubicBezTo>
                          <a:pt x="17" y="31"/>
                          <a:pt x="15" y="32"/>
                          <a:pt x="15" y="33"/>
                        </a:cubicBezTo>
                        <a:cubicBezTo>
                          <a:pt x="17" y="38"/>
                          <a:pt x="18" y="43"/>
                          <a:pt x="20" y="48"/>
                        </a:cubicBezTo>
                        <a:cubicBezTo>
                          <a:pt x="21" y="48"/>
                          <a:pt x="22" y="47"/>
                          <a:pt x="23" y="47"/>
                        </a:cubicBezTo>
                        <a:cubicBezTo>
                          <a:pt x="21" y="44"/>
                          <a:pt x="21" y="44"/>
                          <a:pt x="20" y="41"/>
                        </a:cubicBezTo>
                        <a:cubicBezTo>
                          <a:pt x="19" y="41"/>
                          <a:pt x="18" y="42"/>
                          <a:pt x="18" y="42"/>
                        </a:cubicBezTo>
                        <a:cubicBezTo>
                          <a:pt x="19" y="44"/>
                          <a:pt x="20" y="46"/>
                          <a:pt x="23" y="48"/>
                        </a:cubicBezTo>
                        <a:cubicBezTo>
                          <a:pt x="23" y="48"/>
                          <a:pt x="33" y="54"/>
                          <a:pt x="26" y="52"/>
                        </a:cubicBezTo>
                        <a:cubicBezTo>
                          <a:pt x="26" y="53"/>
                          <a:pt x="26" y="54"/>
                          <a:pt x="26" y="55"/>
                        </a:cubicBezTo>
                        <a:cubicBezTo>
                          <a:pt x="28" y="55"/>
                          <a:pt x="31" y="55"/>
                          <a:pt x="33" y="56"/>
                        </a:cubicBezTo>
                        <a:cubicBezTo>
                          <a:pt x="33" y="55"/>
                          <a:pt x="34" y="54"/>
                          <a:pt x="34" y="54"/>
                        </a:cubicBezTo>
                        <a:cubicBezTo>
                          <a:pt x="30" y="53"/>
                          <a:pt x="26" y="52"/>
                          <a:pt x="21" y="51"/>
                        </a:cubicBezTo>
                        <a:cubicBezTo>
                          <a:pt x="20" y="51"/>
                          <a:pt x="20" y="53"/>
                          <a:pt x="21" y="54"/>
                        </a:cubicBezTo>
                        <a:cubicBezTo>
                          <a:pt x="22" y="54"/>
                          <a:pt x="24" y="55"/>
                          <a:pt x="25" y="55"/>
                        </a:cubicBezTo>
                        <a:cubicBezTo>
                          <a:pt x="25" y="54"/>
                          <a:pt x="25" y="54"/>
                          <a:pt x="25" y="53"/>
                        </a:cubicBezTo>
                        <a:cubicBezTo>
                          <a:pt x="26" y="53"/>
                          <a:pt x="26" y="54"/>
                          <a:pt x="26" y="54"/>
                        </a:cubicBezTo>
                        <a:cubicBezTo>
                          <a:pt x="28" y="54"/>
                          <a:pt x="28" y="53"/>
                          <a:pt x="27" y="52"/>
                        </a:cubicBezTo>
                        <a:cubicBezTo>
                          <a:pt x="26" y="51"/>
                          <a:pt x="24" y="51"/>
                          <a:pt x="23" y="50"/>
                        </a:cubicBezTo>
                        <a:cubicBezTo>
                          <a:pt x="23" y="50"/>
                          <a:pt x="22" y="51"/>
                          <a:pt x="22" y="52"/>
                        </a:cubicBezTo>
                        <a:cubicBezTo>
                          <a:pt x="23" y="52"/>
                          <a:pt x="25" y="53"/>
                          <a:pt x="26" y="53"/>
                        </a:cubicBezTo>
                        <a:cubicBezTo>
                          <a:pt x="26" y="52"/>
                          <a:pt x="27" y="52"/>
                          <a:pt x="27" y="51"/>
                        </a:cubicBezTo>
                        <a:cubicBezTo>
                          <a:pt x="24" y="50"/>
                          <a:pt x="22" y="49"/>
                          <a:pt x="19" y="48"/>
                        </a:cubicBezTo>
                        <a:cubicBezTo>
                          <a:pt x="18" y="47"/>
                          <a:pt x="17" y="49"/>
                          <a:pt x="18" y="50"/>
                        </a:cubicBezTo>
                        <a:cubicBezTo>
                          <a:pt x="21" y="52"/>
                          <a:pt x="24" y="52"/>
                          <a:pt x="27" y="53"/>
                        </a:cubicBezTo>
                        <a:cubicBezTo>
                          <a:pt x="29" y="53"/>
                          <a:pt x="30" y="52"/>
                          <a:pt x="28" y="51"/>
                        </a:cubicBezTo>
                        <a:cubicBezTo>
                          <a:pt x="24" y="49"/>
                          <a:pt x="21" y="47"/>
                          <a:pt x="16" y="46"/>
                        </a:cubicBezTo>
                        <a:cubicBezTo>
                          <a:pt x="15" y="45"/>
                          <a:pt x="14" y="47"/>
                          <a:pt x="15" y="48"/>
                        </a:cubicBezTo>
                        <a:cubicBezTo>
                          <a:pt x="18" y="49"/>
                          <a:pt x="21" y="51"/>
                          <a:pt x="23" y="52"/>
                        </a:cubicBezTo>
                        <a:cubicBezTo>
                          <a:pt x="23" y="51"/>
                          <a:pt x="24" y="51"/>
                          <a:pt x="24" y="50"/>
                        </a:cubicBezTo>
                        <a:cubicBezTo>
                          <a:pt x="15" y="47"/>
                          <a:pt x="9" y="43"/>
                          <a:pt x="4" y="36"/>
                        </a:cubicBezTo>
                        <a:cubicBezTo>
                          <a:pt x="3" y="36"/>
                          <a:pt x="3" y="37"/>
                          <a:pt x="2" y="37"/>
                        </a:cubicBezTo>
                        <a:cubicBezTo>
                          <a:pt x="7" y="41"/>
                          <a:pt x="10" y="45"/>
                          <a:pt x="16" y="47"/>
                        </a:cubicBezTo>
                        <a:cubicBezTo>
                          <a:pt x="17" y="47"/>
                          <a:pt x="18" y="46"/>
                          <a:pt x="17" y="45"/>
                        </a:cubicBezTo>
                        <a:cubicBezTo>
                          <a:pt x="14" y="42"/>
                          <a:pt x="12" y="41"/>
                          <a:pt x="8" y="39"/>
                        </a:cubicBezTo>
                        <a:cubicBezTo>
                          <a:pt x="7" y="38"/>
                          <a:pt x="6" y="40"/>
                          <a:pt x="7" y="41"/>
                        </a:cubicBezTo>
                        <a:cubicBezTo>
                          <a:pt x="10" y="43"/>
                          <a:pt x="12" y="45"/>
                          <a:pt x="15" y="47"/>
                        </a:cubicBezTo>
                        <a:cubicBezTo>
                          <a:pt x="16" y="47"/>
                          <a:pt x="18" y="45"/>
                          <a:pt x="16" y="45"/>
                        </a:cubicBezTo>
                        <a:cubicBezTo>
                          <a:pt x="14" y="43"/>
                          <a:pt x="13" y="42"/>
                          <a:pt x="11" y="40"/>
                        </a:cubicBezTo>
                        <a:cubicBezTo>
                          <a:pt x="8" y="38"/>
                          <a:pt x="9" y="39"/>
                          <a:pt x="14" y="44"/>
                        </a:cubicBezTo>
                        <a:cubicBezTo>
                          <a:pt x="15" y="43"/>
                          <a:pt x="16" y="43"/>
                          <a:pt x="16" y="42"/>
                        </a:cubicBezTo>
                        <a:cubicBezTo>
                          <a:pt x="13" y="39"/>
                          <a:pt x="10" y="35"/>
                          <a:pt x="6" y="32"/>
                        </a:cubicBezTo>
                        <a:cubicBezTo>
                          <a:pt x="5" y="32"/>
                          <a:pt x="4" y="32"/>
                          <a:pt x="4" y="33"/>
                        </a:cubicBezTo>
                        <a:cubicBezTo>
                          <a:pt x="6" y="37"/>
                          <a:pt x="5" y="37"/>
                          <a:pt x="7" y="40"/>
                        </a:cubicBezTo>
                        <a:cubicBezTo>
                          <a:pt x="8" y="40"/>
                          <a:pt x="8" y="39"/>
                          <a:pt x="9" y="39"/>
                        </a:cubicBezTo>
                        <a:cubicBezTo>
                          <a:pt x="7" y="36"/>
                          <a:pt x="6" y="34"/>
                          <a:pt x="5" y="31"/>
                        </a:cubicBezTo>
                        <a:cubicBezTo>
                          <a:pt x="5" y="30"/>
                          <a:pt x="3" y="30"/>
                          <a:pt x="3" y="31"/>
                        </a:cubicBezTo>
                        <a:cubicBezTo>
                          <a:pt x="3" y="33"/>
                          <a:pt x="3" y="35"/>
                          <a:pt x="3" y="37"/>
                        </a:cubicBezTo>
                        <a:cubicBezTo>
                          <a:pt x="4" y="37"/>
                          <a:pt x="4" y="37"/>
                          <a:pt x="5" y="37"/>
                        </a:cubicBezTo>
                        <a:cubicBezTo>
                          <a:pt x="4" y="33"/>
                          <a:pt x="4" y="29"/>
                          <a:pt x="3" y="25"/>
                        </a:cubicBezTo>
                        <a:cubicBezTo>
                          <a:pt x="3" y="24"/>
                          <a:pt x="0" y="24"/>
                          <a:pt x="1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83" name="Freeform 297"/>
                  <p:cNvSpPr/>
                  <p:nvPr/>
                </p:nvSpPr>
                <p:spPr bwMode="auto">
                  <a:xfrm>
                    <a:off x="911" y="1613"/>
                    <a:ext cx="35" cy="39"/>
                  </a:xfrm>
                  <a:custGeom>
                    <a:avLst/>
                    <a:gdLst>
                      <a:gd name="T0" fmla="*/ 11 w 52"/>
                      <a:gd name="T1" fmla="*/ 10 h 59"/>
                      <a:gd name="T2" fmla="*/ 1 w 52"/>
                      <a:gd name="T3" fmla="*/ 13 h 59"/>
                      <a:gd name="T4" fmla="*/ 20 w 52"/>
                      <a:gd name="T5" fmla="*/ 9 h 59"/>
                      <a:gd name="T6" fmla="*/ 12 w 52"/>
                      <a:gd name="T7" fmla="*/ 8 h 59"/>
                      <a:gd name="T8" fmla="*/ 15 w 52"/>
                      <a:gd name="T9" fmla="*/ 4 h 59"/>
                      <a:gd name="T10" fmla="*/ 18 w 52"/>
                      <a:gd name="T11" fmla="*/ 18 h 59"/>
                      <a:gd name="T12" fmla="*/ 15 w 52"/>
                      <a:gd name="T13" fmla="*/ 7 h 59"/>
                      <a:gd name="T14" fmla="*/ 18 w 52"/>
                      <a:gd name="T15" fmla="*/ 7 h 59"/>
                      <a:gd name="T16" fmla="*/ 18 w 52"/>
                      <a:gd name="T17" fmla="*/ 15 h 59"/>
                      <a:gd name="T18" fmla="*/ 22 w 52"/>
                      <a:gd name="T19" fmla="*/ 17 h 59"/>
                      <a:gd name="T20" fmla="*/ 31 w 52"/>
                      <a:gd name="T21" fmla="*/ 18 h 59"/>
                      <a:gd name="T22" fmla="*/ 33 w 52"/>
                      <a:gd name="T23" fmla="*/ 22 h 59"/>
                      <a:gd name="T24" fmla="*/ 34 w 52"/>
                      <a:gd name="T25" fmla="*/ 38 h 59"/>
                      <a:gd name="T26" fmla="*/ 35 w 52"/>
                      <a:gd name="T27" fmla="*/ 48 h 59"/>
                      <a:gd name="T28" fmla="*/ 38 w 52"/>
                      <a:gd name="T29" fmla="*/ 49 h 59"/>
                      <a:gd name="T30" fmla="*/ 38 w 52"/>
                      <a:gd name="T31" fmla="*/ 54 h 59"/>
                      <a:gd name="T32" fmla="*/ 30 w 52"/>
                      <a:gd name="T33" fmla="*/ 16 h 59"/>
                      <a:gd name="T34" fmla="*/ 37 w 52"/>
                      <a:gd name="T35" fmla="*/ 38 h 59"/>
                      <a:gd name="T36" fmla="*/ 38 w 52"/>
                      <a:gd name="T37" fmla="*/ 33 h 59"/>
                      <a:gd name="T38" fmla="*/ 32 w 52"/>
                      <a:gd name="T39" fmla="*/ 10 h 59"/>
                      <a:gd name="T40" fmla="*/ 38 w 52"/>
                      <a:gd name="T41" fmla="*/ 15 h 59"/>
                      <a:gd name="T42" fmla="*/ 45 w 52"/>
                      <a:gd name="T43" fmla="*/ 39 h 59"/>
                      <a:gd name="T44" fmla="*/ 40 w 52"/>
                      <a:gd name="T45" fmla="*/ 15 h 59"/>
                      <a:gd name="T46" fmla="*/ 45 w 52"/>
                      <a:gd name="T47" fmla="*/ 35 h 59"/>
                      <a:gd name="T48" fmla="*/ 43 w 52"/>
                      <a:gd name="T49" fmla="*/ 41 h 59"/>
                      <a:gd name="T50" fmla="*/ 44 w 52"/>
                      <a:gd name="T51" fmla="*/ 44 h 59"/>
                      <a:gd name="T52" fmla="*/ 48 w 52"/>
                      <a:gd name="T53" fmla="*/ 38 h 59"/>
                      <a:gd name="T54" fmla="*/ 45 w 52"/>
                      <a:gd name="T55" fmla="*/ 43 h 59"/>
                      <a:gd name="T56" fmla="*/ 47 w 52"/>
                      <a:gd name="T57" fmla="*/ 38 h 59"/>
                      <a:gd name="T58" fmla="*/ 43 w 52"/>
                      <a:gd name="T59" fmla="*/ 41 h 59"/>
                      <a:gd name="T60" fmla="*/ 45 w 52"/>
                      <a:gd name="T61" fmla="*/ 35 h 59"/>
                      <a:gd name="T62" fmla="*/ 47 w 52"/>
                      <a:gd name="T63" fmla="*/ 36 h 59"/>
                      <a:gd name="T64" fmla="*/ 40 w 52"/>
                      <a:gd name="T65" fmla="*/ 15 h 59"/>
                      <a:gd name="T66" fmla="*/ 43 w 52"/>
                      <a:gd name="T67" fmla="*/ 40 h 59"/>
                      <a:gd name="T68" fmla="*/ 44 w 52"/>
                      <a:gd name="T69" fmla="*/ 42 h 59"/>
                      <a:gd name="T70" fmla="*/ 36 w 52"/>
                      <a:gd name="T71" fmla="*/ 16 h 59"/>
                      <a:gd name="T72" fmla="*/ 30 w 52"/>
                      <a:gd name="T73" fmla="*/ 13 h 59"/>
                      <a:gd name="T74" fmla="*/ 42 w 52"/>
                      <a:gd name="T75" fmla="*/ 40 h 59"/>
                      <a:gd name="T76" fmla="*/ 36 w 52"/>
                      <a:gd name="T77" fmla="*/ 24 h 59"/>
                      <a:gd name="T78" fmla="*/ 38 w 52"/>
                      <a:gd name="T79" fmla="*/ 29 h 59"/>
                      <a:gd name="T80" fmla="*/ 40 w 52"/>
                      <a:gd name="T81" fmla="*/ 48 h 59"/>
                      <a:gd name="T82" fmla="*/ 31 w 52"/>
                      <a:gd name="T83" fmla="*/ 58 h 59"/>
                      <a:gd name="T84" fmla="*/ 38 w 52"/>
                      <a:gd name="T85" fmla="*/ 39 h 59"/>
                      <a:gd name="T86" fmla="*/ 35 w 52"/>
                      <a:gd name="T87" fmla="*/ 47 h 59"/>
                      <a:gd name="T88" fmla="*/ 34 w 52"/>
                      <a:gd name="T89" fmla="*/ 24 h 59"/>
                      <a:gd name="T90" fmla="*/ 34 w 52"/>
                      <a:gd name="T91" fmla="*/ 37 h 59"/>
                      <a:gd name="T92" fmla="*/ 28 w 52"/>
                      <a:gd name="T93" fmla="*/ 11 h 59"/>
                      <a:gd name="T94" fmla="*/ 27 w 52"/>
                      <a:gd name="T95" fmla="*/ 5 h 59"/>
                      <a:gd name="T96" fmla="*/ 27 w 52"/>
                      <a:gd name="T97" fmla="*/ 8 h 59"/>
                      <a:gd name="T98" fmla="*/ 22 w 52"/>
                      <a:gd name="T99" fmla="*/ 20 h 59"/>
                      <a:gd name="T100" fmla="*/ 16 w 52"/>
                      <a:gd name="T101" fmla="*/ 14 h 59"/>
                      <a:gd name="T102" fmla="*/ 21 w 52"/>
                      <a:gd name="T103" fmla="*/ 7 h 59"/>
                      <a:gd name="T104" fmla="*/ 9 w 52"/>
                      <a:gd name="T105" fmla="*/ 18 h 59"/>
                      <a:gd name="T106" fmla="*/ 16 w 52"/>
                      <a:gd name="T107" fmla="*/ 17 h 59"/>
                      <a:gd name="T108" fmla="*/ 15 w 52"/>
                      <a:gd name="T109" fmla="*/ 7 h 59"/>
                      <a:gd name="T110" fmla="*/ 8 w 52"/>
                      <a:gd name="T111" fmla="*/ 8 h 59"/>
                      <a:gd name="T112" fmla="*/ 20 w 52"/>
                      <a:gd name="T113" fmla="*/ 9 h 59"/>
                      <a:gd name="T114" fmla="*/ 0 w 52"/>
                      <a:gd name="T115" fmla="*/ 13 h 59"/>
                      <a:gd name="T116" fmla="*/ 11 w 52"/>
                      <a:gd name="T117" fmla="*/ 10 h 59"/>
                      <a:gd name="T118" fmla="*/ 3 w 52"/>
                      <a:gd name="T119" fmla="*/ 15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52" h="59">
                        <a:moveTo>
                          <a:pt x="4" y="17"/>
                        </a:moveTo>
                        <a:cubicBezTo>
                          <a:pt x="8" y="15"/>
                          <a:pt x="11" y="14"/>
                          <a:pt x="16" y="13"/>
                        </a:cubicBezTo>
                        <a:cubicBezTo>
                          <a:pt x="17" y="12"/>
                          <a:pt x="16" y="10"/>
                          <a:pt x="15" y="11"/>
                        </a:cubicBezTo>
                        <a:cubicBezTo>
                          <a:pt x="10" y="12"/>
                          <a:pt x="6" y="13"/>
                          <a:pt x="2" y="15"/>
                        </a:cubicBezTo>
                        <a:cubicBezTo>
                          <a:pt x="2" y="15"/>
                          <a:pt x="3" y="16"/>
                          <a:pt x="3" y="16"/>
                        </a:cubicBezTo>
                        <a:cubicBezTo>
                          <a:pt x="6" y="14"/>
                          <a:pt x="8" y="12"/>
                          <a:pt x="11" y="10"/>
                        </a:cubicBezTo>
                        <a:cubicBezTo>
                          <a:pt x="12" y="9"/>
                          <a:pt x="11" y="7"/>
                          <a:pt x="9" y="8"/>
                        </a:cubicBezTo>
                        <a:cubicBezTo>
                          <a:pt x="6" y="10"/>
                          <a:pt x="3" y="12"/>
                          <a:pt x="1" y="15"/>
                        </a:cubicBezTo>
                        <a:cubicBezTo>
                          <a:pt x="0" y="16"/>
                          <a:pt x="1" y="18"/>
                          <a:pt x="2" y="17"/>
                        </a:cubicBezTo>
                        <a:cubicBezTo>
                          <a:pt x="5" y="14"/>
                          <a:pt x="8" y="11"/>
                          <a:pt x="11" y="8"/>
                        </a:cubicBezTo>
                        <a:cubicBezTo>
                          <a:pt x="12" y="7"/>
                          <a:pt x="11" y="6"/>
                          <a:pt x="10" y="7"/>
                        </a:cubicBezTo>
                        <a:cubicBezTo>
                          <a:pt x="7" y="9"/>
                          <a:pt x="4" y="11"/>
                          <a:pt x="1" y="13"/>
                        </a:cubicBezTo>
                        <a:cubicBezTo>
                          <a:pt x="1" y="14"/>
                          <a:pt x="2" y="14"/>
                          <a:pt x="2" y="15"/>
                        </a:cubicBezTo>
                        <a:cubicBezTo>
                          <a:pt x="6" y="12"/>
                          <a:pt x="10" y="10"/>
                          <a:pt x="14" y="8"/>
                        </a:cubicBezTo>
                        <a:cubicBezTo>
                          <a:pt x="16" y="7"/>
                          <a:pt x="15" y="6"/>
                          <a:pt x="13" y="6"/>
                        </a:cubicBezTo>
                        <a:cubicBezTo>
                          <a:pt x="10" y="7"/>
                          <a:pt x="6" y="8"/>
                          <a:pt x="3" y="9"/>
                        </a:cubicBezTo>
                        <a:cubicBezTo>
                          <a:pt x="1" y="9"/>
                          <a:pt x="2" y="11"/>
                          <a:pt x="3" y="11"/>
                        </a:cubicBezTo>
                        <a:cubicBezTo>
                          <a:pt x="9" y="12"/>
                          <a:pt x="14" y="10"/>
                          <a:pt x="20" y="9"/>
                        </a:cubicBezTo>
                        <a:cubicBezTo>
                          <a:pt x="21" y="9"/>
                          <a:pt x="21" y="7"/>
                          <a:pt x="19" y="7"/>
                        </a:cubicBezTo>
                        <a:cubicBezTo>
                          <a:pt x="16" y="8"/>
                          <a:pt x="12" y="8"/>
                          <a:pt x="8" y="8"/>
                        </a:cubicBezTo>
                        <a:cubicBezTo>
                          <a:pt x="7" y="8"/>
                          <a:pt x="7" y="10"/>
                          <a:pt x="8" y="10"/>
                        </a:cubicBezTo>
                        <a:cubicBezTo>
                          <a:pt x="12" y="10"/>
                          <a:pt x="15" y="10"/>
                          <a:pt x="19" y="10"/>
                        </a:cubicBezTo>
                        <a:cubicBezTo>
                          <a:pt x="19" y="9"/>
                          <a:pt x="19" y="8"/>
                          <a:pt x="19" y="8"/>
                        </a:cubicBezTo>
                        <a:cubicBezTo>
                          <a:pt x="17" y="8"/>
                          <a:pt x="14" y="8"/>
                          <a:pt x="12" y="8"/>
                        </a:cubicBezTo>
                        <a:cubicBezTo>
                          <a:pt x="14" y="7"/>
                          <a:pt x="16" y="6"/>
                          <a:pt x="19" y="6"/>
                        </a:cubicBezTo>
                        <a:cubicBezTo>
                          <a:pt x="19" y="6"/>
                          <a:pt x="19" y="5"/>
                          <a:pt x="18" y="4"/>
                        </a:cubicBezTo>
                        <a:cubicBezTo>
                          <a:pt x="15" y="6"/>
                          <a:pt x="12" y="7"/>
                          <a:pt x="9" y="6"/>
                        </a:cubicBezTo>
                        <a:cubicBezTo>
                          <a:pt x="9" y="7"/>
                          <a:pt x="9" y="8"/>
                          <a:pt x="9" y="8"/>
                        </a:cubicBezTo>
                        <a:cubicBezTo>
                          <a:pt x="11" y="8"/>
                          <a:pt x="13" y="7"/>
                          <a:pt x="15" y="7"/>
                        </a:cubicBezTo>
                        <a:cubicBezTo>
                          <a:pt x="17" y="6"/>
                          <a:pt x="16" y="4"/>
                          <a:pt x="15" y="4"/>
                        </a:cubicBezTo>
                        <a:cubicBezTo>
                          <a:pt x="12" y="5"/>
                          <a:pt x="10" y="5"/>
                          <a:pt x="7" y="6"/>
                        </a:cubicBezTo>
                        <a:cubicBezTo>
                          <a:pt x="7" y="7"/>
                          <a:pt x="8" y="7"/>
                          <a:pt x="8" y="8"/>
                        </a:cubicBezTo>
                        <a:cubicBezTo>
                          <a:pt x="13" y="5"/>
                          <a:pt x="19" y="5"/>
                          <a:pt x="25" y="3"/>
                        </a:cubicBezTo>
                        <a:cubicBezTo>
                          <a:pt x="24" y="4"/>
                          <a:pt x="23" y="5"/>
                          <a:pt x="22" y="6"/>
                        </a:cubicBezTo>
                        <a:cubicBezTo>
                          <a:pt x="19" y="9"/>
                          <a:pt x="17" y="13"/>
                          <a:pt x="16" y="17"/>
                        </a:cubicBezTo>
                        <a:cubicBezTo>
                          <a:pt x="15" y="19"/>
                          <a:pt x="17" y="19"/>
                          <a:pt x="18" y="18"/>
                        </a:cubicBezTo>
                        <a:cubicBezTo>
                          <a:pt x="20" y="15"/>
                          <a:pt x="21" y="12"/>
                          <a:pt x="20" y="8"/>
                        </a:cubicBezTo>
                        <a:cubicBezTo>
                          <a:pt x="19" y="8"/>
                          <a:pt x="19" y="7"/>
                          <a:pt x="18" y="8"/>
                        </a:cubicBezTo>
                        <a:cubicBezTo>
                          <a:pt x="15" y="9"/>
                          <a:pt x="13" y="11"/>
                          <a:pt x="11" y="13"/>
                        </a:cubicBezTo>
                        <a:cubicBezTo>
                          <a:pt x="11" y="14"/>
                          <a:pt x="12" y="14"/>
                          <a:pt x="12" y="15"/>
                        </a:cubicBezTo>
                        <a:cubicBezTo>
                          <a:pt x="14" y="13"/>
                          <a:pt x="16" y="10"/>
                          <a:pt x="17" y="8"/>
                        </a:cubicBezTo>
                        <a:cubicBezTo>
                          <a:pt x="17" y="8"/>
                          <a:pt x="16" y="7"/>
                          <a:pt x="15" y="7"/>
                        </a:cubicBezTo>
                        <a:cubicBezTo>
                          <a:pt x="13" y="11"/>
                          <a:pt x="11" y="14"/>
                          <a:pt x="9" y="17"/>
                        </a:cubicBezTo>
                        <a:cubicBezTo>
                          <a:pt x="10" y="18"/>
                          <a:pt x="10" y="18"/>
                          <a:pt x="11" y="18"/>
                        </a:cubicBezTo>
                        <a:cubicBezTo>
                          <a:pt x="11" y="10"/>
                          <a:pt x="13" y="17"/>
                          <a:pt x="13" y="19"/>
                        </a:cubicBezTo>
                        <a:cubicBezTo>
                          <a:pt x="13" y="20"/>
                          <a:pt x="14" y="21"/>
                          <a:pt x="15" y="20"/>
                        </a:cubicBezTo>
                        <a:cubicBezTo>
                          <a:pt x="17" y="16"/>
                          <a:pt x="19" y="12"/>
                          <a:pt x="21" y="8"/>
                        </a:cubicBezTo>
                        <a:cubicBezTo>
                          <a:pt x="20" y="7"/>
                          <a:pt x="19" y="7"/>
                          <a:pt x="18" y="7"/>
                        </a:cubicBezTo>
                        <a:cubicBezTo>
                          <a:pt x="17" y="11"/>
                          <a:pt x="14" y="16"/>
                          <a:pt x="13" y="20"/>
                        </a:cubicBezTo>
                        <a:cubicBezTo>
                          <a:pt x="13" y="20"/>
                          <a:pt x="14" y="21"/>
                          <a:pt x="15" y="21"/>
                        </a:cubicBezTo>
                        <a:cubicBezTo>
                          <a:pt x="17" y="16"/>
                          <a:pt x="18" y="11"/>
                          <a:pt x="22" y="8"/>
                        </a:cubicBezTo>
                        <a:cubicBezTo>
                          <a:pt x="21" y="8"/>
                          <a:pt x="20" y="7"/>
                          <a:pt x="20" y="7"/>
                        </a:cubicBezTo>
                        <a:cubicBezTo>
                          <a:pt x="19" y="9"/>
                          <a:pt x="18" y="12"/>
                          <a:pt x="16" y="14"/>
                        </a:cubicBezTo>
                        <a:cubicBezTo>
                          <a:pt x="17" y="14"/>
                          <a:pt x="18" y="14"/>
                          <a:pt x="18" y="15"/>
                        </a:cubicBezTo>
                        <a:cubicBezTo>
                          <a:pt x="19" y="12"/>
                          <a:pt x="24" y="6"/>
                          <a:pt x="22" y="13"/>
                        </a:cubicBezTo>
                        <a:cubicBezTo>
                          <a:pt x="22" y="18"/>
                          <a:pt x="20" y="12"/>
                          <a:pt x="22" y="8"/>
                        </a:cubicBezTo>
                        <a:cubicBezTo>
                          <a:pt x="23" y="9"/>
                          <a:pt x="25" y="10"/>
                          <a:pt x="26" y="11"/>
                        </a:cubicBezTo>
                        <a:cubicBezTo>
                          <a:pt x="26" y="12"/>
                          <a:pt x="25" y="14"/>
                          <a:pt x="24" y="16"/>
                        </a:cubicBezTo>
                        <a:cubicBezTo>
                          <a:pt x="23" y="8"/>
                          <a:pt x="23" y="8"/>
                          <a:pt x="22" y="14"/>
                        </a:cubicBezTo>
                        <a:cubicBezTo>
                          <a:pt x="22" y="15"/>
                          <a:pt x="22" y="16"/>
                          <a:pt x="22" y="17"/>
                        </a:cubicBezTo>
                        <a:cubicBezTo>
                          <a:pt x="22" y="17"/>
                          <a:pt x="23" y="18"/>
                          <a:pt x="24" y="18"/>
                        </a:cubicBezTo>
                        <a:cubicBezTo>
                          <a:pt x="24" y="14"/>
                          <a:pt x="27" y="4"/>
                          <a:pt x="25" y="15"/>
                        </a:cubicBezTo>
                        <a:cubicBezTo>
                          <a:pt x="25" y="12"/>
                          <a:pt x="28" y="9"/>
                          <a:pt x="28" y="13"/>
                        </a:cubicBezTo>
                        <a:cubicBezTo>
                          <a:pt x="28" y="16"/>
                          <a:pt x="28" y="18"/>
                          <a:pt x="27" y="21"/>
                        </a:cubicBezTo>
                        <a:cubicBezTo>
                          <a:pt x="27" y="25"/>
                          <a:pt x="28" y="23"/>
                          <a:pt x="28" y="18"/>
                        </a:cubicBezTo>
                        <a:cubicBezTo>
                          <a:pt x="29" y="18"/>
                          <a:pt x="30" y="18"/>
                          <a:pt x="31" y="18"/>
                        </a:cubicBezTo>
                        <a:cubicBezTo>
                          <a:pt x="31" y="20"/>
                          <a:pt x="31" y="23"/>
                          <a:pt x="30" y="25"/>
                        </a:cubicBezTo>
                        <a:cubicBezTo>
                          <a:pt x="29" y="32"/>
                          <a:pt x="32" y="14"/>
                          <a:pt x="32" y="24"/>
                        </a:cubicBezTo>
                        <a:cubicBezTo>
                          <a:pt x="33" y="28"/>
                          <a:pt x="32" y="32"/>
                          <a:pt x="32" y="37"/>
                        </a:cubicBezTo>
                        <a:cubicBezTo>
                          <a:pt x="32" y="36"/>
                          <a:pt x="33" y="36"/>
                          <a:pt x="34" y="36"/>
                        </a:cubicBezTo>
                        <a:cubicBezTo>
                          <a:pt x="33" y="34"/>
                          <a:pt x="33" y="32"/>
                          <a:pt x="33" y="30"/>
                        </a:cubicBezTo>
                        <a:cubicBezTo>
                          <a:pt x="32" y="28"/>
                          <a:pt x="34" y="23"/>
                          <a:pt x="33" y="22"/>
                        </a:cubicBezTo>
                        <a:cubicBezTo>
                          <a:pt x="36" y="27"/>
                          <a:pt x="33" y="35"/>
                          <a:pt x="32" y="40"/>
                        </a:cubicBezTo>
                        <a:cubicBezTo>
                          <a:pt x="33" y="40"/>
                          <a:pt x="34" y="40"/>
                          <a:pt x="34" y="40"/>
                        </a:cubicBezTo>
                        <a:cubicBezTo>
                          <a:pt x="34" y="37"/>
                          <a:pt x="35" y="33"/>
                          <a:pt x="35" y="29"/>
                        </a:cubicBezTo>
                        <a:cubicBezTo>
                          <a:pt x="35" y="32"/>
                          <a:pt x="34" y="35"/>
                          <a:pt x="34" y="37"/>
                        </a:cubicBezTo>
                        <a:cubicBezTo>
                          <a:pt x="32" y="46"/>
                          <a:pt x="35" y="30"/>
                          <a:pt x="34" y="32"/>
                        </a:cubicBezTo>
                        <a:cubicBezTo>
                          <a:pt x="36" y="25"/>
                          <a:pt x="35" y="36"/>
                          <a:pt x="34" y="38"/>
                        </a:cubicBezTo>
                        <a:cubicBezTo>
                          <a:pt x="34" y="40"/>
                          <a:pt x="33" y="43"/>
                          <a:pt x="32" y="46"/>
                        </a:cubicBezTo>
                        <a:cubicBezTo>
                          <a:pt x="33" y="46"/>
                          <a:pt x="34" y="46"/>
                          <a:pt x="35" y="46"/>
                        </a:cubicBezTo>
                        <a:cubicBezTo>
                          <a:pt x="35" y="43"/>
                          <a:pt x="35" y="40"/>
                          <a:pt x="37" y="36"/>
                        </a:cubicBezTo>
                        <a:cubicBezTo>
                          <a:pt x="38" y="39"/>
                          <a:pt x="37" y="41"/>
                          <a:pt x="35" y="43"/>
                        </a:cubicBezTo>
                        <a:cubicBezTo>
                          <a:pt x="34" y="44"/>
                          <a:pt x="34" y="46"/>
                          <a:pt x="33" y="47"/>
                        </a:cubicBezTo>
                        <a:cubicBezTo>
                          <a:pt x="33" y="47"/>
                          <a:pt x="34" y="47"/>
                          <a:pt x="35" y="48"/>
                        </a:cubicBezTo>
                        <a:cubicBezTo>
                          <a:pt x="34" y="50"/>
                          <a:pt x="32" y="51"/>
                          <a:pt x="30" y="53"/>
                        </a:cubicBezTo>
                        <a:cubicBezTo>
                          <a:pt x="29" y="54"/>
                          <a:pt x="30" y="55"/>
                          <a:pt x="31" y="55"/>
                        </a:cubicBezTo>
                        <a:cubicBezTo>
                          <a:pt x="38" y="54"/>
                          <a:pt x="39" y="47"/>
                          <a:pt x="41" y="41"/>
                        </a:cubicBezTo>
                        <a:cubicBezTo>
                          <a:pt x="40" y="41"/>
                          <a:pt x="39" y="41"/>
                          <a:pt x="39" y="41"/>
                        </a:cubicBezTo>
                        <a:cubicBezTo>
                          <a:pt x="39" y="46"/>
                          <a:pt x="31" y="59"/>
                          <a:pt x="39" y="51"/>
                        </a:cubicBezTo>
                        <a:cubicBezTo>
                          <a:pt x="39" y="50"/>
                          <a:pt x="38" y="50"/>
                          <a:pt x="38" y="49"/>
                        </a:cubicBezTo>
                        <a:cubicBezTo>
                          <a:pt x="36" y="51"/>
                          <a:pt x="34" y="52"/>
                          <a:pt x="33" y="54"/>
                        </a:cubicBezTo>
                        <a:cubicBezTo>
                          <a:pt x="32" y="55"/>
                          <a:pt x="33" y="57"/>
                          <a:pt x="34" y="56"/>
                        </a:cubicBezTo>
                        <a:cubicBezTo>
                          <a:pt x="38" y="55"/>
                          <a:pt x="40" y="53"/>
                          <a:pt x="42" y="49"/>
                        </a:cubicBezTo>
                        <a:cubicBezTo>
                          <a:pt x="42" y="48"/>
                          <a:pt x="41" y="46"/>
                          <a:pt x="40" y="48"/>
                        </a:cubicBezTo>
                        <a:cubicBezTo>
                          <a:pt x="37" y="50"/>
                          <a:pt x="38" y="49"/>
                          <a:pt x="36" y="53"/>
                        </a:cubicBezTo>
                        <a:cubicBezTo>
                          <a:pt x="35" y="54"/>
                          <a:pt x="37" y="55"/>
                          <a:pt x="38" y="54"/>
                        </a:cubicBezTo>
                        <a:cubicBezTo>
                          <a:pt x="41" y="50"/>
                          <a:pt x="43" y="46"/>
                          <a:pt x="43" y="41"/>
                        </a:cubicBezTo>
                        <a:cubicBezTo>
                          <a:pt x="44" y="33"/>
                          <a:pt x="38" y="28"/>
                          <a:pt x="35" y="21"/>
                        </a:cubicBezTo>
                        <a:cubicBezTo>
                          <a:pt x="34" y="21"/>
                          <a:pt x="34" y="22"/>
                          <a:pt x="33" y="22"/>
                        </a:cubicBezTo>
                        <a:cubicBezTo>
                          <a:pt x="34" y="25"/>
                          <a:pt x="35" y="27"/>
                          <a:pt x="36" y="29"/>
                        </a:cubicBezTo>
                        <a:cubicBezTo>
                          <a:pt x="37" y="31"/>
                          <a:pt x="39" y="30"/>
                          <a:pt x="38" y="29"/>
                        </a:cubicBezTo>
                        <a:cubicBezTo>
                          <a:pt x="37" y="25"/>
                          <a:pt x="36" y="16"/>
                          <a:pt x="30" y="16"/>
                        </a:cubicBezTo>
                        <a:cubicBezTo>
                          <a:pt x="29" y="16"/>
                          <a:pt x="29" y="17"/>
                          <a:pt x="29" y="17"/>
                        </a:cubicBezTo>
                        <a:cubicBezTo>
                          <a:pt x="30" y="26"/>
                          <a:pt x="33" y="34"/>
                          <a:pt x="34" y="42"/>
                        </a:cubicBezTo>
                        <a:cubicBezTo>
                          <a:pt x="34" y="44"/>
                          <a:pt x="36" y="43"/>
                          <a:pt x="36" y="42"/>
                        </a:cubicBezTo>
                        <a:cubicBezTo>
                          <a:pt x="37" y="36"/>
                          <a:pt x="39" y="30"/>
                          <a:pt x="38" y="24"/>
                        </a:cubicBezTo>
                        <a:cubicBezTo>
                          <a:pt x="37" y="24"/>
                          <a:pt x="37" y="24"/>
                          <a:pt x="36" y="24"/>
                        </a:cubicBezTo>
                        <a:cubicBezTo>
                          <a:pt x="37" y="29"/>
                          <a:pt x="38" y="33"/>
                          <a:pt x="37" y="38"/>
                        </a:cubicBezTo>
                        <a:cubicBezTo>
                          <a:pt x="38" y="38"/>
                          <a:pt x="39" y="38"/>
                          <a:pt x="40" y="37"/>
                        </a:cubicBezTo>
                        <a:cubicBezTo>
                          <a:pt x="40" y="38"/>
                          <a:pt x="40" y="39"/>
                          <a:pt x="40" y="40"/>
                        </a:cubicBezTo>
                        <a:cubicBezTo>
                          <a:pt x="41" y="40"/>
                          <a:pt x="41" y="40"/>
                          <a:pt x="42" y="40"/>
                        </a:cubicBezTo>
                        <a:cubicBezTo>
                          <a:pt x="41" y="30"/>
                          <a:pt x="40" y="22"/>
                          <a:pt x="32" y="15"/>
                        </a:cubicBezTo>
                        <a:cubicBezTo>
                          <a:pt x="32" y="15"/>
                          <a:pt x="32" y="16"/>
                          <a:pt x="31" y="17"/>
                        </a:cubicBezTo>
                        <a:cubicBezTo>
                          <a:pt x="38" y="18"/>
                          <a:pt x="38" y="28"/>
                          <a:pt x="38" y="33"/>
                        </a:cubicBezTo>
                        <a:cubicBezTo>
                          <a:pt x="38" y="33"/>
                          <a:pt x="38" y="26"/>
                          <a:pt x="38" y="24"/>
                        </a:cubicBezTo>
                        <a:cubicBezTo>
                          <a:pt x="38" y="18"/>
                          <a:pt x="36" y="14"/>
                          <a:pt x="31" y="11"/>
                        </a:cubicBezTo>
                        <a:cubicBezTo>
                          <a:pt x="30" y="10"/>
                          <a:pt x="28" y="12"/>
                          <a:pt x="30" y="13"/>
                        </a:cubicBezTo>
                        <a:cubicBezTo>
                          <a:pt x="37" y="19"/>
                          <a:pt x="39" y="23"/>
                          <a:pt x="42" y="32"/>
                        </a:cubicBezTo>
                        <a:cubicBezTo>
                          <a:pt x="41" y="29"/>
                          <a:pt x="41" y="24"/>
                          <a:pt x="40" y="20"/>
                        </a:cubicBezTo>
                        <a:cubicBezTo>
                          <a:pt x="39" y="16"/>
                          <a:pt x="37" y="11"/>
                          <a:pt x="32" y="10"/>
                        </a:cubicBezTo>
                        <a:cubicBezTo>
                          <a:pt x="31" y="10"/>
                          <a:pt x="30" y="11"/>
                          <a:pt x="31" y="12"/>
                        </a:cubicBezTo>
                        <a:cubicBezTo>
                          <a:pt x="36" y="20"/>
                          <a:pt x="41" y="27"/>
                          <a:pt x="43" y="37"/>
                        </a:cubicBezTo>
                        <a:cubicBezTo>
                          <a:pt x="42" y="31"/>
                          <a:pt x="41" y="26"/>
                          <a:pt x="37" y="20"/>
                        </a:cubicBezTo>
                        <a:cubicBezTo>
                          <a:pt x="39" y="23"/>
                          <a:pt x="41" y="26"/>
                          <a:pt x="42" y="29"/>
                        </a:cubicBezTo>
                        <a:cubicBezTo>
                          <a:pt x="42" y="32"/>
                          <a:pt x="43" y="42"/>
                          <a:pt x="43" y="33"/>
                        </a:cubicBezTo>
                        <a:cubicBezTo>
                          <a:pt x="43" y="26"/>
                          <a:pt x="41" y="21"/>
                          <a:pt x="38" y="15"/>
                        </a:cubicBezTo>
                        <a:cubicBezTo>
                          <a:pt x="37" y="15"/>
                          <a:pt x="36" y="16"/>
                          <a:pt x="36" y="16"/>
                        </a:cubicBezTo>
                        <a:cubicBezTo>
                          <a:pt x="43" y="22"/>
                          <a:pt x="45" y="31"/>
                          <a:pt x="43" y="39"/>
                        </a:cubicBezTo>
                        <a:cubicBezTo>
                          <a:pt x="44" y="39"/>
                          <a:pt x="45" y="40"/>
                          <a:pt x="46" y="40"/>
                        </a:cubicBezTo>
                        <a:cubicBezTo>
                          <a:pt x="44" y="29"/>
                          <a:pt x="46" y="21"/>
                          <a:pt x="38" y="13"/>
                        </a:cubicBezTo>
                        <a:cubicBezTo>
                          <a:pt x="37" y="12"/>
                          <a:pt x="35" y="14"/>
                          <a:pt x="36" y="15"/>
                        </a:cubicBezTo>
                        <a:cubicBezTo>
                          <a:pt x="43" y="22"/>
                          <a:pt x="47" y="30"/>
                          <a:pt x="45" y="39"/>
                        </a:cubicBezTo>
                        <a:cubicBezTo>
                          <a:pt x="46" y="39"/>
                          <a:pt x="46" y="39"/>
                          <a:pt x="47" y="40"/>
                        </a:cubicBezTo>
                        <a:cubicBezTo>
                          <a:pt x="46" y="30"/>
                          <a:pt x="47" y="22"/>
                          <a:pt x="40" y="15"/>
                        </a:cubicBezTo>
                        <a:cubicBezTo>
                          <a:pt x="39" y="14"/>
                          <a:pt x="37" y="15"/>
                          <a:pt x="38" y="16"/>
                        </a:cubicBezTo>
                        <a:cubicBezTo>
                          <a:pt x="42" y="20"/>
                          <a:pt x="44" y="24"/>
                          <a:pt x="45" y="28"/>
                        </a:cubicBezTo>
                        <a:cubicBezTo>
                          <a:pt x="48" y="36"/>
                          <a:pt x="47" y="28"/>
                          <a:pt x="47" y="26"/>
                        </a:cubicBezTo>
                        <a:cubicBezTo>
                          <a:pt x="46" y="21"/>
                          <a:pt x="44" y="18"/>
                          <a:pt x="40" y="15"/>
                        </a:cubicBezTo>
                        <a:cubicBezTo>
                          <a:pt x="40" y="15"/>
                          <a:pt x="39" y="16"/>
                          <a:pt x="39" y="16"/>
                        </a:cubicBezTo>
                        <a:cubicBezTo>
                          <a:pt x="46" y="20"/>
                          <a:pt x="46" y="28"/>
                          <a:pt x="47" y="36"/>
                        </a:cubicBezTo>
                        <a:cubicBezTo>
                          <a:pt x="48" y="36"/>
                          <a:pt x="48" y="36"/>
                          <a:pt x="49" y="35"/>
                        </a:cubicBezTo>
                        <a:cubicBezTo>
                          <a:pt x="48" y="29"/>
                          <a:pt x="45" y="23"/>
                          <a:pt x="43" y="16"/>
                        </a:cubicBezTo>
                        <a:cubicBezTo>
                          <a:pt x="42" y="17"/>
                          <a:pt x="41" y="17"/>
                          <a:pt x="41" y="18"/>
                        </a:cubicBezTo>
                        <a:cubicBezTo>
                          <a:pt x="46" y="22"/>
                          <a:pt x="45" y="29"/>
                          <a:pt x="45" y="35"/>
                        </a:cubicBezTo>
                        <a:cubicBezTo>
                          <a:pt x="45" y="40"/>
                          <a:pt x="42" y="42"/>
                          <a:pt x="42" y="47"/>
                        </a:cubicBezTo>
                        <a:cubicBezTo>
                          <a:pt x="42" y="43"/>
                          <a:pt x="44" y="39"/>
                          <a:pt x="45" y="36"/>
                        </a:cubicBezTo>
                        <a:cubicBezTo>
                          <a:pt x="45" y="36"/>
                          <a:pt x="44" y="35"/>
                          <a:pt x="43" y="35"/>
                        </a:cubicBezTo>
                        <a:cubicBezTo>
                          <a:pt x="43" y="39"/>
                          <a:pt x="42" y="42"/>
                          <a:pt x="40" y="45"/>
                        </a:cubicBezTo>
                        <a:cubicBezTo>
                          <a:pt x="41" y="46"/>
                          <a:pt x="42" y="46"/>
                          <a:pt x="42" y="46"/>
                        </a:cubicBezTo>
                        <a:cubicBezTo>
                          <a:pt x="43" y="45"/>
                          <a:pt x="43" y="43"/>
                          <a:pt x="43" y="41"/>
                        </a:cubicBezTo>
                        <a:cubicBezTo>
                          <a:pt x="44" y="41"/>
                          <a:pt x="44" y="42"/>
                          <a:pt x="45" y="42"/>
                        </a:cubicBezTo>
                        <a:cubicBezTo>
                          <a:pt x="44" y="43"/>
                          <a:pt x="43" y="44"/>
                          <a:pt x="43" y="45"/>
                        </a:cubicBezTo>
                        <a:cubicBezTo>
                          <a:pt x="43" y="45"/>
                          <a:pt x="44" y="46"/>
                          <a:pt x="45" y="46"/>
                        </a:cubicBezTo>
                        <a:cubicBezTo>
                          <a:pt x="46" y="43"/>
                          <a:pt x="46" y="41"/>
                          <a:pt x="47" y="39"/>
                        </a:cubicBezTo>
                        <a:cubicBezTo>
                          <a:pt x="46" y="39"/>
                          <a:pt x="46" y="38"/>
                          <a:pt x="45" y="38"/>
                        </a:cubicBezTo>
                        <a:cubicBezTo>
                          <a:pt x="44" y="40"/>
                          <a:pt x="44" y="42"/>
                          <a:pt x="44" y="44"/>
                        </a:cubicBezTo>
                        <a:cubicBezTo>
                          <a:pt x="44" y="44"/>
                          <a:pt x="45" y="44"/>
                          <a:pt x="46" y="44"/>
                        </a:cubicBezTo>
                        <a:cubicBezTo>
                          <a:pt x="47" y="42"/>
                          <a:pt x="48" y="39"/>
                          <a:pt x="49" y="36"/>
                        </a:cubicBezTo>
                        <a:cubicBezTo>
                          <a:pt x="48" y="36"/>
                          <a:pt x="47" y="35"/>
                          <a:pt x="47" y="35"/>
                        </a:cubicBezTo>
                        <a:cubicBezTo>
                          <a:pt x="46" y="38"/>
                          <a:pt x="46" y="40"/>
                          <a:pt x="45" y="43"/>
                        </a:cubicBezTo>
                        <a:cubicBezTo>
                          <a:pt x="46" y="43"/>
                          <a:pt x="46" y="44"/>
                          <a:pt x="47" y="44"/>
                        </a:cubicBezTo>
                        <a:cubicBezTo>
                          <a:pt x="47" y="42"/>
                          <a:pt x="48" y="40"/>
                          <a:pt x="48" y="38"/>
                        </a:cubicBezTo>
                        <a:cubicBezTo>
                          <a:pt x="49" y="37"/>
                          <a:pt x="46" y="36"/>
                          <a:pt x="46" y="38"/>
                        </a:cubicBezTo>
                        <a:cubicBezTo>
                          <a:pt x="45" y="42"/>
                          <a:pt x="43" y="45"/>
                          <a:pt x="39" y="48"/>
                        </a:cubicBezTo>
                        <a:cubicBezTo>
                          <a:pt x="38" y="49"/>
                          <a:pt x="39" y="51"/>
                          <a:pt x="41" y="50"/>
                        </a:cubicBezTo>
                        <a:cubicBezTo>
                          <a:pt x="45" y="47"/>
                          <a:pt x="47" y="43"/>
                          <a:pt x="48" y="38"/>
                        </a:cubicBezTo>
                        <a:cubicBezTo>
                          <a:pt x="47" y="38"/>
                          <a:pt x="47" y="38"/>
                          <a:pt x="46" y="38"/>
                        </a:cubicBezTo>
                        <a:cubicBezTo>
                          <a:pt x="45" y="39"/>
                          <a:pt x="45" y="41"/>
                          <a:pt x="45" y="43"/>
                        </a:cubicBezTo>
                        <a:cubicBezTo>
                          <a:pt x="45" y="44"/>
                          <a:pt x="47" y="45"/>
                          <a:pt x="47" y="44"/>
                        </a:cubicBezTo>
                        <a:cubicBezTo>
                          <a:pt x="48" y="41"/>
                          <a:pt x="48" y="39"/>
                          <a:pt x="49" y="36"/>
                        </a:cubicBezTo>
                        <a:cubicBezTo>
                          <a:pt x="49" y="35"/>
                          <a:pt x="47" y="34"/>
                          <a:pt x="47" y="35"/>
                        </a:cubicBezTo>
                        <a:cubicBezTo>
                          <a:pt x="45" y="38"/>
                          <a:pt x="44" y="41"/>
                          <a:pt x="44" y="44"/>
                        </a:cubicBezTo>
                        <a:cubicBezTo>
                          <a:pt x="43" y="46"/>
                          <a:pt x="45" y="46"/>
                          <a:pt x="46" y="45"/>
                        </a:cubicBezTo>
                        <a:cubicBezTo>
                          <a:pt x="47" y="41"/>
                          <a:pt x="47" y="42"/>
                          <a:pt x="47" y="38"/>
                        </a:cubicBezTo>
                        <a:cubicBezTo>
                          <a:pt x="47" y="37"/>
                          <a:pt x="46" y="37"/>
                          <a:pt x="45" y="38"/>
                        </a:cubicBezTo>
                        <a:cubicBezTo>
                          <a:pt x="43" y="40"/>
                          <a:pt x="43" y="43"/>
                          <a:pt x="42" y="46"/>
                        </a:cubicBezTo>
                        <a:cubicBezTo>
                          <a:pt x="42" y="47"/>
                          <a:pt x="44" y="47"/>
                          <a:pt x="45" y="46"/>
                        </a:cubicBezTo>
                        <a:cubicBezTo>
                          <a:pt x="46" y="44"/>
                          <a:pt x="47" y="42"/>
                          <a:pt x="47" y="39"/>
                        </a:cubicBezTo>
                        <a:cubicBezTo>
                          <a:pt x="47" y="38"/>
                          <a:pt x="46" y="37"/>
                          <a:pt x="45" y="38"/>
                        </a:cubicBezTo>
                        <a:cubicBezTo>
                          <a:pt x="43" y="39"/>
                          <a:pt x="44" y="39"/>
                          <a:pt x="43" y="41"/>
                        </a:cubicBezTo>
                        <a:cubicBezTo>
                          <a:pt x="43" y="43"/>
                          <a:pt x="44" y="43"/>
                          <a:pt x="45" y="42"/>
                        </a:cubicBezTo>
                        <a:cubicBezTo>
                          <a:pt x="47" y="40"/>
                          <a:pt x="47" y="38"/>
                          <a:pt x="47" y="35"/>
                        </a:cubicBezTo>
                        <a:cubicBezTo>
                          <a:pt x="48" y="34"/>
                          <a:pt x="46" y="34"/>
                          <a:pt x="45" y="34"/>
                        </a:cubicBezTo>
                        <a:cubicBezTo>
                          <a:pt x="42" y="38"/>
                          <a:pt x="41" y="41"/>
                          <a:pt x="40" y="46"/>
                        </a:cubicBezTo>
                        <a:cubicBezTo>
                          <a:pt x="40" y="47"/>
                          <a:pt x="41" y="48"/>
                          <a:pt x="42" y="47"/>
                        </a:cubicBezTo>
                        <a:cubicBezTo>
                          <a:pt x="44" y="43"/>
                          <a:pt x="45" y="39"/>
                          <a:pt x="45" y="35"/>
                        </a:cubicBezTo>
                        <a:cubicBezTo>
                          <a:pt x="45" y="34"/>
                          <a:pt x="44" y="34"/>
                          <a:pt x="43" y="35"/>
                        </a:cubicBezTo>
                        <a:cubicBezTo>
                          <a:pt x="41" y="39"/>
                          <a:pt x="40" y="44"/>
                          <a:pt x="39" y="49"/>
                        </a:cubicBezTo>
                        <a:cubicBezTo>
                          <a:pt x="39" y="50"/>
                          <a:pt x="40" y="51"/>
                          <a:pt x="41" y="51"/>
                        </a:cubicBezTo>
                        <a:cubicBezTo>
                          <a:pt x="49" y="44"/>
                          <a:pt x="52" y="23"/>
                          <a:pt x="42" y="16"/>
                        </a:cubicBezTo>
                        <a:cubicBezTo>
                          <a:pt x="41" y="15"/>
                          <a:pt x="40" y="16"/>
                          <a:pt x="40" y="18"/>
                        </a:cubicBezTo>
                        <a:cubicBezTo>
                          <a:pt x="43" y="24"/>
                          <a:pt x="46" y="30"/>
                          <a:pt x="47" y="36"/>
                        </a:cubicBezTo>
                        <a:cubicBezTo>
                          <a:pt x="47" y="37"/>
                          <a:pt x="49" y="37"/>
                          <a:pt x="49" y="36"/>
                        </a:cubicBezTo>
                        <a:cubicBezTo>
                          <a:pt x="49" y="28"/>
                          <a:pt x="48" y="19"/>
                          <a:pt x="40" y="15"/>
                        </a:cubicBezTo>
                        <a:cubicBezTo>
                          <a:pt x="39" y="14"/>
                          <a:pt x="38" y="15"/>
                          <a:pt x="39" y="16"/>
                        </a:cubicBezTo>
                        <a:cubicBezTo>
                          <a:pt x="46" y="23"/>
                          <a:pt x="42" y="29"/>
                          <a:pt x="45" y="37"/>
                        </a:cubicBezTo>
                        <a:cubicBezTo>
                          <a:pt x="45" y="38"/>
                          <a:pt x="47" y="38"/>
                          <a:pt x="47" y="37"/>
                        </a:cubicBezTo>
                        <a:cubicBezTo>
                          <a:pt x="49" y="28"/>
                          <a:pt x="46" y="21"/>
                          <a:pt x="40" y="15"/>
                        </a:cubicBezTo>
                        <a:cubicBezTo>
                          <a:pt x="39" y="15"/>
                          <a:pt x="39" y="16"/>
                          <a:pt x="38" y="16"/>
                        </a:cubicBezTo>
                        <a:cubicBezTo>
                          <a:pt x="45" y="23"/>
                          <a:pt x="44" y="31"/>
                          <a:pt x="45" y="40"/>
                        </a:cubicBezTo>
                        <a:cubicBezTo>
                          <a:pt x="45" y="41"/>
                          <a:pt x="47" y="41"/>
                          <a:pt x="47" y="40"/>
                        </a:cubicBezTo>
                        <a:cubicBezTo>
                          <a:pt x="49" y="30"/>
                          <a:pt x="45" y="21"/>
                          <a:pt x="38" y="13"/>
                        </a:cubicBezTo>
                        <a:cubicBezTo>
                          <a:pt x="37" y="14"/>
                          <a:pt x="37" y="14"/>
                          <a:pt x="36" y="15"/>
                        </a:cubicBezTo>
                        <a:cubicBezTo>
                          <a:pt x="44" y="23"/>
                          <a:pt x="42" y="30"/>
                          <a:pt x="43" y="40"/>
                        </a:cubicBezTo>
                        <a:cubicBezTo>
                          <a:pt x="43" y="41"/>
                          <a:pt x="45" y="41"/>
                          <a:pt x="46" y="40"/>
                        </a:cubicBezTo>
                        <a:cubicBezTo>
                          <a:pt x="48" y="30"/>
                          <a:pt x="45" y="21"/>
                          <a:pt x="37" y="14"/>
                        </a:cubicBezTo>
                        <a:cubicBezTo>
                          <a:pt x="36" y="14"/>
                          <a:pt x="35" y="15"/>
                          <a:pt x="36" y="16"/>
                        </a:cubicBezTo>
                        <a:cubicBezTo>
                          <a:pt x="39" y="21"/>
                          <a:pt x="41" y="26"/>
                          <a:pt x="41" y="33"/>
                        </a:cubicBezTo>
                        <a:cubicBezTo>
                          <a:pt x="41" y="36"/>
                          <a:pt x="41" y="39"/>
                          <a:pt x="42" y="42"/>
                        </a:cubicBezTo>
                        <a:cubicBezTo>
                          <a:pt x="42" y="44"/>
                          <a:pt x="43" y="43"/>
                          <a:pt x="44" y="42"/>
                        </a:cubicBezTo>
                        <a:cubicBezTo>
                          <a:pt x="48" y="33"/>
                          <a:pt x="43" y="19"/>
                          <a:pt x="35" y="13"/>
                        </a:cubicBezTo>
                        <a:cubicBezTo>
                          <a:pt x="34" y="13"/>
                          <a:pt x="33" y="13"/>
                          <a:pt x="33" y="14"/>
                        </a:cubicBezTo>
                        <a:cubicBezTo>
                          <a:pt x="33" y="17"/>
                          <a:pt x="34" y="19"/>
                          <a:pt x="35" y="21"/>
                        </a:cubicBezTo>
                        <a:cubicBezTo>
                          <a:pt x="39" y="28"/>
                          <a:pt x="40" y="34"/>
                          <a:pt x="42" y="41"/>
                        </a:cubicBezTo>
                        <a:cubicBezTo>
                          <a:pt x="42" y="42"/>
                          <a:pt x="44" y="42"/>
                          <a:pt x="44" y="41"/>
                        </a:cubicBezTo>
                        <a:cubicBezTo>
                          <a:pt x="46" y="31"/>
                          <a:pt x="42" y="24"/>
                          <a:pt x="36" y="16"/>
                        </a:cubicBezTo>
                        <a:cubicBezTo>
                          <a:pt x="34" y="12"/>
                          <a:pt x="34" y="12"/>
                          <a:pt x="36" y="16"/>
                        </a:cubicBezTo>
                        <a:cubicBezTo>
                          <a:pt x="37" y="18"/>
                          <a:pt x="38" y="21"/>
                          <a:pt x="38" y="23"/>
                        </a:cubicBezTo>
                        <a:cubicBezTo>
                          <a:pt x="39" y="27"/>
                          <a:pt x="39" y="31"/>
                          <a:pt x="41" y="34"/>
                        </a:cubicBezTo>
                        <a:cubicBezTo>
                          <a:pt x="41" y="35"/>
                          <a:pt x="43" y="35"/>
                          <a:pt x="43" y="34"/>
                        </a:cubicBezTo>
                        <a:cubicBezTo>
                          <a:pt x="45" y="24"/>
                          <a:pt x="39" y="18"/>
                          <a:pt x="31" y="11"/>
                        </a:cubicBezTo>
                        <a:cubicBezTo>
                          <a:pt x="31" y="12"/>
                          <a:pt x="30" y="12"/>
                          <a:pt x="30" y="13"/>
                        </a:cubicBezTo>
                        <a:cubicBezTo>
                          <a:pt x="38" y="18"/>
                          <a:pt x="36" y="30"/>
                          <a:pt x="37" y="38"/>
                        </a:cubicBezTo>
                        <a:cubicBezTo>
                          <a:pt x="37" y="39"/>
                          <a:pt x="39" y="39"/>
                          <a:pt x="39" y="38"/>
                        </a:cubicBezTo>
                        <a:cubicBezTo>
                          <a:pt x="42" y="31"/>
                          <a:pt x="41" y="17"/>
                          <a:pt x="32" y="14"/>
                        </a:cubicBezTo>
                        <a:cubicBezTo>
                          <a:pt x="31" y="14"/>
                          <a:pt x="30" y="16"/>
                          <a:pt x="31" y="16"/>
                        </a:cubicBezTo>
                        <a:cubicBezTo>
                          <a:pt x="38" y="23"/>
                          <a:pt x="39" y="30"/>
                          <a:pt x="40" y="40"/>
                        </a:cubicBezTo>
                        <a:cubicBezTo>
                          <a:pt x="40" y="41"/>
                          <a:pt x="42" y="41"/>
                          <a:pt x="42" y="40"/>
                        </a:cubicBezTo>
                        <a:cubicBezTo>
                          <a:pt x="42" y="36"/>
                          <a:pt x="42" y="34"/>
                          <a:pt x="40" y="30"/>
                        </a:cubicBezTo>
                        <a:cubicBezTo>
                          <a:pt x="40" y="30"/>
                          <a:pt x="39" y="30"/>
                          <a:pt x="38" y="30"/>
                        </a:cubicBezTo>
                        <a:cubicBezTo>
                          <a:pt x="37" y="33"/>
                          <a:pt x="37" y="35"/>
                          <a:pt x="37" y="38"/>
                        </a:cubicBezTo>
                        <a:cubicBezTo>
                          <a:pt x="38" y="39"/>
                          <a:pt x="40" y="39"/>
                          <a:pt x="40" y="38"/>
                        </a:cubicBezTo>
                        <a:cubicBezTo>
                          <a:pt x="40" y="33"/>
                          <a:pt x="40" y="28"/>
                          <a:pt x="38" y="24"/>
                        </a:cubicBezTo>
                        <a:cubicBezTo>
                          <a:pt x="38" y="22"/>
                          <a:pt x="36" y="23"/>
                          <a:pt x="36" y="24"/>
                        </a:cubicBezTo>
                        <a:cubicBezTo>
                          <a:pt x="36" y="30"/>
                          <a:pt x="35" y="36"/>
                          <a:pt x="34" y="42"/>
                        </a:cubicBezTo>
                        <a:cubicBezTo>
                          <a:pt x="35" y="42"/>
                          <a:pt x="36" y="42"/>
                          <a:pt x="36" y="42"/>
                        </a:cubicBezTo>
                        <a:cubicBezTo>
                          <a:pt x="36" y="36"/>
                          <a:pt x="35" y="31"/>
                          <a:pt x="33" y="26"/>
                        </a:cubicBezTo>
                        <a:cubicBezTo>
                          <a:pt x="33" y="24"/>
                          <a:pt x="31" y="15"/>
                          <a:pt x="34" y="24"/>
                        </a:cubicBezTo>
                        <a:cubicBezTo>
                          <a:pt x="35" y="26"/>
                          <a:pt x="36" y="28"/>
                          <a:pt x="36" y="29"/>
                        </a:cubicBezTo>
                        <a:cubicBezTo>
                          <a:pt x="37" y="29"/>
                          <a:pt x="38" y="29"/>
                          <a:pt x="38" y="29"/>
                        </a:cubicBezTo>
                        <a:cubicBezTo>
                          <a:pt x="37" y="26"/>
                          <a:pt x="36" y="24"/>
                          <a:pt x="35" y="21"/>
                        </a:cubicBezTo>
                        <a:cubicBezTo>
                          <a:pt x="34" y="20"/>
                          <a:pt x="32" y="21"/>
                          <a:pt x="33" y="22"/>
                        </a:cubicBezTo>
                        <a:cubicBezTo>
                          <a:pt x="38" y="33"/>
                          <a:pt x="46" y="41"/>
                          <a:pt x="36" y="53"/>
                        </a:cubicBezTo>
                        <a:cubicBezTo>
                          <a:pt x="37" y="53"/>
                          <a:pt x="37" y="53"/>
                          <a:pt x="38" y="54"/>
                        </a:cubicBezTo>
                        <a:cubicBezTo>
                          <a:pt x="39" y="52"/>
                          <a:pt x="40" y="51"/>
                          <a:pt x="41" y="49"/>
                        </a:cubicBezTo>
                        <a:cubicBezTo>
                          <a:pt x="41" y="49"/>
                          <a:pt x="40" y="48"/>
                          <a:pt x="40" y="48"/>
                        </a:cubicBezTo>
                        <a:cubicBezTo>
                          <a:pt x="39" y="51"/>
                          <a:pt x="37" y="53"/>
                          <a:pt x="33" y="54"/>
                        </a:cubicBezTo>
                        <a:cubicBezTo>
                          <a:pt x="34" y="55"/>
                          <a:pt x="34" y="55"/>
                          <a:pt x="35" y="56"/>
                        </a:cubicBezTo>
                        <a:cubicBezTo>
                          <a:pt x="36" y="54"/>
                          <a:pt x="38" y="52"/>
                          <a:pt x="39" y="51"/>
                        </a:cubicBezTo>
                        <a:cubicBezTo>
                          <a:pt x="40" y="50"/>
                          <a:pt x="39" y="48"/>
                          <a:pt x="38" y="49"/>
                        </a:cubicBezTo>
                        <a:cubicBezTo>
                          <a:pt x="35" y="52"/>
                          <a:pt x="32" y="53"/>
                          <a:pt x="30" y="56"/>
                        </a:cubicBezTo>
                        <a:cubicBezTo>
                          <a:pt x="30" y="57"/>
                          <a:pt x="31" y="58"/>
                          <a:pt x="31" y="58"/>
                        </a:cubicBezTo>
                        <a:cubicBezTo>
                          <a:pt x="38" y="57"/>
                          <a:pt x="42" y="46"/>
                          <a:pt x="41" y="41"/>
                        </a:cubicBezTo>
                        <a:cubicBezTo>
                          <a:pt x="41" y="40"/>
                          <a:pt x="39" y="39"/>
                          <a:pt x="39" y="41"/>
                        </a:cubicBezTo>
                        <a:cubicBezTo>
                          <a:pt x="37" y="45"/>
                          <a:pt x="36" y="52"/>
                          <a:pt x="31" y="53"/>
                        </a:cubicBezTo>
                        <a:cubicBezTo>
                          <a:pt x="31" y="53"/>
                          <a:pt x="31" y="54"/>
                          <a:pt x="32" y="54"/>
                        </a:cubicBezTo>
                        <a:cubicBezTo>
                          <a:pt x="36" y="51"/>
                          <a:pt x="43" y="46"/>
                          <a:pt x="40" y="40"/>
                        </a:cubicBezTo>
                        <a:cubicBezTo>
                          <a:pt x="39" y="39"/>
                          <a:pt x="38" y="39"/>
                          <a:pt x="38" y="39"/>
                        </a:cubicBezTo>
                        <a:cubicBezTo>
                          <a:pt x="35" y="42"/>
                          <a:pt x="34" y="44"/>
                          <a:pt x="33" y="47"/>
                        </a:cubicBezTo>
                        <a:cubicBezTo>
                          <a:pt x="32" y="48"/>
                          <a:pt x="34" y="49"/>
                          <a:pt x="35" y="48"/>
                        </a:cubicBezTo>
                        <a:cubicBezTo>
                          <a:pt x="38" y="43"/>
                          <a:pt x="41" y="38"/>
                          <a:pt x="39" y="33"/>
                        </a:cubicBezTo>
                        <a:cubicBezTo>
                          <a:pt x="39" y="32"/>
                          <a:pt x="38" y="32"/>
                          <a:pt x="38" y="32"/>
                        </a:cubicBezTo>
                        <a:cubicBezTo>
                          <a:pt x="33" y="35"/>
                          <a:pt x="32" y="41"/>
                          <a:pt x="32" y="46"/>
                        </a:cubicBezTo>
                        <a:cubicBezTo>
                          <a:pt x="32" y="48"/>
                          <a:pt x="34" y="48"/>
                          <a:pt x="35" y="47"/>
                        </a:cubicBezTo>
                        <a:cubicBezTo>
                          <a:pt x="36" y="42"/>
                          <a:pt x="41" y="30"/>
                          <a:pt x="36" y="26"/>
                        </a:cubicBezTo>
                        <a:cubicBezTo>
                          <a:pt x="35" y="25"/>
                          <a:pt x="34" y="25"/>
                          <a:pt x="34" y="26"/>
                        </a:cubicBezTo>
                        <a:cubicBezTo>
                          <a:pt x="32" y="32"/>
                          <a:pt x="31" y="37"/>
                          <a:pt x="32" y="43"/>
                        </a:cubicBezTo>
                        <a:cubicBezTo>
                          <a:pt x="32" y="44"/>
                          <a:pt x="34" y="44"/>
                          <a:pt x="34" y="43"/>
                        </a:cubicBezTo>
                        <a:cubicBezTo>
                          <a:pt x="36" y="37"/>
                          <a:pt x="38" y="30"/>
                          <a:pt x="36" y="24"/>
                        </a:cubicBezTo>
                        <a:cubicBezTo>
                          <a:pt x="36" y="23"/>
                          <a:pt x="34" y="23"/>
                          <a:pt x="34" y="24"/>
                        </a:cubicBezTo>
                        <a:cubicBezTo>
                          <a:pt x="32" y="29"/>
                          <a:pt x="31" y="35"/>
                          <a:pt x="32" y="40"/>
                        </a:cubicBezTo>
                        <a:cubicBezTo>
                          <a:pt x="32" y="42"/>
                          <a:pt x="34" y="42"/>
                          <a:pt x="34" y="41"/>
                        </a:cubicBezTo>
                        <a:cubicBezTo>
                          <a:pt x="36" y="34"/>
                          <a:pt x="38" y="26"/>
                          <a:pt x="35" y="19"/>
                        </a:cubicBezTo>
                        <a:cubicBezTo>
                          <a:pt x="34" y="18"/>
                          <a:pt x="33" y="18"/>
                          <a:pt x="33" y="19"/>
                        </a:cubicBezTo>
                        <a:cubicBezTo>
                          <a:pt x="29" y="24"/>
                          <a:pt x="30" y="31"/>
                          <a:pt x="32" y="37"/>
                        </a:cubicBezTo>
                        <a:cubicBezTo>
                          <a:pt x="32" y="38"/>
                          <a:pt x="34" y="38"/>
                          <a:pt x="34" y="37"/>
                        </a:cubicBezTo>
                        <a:cubicBezTo>
                          <a:pt x="34" y="32"/>
                          <a:pt x="38" y="19"/>
                          <a:pt x="31" y="17"/>
                        </a:cubicBezTo>
                        <a:cubicBezTo>
                          <a:pt x="31" y="17"/>
                          <a:pt x="30" y="17"/>
                          <a:pt x="30" y="18"/>
                        </a:cubicBezTo>
                        <a:cubicBezTo>
                          <a:pt x="28" y="22"/>
                          <a:pt x="28" y="26"/>
                          <a:pt x="28" y="30"/>
                        </a:cubicBezTo>
                        <a:cubicBezTo>
                          <a:pt x="29" y="31"/>
                          <a:pt x="30" y="31"/>
                          <a:pt x="31" y="30"/>
                        </a:cubicBezTo>
                        <a:cubicBezTo>
                          <a:pt x="34" y="25"/>
                          <a:pt x="35" y="16"/>
                          <a:pt x="30" y="11"/>
                        </a:cubicBezTo>
                        <a:cubicBezTo>
                          <a:pt x="30" y="10"/>
                          <a:pt x="29" y="10"/>
                          <a:pt x="28" y="11"/>
                        </a:cubicBezTo>
                        <a:cubicBezTo>
                          <a:pt x="25" y="14"/>
                          <a:pt x="25" y="20"/>
                          <a:pt x="26" y="25"/>
                        </a:cubicBezTo>
                        <a:cubicBezTo>
                          <a:pt x="27" y="26"/>
                          <a:pt x="28" y="26"/>
                          <a:pt x="29" y="25"/>
                        </a:cubicBezTo>
                        <a:cubicBezTo>
                          <a:pt x="31" y="20"/>
                          <a:pt x="33" y="9"/>
                          <a:pt x="28" y="6"/>
                        </a:cubicBezTo>
                        <a:cubicBezTo>
                          <a:pt x="23" y="2"/>
                          <a:pt x="22" y="16"/>
                          <a:pt x="23" y="19"/>
                        </a:cubicBezTo>
                        <a:cubicBezTo>
                          <a:pt x="24" y="19"/>
                          <a:pt x="25" y="19"/>
                          <a:pt x="26" y="18"/>
                        </a:cubicBezTo>
                        <a:cubicBezTo>
                          <a:pt x="28" y="13"/>
                          <a:pt x="28" y="10"/>
                          <a:pt x="27" y="5"/>
                        </a:cubicBezTo>
                        <a:cubicBezTo>
                          <a:pt x="27" y="4"/>
                          <a:pt x="26" y="4"/>
                          <a:pt x="25" y="5"/>
                        </a:cubicBezTo>
                        <a:cubicBezTo>
                          <a:pt x="22" y="9"/>
                          <a:pt x="22" y="13"/>
                          <a:pt x="22" y="18"/>
                        </a:cubicBezTo>
                        <a:cubicBezTo>
                          <a:pt x="22" y="19"/>
                          <a:pt x="24" y="19"/>
                          <a:pt x="24" y="18"/>
                        </a:cubicBezTo>
                        <a:cubicBezTo>
                          <a:pt x="25" y="14"/>
                          <a:pt x="27" y="7"/>
                          <a:pt x="24" y="4"/>
                        </a:cubicBezTo>
                        <a:cubicBezTo>
                          <a:pt x="22" y="2"/>
                          <a:pt x="18" y="3"/>
                          <a:pt x="17" y="5"/>
                        </a:cubicBezTo>
                        <a:cubicBezTo>
                          <a:pt x="15" y="13"/>
                          <a:pt x="28" y="18"/>
                          <a:pt x="27" y="8"/>
                        </a:cubicBezTo>
                        <a:cubicBezTo>
                          <a:pt x="26" y="7"/>
                          <a:pt x="26" y="7"/>
                          <a:pt x="25" y="7"/>
                        </a:cubicBezTo>
                        <a:cubicBezTo>
                          <a:pt x="19" y="8"/>
                          <a:pt x="19" y="16"/>
                          <a:pt x="23" y="19"/>
                        </a:cubicBezTo>
                        <a:cubicBezTo>
                          <a:pt x="23" y="20"/>
                          <a:pt x="24" y="20"/>
                          <a:pt x="24" y="19"/>
                        </a:cubicBezTo>
                        <a:cubicBezTo>
                          <a:pt x="27" y="16"/>
                          <a:pt x="32" y="6"/>
                          <a:pt x="26" y="4"/>
                        </a:cubicBezTo>
                        <a:cubicBezTo>
                          <a:pt x="18" y="2"/>
                          <a:pt x="18" y="16"/>
                          <a:pt x="20" y="20"/>
                        </a:cubicBezTo>
                        <a:cubicBezTo>
                          <a:pt x="20" y="20"/>
                          <a:pt x="21" y="21"/>
                          <a:pt x="22" y="20"/>
                        </a:cubicBezTo>
                        <a:cubicBezTo>
                          <a:pt x="25" y="17"/>
                          <a:pt x="27" y="9"/>
                          <a:pt x="24" y="5"/>
                        </a:cubicBezTo>
                        <a:cubicBezTo>
                          <a:pt x="20" y="0"/>
                          <a:pt x="18" y="13"/>
                          <a:pt x="18" y="15"/>
                        </a:cubicBezTo>
                        <a:cubicBezTo>
                          <a:pt x="19" y="16"/>
                          <a:pt x="20" y="16"/>
                          <a:pt x="21" y="15"/>
                        </a:cubicBezTo>
                        <a:cubicBezTo>
                          <a:pt x="23" y="12"/>
                          <a:pt x="24" y="10"/>
                          <a:pt x="22" y="6"/>
                        </a:cubicBezTo>
                        <a:cubicBezTo>
                          <a:pt x="22" y="5"/>
                          <a:pt x="21" y="5"/>
                          <a:pt x="20" y="5"/>
                        </a:cubicBezTo>
                        <a:cubicBezTo>
                          <a:pt x="18" y="8"/>
                          <a:pt x="17" y="11"/>
                          <a:pt x="16" y="14"/>
                        </a:cubicBezTo>
                        <a:cubicBezTo>
                          <a:pt x="16" y="15"/>
                          <a:pt x="17" y="16"/>
                          <a:pt x="18" y="15"/>
                        </a:cubicBezTo>
                        <a:cubicBezTo>
                          <a:pt x="20" y="12"/>
                          <a:pt x="21" y="10"/>
                          <a:pt x="22" y="7"/>
                        </a:cubicBezTo>
                        <a:cubicBezTo>
                          <a:pt x="22" y="6"/>
                          <a:pt x="21" y="6"/>
                          <a:pt x="20" y="6"/>
                        </a:cubicBezTo>
                        <a:cubicBezTo>
                          <a:pt x="16" y="10"/>
                          <a:pt x="14" y="15"/>
                          <a:pt x="12" y="20"/>
                        </a:cubicBezTo>
                        <a:cubicBezTo>
                          <a:pt x="12" y="22"/>
                          <a:pt x="14" y="22"/>
                          <a:pt x="15" y="21"/>
                        </a:cubicBezTo>
                        <a:cubicBezTo>
                          <a:pt x="17" y="17"/>
                          <a:pt x="19" y="12"/>
                          <a:pt x="21" y="7"/>
                        </a:cubicBezTo>
                        <a:cubicBezTo>
                          <a:pt x="21" y="6"/>
                          <a:pt x="19" y="5"/>
                          <a:pt x="19" y="7"/>
                        </a:cubicBezTo>
                        <a:cubicBezTo>
                          <a:pt x="16" y="10"/>
                          <a:pt x="15" y="15"/>
                          <a:pt x="13" y="18"/>
                        </a:cubicBezTo>
                        <a:cubicBezTo>
                          <a:pt x="14" y="19"/>
                          <a:pt x="14" y="19"/>
                          <a:pt x="15" y="19"/>
                        </a:cubicBezTo>
                        <a:cubicBezTo>
                          <a:pt x="16" y="15"/>
                          <a:pt x="16" y="12"/>
                          <a:pt x="15" y="8"/>
                        </a:cubicBezTo>
                        <a:cubicBezTo>
                          <a:pt x="15" y="7"/>
                          <a:pt x="14" y="7"/>
                          <a:pt x="13" y="8"/>
                        </a:cubicBezTo>
                        <a:cubicBezTo>
                          <a:pt x="10" y="11"/>
                          <a:pt x="9" y="14"/>
                          <a:pt x="9" y="18"/>
                        </a:cubicBezTo>
                        <a:cubicBezTo>
                          <a:pt x="9" y="19"/>
                          <a:pt x="10" y="19"/>
                          <a:pt x="11" y="19"/>
                        </a:cubicBezTo>
                        <a:cubicBezTo>
                          <a:pt x="13" y="15"/>
                          <a:pt x="15" y="12"/>
                          <a:pt x="17" y="8"/>
                        </a:cubicBezTo>
                        <a:cubicBezTo>
                          <a:pt x="18" y="7"/>
                          <a:pt x="16" y="5"/>
                          <a:pt x="15" y="7"/>
                        </a:cubicBezTo>
                        <a:cubicBezTo>
                          <a:pt x="14" y="9"/>
                          <a:pt x="13" y="11"/>
                          <a:pt x="11" y="13"/>
                        </a:cubicBezTo>
                        <a:cubicBezTo>
                          <a:pt x="10" y="14"/>
                          <a:pt x="11" y="16"/>
                          <a:pt x="12" y="15"/>
                        </a:cubicBezTo>
                        <a:cubicBezTo>
                          <a:pt x="15" y="11"/>
                          <a:pt x="16" y="12"/>
                          <a:pt x="16" y="17"/>
                        </a:cubicBezTo>
                        <a:cubicBezTo>
                          <a:pt x="16" y="17"/>
                          <a:pt x="17" y="18"/>
                          <a:pt x="18" y="18"/>
                        </a:cubicBezTo>
                        <a:cubicBezTo>
                          <a:pt x="19" y="14"/>
                          <a:pt x="22" y="7"/>
                          <a:pt x="27" y="5"/>
                        </a:cubicBezTo>
                        <a:cubicBezTo>
                          <a:pt x="28" y="5"/>
                          <a:pt x="28" y="3"/>
                          <a:pt x="27" y="3"/>
                        </a:cubicBezTo>
                        <a:cubicBezTo>
                          <a:pt x="19" y="1"/>
                          <a:pt x="13" y="2"/>
                          <a:pt x="7" y="6"/>
                        </a:cubicBezTo>
                        <a:cubicBezTo>
                          <a:pt x="6" y="7"/>
                          <a:pt x="6" y="8"/>
                          <a:pt x="8" y="8"/>
                        </a:cubicBezTo>
                        <a:cubicBezTo>
                          <a:pt x="10" y="8"/>
                          <a:pt x="13" y="7"/>
                          <a:pt x="15" y="7"/>
                        </a:cubicBezTo>
                        <a:cubicBezTo>
                          <a:pt x="15" y="6"/>
                          <a:pt x="15" y="5"/>
                          <a:pt x="15" y="4"/>
                        </a:cubicBezTo>
                        <a:cubicBezTo>
                          <a:pt x="13" y="5"/>
                          <a:pt x="11" y="6"/>
                          <a:pt x="8" y="6"/>
                        </a:cubicBezTo>
                        <a:cubicBezTo>
                          <a:pt x="7" y="7"/>
                          <a:pt x="7" y="9"/>
                          <a:pt x="9" y="9"/>
                        </a:cubicBezTo>
                        <a:cubicBezTo>
                          <a:pt x="13" y="9"/>
                          <a:pt x="16" y="8"/>
                          <a:pt x="19" y="6"/>
                        </a:cubicBezTo>
                        <a:cubicBezTo>
                          <a:pt x="20" y="6"/>
                          <a:pt x="20" y="4"/>
                          <a:pt x="19" y="4"/>
                        </a:cubicBezTo>
                        <a:cubicBezTo>
                          <a:pt x="15" y="4"/>
                          <a:pt x="11" y="5"/>
                          <a:pt x="8" y="8"/>
                        </a:cubicBezTo>
                        <a:cubicBezTo>
                          <a:pt x="7" y="9"/>
                          <a:pt x="8" y="10"/>
                          <a:pt x="9" y="10"/>
                        </a:cubicBezTo>
                        <a:cubicBezTo>
                          <a:pt x="12" y="10"/>
                          <a:pt x="15" y="10"/>
                          <a:pt x="19" y="10"/>
                        </a:cubicBezTo>
                        <a:cubicBezTo>
                          <a:pt x="20" y="10"/>
                          <a:pt x="20" y="8"/>
                          <a:pt x="19" y="8"/>
                        </a:cubicBezTo>
                        <a:cubicBezTo>
                          <a:pt x="15" y="8"/>
                          <a:pt x="12" y="8"/>
                          <a:pt x="8" y="8"/>
                        </a:cubicBezTo>
                        <a:cubicBezTo>
                          <a:pt x="8" y="9"/>
                          <a:pt x="8" y="9"/>
                          <a:pt x="8" y="10"/>
                        </a:cubicBezTo>
                        <a:cubicBezTo>
                          <a:pt x="12" y="10"/>
                          <a:pt x="16" y="10"/>
                          <a:pt x="20" y="9"/>
                        </a:cubicBezTo>
                        <a:cubicBezTo>
                          <a:pt x="20" y="8"/>
                          <a:pt x="19" y="8"/>
                          <a:pt x="19" y="7"/>
                        </a:cubicBezTo>
                        <a:cubicBezTo>
                          <a:pt x="14" y="8"/>
                          <a:pt x="9" y="9"/>
                          <a:pt x="3" y="9"/>
                        </a:cubicBezTo>
                        <a:cubicBezTo>
                          <a:pt x="3" y="9"/>
                          <a:pt x="3" y="10"/>
                          <a:pt x="3" y="11"/>
                        </a:cubicBezTo>
                        <a:cubicBezTo>
                          <a:pt x="7" y="10"/>
                          <a:pt x="10" y="9"/>
                          <a:pt x="14" y="8"/>
                        </a:cubicBezTo>
                        <a:cubicBezTo>
                          <a:pt x="14" y="7"/>
                          <a:pt x="13" y="7"/>
                          <a:pt x="13" y="6"/>
                        </a:cubicBezTo>
                        <a:cubicBezTo>
                          <a:pt x="8" y="8"/>
                          <a:pt x="4" y="10"/>
                          <a:pt x="0" y="13"/>
                        </a:cubicBezTo>
                        <a:cubicBezTo>
                          <a:pt x="0" y="14"/>
                          <a:pt x="1" y="16"/>
                          <a:pt x="2" y="15"/>
                        </a:cubicBezTo>
                        <a:cubicBezTo>
                          <a:pt x="5" y="13"/>
                          <a:pt x="8" y="11"/>
                          <a:pt x="11" y="9"/>
                        </a:cubicBezTo>
                        <a:cubicBezTo>
                          <a:pt x="11" y="8"/>
                          <a:pt x="10" y="7"/>
                          <a:pt x="10" y="7"/>
                        </a:cubicBezTo>
                        <a:cubicBezTo>
                          <a:pt x="7" y="10"/>
                          <a:pt x="4" y="12"/>
                          <a:pt x="1" y="15"/>
                        </a:cubicBezTo>
                        <a:cubicBezTo>
                          <a:pt x="1" y="16"/>
                          <a:pt x="2" y="16"/>
                          <a:pt x="2" y="17"/>
                        </a:cubicBezTo>
                        <a:cubicBezTo>
                          <a:pt x="5" y="14"/>
                          <a:pt x="8" y="12"/>
                          <a:pt x="11" y="10"/>
                        </a:cubicBezTo>
                        <a:cubicBezTo>
                          <a:pt x="10" y="9"/>
                          <a:pt x="10" y="9"/>
                          <a:pt x="9" y="8"/>
                        </a:cubicBezTo>
                        <a:cubicBezTo>
                          <a:pt x="7" y="10"/>
                          <a:pt x="4" y="13"/>
                          <a:pt x="2" y="15"/>
                        </a:cubicBezTo>
                        <a:cubicBezTo>
                          <a:pt x="0" y="16"/>
                          <a:pt x="2" y="17"/>
                          <a:pt x="3" y="17"/>
                        </a:cubicBezTo>
                        <a:cubicBezTo>
                          <a:pt x="7" y="15"/>
                          <a:pt x="11" y="14"/>
                          <a:pt x="16" y="13"/>
                        </a:cubicBezTo>
                        <a:cubicBezTo>
                          <a:pt x="15" y="12"/>
                          <a:pt x="15" y="11"/>
                          <a:pt x="15" y="11"/>
                        </a:cubicBezTo>
                        <a:cubicBezTo>
                          <a:pt x="11" y="12"/>
                          <a:pt x="7" y="13"/>
                          <a:pt x="3" y="15"/>
                        </a:cubicBezTo>
                        <a:cubicBezTo>
                          <a:pt x="1" y="16"/>
                          <a:pt x="3" y="18"/>
                          <a:pt x="4" y="1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84" name="Freeform 298"/>
                  <p:cNvSpPr/>
                  <p:nvPr/>
                </p:nvSpPr>
                <p:spPr bwMode="auto">
                  <a:xfrm>
                    <a:off x="927" y="1615"/>
                    <a:ext cx="18" cy="36"/>
                  </a:xfrm>
                  <a:custGeom>
                    <a:avLst/>
                    <a:gdLst>
                      <a:gd name="T0" fmla="*/ 12 w 26"/>
                      <a:gd name="T1" fmla="*/ 48 h 53"/>
                      <a:gd name="T2" fmla="*/ 22 w 26"/>
                      <a:gd name="T3" fmla="*/ 42 h 53"/>
                      <a:gd name="T4" fmla="*/ 10 w 26"/>
                      <a:gd name="T5" fmla="*/ 50 h 53"/>
                      <a:gd name="T6" fmla="*/ 23 w 26"/>
                      <a:gd name="T7" fmla="*/ 40 h 53"/>
                      <a:gd name="T8" fmla="*/ 20 w 26"/>
                      <a:gd name="T9" fmla="*/ 41 h 53"/>
                      <a:gd name="T10" fmla="*/ 23 w 26"/>
                      <a:gd name="T11" fmla="*/ 23 h 53"/>
                      <a:gd name="T12" fmla="*/ 13 w 26"/>
                      <a:gd name="T13" fmla="*/ 10 h 53"/>
                      <a:gd name="T14" fmla="*/ 19 w 26"/>
                      <a:gd name="T15" fmla="*/ 10 h 53"/>
                      <a:gd name="T16" fmla="*/ 6 w 26"/>
                      <a:gd name="T17" fmla="*/ 7 h 53"/>
                      <a:gd name="T18" fmla="*/ 14 w 26"/>
                      <a:gd name="T19" fmla="*/ 9 h 53"/>
                      <a:gd name="T20" fmla="*/ 5 w 26"/>
                      <a:gd name="T21" fmla="*/ 4 h 53"/>
                      <a:gd name="T22" fmla="*/ 11 w 26"/>
                      <a:gd name="T23" fmla="*/ 5 h 53"/>
                      <a:gd name="T24" fmla="*/ 5 w 26"/>
                      <a:gd name="T25" fmla="*/ 2 h 53"/>
                      <a:gd name="T26" fmla="*/ 11 w 26"/>
                      <a:gd name="T27" fmla="*/ 2 h 53"/>
                      <a:gd name="T28" fmla="*/ 2 w 26"/>
                      <a:gd name="T29" fmla="*/ 3 h 53"/>
                      <a:gd name="T30" fmla="*/ 16 w 26"/>
                      <a:gd name="T31" fmla="*/ 9 h 53"/>
                      <a:gd name="T32" fmla="*/ 16 w 26"/>
                      <a:gd name="T33" fmla="*/ 9 h 53"/>
                      <a:gd name="T34" fmla="*/ 10 w 26"/>
                      <a:gd name="T35" fmla="*/ 7 h 53"/>
                      <a:gd name="T36" fmla="*/ 20 w 26"/>
                      <a:gd name="T37" fmla="*/ 13 h 53"/>
                      <a:gd name="T38" fmla="*/ 18 w 26"/>
                      <a:gd name="T39" fmla="*/ 15 h 53"/>
                      <a:gd name="T40" fmla="*/ 25 w 26"/>
                      <a:gd name="T41" fmla="*/ 21 h 53"/>
                      <a:gd name="T42" fmla="*/ 18 w 26"/>
                      <a:gd name="T43" fmla="*/ 15 h 53"/>
                      <a:gd name="T44" fmla="*/ 20 w 26"/>
                      <a:gd name="T45" fmla="*/ 14 h 53"/>
                      <a:gd name="T46" fmla="*/ 10 w 26"/>
                      <a:gd name="T47" fmla="*/ 6 h 53"/>
                      <a:gd name="T48" fmla="*/ 17 w 26"/>
                      <a:gd name="T49" fmla="*/ 9 h 53"/>
                      <a:gd name="T50" fmla="*/ 9 w 26"/>
                      <a:gd name="T51" fmla="*/ 5 h 53"/>
                      <a:gd name="T52" fmla="*/ 16 w 26"/>
                      <a:gd name="T53" fmla="*/ 9 h 53"/>
                      <a:gd name="T54" fmla="*/ 2 w 26"/>
                      <a:gd name="T55" fmla="*/ 3 h 53"/>
                      <a:gd name="T56" fmla="*/ 11 w 26"/>
                      <a:gd name="T57" fmla="*/ 2 h 53"/>
                      <a:gd name="T58" fmla="*/ 4 w 26"/>
                      <a:gd name="T59" fmla="*/ 2 h 53"/>
                      <a:gd name="T60" fmla="*/ 11 w 26"/>
                      <a:gd name="T61" fmla="*/ 5 h 53"/>
                      <a:gd name="T62" fmla="*/ 4 w 26"/>
                      <a:gd name="T63" fmla="*/ 4 h 53"/>
                      <a:gd name="T64" fmla="*/ 14 w 26"/>
                      <a:gd name="T65" fmla="*/ 9 h 53"/>
                      <a:gd name="T66" fmla="*/ 7 w 26"/>
                      <a:gd name="T67" fmla="*/ 7 h 53"/>
                      <a:gd name="T68" fmla="*/ 19 w 26"/>
                      <a:gd name="T69" fmla="*/ 10 h 53"/>
                      <a:gd name="T70" fmla="*/ 13 w 26"/>
                      <a:gd name="T71" fmla="*/ 10 h 53"/>
                      <a:gd name="T72" fmla="*/ 20 w 26"/>
                      <a:gd name="T73" fmla="*/ 41 h 53"/>
                      <a:gd name="T74" fmla="*/ 23 w 26"/>
                      <a:gd name="T75" fmla="*/ 40 h 53"/>
                      <a:gd name="T76" fmla="*/ 10 w 26"/>
                      <a:gd name="T77" fmla="*/ 50 h 53"/>
                      <a:gd name="T78" fmla="*/ 22 w 26"/>
                      <a:gd name="T79" fmla="*/ 41 h 53"/>
                      <a:gd name="T80" fmla="*/ 12 w 26"/>
                      <a:gd name="T81" fmla="*/ 48 h 53"/>
                      <a:gd name="T82" fmla="*/ 23 w 26"/>
                      <a:gd name="T83" fmla="*/ 38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26" h="53">
                        <a:moveTo>
                          <a:pt x="20" y="37"/>
                        </a:moveTo>
                        <a:cubicBezTo>
                          <a:pt x="19" y="42"/>
                          <a:pt x="16" y="45"/>
                          <a:pt x="12" y="48"/>
                        </a:cubicBezTo>
                        <a:cubicBezTo>
                          <a:pt x="11" y="49"/>
                          <a:pt x="13" y="50"/>
                          <a:pt x="14" y="50"/>
                        </a:cubicBezTo>
                        <a:cubicBezTo>
                          <a:pt x="17" y="47"/>
                          <a:pt x="19" y="44"/>
                          <a:pt x="22" y="42"/>
                        </a:cubicBezTo>
                        <a:cubicBezTo>
                          <a:pt x="21" y="41"/>
                          <a:pt x="20" y="41"/>
                          <a:pt x="20" y="41"/>
                        </a:cubicBezTo>
                        <a:cubicBezTo>
                          <a:pt x="18" y="46"/>
                          <a:pt x="15" y="48"/>
                          <a:pt x="10" y="50"/>
                        </a:cubicBezTo>
                        <a:cubicBezTo>
                          <a:pt x="11" y="51"/>
                          <a:pt x="11" y="52"/>
                          <a:pt x="11" y="52"/>
                        </a:cubicBezTo>
                        <a:cubicBezTo>
                          <a:pt x="16" y="49"/>
                          <a:pt x="20" y="45"/>
                          <a:pt x="23" y="40"/>
                        </a:cubicBezTo>
                        <a:cubicBezTo>
                          <a:pt x="24" y="39"/>
                          <a:pt x="22" y="38"/>
                          <a:pt x="21" y="39"/>
                        </a:cubicBezTo>
                        <a:cubicBezTo>
                          <a:pt x="21" y="40"/>
                          <a:pt x="20" y="40"/>
                          <a:pt x="20" y="41"/>
                        </a:cubicBezTo>
                        <a:cubicBezTo>
                          <a:pt x="21" y="41"/>
                          <a:pt x="22" y="41"/>
                          <a:pt x="22" y="41"/>
                        </a:cubicBezTo>
                        <a:cubicBezTo>
                          <a:pt x="23" y="34"/>
                          <a:pt x="26" y="30"/>
                          <a:pt x="23" y="23"/>
                        </a:cubicBezTo>
                        <a:cubicBezTo>
                          <a:pt x="21" y="18"/>
                          <a:pt x="19" y="13"/>
                          <a:pt x="15" y="9"/>
                        </a:cubicBezTo>
                        <a:cubicBezTo>
                          <a:pt x="14" y="9"/>
                          <a:pt x="14" y="10"/>
                          <a:pt x="13" y="10"/>
                        </a:cubicBezTo>
                        <a:cubicBezTo>
                          <a:pt x="16" y="12"/>
                          <a:pt x="15" y="12"/>
                          <a:pt x="18" y="13"/>
                        </a:cubicBezTo>
                        <a:cubicBezTo>
                          <a:pt x="20" y="13"/>
                          <a:pt x="20" y="11"/>
                          <a:pt x="19" y="10"/>
                        </a:cubicBezTo>
                        <a:cubicBezTo>
                          <a:pt x="15" y="8"/>
                          <a:pt x="12" y="6"/>
                          <a:pt x="7" y="5"/>
                        </a:cubicBezTo>
                        <a:cubicBezTo>
                          <a:pt x="6" y="4"/>
                          <a:pt x="5" y="6"/>
                          <a:pt x="6" y="7"/>
                        </a:cubicBezTo>
                        <a:cubicBezTo>
                          <a:pt x="8" y="8"/>
                          <a:pt x="10" y="9"/>
                          <a:pt x="13" y="11"/>
                        </a:cubicBezTo>
                        <a:cubicBezTo>
                          <a:pt x="14" y="11"/>
                          <a:pt x="15" y="10"/>
                          <a:pt x="14" y="9"/>
                        </a:cubicBezTo>
                        <a:cubicBezTo>
                          <a:pt x="11" y="7"/>
                          <a:pt x="8" y="5"/>
                          <a:pt x="6" y="2"/>
                        </a:cubicBezTo>
                        <a:cubicBezTo>
                          <a:pt x="6" y="3"/>
                          <a:pt x="5" y="3"/>
                          <a:pt x="5" y="4"/>
                        </a:cubicBezTo>
                        <a:cubicBezTo>
                          <a:pt x="6" y="5"/>
                          <a:pt x="8" y="6"/>
                          <a:pt x="10" y="7"/>
                        </a:cubicBezTo>
                        <a:cubicBezTo>
                          <a:pt x="11" y="8"/>
                          <a:pt x="12" y="6"/>
                          <a:pt x="11" y="5"/>
                        </a:cubicBezTo>
                        <a:cubicBezTo>
                          <a:pt x="9" y="4"/>
                          <a:pt x="7" y="2"/>
                          <a:pt x="6" y="1"/>
                        </a:cubicBezTo>
                        <a:cubicBezTo>
                          <a:pt x="5" y="1"/>
                          <a:pt x="5" y="2"/>
                          <a:pt x="5" y="2"/>
                        </a:cubicBezTo>
                        <a:cubicBezTo>
                          <a:pt x="6" y="3"/>
                          <a:pt x="8" y="3"/>
                          <a:pt x="10" y="4"/>
                        </a:cubicBezTo>
                        <a:cubicBezTo>
                          <a:pt x="10" y="3"/>
                          <a:pt x="10" y="2"/>
                          <a:pt x="11" y="2"/>
                        </a:cubicBezTo>
                        <a:cubicBezTo>
                          <a:pt x="7" y="1"/>
                          <a:pt x="5" y="1"/>
                          <a:pt x="2" y="1"/>
                        </a:cubicBezTo>
                        <a:cubicBezTo>
                          <a:pt x="2" y="1"/>
                          <a:pt x="2" y="2"/>
                          <a:pt x="2" y="3"/>
                        </a:cubicBezTo>
                        <a:cubicBezTo>
                          <a:pt x="9" y="3"/>
                          <a:pt x="11" y="7"/>
                          <a:pt x="14" y="11"/>
                        </a:cubicBezTo>
                        <a:cubicBezTo>
                          <a:pt x="15" y="10"/>
                          <a:pt x="15" y="10"/>
                          <a:pt x="16" y="9"/>
                        </a:cubicBezTo>
                        <a:cubicBezTo>
                          <a:pt x="13" y="7"/>
                          <a:pt x="13" y="7"/>
                          <a:pt x="15" y="10"/>
                        </a:cubicBezTo>
                        <a:cubicBezTo>
                          <a:pt x="15" y="10"/>
                          <a:pt x="16" y="9"/>
                          <a:pt x="16" y="9"/>
                        </a:cubicBezTo>
                        <a:cubicBezTo>
                          <a:pt x="15" y="7"/>
                          <a:pt x="13" y="6"/>
                          <a:pt x="12" y="5"/>
                        </a:cubicBezTo>
                        <a:cubicBezTo>
                          <a:pt x="11" y="5"/>
                          <a:pt x="11" y="6"/>
                          <a:pt x="10" y="7"/>
                        </a:cubicBezTo>
                        <a:cubicBezTo>
                          <a:pt x="14" y="9"/>
                          <a:pt x="16" y="11"/>
                          <a:pt x="18" y="15"/>
                        </a:cubicBezTo>
                        <a:cubicBezTo>
                          <a:pt x="19" y="14"/>
                          <a:pt x="19" y="14"/>
                          <a:pt x="20" y="13"/>
                        </a:cubicBezTo>
                        <a:cubicBezTo>
                          <a:pt x="20" y="13"/>
                          <a:pt x="19" y="13"/>
                          <a:pt x="19" y="13"/>
                        </a:cubicBezTo>
                        <a:cubicBezTo>
                          <a:pt x="18" y="12"/>
                          <a:pt x="16" y="14"/>
                          <a:pt x="18" y="15"/>
                        </a:cubicBezTo>
                        <a:cubicBezTo>
                          <a:pt x="19" y="17"/>
                          <a:pt x="21" y="19"/>
                          <a:pt x="22" y="21"/>
                        </a:cubicBezTo>
                        <a:cubicBezTo>
                          <a:pt x="22" y="22"/>
                          <a:pt x="25" y="22"/>
                          <a:pt x="25" y="21"/>
                        </a:cubicBezTo>
                        <a:cubicBezTo>
                          <a:pt x="25" y="17"/>
                          <a:pt x="23" y="15"/>
                          <a:pt x="19" y="13"/>
                        </a:cubicBezTo>
                        <a:cubicBezTo>
                          <a:pt x="19" y="14"/>
                          <a:pt x="18" y="14"/>
                          <a:pt x="18" y="15"/>
                        </a:cubicBezTo>
                        <a:cubicBezTo>
                          <a:pt x="18" y="15"/>
                          <a:pt x="18" y="15"/>
                          <a:pt x="19" y="15"/>
                        </a:cubicBezTo>
                        <a:cubicBezTo>
                          <a:pt x="20" y="16"/>
                          <a:pt x="21" y="15"/>
                          <a:pt x="20" y="14"/>
                        </a:cubicBezTo>
                        <a:cubicBezTo>
                          <a:pt x="18" y="10"/>
                          <a:pt x="15" y="7"/>
                          <a:pt x="11" y="5"/>
                        </a:cubicBezTo>
                        <a:cubicBezTo>
                          <a:pt x="10" y="4"/>
                          <a:pt x="9" y="5"/>
                          <a:pt x="10" y="6"/>
                        </a:cubicBezTo>
                        <a:cubicBezTo>
                          <a:pt x="13" y="10"/>
                          <a:pt x="11" y="9"/>
                          <a:pt x="15" y="11"/>
                        </a:cubicBezTo>
                        <a:cubicBezTo>
                          <a:pt x="16" y="11"/>
                          <a:pt x="17" y="10"/>
                          <a:pt x="17" y="9"/>
                        </a:cubicBezTo>
                        <a:cubicBezTo>
                          <a:pt x="15" y="6"/>
                          <a:pt x="13" y="5"/>
                          <a:pt x="10" y="4"/>
                        </a:cubicBezTo>
                        <a:cubicBezTo>
                          <a:pt x="9" y="3"/>
                          <a:pt x="8" y="4"/>
                          <a:pt x="9" y="5"/>
                        </a:cubicBezTo>
                        <a:cubicBezTo>
                          <a:pt x="10" y="8"/>
                          <a:pt x="12" y="9"/>
                          <a:pt x="14" y="11"/>
                        </a:cubicBezTo>
                        <a:cubicBezTo>
                          <a:pt x="15" y="12"/>
                          <a:pt x="17" y="10"/>
                          <a:pt x="16" y="9"/>
                        </a:cubicBezTo>
                        <a:cubicBezTo>
                          <a:pt x="12" y="4"/>
                          <a:pt x="9" y="1"/>
                          <a:pt x="2" y="1"/>
                        </a:cubicBezTo>
                        <a:cubicBezTo>
                          <a:pt x="0" y="1"/>
                          <a:pt x="0" y="3"/>
                          <a:pt x="2" y="3"/>
                        </a:cubicBezTo>
                        <a:cubicBezTo>
                          <a:pt x="4" y="3"/>
                          <a:pt x="7" y="3"/>
                          <a:pt x="10" y="4"/>
                        </a:cubicBezTo>
                        <a:cubicBezTo>
                          <a:pt x="11" y="4"/>
                          <a:pt x="12" y="2"/>
                          <a:pt x="11" y="2"/>
                        </a:cubicBezTo>
                        <a:cubicBezTo>
                          <a:pt x="9" y="1"/>
                          <a:pt x="7" y="1"/>
                          <a:pt x="5" y="0"/>
                        </a:cubicBezTo>
                        <a:cubicBezTo>
                          <a:pt x="4" y="0"/>
                          <a:pt x="3" y="1"/>
                          <a:pt x="4" y="2"/>
                        </a:cubicBezTo>
                        <a:cubicBezTo>
                          <a:pt x="6" y="4"/>
                          <a:pt x="8" y="5"/>
                          <a:pt x="9" y="7"/>
                        </a:cubicBezTo>
                        <a:cubicBezTo>
                          <a:pt x="10" y="6"/>
                          <a:pt x="10" y="6"/>
                          <a:pt x="11" y="5"/>
                        </a:cubicBezTo>
                        <a:cubicBezTo>
                          <a:pt x="9" y="4"/>
                          <a:pt x="8" y="3"/>
                          <a:pt x="6" y="2"/>
                        </a:cubicBezTo>
                        <a:cubicBezTo>
                          <a:pt x="5" y="1"/>
                          <a:pt x="4" y="3"/>
                          <a:pt x="4" y="4"/>
                        </a:cubicBezTo>
                        <a:cubicBezTo>
                          <a:pt x="7" y="7"/>
                          <a:pt x="10" y="8"/>
                          <a:pt x="12" y="10"/>
                        </a:cubicBezTo>
                        <a:cubicBezTo>
                          <a:pt x="13" y="10"/>
                          <a:pt x="13" y="9"/>
                          <a:pt x="14" y="9"/>
                        </a:cubicBezTo>
                        <a:cubicBezTo>
                          <a:pt x="12" y="8"/>
                          <a:pt x="10" y="6"/>
                          <a:pt x="8" y="5"/>
                        </a:cubicBezTo>
                        <a:cubicBezTo>
                          <a:pt x="7" y="6"/>
                          <a:pt x="7" y="6"/>
                          <a:pt x="7" y="7"/>
                        </a:cubicBezTo>
                        <a:cubicBezTo>
                          <a:pt x="11" y="8"/>
                          <a:pt x="14" y="10"/>
                          <a:pt x="18" y="12"/>
                        </a:cubicBezTo>
                        <a:cubicBezTo>
                          <a:pt x="18" y="12"/>
                          <a:pt x="19" y="11"/>
                          <a:pt x="19" y="10"/>
                        </a:cubicBezTo>
                        <a:cubicBezTo>
                          <a:pt x="17" y="10"/>
                          <a:pt x="16" y="9"/>
                          <a:pt x="14" y="8"/>
                        </a:cubicBezTo>
                        <a:cubicBezTo>
                          <a:pt x="13" y="8"/>
                          <a:pt x="12" y="9"/>
                          <a:pt x="13" y="10"/>
                        </a:cubicBezTo>
                        <a:cubicBezTo>
                          <a:pt x="18" y="15"/>
                          <a:pt x="20" y="20"/>
                          <a:pt x="22" y="26"/>
                        </a:cubicBezTo>
                        <a:cubicBezTo>
                          <a:pt x="23" y="31"/>
                          <a:pt x="20" y="36"/>
                          <a:pt x="20" y="41"/>
                        </a:cubicBezTo>
                        <a:cubicBezTo>
                          <a:pt x="20" y="42"/>
                          <a:pt x="22" y="43"/>
                          <a:pt x="22" y="42"/>
                        </a:cubicBezTo>
                        <a:cubicBezTo>
                          <a:pt x="22" y="41"/>
                          <a:pt x="23" y="41"/>
                          <a:pt x="23" y="40"/>
                        </a:cubicBezTo>
                        <a:cubicBezTo>
                          <a:pt x="22" y="40"/>
                          <a:pt x="22" y="39"/>
                          <a:pt x="21" y="39"/>
                        </a:cubicBezTo>
                        <a:cubicBezTo>
                          <a:pt x="18" y="44"/>
                          <a:pt x="15" y="47"/>
                          <a:pt x="10" y="50"/>
                        </a:cubicBezTo>
                        <a:cubicBezTo>
                          <a:pt x="9" y="51"/>
                          <a:pt x="10" y="53"/>
                          <a:pt x="11" y="52"/>
                        </a:cubicBezTo>
                        <a:cubicBezTo>
                          <a:pt x="16" y="49"/>
                          <a:pt x="20" y="47"/>
                          <a:pt x="22" y="41"/>
                        </a:cubicBezTo>
                        <a:cubicBezTo>
                          <a:pt x="22" y="40"/>
                          <a:pt x="21" y="39"/>
                          <a:pt x="20" y="40"/>
                        </a:cubicBezTo>
                        <a:cubicBezTo>
                          <a:pt x="17" y="42"/>
                          <a:pt x="15" y="46"/>
                          <a:pt x="12" y="48"/>
                        </a:cubicBezTo>
                        <a:cubicBezTo>
                          <a:pt x="13" y="48"/>
                          <a:pt x="13" y="49"/>
                          <a:pt x="14" y="50"/>
                        </a:cubicBezTo>
                        <a:cubicBezTo>
                          <a:pt x="18" y="46"/>
                          <a:pt x="21" y="43"/>
                          <a:pt x="23" y="38"/>
                        </a:cubicBezTo>
                        <a:cubicBezTo>
                          <a:pt x="23" y="36"/>
                          <a:pt x="21" y="36"/>
                          <a:pt x="20" y="3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85" name="Freeform 299"/>
                  <p:cNvSpPr/>
                  <p:nvPr/>
                </p:nvSpPr>
                <p:spPr bwMode="auto">
                  <a:xfrm>
                    <a:off x="895" y="1695"/>
                    <a:ext cx="10" cy="10"/>
                  </a:xfrm>
                  <a:custGeom>
                    <a:avLst/>
                    <a:gdLst>
                      <a:gd name="T0" fmla="*/ 8 w 14"/>
                      <a:gd name="T1" fmla="*/ 1 h 14"/>
                      <a:gd name="T2" fmla="*/ 1 w 14"/>
                      <a:gd name="T3" fmla="*/ 4 h 14"/>
                      <a:gd name="T4" fmla="*/ 1 w 14"/>
                      <a:gd name="T5" fmla="*/ 10 h 14"/>
                      <a:gd name="T6" fmla="*/ 13 w 14"/>
                      <a:gd name="T7" fmla="*/ 9 h 14"/>
                      <a:gd name="T8" fmla="*/ 4 w 14"/>
                      <a:gd name="T9" fmla="*/ 1 h 14"/>
                      <a:gd name="T10" fmla="*/ 1 w 14"/>
                      <a:gd name="T11" fmla="*/ 9 h 14"/>
                      <a:gd name="T12" fmla="*/ 8 w 14"/>
                      <a:gd name="T13" fmla="*/ 12 h 14"/>
                      <a:gd name="T14" fmla="*/ 11 w 14"/>
                      <a:gd name="T15" fmla="*/ 5 h 14"/>
                      <a:gd name="T16" fmla="*/ 4 w 14"/>
                      <a:gd name="T17" fmla="*/ 4 h 14"/>
                      <a:gd name="T18" fmla="*/ 8 w 14"/>
                      <a:gd name="T19" fmla="*/ 9 h 14"/>
                      <a:gd name="T20" fmla="*/ 7 w 14"/>
                      <a:gd name="T21" fmla="*/ 3 h 14"/>
                      <a:gd name="T22" fmla="*/ 3 w 14"/>
                      <a:gd name="T23" fmla="*/ 8 h 14"/>
                      <a:gd name="T24" fmla="*/ 8 w 14"/>
                      <a:gd name="T25" fmla="*/ 8 h 14"/>
                      <a:gd name="T26" fmla="*/ 4 w 14"/>
                      <a:gd name="T27" fmla="*/ 5 h 14"/>
                      <a:gd name="T28" fmla="*/ 6 w 14"/>
                      <a:gd name="T29" fmla="*/ 9 h 14"/>
                      <a:gd name="T30" fmla="*/ 10 w 14"/>
                      <a:gd name="T31" fmla="*/ 6 h 14"/>
                      <a:gd name="T32" fmla="*/ 10 w 14"/>
                      <a:gd name="T33" fmla="*/ 5 h 14"/>
                      <a:gd name="T34" fmla="*/ 7 w 14"/>
                      <a:gd name="T35" fmla="*/ 5 h 14"/>
                      <a:gd name="T36" fmla="*/ 8 w 14"/>
                      <a:gd name="T37" fmla="*/ 7 h 14"/>
                      <a:gd name="T38" fmla="*/ 9 w 14"/>
                      <a:gd name="T39" fmla="*/ 7 h 14"/>
                      <a:gd name="T40" fmla="*/ 8 w 14"/>
                      <a:gd name="T41" fmla="*/ 5 h 14"/>
                      <a:gd name="T42" fmla="*/ 5 w 14"/>
                      <a:gd name="T43" fmla="*/ 7 h 14"/>
                      <a:gd name="T44" fmla="*/ 6 w 14"/>
                      <a:gd name="T45" fmla="*/ 8 h 14"/>
                      <a:gd name="T46" fmla="*/ 6 w 14"/>
                      <a:gd name="T47" fmla="*/ 7 h 14"/>
                      <a:gd name="T48" fmla="*/ 6 w 14"/>
                      <a:gd name="T49" fmla="*/ 7 h 14"/>
                      <a:gd name="T50" fmla="*/ 5 w 14"/>
                      <a:gd name="T51" fmla="*/ 7 h 14"/>
                      <a:gd name="T52" fmla="*/ 7 w 14"/>
                      <a:gd name="T53" fmla="*/ 5 h 14"/>
                      <a:gd name="T54" fmla="*/ 6 w 14"/>
                      <a:gd name="T55" fmla="*/ 7 h 14"/>
                      <a:gd name="T56" fmla="*/ 7 w 14"/>
                      <a:gd name="T57" fmla="*/ 5 h 14"/>
                      <a:gd name="T58" fmla="*/ 9 w 14"/>
                      <a:gd name="T59" fmla="*/ 8 h 14"/>
                      <a:gd name="T60" fmla="*/ 5 w 14"/>
                      <a:gd name="T61" fmla="*/ 10 h 14"/>
                      <a:gd name="T62" fmla="*/ 6 w 14"/>
                      <a:gd name="T63" fmla="*/ 3 h 14"/>
                      <a:gd name="T64" fmla="*/ 10 w 14"/>
                      <a:gd name="T65" fmla="*/ 7 h 14"/>
                      <a:gd name="T66" fmla="*/ 6 w 14"/>
                      <a:gd name="T67" fmla="*/ 11 h 14"/>
                      <a:gd name="T68" fmla="*/ 2 w 14"/>
                      <a:gd name="T69" fmla="*/ 7 h 14"/>
                      <a:gd name="T70" fmla="*/ 8 w 14"/>
                      <a:gd name="T71" fmla="*/ 3 h 14"/>
                      <a:gd name="T72" fmla="*/ 8 w 14"/>
                      <a:gd name="T73" fmla="*/ 1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4" h="14">
                        <a:moveTo>
                          <a:pt x="8" y="1"/>
                        </a:moveTo>
                        <a:cubicBezTo>
                          <a:pt x="5" y="1"/>
                          <a:pt x="2" y="2"/>
                          <a:pt x="1" y="4"/>
                        </a:cubicBezTo>
                        <a:cubicBezTo>
                          <a:pt x="0" y="6"/>
                          <a:pt x="0" y="8"/>
                          <a:pt x="1" y="10"/>
                        </a:cubicBezTo>
                        <a:cubicBezTo>
                          <a:pt x="4" y="14"/>
                          <a:pt x="11" y="14"/>
                          <a:pt x="13" y="9"/>
                        </a:cubicBezTo>
                        <a:cubicBezTo>
                          <a:pt x="14" y="4"/>
                          <a:pt x="8" y="0"/>
                          <a:pt x="4" y="1"/>
                        </a:cubicBezTo>
                        <a:cubicBezTo>
                          <a:pt x="2" y="3"/>
                          <a:pt x="0" y="6"/>
                          <a:pt x="1" y="9"/>
                        </a:cubicBezTo>
                        <a:cubicBezTo>
                          <a:pt x="2" y="11"/>
                          <a:pt x="5" y="13"/>
                          <a:pt x="8" y="12"/>
                        </a:cubicBezTo>
                        <a:cubicBezTo>
                          <a:pt x="11" y="11"/>
                          <a:pt x="12" y="8"/>
                          <a:pt x="11" y="5"/>
                        </a:cubicBezTo>
                        <a:cubicBezTo>
                          <a:pt x="10" y="3"/>
                          <a:pt x="6" y="1"/>
                          <a:pt x="4" y="4"/>
                        </a:cubicBezTo>
                        <a:cubicBezTo>
                          <a:pt x="3" y="7"/>
                          <a:pt x="5" y="10"/>
                          <a:pt x="8" y="9"/>
                        </a:cubicBezTo>
                        <a:cubicBezTo>
                          <a:pt x="11" y="7"/>
                          <a:pt x="10" y="3"/>
                          <a:pt x="7" y="3"/>
                        </a:cubicBezTo>
                        <a:cubicBezTo>
                          <a:pt x="4" y="3"/>
                          <a:pt x="3" y="5"/>
                          <a:pt x="3" y="8"/>
                        </a:cubicBezTo>
                        <a:cubicBezTo>
                          <a:pt x="3" y="11"/>
                          <a:pt x="7" y="10"/>
                          <a:pt x="8" y="8"/>
                        </a:cubicBezTo>
                        <a:cubicBezTo>
                          <a:pt x="10" y="6"/>
                          <a:pt x="7" y="3"/>
                          <a:pt x="4" y="5"/>
                        </a:cubicBezTo>
                        <a:cubicBezTo>
                          <a:pt x="2" y="7"/>
                          <a:pt x="3" y="10"/>
                          <a:pt x="6" y="9"/>
                        </a:cubicBezTo>
                        <a:cubicBezTo>
                          <a:pt x="8" y="9"/>
                          <a:pt x="10" y="8"/>
                          <a:pt x="10" y="6"/>
                        </a:cubicBezTo>
                        <a:cubicBezTo>
                          <a:pt x="11" y="6"/>
                          <a:pt x="10" y="5"/>
                          <a:pt x="10" y="5"/>
                        </a:cubicBezTo>
                        <a:cubicBezTo>
                          <a:pt x="9" y="4"/>
                          <a:pt x="8" y="5"/>
                          <a:pt x="7" y="5"/>
                        </a:cubicBezTo>
                        <a:cubicBezTo>
                          <a:pt x="6" y="5"/>
                          <a:pt x="6" y="7"/>
                          <a:pt x="8" y="7"/>
                        </a:cubicBezTo>
                        <a:cubicBezTo>
                          <a:pt x="8" y="7"/>
                          <a:pt x="8" y="7"/>
                          <a:pt x="9" y="7"/>
                        </a:cubicBezTo>
                        <a:cubicBezTo>
                          <a:pt x="9" y="6"/>
                          <a:pt x="9" y="6"/>
                          <a:pt x="8" y="5"/>
                        </a:cubicBezTo>
                        <a:cubicBezTo>
                          <a:pt x="8" y="6"/>
                          <a:pt x="7" y="7"/>
                          <a:pt x="5" y="7"/>
                        </a:cubicBezTo>
                        <a:cubicBezTo>
                          <a:pt x="5" y="7"/>
                          <a:pt x="5" y="7"/>
                          <a:pt x="6" y="8"/>
                        </a:cubicBezTo>
                        <a:cubicBezTo>
                          <a:pt x="6" y="7"/>
                          <a:pt x="6" y="7"/>
                          <a:pt x="6" y="7"/>
                        </a:cubicBezTo>
                        <a:cubicBezTo>
                          <a:pt x="6" y="6"/>
                          <a:pt x="7" y="7"/>
                          <a:pt x="6" y="7"/>
                        </a:cubicBezTo>
                        <a:cubicBezTo>
                          <a:pt x="6" y="8"/>
                          <a:pt x="5" y="8"/>
                          <a:pt x="5" y="7"/>
                        </a:cubicBezTo>
                        <a:cubicBezTo>
                          <a:pt x="5" y="6"/>
                          <a:pt x="6" y="5"/>
                          <a:pt x="7" y="5"/>
                        </a:cubicBezTo>
                        <a:cubicBezTo>
                          <a:pt x="8" y="6"/>
                          <a:pt x="7" y="7"/>
                          <a:pt x="6" y="7"/>
                        </a:cubicBezTo>
                        <a:cubicBezTo>
                          <a:pt x="6" y="6"/>
                          <a:pt x="6" y="5"/>
                          <a:pt x="7" y="5"/>
                        </a:cubicBezTo>
                        <a:cubicBezTo>
                          <a:pt x="9" y="4"/>
                          <a:pt x="9" y="7"/>
                          <a:pt x="9" y="8"/>
                        </a:cubicBezTo>
                        <a:cubicBezTo>
                          <a:pt x="9" y="10"/>
                          <a:pt x="7" y="10"/>
                          <a:pt x="5" y="10"/>
                        </a:cubicBezTo>
                        <a:cubicBezTo>
                          <a:pt x="2" y="8"/>
                          <a:pt x="3" y="4"/>
                          <a:pt x="6" y="3"/>
                        </a:cubicBezTo>
                        <a:cubicBezTo>
                          <a:pt x="8" y="3"/>
                          <a:pt x="10" y="5"/>
                          <a:pt x="10" y="7"/>
                        </a:cubicBezTo>
                        <a:cubicBezTo>
                          <a:pt x="11" y="9"/>
                          <a:pt x="8" y="11"/>
                          <a:pt x="6" y="11"/>
                        </a:cubicBezTo>
                        <a:cubicBezTo>
                          <a:pt x="4" y="11"/>
                          <a:pt x="2" y="9"/>
                          <a:pt x="2" y="7"/>
                        </a:cubicBezTo>
                        <a:cubicBezTo>
                          <a:pt x="2" y="4"/>
                          <a:pt x="5" y="3"/>
                          <a:pt x="8" y="3"/>
                        </a:cubicBezTo>
                        <a:cubicBezTo>
                          <a:pt x="9" y="4"/>
                          <a:pt x="9" y="1"/>
                          <a:pt x="8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86" name="Freeform 300"/>
                  <p:cNvSpPr/>
                  <p:nvPr/>
                </p:nvSpPr>
                <p:spPr bwMode="auto">
                  <a:xfrm>
                    <a:off x="896" y="1685"/>
                    <a:ext cx="20" cy="18"/>
                  </a:xfrm>
                  <a:custGeom>
                    <a:avLst/>
                    <a:gdLst>
                      <a:gd name="T0" fmla="*/ 22 w 30"/>
                      <a:gd name="T1" fmla="*/ 27 h 28"/>
                      <a:gd name="T2" fmla="*/ 30 w 30"/>
                      <a:gd name="T3" fmla="*/ 22 h 28"/>
                      <a:gd name="T4" fmla="*/ 1 w 30"/>
                      <a:gd name="T5" fmla="*/ 8 h 28"/>
                      <a:gd name="T6" fmla="*/ 3 w 30"/>
                      <a:gd name="T7" fmla="*/ 4 h 28"/>
                      <a:gd name="T8" fmla="*/ 5 w 30"/>
                      <a:gd name="T9" fmla="*/ 4 h 28"/>
                      <a:gd name="T10" fmla="*/ 6 w 30"/>
                      <a:gd name="T11" fmla="*/ 8 h 28"/>
                      <a:gd name="T12" fmla="*/ 5 w 30"/>
                      <a:gd name="T13" fmla="*/ 7 h 28"/>
                      <a:gd name="T14" fmla="*/ 6 w 30"/>
                      <a:gd name="T15" fmla="*/ 3 h 28"/>
                      <a:gd name="T16" fmla="*/ 10 w 30"/>
                      <a:gd name="T17" fmla="*/ 4 h 28"/>
                      <a:gd name="T18" fmla="*/ 10 w 30"/>
                      <a:gd name="T19" fmla="*/ 8 h 28"/>
                      <a:gd name="T20" fmla="*/ 10 w 30"/>
                      <a:gd name="T21" fmla="*/ 8 h 28"/>
                      <a:gd name="T22" fmla="*/ 12 w 30"/>
                      <a:gd name="T23" fmla="*/ 4 h 28"/>
                      <a:gd name="T24" fmla="*/ 15 w 30"/>
                      <a:gd name="T25" fmla="*/ 7 h 28"/>
                      <a:gd name="T26" fmla="*/ 14 w 30"/>
                      <a:gd name="T27" fmla="*/ 9 h 28"/>
                      <a:gd name="T28" fmla="*/ 13 w 30"/>
                      <a:gd name="T29" fmla="*/ 9 h 28"/>
                      <a:gd name="T30" fmla="*/ 15 w 30"/>
                      <a:gd name="T31" fmla="*/ 8 h 28"/>
                      <a:gd name="T32" fmla="*/ 18 w 30"/>
                      <a:gd name="T33" fmla="*/ 10 h 28"/>
                      <a:gd name="T34" fmla="*/ 17 w 30"/>
                      <a:gd name="T35" fmla="*/ 14 h 28"/>
                      <a:gd name="T36" fmla="*/ 17 w 30"/>
                      <a:gd name="T37" fmla="*/ 12 h 28"/>
                      <a:gd name="T38" fmla="*/ 20 w 30"/>
                      <a:gd name="T39" fmla="*/ 11 h 28"/>
                      <a:gd name="T40" fmla="*/ 23 w 30"/>
                      <a:gd name="T41" fmla="*/ 15 h 28"/>
                      <a:gd name="T42" fmla="*/ 21 w 30"/>
                      <a:gd name="T43" fmla="*/ 18 h 28"/>
                      <a:gd name="T44" fmla="*/ 21 w 30"/>
                      <a:gd name="T45" fmla="*/ 18 h 28"/>
                      <a:gd name="T46" fmla="*/ 23 w 30"/>
                      <a:gd name="T47" fmla="*/ 17 h 28"/>
                      <a:gd name="T48" fmla="*/ 25 w 30"/>
                      <a:gd name="T49" fmla="*/ 22 h 28"/>
                      <a:gd name="T50" fmla="*/ 23 w 30"/>
                      <a:gd name="T51" fmla="*/ 25 h 28"/>
                      <a:gd name="T52" fmla="*/ 23 w 30"/>
                      <a:gd name="T53" fmla="*/ 25 h 28"/>
                      <a:gd name="T54" fmla="*/ 24 w 30"/>
                      <a:gd name="T55" fmla="*/ 20 h 28"/>
                      <a:gd name="T56" fmla="*/ 19 w 30"/>
                      <a:gd name="T57" fmla="*/ 9 h 28"/>
                      <a:gd name="T58" fmla="*/ 22 w 30"/>
                      <a:gd name="T59" fmla="*/ 11 h 28"/>
                      <a:gd name="T60" fmla="*/ 20 w 30"/>
                      <a:gd name="T61" fmla="*/ 12 h 28"/>
                      <a:gd name="T62" fmla="*/ 17 w 30"/>
                      <a:gd name="T63" fmla="*/ 10 h 28"/>
                      <a:gd name="T64" fmla="*/ 26 w 30"/>
                      <a:gd name="T65" fmla="*/ 18 h 28"/>
                      <a:gd name="T66" fmla="*/ 24 w 30"/>
                      <a:gd name="T67" fmla="*/ 26 h 28"/>
                      <a:gd name="T68" fmla="*/ 23 w 30"/>
                      <a:gd name="T69" fmla="*/ 23 h 28"/>
                      <a:gd name="T70" fmla="*/ 24 w 30"/>
                      <a:gd name="T71" fmla="*/ 20 h 28"/>
                      <a:gd name="T72" fmla="*/ 25 w 30"/>
                      <a:gd name="T73" fmla="*/ 18 h 28"/>
                      <a:gd name="T74" fmla="*/ 23 w 30"/>
                      <a:gd name="T75" fmla="*/ 19 h 28"/>
                      <a:gd name="T76" fmla="*/ 21 w 30"/>
                      <a:gd name="T77" fmla="*/ 16 h 28"/>
                      <a:gd name="T78" fmla="*/ 22 w 30"/>
                      <a:gd name="T79" fmla="*/ 13 h 28"/>
                      <a:gd name="T80" fmla="*/ 22 w 30"/>
                      <a:gd name="T81" fmla="*/ 12 h 28"/>
                      <a:gd name="T82" fmla="*/ 19 w 30"/>
                      <a:gd name="T83" fmla="*/ 14 h 28"/>
                      <a:gd name="T84" fmla="*/ 16 w 30"/>
                      <a:gd name="T85" fmla="*/ 12 h 28"/>
                      <a:gd name="T86" fmla="*/ 17 w 30"/>
                      <a:gd name="T87" fmla="*/ 9 h 28"/>
                      <a:gd name="T88" fmla="*/ 17 w 30"/>
                      <a:gd name="T89" fmla="*/ 8 h 28"/>
                      <a:gd name="T90" fmla="*/ 15 w 30"/>
                      <a:gd name="T91" fmla="*/ 10 h 28"/>
                      <a:gd name="T92" fmla="*/ 13 w 30"/>
                      <a:gd name="T93" fmla="*/ 7 h 28"/>
                      <a:gd name="T94" fmla="*/ 14 w 30"/>
                      <a:gd name="T95" fmla="*/ 6 h 28"/>
                      <a:gd name="T96" fmla="*/ 14 w 30"/>
                      <a:gd name="T97" fmla="*/ 4 h 28"/>
                      <a:gd name="T98" fmla="*/ 12 w 30"/>
                      <a:gd name="T99" fmla="*/ 8 h 28"/>
                      <a:gd name="T100" fmla="*/ 8 w 30"/>
                      <a:gd name="T101" fmla="*/ 7 h 28"/>
                      <a:gd name="T102" fmla="*/ 8 w 30"/>
                      <a:gd name="T103" fmla="*/ 4 h 28"/>
                      <a:gd name="T104" fmla="*/ 8 w 30"/>
                      <a:gd name="T105" fmla="*/ 3 h 28"/>
                      <a:gd name="T106" fmla="*/ 7 w 30"/>
                      <a:gd name="T107" fmla="*/ 7 h 28"/>
                      <a:gd name="T108" fmla="*/ 3 w 30"/>
                      <a:gd name="T109" fmla="*/ 8 h 28"/>
                      <a:gd name="T110" fmla="*/ 3 w 30"/>
                      <a:gd name="T111" fmla="*/ 4 h 28"/>
                      <a:gd name="T112" fmla="*/ 5 w 30"/>
                      <a:gd name="T113" fmla="*/ 4 h 28"/>
                      <a:gd name="T114" fmla="*/ 3 w 30"/>
                      <a:gd name="T115" fmla="*/ 8 h 28"/>
                      <a:gd name="T116" fmla="*/ 19 w 30"/>
                      <a:gd name="T117" fmla="*/ 9 h 28"/>
                      <a:gd name="T118" fmla="*/ 24 w 30"/>
                      <a:gd name="T119" fmla="*/ 26 h 28"/>
                      <a:gd name="T120" fmla="*/ 2 w 30"/>
                      <a:gd name="T121" fmla="*/ 1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30" h="28">
                        <a:moveTo>
                          <a:pt x="2" y="10"/>
                        </a:moveTo>
                        <a:cubicBezTo>
                          <a:pt x="7" y="10"/>
                          <a:pt x="11" y="10"/>
                          <a:pt x="14" y="13"/>
                        </a:cubicBezTo>
                        <a:cubicBezTo>
                          <a:pt x="20" y="16"/>
                          <a:pt x="21" y="22"/>
                          <a:pt x="22" y="27"/>
                        </a:cubicBezTo>
                        <a:cubicBezTo>
                          <a:pt x="22" y="28"/>
                          <a:pt x="23" y="28"/>
                          <a:pt x="24" y="27"/>
                        </a:cubicBezTo>
                        <a:cubicBezTo>
                          <a:pt x="26" y="26"/>
                          <a:pt x="27" y="24"/>
                          <a:pt x="29" y="23"/>
                        </a:cubicBezTo>
                        <a:cubicBezTo>
                          <a:pt x="30" y="23"/>
                          <a:pt x="30" y="23"/>
                          <a:pt x="30" y="22"/>
                        </a:cubicBezTo>
                        <a:cubicBezTo>
                          <a:pt x="29" y="14"/>
                          <a:pt x="21" y="6"/>
                          <a:pt x="14" y="3"/>
                        </a:cubicBezTo>
                        <a:cubicBezTo>
                          <a:pt x="11" y="1"/>
                          <a:pt x="6" y="0"/>
                          <a:pt x="2" y="1"/>
                        </a:cubicBezTo>
                        <a:cubicBezTo>
                          <a:pt x="0" y="2"/>
                          <a:pt x="1" y="7"/>
                          <a:pt x="1" y="8"/>
                        </a:cubicBezTo>
                        <a:cubicBezTo>
                          <a:pt x="1" y="10"/>
                          <a:pt x="3" y="10"/>
                          <a:pt x="3" y="9"/>
                        </a:cubicBezTo>
                        <a:cubicBezTo>
                          <a:pt x="3" y="7"/>
                          <a:pt x="4" y="6"/>
                          <a:pt x="5" y="4"/>
                        </a:cubicBezTo>
                        <a:cubicBezTo>
                          <a:pt x="4" y="4"/>
                          <a:pt x="3" y="4"/>
                          <a:pt x="3" y="4"/>
                        </a:cubicBezTo>
                        <a:cubicBezTo>
                          <a:pt x="3" y="5"/>
                          <a:pt x="3" y="6"/>
                          <a:pt x="3" y="7"/>
                        </a:cubicBezTo>
                        <a:cubicBezTo>
                          <a:pt x="3" y="9"/>
                          <a:pt x="5" y="9"/>
                          <a:pt x="5" y="7"/>
                        </a:cubicBezTo>
                        <a:cubicBezTo>
                          <a:pt x="5" y="6"/>
                          <a:pt x="5" y="5"/>
                          <a:pt x="5" y="4"/>
                        </a:cubicBezTo>
                        <a:cubicBezTo>
                          <a:pt x="4" y="4"/>
                          <a:pt x="4" y="4"/>
                          <a:pt x="3" y="4"/>
                        </a:cubicBezTo>
                        <a:cubicBezTo>
                          <a:pt x="3" y="5"/>
                          <a:pt x="3" y="7"/>
                          <a:pt x="3" y="8"/>
                        </a:cubicBezTo>
                        <a:cubicBezTo>
                          <a:pt x="4" y="9"/>
                          <a:pt x="5" y="9"/>
                          <a:pt x="6" y="8"/>
                        </a:cubicBezTo>
                        <a:cubicBezTo>
                          <a:pt x="6" y="7"/>
                          <a:pt x="6" y="6"/>
                          <a:pt x="7" y="4"/>
                        </a:cubicBezTo>
                        <a:cubicBezTo>
                          <a:pt x="6" y="4"/>
                          <a:pt x="5" y="4"/>
                          <a:pt x="5" y="4"/>
                        </a:cubicBezTo>
                        <a:cubicBezTo>
                          <a:pt x="5" y="5"/>
                          <a:pt x="5" y="6"/>
                          <a:pt x="5" y="7"/>
                        </a:cubicBezTo>
                        <a:cubicBezTo>
                          <a:pt x="5" y="8"/>
                          <a:pt x="7" y="9"/>
                          <a:pt x="7" y="8"/>
                        </a:cubicBezTo>
                        <a:cubicBezTo>
                          <a:pt x="8" y="6"/>
                          <a:pt x="8" y="5"/>
                          <a:pt x="8" y="3"/>
                        </a:cubicBezTo>
                        <a:cubicBezTo>
                          <a:pt x="8" y="3"/>
                          <a:pt x="7" y="3"/>
                          <a:pt x="6" y="3"/>
                        </a:cubicBezTo>
                        <a:cubicBezTo>
                          <a:pt x="6" y="5"/>
                          <a:pt x="6" y="6"/>
                          <a:pt x="6" y="8"/>
                        </a:cubicBezTo>
                        <a:cubicBezTo>
                          <a:pt x="6" y="9"/>
                          <a:pt x="8" y="10"/>
                          <a:pt x="9" y="9"/>
                        </a:cubicBezTo>
                        <a:cubicBezTo>
                          <a:pt x="9" y="7"/>
                          <a:pt x="10" y="6"/>
                          <a:pt x="10" y="4"/>
                        </a:cubicBezTo>
                        <a:cubicBezTo>
                          <a:pt x="9" y="4"/>
                          <a:pt x="9" y="4"/>
                          <a:pt x="8" y="4"/>
                        </a:cubicBezTo>
                        <a:cubicBezTo>
                          <a:pt x="8" y="5"/>
                          <a:pt x="8" y="6"/>
                          <a:pt x="8" y="8"/>
                        </a:cubicBezTo>
                        <a:cubicBezTo>
                          <a:pt x="8" y="9"/>
                          <a:pt x="10" y="9"/>
                          <a:pt x="10" y="8"/>
                        </a:cubicBezTo>
                        <a:cubicBezTo>
                          <a:pt x="11" y="6"/>
                          <a:pt x="11" y="5"/>
                          <a:pt x="12" y="3"/>
                        </a:cubicBezTo>
                        <a:cubicBezTo>
                          <a:pt x="11" y="3"/>
                          <a:pt x="10" y="3"/>
                          <a:pt x="10" y="3"/>
                        </a:cubicBezTo>
                        <a:cubicBezTo>
                          <a:pt x="10" y="5"/>
                          <a:pt x="10" y="6"/>
                          <a:pt x="10" y="8"/>
                        </a:cubicBezTo>
                        <a:cubicBezTo>
                          <a:pt x="10" y="9"/>
                          <a:pt x="11" y="10"/>
                          <a:pt x="12" y="9"/>
                        </a:cubicBezTo>
                        <a:cubicBezTo>
                          <a:pt x="12" y="7"/>
                          <a:pt x="13" y="6"/>
                          <a:pt x="14" y="5"/>
                        </a:cubicBezTo>
                        <a:cubicBezTo>
                          <a:pt x="13" y="5"/>
                          <a:pt x="12" y="4"/>
                          <a:pt x="12" y="4"/>
                        </a:cubicBezTo>
                        <a:cubicBezTo>
                          <a:pt x="12" y="5"/>
                          <a:pt x="12" y="6"/>
                          <a:pt x="11" y="8"/>
                        </a:cubicBezTo>
                        <a:cubicBezTo>
                          <a:pt x="11" y="9"/>
                          <a:pt x="12" y="9"/>
                          <a:pt x="13" y="9"/>
                        </a:cubicBezTo>
                        <a:cubicBezTo>
                          <a:pt x="14" y="8"/>
                          <a:pt x="15" y="8"/>
                          <a:pt x="15" y="7"/>
                        </a:cubicBezTo>
                        <a:cubicBezTo>
                          <a:pt x="15" y="7"/>
                          <a:pt x="14" y="6"/>
                          <a:pt x="13" y="6"/>
                        </a:cubicBezTo>
                        <a:cubicBezTo>
                          <a:pt x="13" y="7"/>
                          <a:pt x="13" y="7"/>
                          <a:pt x="13" y="8"/>
                        </a:cubicBezTo>
                        <a:cubicBezTo>
                          <a:pt x="12" y="9"/>
                          <a:pt x="13" y="10"/>
                          <a:pt x="14" y="9"/>
                        </a:cubicBezTo>
                        <a:cubicBezTo>
                          <a:pt x="15" y="8"/>
                          <a:pt x="16" y="8"/>
                          <a:pt x="17" y="7"/>
                        </a:cubicBezTo>
                        <a:cubicBezTo>
                          <a:pt x="17" y="7"/>
                          <a:pt x="16" y="6"/>
                          <a:pt x="16" y="5"/>
                        </a:cubicBezTo>
                        <a:cubicBezTo>
                          <a:pt x="15" y="7"/>
                          <a:pt x="14" y="7"/>
                          <a:pt x="13" y="9"/>
                        </a:cubicBezTo>
                        <a:cubicBezTo>
                          <a:pt x="13" y="9"/>
                          <a:pt x="14" y="11"/>
                          <a:pt x="15" y="10"/>
                        </a:cubicBezTo>
                        <a:cubicBezTo>
                          <a:pt x="15" y="10"/>
                          <a:pt x="16" y="9"/>
                          <a:pt x="16" y="9"/>
                        </a:cubicBezTo>
                        <a:cubicBezTo>
                          <a:pt x="16" y="9"/>
                          <a:pt x="15" y="8"/>
                          <a:pt x="15" y="8"/>
                        </a:cubicBezTo>
                        <a:cubicBezTo>
                          <a:pt x="14" y="9"/>
                          <a:pt x="14" y="10"/>
                          <a:pt x="14" y="11"/>
                        </a:cubicBezTo>
                        <a:cubicBezTo>
                          <a:pt x="13" y="11"/>
                          <a:pt x="14" y="12"/>
                          <a:pt x="15" y="12"/>
                        </a:cubicBezTo>
                        <a:cubicBezTo>
                          <a:pt x="17" y="11"/>
                          <a:pt x="17" y="11"/>
                          <a:pt x="18" y="10"/>
                        </a:cubicBezTo>
                        <a:cubicBezTo>
                          <a:pt x="18" y="10"/>
                          <a:pt x="17" y="9"/>
                          <a:pt x="17" y="9"/>
                        </a:cubicBezTo>
                        <a:cubicBezTo>
                          <a:pt x="16" y="10"/>
                          <a:pt x="16" y="11"/>
                          <a:pt x="15" y="12"/>
                        </a:cubicBezTo>
                        <a:cubicBezTo>
                          <a:pt x="15" y="13"/>
                          <a:pt x="16" y="14"/>
                          <a:pt x="17" y="14"/>
                        </a:cubicBezTo>
                        <a:cubicBezTo>
                          <a:pt x="18" y="13"/>
                          <a:pt x="19" y="12"/>
                          <a:pt x="20" y="12"/>
                        </a:cubicBezTo>
                        <a:cubicBezTo>
                          <a:pt x="20" y="11"/>
                          <a:pt x="20" y="11"/>
                          <a:pt x="19" y="10"/>
                        </a:cubicBezTo>
                        <a:cubicBezTo>
                          <a:pt x="18" y="11"/>
                          <a:pt x="18" y="11"/>
                          <a:pt x="17" y="12"/>
                        </a:cubicBezTo>
                        <a:cubicBezTo>
                          <a:pt x="16" y="13"/>
                          <a:pt x="17" y="14"/>
                          <a:pt x="18" y="14"/>
                        </a:cubicBezTo>
                        <a:cubicBezTo>
                          <a:pt x="19" y="13"/>
                          <a:pt x="20" y="13"/>
                          <a:pt x="21" y="13"/>
                        </a:cubicBezTo>
                        <a:cubicBezTo>
                          <a:pt x="21" y="12"/>
                          <a:pt x="20" y="12"/>
                          <a:pt x="20" y="11"/>
                        </a:cubicBezTo>
                        <a:cubicBezTo>
                          <a:pt x="19" y="12"/>
                          <a:pt x="19" y="13"/>
                          <a:pt x="18" y="15"/>
                        </a:cubicBezTo>
                        <a:cubicBezTo>
                          <a:pt x="18" y="15"/>
                          <a:pt x="18" y="17"/>
                          <a:pt x="19" y="16"/>
                        </a:cubicBezTo>
                        <a:cubicBezTo>
                          <a:pt x="21" y="16"/>
                          <a:pt x="21" y="15"/>
                          <a:pt x="23" y="15"/>
                        </a:cubicBezTo>
                        <a:cubicBezTo>
                          <a:pt x="22" y="14"/>
                          <a:pt x="22" y="14"/>
                          <a:pt x="21" y="13"/>
                        </a:cubicBezTo>
                        <a:cubicBezTo>
                          <a:pt x="21" y="14"/>
                          <a:pt x="20" y="15"/>
                          <a:pt x="20" y="16"/>
                        </a:cubicBezTo>
                        <a:cubicBezTo>
                          <a:pt x="19" y="17"/>
                          <a:pt x="20" y="18"/>
                          <a:pt x="21" y="18"/>
                        </a:cubicBezTo>
                        <a:cubicBezTo>
                          <a:pt x="23" y="17"/>
                          <a:pt x="23" y="17"/>
                          <a:pt x="24" y="16"/>
                        </a:cubicBezTo>
                        <a:cubicBezTo>
                          <a:pt x="24" y="16"/>
                          <a:pt x="24" y="15"/>
                          <a:pt x="23" y="15"/>
                        </a:cubicBezTo>
                        <a:cubicBezTo>
                          <a:pt x="22" y="16"/>
                          <a:pt x="22" y="17"/>
                          <a:pt x="21" y="18"/>
                        </a:cubicBezTo>
                        <a:cubicBezTo>
                          <a:pt x="20" y="19"/>
                          <a:pt x="21" y="20"/>
                          <a:pt x="22" y="20"/>
                        </a:cubicBezTo>
                        <a:cubicBezTo>
                          <a:pt x="23" y="19"/>
                          <a:pt x="24" y="19"/>
                          <a:pt x="25" y="19"/>
                        </a:cubicBezTo>
                        <a:cubicBezTo>
                          <a:pt x="24" y="18"/>
                          <a:pt x="24" y="18"/>
                          <a:pt x="23" y="17"/>
                        </a:cubicBezTo>
                        <a:cubicBezTo>
                          <a:pt x="23" y="18"/>
                          <a:pt x="22" y="19"/>
                          <a:pt x="22" y="20"/>
                        </a:cubicBezTo>
                        <a:cubicBezTo>
                          <a:pt x="22" y="21"/>
                          <a:pt x="22" y="22"/>
                          <a:pt x="23" y="22"/>
                        </a:cubicBezTo>
                        <a:cubicBezTo>
                          <a:pt x="24" y="22"/>
                          <a:pt x="24" y="22"/>
                          <a:pt x="25" y="22"/>
                        </a:cubicBezTo>
                        <a:cubicBezTo>
                          <a:pt x="25" y="21"/>
                          <a:pt x="24" y="21"/>
                          <a:pt x="24" y="20"/>
                        </a:cubicBezTo>
                        <a:cubicBezTo>
                          <a:pt x="23" y="21"/>
                          <a:pt x="23" y="22"/>
                          <a:pt x="22" y="23"/>
                        </a:cubicBezTo>
                        <a:cubicBezTo>
                          <a:pt x="22" y="24"/>
                          <a:pt x="23" y="25"/>
                          <a:pt x="23" y="25"/>
                        </a:cubicBezTo>
                        <a:cubicBezTo>
                          <a:pt x="24" y="24"/>
                          <a:pt x="25" y="24"/>
                          <a:pt x="25" y="24"/>
                        </a:cubicBezTo>
                        <a:cubicBezTo>
                          <a:pt x="25" y="24"/>
                          <a:pt x="25" y="23"/>
                          <a:pt x="24" y="23"/>
                        </a:cubicBezTo>
                        <a:cubicBezTo>
                          <a:pt x="24" y="23"/>
                          <a:pt x="23" y="24"/>
                          <a:pt x="23" y="25"/>
                        </a:cubicBezTo>
                        <a:cubicBezTo>
                          <a:pt x="22" y="26"/>
                          <a:pt x="23" y="27"/>
                          <a:pt x="24" y="26"/>
                        </a:cubicBezTo>
                        <a:cubicBezTo>
                          <a:pt x="26" y="24"/>
                          <a:pt x="26" y="22"/>
                          <a:pt x="26" y="19"/>
                        </a:cubicBezTo>
                        <a:cubicBezTo>
                          <a:pt x="26" y="19"/>
                          <a:pt x="25" y="20"/>
                          <a:pt x="24" y="20"/>
                        </a:cubicBezTo>
                        <a:cubicBezTo>
                          <a:pt x="25" y="20"/>
                          <a:pt x="25" y="21"/>
                          <a:pt x="26" y="22"/>
                        </a:cubicBezTo>
                        <a:cubicBezTo>
                          <a:pt x="26" y="21"/>
                          <a:pt x="27" y="21"/>
                          <a:pt x="27" y="20"/>
                        </a:cubicBezTo>
                        <a:cubicBezTo>
                          <a:pt x="25" y="16"/>
                          <a:pt x="23" y="12"/>
                          <a:pt x="19" y="9"/>
                        </a:cubicBezTo>
                        <a:cubicBezTo>
                          <a:pt x="18" y="9"/>
                          <a:pt x="18" y="10"/>
                          <a:pt x="17" y="10"/>
                        </a:cubicBezTo>
                        <a:cubicBezTo>
                          <a:pt x="18" y="11"/>
                          <a:pt x="20" y="12"/>
                          <a:pt x="21" y="12"/>
                        </a:cubicBezTo>
                        <a:cubicBezTo>
                          <a:pt x="22" y="13"/>
                          <a:pt x="23" y="11"/>
                          <a:pt x="22" y="11"/>
                        </a:cubicBezTo>
                        <a:cubicBezTo>
                          <a:pt x="20" y="9"/>
                          <a:pt x="19" y="9"/>
                          <a:pt x="17" y="8"/>
                        </a:cubicBezTo>
                        <a:cubicBezTo>
                          <a:pt x="16" y="7"/>
                          <a:pt x="15" y="9"/>
                          <a:pt x="17" y="10"/>
                        </a:cubicBezTo>
                        <a:cubicBezTo>
                          <a:pt x="18" y="11"/>
                          <a:pt x="19" y="11"/>
                          <a:pt x="20" y="12"/>
                        </a:cubicBezTo>
                        <a:cubicBezTo>
                          <a:pt x="21" y="12"/>
                          <a:pt x="21" y="11"/>
                          <a:pt x="21" y="10"/>
                        </a:cubicBezTo>
                        <a:cubicBezTo>
                          <a:pt x="21" y="10"/>
                          <a:pt x="20" y="9"/>
                          <a:pt x="19" y="9"/>
                        </a:cubicBezTo>
                        <a:cubicBezTo>
                          <a:pt x="18" y="8"/>
                          <a:pt x="16" y="9"/>
                          <a:pt x="17" y="10"/>
                        </a:cubicBezTo>
                        <a:cubicBezTo>
                          <a:pt x="21" y="14"/>
                          <a:pt x="23" y="17"/>
                          <a:pt x="26" y="22"/>
                        </a:cubicBezTo>
                        <a:cubicBezTo>
                          <a:pt x="26" y="23"/>
                          <a:pt x="28" y="22"/>
                          <a:pt x="27" y="20"/>
                        </a:cubicBezTo>
                        <a:cubicBezTo>
                          <a:pt x="27" y="19"/>
                          <a:pt x="27" y="19"/>
                          <a:pt x="26" y="18"/>
                        </a:cubicBezTo>
                        <a:cubicBezTo>
                          <a:pt x="25" y="18"/>
                          <a:pt x="24" y="18"/>
                          <a:pt x="24" y="19"/>
                        </a:cubicBezTo>
                        <a:cubicBezTo>
                          <a:pt x="24" y="21"/>
                          <a:pt x="24" y="23"/>
                          <a:pt x="23" y="25"/>
                        </a:cubicBezTo>
                        <a:cubicBezTo>
                          <a:pt x="23" y="25"/>
                          <a:pt x="24" y="26"/>
                          <a:pt x="24" y="26"/>
                        </a:cubicBezTo>
                        <a:cubicBezTo>
                          <a:pt x="25" y="25"/>
                          <a:pt x="25" y="25"/>
                          <a:pt x="26" y="24"/>
                        </a:cubicBezTo>
                        <a:cubicBezTo>
                          <a:pt x="26" y="23"/>
                          <a:pt x="26" y="22"/>
                          <a:pt x="25" y="22"/>
                        </a:cubicBezTo>
                        <a:cubicBezTo>
                          <a:pt x="24" y="22"/>
                          <a:pt x="24" y="22"/>
                          <a:pt x="23" y="23"/>
                        </a:cubicBezTo>
                        <a:cubicBezTo>
                          <a:pt x="23" y="23"/>
                          <a:pt x="24" y="24"/>
                          <a:pt x="24" y="24"/>
                        </a:cubicBezTo>
                        <a:cubicBezTo>
                          <a:pt x="25" y="23"/>
                          <a:pt x="25" y="23"/>
                          <a:pt x="26" y="21"/>
                        </a:cubicBezTo>
                        <a:cubicBezTo>
                          <a:pt x="26" y="20"/>
                          <a:pt x="25" y="19"/>
                          <a:pt x="24" y="20"/>
                        </a:cubicBezTo>
                        <a:cubicBezTo>
                          <a:pt x="24" y="20"/>
                          <a:pt x="23" y="20"/>
                          <a:pt x="23" y="20"/>
                        </a:cubicBezTo>
                        <a:cubicBezTo>
                          <a:pt x="23" y="20"/>
                          <a:pt x="23" y="21"/>
                          <a:pt x="24" y="22"/>
                        </a:cubicBezTo>
                        <a:cubicBezTo>
                          <a:pt x="25" y="20"/>
                          <a:pt x="25" y="20"/>
                          <a:pt x="25" y="18"/>
                        </a:cubicBezTo>
                        <a:cubicBezTo>
                          <a:pt x="26" y="17"/>
                          <a:pt x="24" y="16"/>
                          <a:pt x="24" y="17"/>
                        </a:cubicBezTo>
                        <a:cubicBezTo>
                          <a:pt x="23" y="17"/>
                          <a:pt x="22" y="17"/>
                          <a:pt x="22" y="17"/>
                        </a:cubicBezTo>
                        <a:cubicBezTo>
                          <a:pt x="22" y="18"/>
                          <a:pt x="22" y="19"/>
                          <a:pt x="23" y="19"/>
                        </a:cubicBezTo>
                        <a:cubicBezTo>
                          <a:pt x="23" y="18"/>
                          <a:pt x="24" y="17"/>
                          <a:pt x="25" y="16"/>
                        </a:cubicBezTo>
                        <a:cubicBezTo>
                          <a:pt x="25" y="15"/>
                          <a:pt x="24" y="14"/>
                          <a:pt x="23" y="14"/>
                        </a:cubicBezTo>
                        <a:cubicBezTo>
                          <a:pt x="22" y="15"/>
                          <a:pt x="22" y="15"/>
                          <a:pt x="21" y="16"/>
                        </a:cubicBezTo>
                        <a:cubicBezTo>
                          <a:pt x="21" y="16"/>
                          <a:pt x="22" y="17"/>
                          <a:pt x="22" y="17"/>
                        </a:cubicBezTo>
                        <a:cubicBezTo>
                          <a:pt x="23" y="15"/>
                          <a:pt x="23" y="16"/>
                          <a:pt x="23" y="14"/>
                        </a:cubicBezTo>
                        <a:cubicBezTo>
                          <a:pt x="24" y="13"/>
                          <a:pt x="23" y="12"/>
                          <a:pt x="22" y="13"/>
                        </a:cubicBezTo>
                        <a:cubicBezTo>
                          <a:pt x="21" y="13"/>
                          <a:pt x="20" y="14"/>
                          <a:pt x="19" y="14"/>
                        </a:cubicBezTo>
                        <a:cubicBezTo>
                          <a:pt x="19" y="15"/>
                          <a:pt x="19" y="15"/>
                          <a:pt x="20" y="16"/>
                        </a:cubicBezTo>
                        <a:cubicBezTo>
                          <a:pt x="21" y="15"/>
                          <a:pt x="21" y="13"/>
                          <a:pt x="22" y="12"/>
                        </a:cubicBezTo>
                        <a:cubicBezTo>
                          <a:pt x="22" y="11"/>
                          <a:pt x="22" y="10"/>
                          <a:pt x="21" y="11"/>
                        </a:cubicBezTo>
                        <a:cubicBezTo>
                          <a:pt x="19" y="11"/>
                          <a:pt x="18" y="11"/>
                          <a:pt x="17" y="12"/>
                        </a:cubicBezTo>
                        <a:cubicBezTo>
                          <a:pt x="18" y="13"/>
                          <a:pt x="18" y="13"/>
                          <a:pt x="19" y="14"/>
                        </a:cubicBezTo>
                        <a:cubicBezTo>
                          <a:pt x="19" y="13"/>
                          <a:pt x="20" y="12"/>
                          <a:pt x="21" y="12"/>
                        </a:cubicBezTo>
                        <a:cubicBezTo>
                          <a:pt x="21" y="11"/>
                          <a:pt x="21" y="9"/>
                          <a:pt x="20" y="10"/>
                        </a:cubicBezTo>
                        <a:cubicBezTo>
                          <a:pt x="18" y="10"/>
                          <a:pt x="17" y="11"/>
                          <a:pt x="16" y="12"/>
                        </a:cubicBezTo>
                        <a:cubicBezTo>
                          <a:pt x="16" y="12"/>
                          <a:pt x="17" y="13"/>
                          <a:pt x="17" y="13"/>
                        </a:cubicBezTo>
                        <a:cubicBezTo>
                          <a:pt x="18" y="12"/>
                          <a:pt x="18" y="11"/>
                          <a:pt x="19" y="10"/>
                        </a:cubicBezTo>
                        <a:cubicBezTo>
                          <a:pt x="19" y="9"/>
                          <a:pt x="18" y="8"/>
                          <a:pt x="17" y="9"/>
                        </a:cubicBezTo>
                        <a:cubicBezTo>
                          <a:pt x="16" y="9"/>
                          <a:pt x="15" y="10"/>
                          <a:pt x="14" y="10"/>
                        </a:cubicBezTo>
                        <a:cubicBezTo>
                          <a:pt x="15" y="10"/>
                          <a:pt x="15" y="11"/>
                          <a:pt x="16" y="11"/>
                        </a:cubicBezTo>
                        <a:cubicBezTo>
                          <a:pt x="16" y="10"/>
                          <a:pt x="17" y="9"/>
                          <a:pt x="17" y="8"/>
                        </a:cubicBezTo>
                        <a:cubicBezTo>
                          <a:pt x="17" y="7"/>
                          <a:pt x="16" y="7"/>
                          <a:pt x="15" y="7"/>
                        </a:cubicBezTo>
                        <a:cubicBezTo>
                          <a:pt x="15" y="7"/>
                          <a:pt x="14" y="8"/>
                          <a:pt x="14" y="8"/>
                        </a:cubicBezTo>
                        <a:cubicBezTo>
                          <a:pt x="14" y="9"/>
                          <a:pt x="15" y="9"/>
                          <a:pt x="15" y="10"/>
                        </a:cubicBezTo>
                        <a:cubicBezTo>
                          <a:pt x="16" y="9"/>
                          <a:pt x="17" y="8"/>
                          <a:pt x="17" y="7"/>
                        </a:cubicBezTo>
                        <a:cubicBezTo>
                          <a:pt x="18" y="6"/>
                          <a:pt x="17" y="5"/>
                          <a:pt x="16" y="5"/>
                        </a:cubicBezTo>
                        <a:cubicBezTo>
                          <a:pt x="15" y="6"/>
                          <a:pt x="14" y="7"/>
                          <a:pt x="13" y="7"/>
                        </a:cubicBezTo>
                        <a:cubicBezTo>
                          <a:pt x="14" y="8"/>
                          <a:pt x="14" y="8"/>
                          <a:pt x="15" y="8"/>
                        </a:cubicBezTo>
                        <a:cubicBezTo>
                          <a:pt x="15" y="8"/>
                          <a:pt x="15" y="7"/>
                          <a:pt x="15" y="7"/>
                        </a:cubicBezTo>
                        <a:cubicBezTo>
                          <a:pt x="16" y="5"/>
                          <a:pt x="14" y="5"/>
                          <a:pt x="14" y="6"/>
                        </a:cubicBezTo>
                        <a:cubicBezTo>
                          <a:pt x="13" y="6"/>
                          <a:pt x="12" y="7"/>
                          <a:pt x="12" y="7"/>
                        </a:cubicBezTo>
                        <a:cubicBezTo>
                          <a:pt x="12" y="7"/>
                          <a:pt x="13" y="8"/>
                          <a:pt x="14" y="8"/>
                        </a:cubicBezTo>
                        <a:cubicBezTo>
                          <a:pt x="14" y="6"/>
                          <a:pt x="14" y="6"/>
                          <a:pt x="14" y="4"/>
                        </a:cubicBezTo>
                        <a:cubicBezTo>
                          <a:pt x="14" y="3"/>
                          <a:pt x="12" y="3"/>
                          <a:pt x="12" y="4"/>
                        </a:cubicBezTo>
                        <a:cubicBezTo>
                          <a:pt x="11" y="5"/>
                          <a:pt x="11" y="6"/>
                          <a:pt x="10" y="8"/>
                        </a:cubicBezTo>
                        <a:cubicBezTo>
                          <a:pt x="11" y="8"/>
                          <a:pt x="11" y="8"/>
                          <a:pt x="12" y="8"/>
                        </a:cubicBezTo>
                        <a:cubicBezTo>
                          <a:pt x="12" y="6"/>
                          <a:pt x="12" y="5"/>
                          <a:pt x="12" y="3"/>
                        </a:cubicBezTo>
                        <a:cubicBezTo>
                          <a:pt x="12" y="2"/>
                          <a:pt x="10" y="2"/>
                          <a:pt x="10" y="3"/>
                        </a:cubicBezTo>
                        <a:cubicBezTo>
                          <a:pt x="9" y="4"/>
                          <a:pt x="9" y="6"/>
                          <a:pt x="8" y="7"/>
                        </a:cubicBezTo>
                        <a:cubicBezTo>
                          <a:pt x="9" y="7"/>
                          <a:pt x="10" y="7"/>
                          <a:pt x="10" y="8"/>
                        </a:cubicBezTo>
                        <a:cubicBezTo>
                          <a:pt x="11" y="6"/>
                          <a:pt x="10" y="5"/>
                          <a:pt x="10" y="4"/>
                        </a:cubicBezTo>
                        <a:cubicBezTo>
                          <a:pt x="10" y="3"/>
                          <a:pt x="9" y="2"/>
                          <a:pt x="8" y="4"/>
                        </a:cubicBezTo>
                        <a:cubicBezTo>
                          <a:pt x="7" y="5"/>
                          <a:pt x="7" y="7"/>
                          <a:pt x="6" y="8"/>
                        </a:cubicBezTo>
                        <a:cubicBezTo>
                          <a:pt x="7" y="8"/>
                          <a:pt x="8" y="8"/>
                          <a:pt x="9" y="8"/>
                        </a:cubicBezTo>
                        <a:cubicBezTo>
                          <a:pt x="9" y="6"/>
                          <a:pt x="9" y="5"/>
                          <a:pt x="8" y="3"/>
                        </a:cubicBezTo>
                        <a:cubicBezTo>
                          <a:pt x="8" y="2"/>
                          <a:pt x="7" y="2"/>
                          <a:pt x="6" y="3"/>
                        </a:cubicBezTo>
                        <a:cubicBezTo>
                          <a:pt x="6" y="4"/>
                          <a:pt x="5" y="6"/>
                          <a:pt x="5" y="7"/>
                        </a:cubicBezTo>
                        <a:cubicBezTo>
                          <a:pt x="6" y="7"/>
                          <a:pt x="6" y="7"/>
                          <a:pt x="7" y="7"/>
                        </a:cubicBezTo>
                        <a:cubicBezTo>
                          <a:pt x="7" y="6"/>
                          <a:pt x="7" y="5"/>
                          <a:pt x="7" y="4"/>
                        </a:cubicBezTo>
                        <a:cubicBezTo>
                          <a:pt x="7" y="3"/>
                          <a:pt x="5" y="3"/>
                          <a:pt x="5" y="3"/>
                        </a:cubicBezTo>
                        <a:cubicBezTo>
                          <a:pt x="4" y="5"/>
                          <a:pt x="4" y="6"/>
                          <a:pt x="3" y="8"/>
                        </a:cubicBezTo>
                        <a:cubicBezTo>
                          <a:pt x="4" y="8"/>
                          <a:pt x="5" y="8"/>
                          <a:pt x="6" y="8"/>
                        </a:cubicBezTo>
                        <a:cubicBezTo>
                          <a:pt x="5" y="6"/>
                          <a:pt x="5" y="5"/>
                          <a:pt x="5" y="4"/>
                        </a:cubicBezTo>
                        <a:cubicBezTo>
                          <a:pt x="5" y="2"/>
                          <a:pt x="3" y="3"/>
                          <a:pt x="3" y="4"/>
                        </a:cubicBezTo>
                        <a:cubicBezTo>
                          <a:pt x="3" y="5"/>
                          <a:pt x="3" y="6"/>
                          <a:pt x="3" y="7"/>
                        </a:cubicBezTo>
                        <a:cubicBezTo>
                          <a:pt x="3" y="7"/>
                          <a:pt x="4" y="7"/>
                          <a:pt x="5" y="7"/>
                        </a:cubicBezTo>
                        <a:cubicBezTo>
                          <a:pt x="5" y="6"/>
                          <a:pt x="5" y="5"/>
                          <a:pt x="5" y="4"/>
                        </a:cubicBezTo>
                        <a:cubicBezTo>
                          <a:pt x="5" y="3"/>
                          <a:pt x="3" y="3"/>
                          <a:pt x="3" y="4"/>
                        </a:cubicBezTo>
                        <a:cubicBezTo>
                          <a:pt x="2" y="6"/>
                          <a:pt x="1" y="6"/>
                          <a:pt x="1" y="8"/>
                        </a:cubicBezTo>
                        <a:cubicBezTo>
                          <a:pt x="2" y="8"/>
                          <a:pt x="2" y="8"/>
                          <a:pt x="3" y="8"/>
                        </a:cubicBezTo>
                        <a:cubicBezTo>
                          <a:pt x="3" y="7"/>
                          <a:pt x="3" y="5"/>
                          <a:pt x="3" y="3"/>
                        </a:cubicBezTo>
                        <a:cubicBezTo>
                          <a:pt x="3" y="2"/>
                          <a:pt x="9" y="3"/>
                          <a:pt x="9" y="3"/>
                        </a:cubicBezTo>
                        <a:cubicBezTo>
                          <a:pt x="13" y="4"/>
                          <a:pt x="16" y="6"/>
                          <a:pt x="19" y="9"/>
                        </a:cubicBezTo>
                        <a:cubicBezTo>
                          <a:pt x="22" y="11"/>
                          <a:pt x="24" y="14"/>
                          <a:pt x="26" y="17"/>
                        </a:cubicBezTo>
                        <a:cubicBezTo>
                          <a:pt x="29" y="22"/>
                          <a:pt x="26" y="23"/>
                          <a:pt x="22" y="26"/>
                        </a:cubicBezTo>
                        <a:cubicBezTo>
                          <a:pt x="23" y="26"/>
                          <a:pt x="24" y="26"/>
                          <a:pt x="24" y="26"/>
                        </a:cubicBezTo>
                        <a:cubicBezTo>
                          <a:pt x="23" y="21"/>
                          <a:pt x="21" y="16"/>
                          <a:pt x="17" y="12"/>
                        </a:cubicBezTo>
                        <a:cubicBezTo>
                          <a:pt x="13" y="8"/>
                          <a:pt x="8" y="8"/>
                          <a:pt x="2" y="7"/>
                        </a:cubicBezTo>
                        <a:cubicBezTo>
                          <a:pt x="1" y="7"/>
                          <a:pt x="1" y="10"/>
                          <a:pt x="2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87" name="Freeform 301"/>
                  <p:cNvSpPr/>
                  <p:nvPr/>
                </p:nvSpPr>
                <p:spPr bwMode="auto">
                  <a:xfrm>
                    <a:off x="893" y="1671"/>
                    <a:ext cx="36" cy="29"/>
                  </a:xfrm>
                  <a:custGeom>
                    <a:avLst/>
                    <a:gdLst>
                      <a:gd name="T0" fmla="*/ 5 w 53"/>
                      <a:gd name="T1" fmla="*/ 12 h 44"/>
                      <a:gd name="T2" fmla="*/ 10 w 53"/>
                      <a:gd name="T3" fmla="*/ 3 h 44"/>
                      <a:gd name="T4" fmla="*/ 33 w 53"/>
                      <a:gd name="T5" fmla="*/ 13 h 44"/>
                      <a:gd name="T6" fmla="*/ 45 w 53"/>
                      <a:gd name="T7" fmla="*/ 28 h 44"/>
                      <a:gd name="T8" fmla="*/ 49 w 53"/>
                      <a:gd name="T9" fmla="*/ 37 h 44"/>
                      <a:gd name="T10" fmla="*/ 44 w 53"/>
                      <a:gd name="T11" fmla="*/ 41 h 44"/>
                      <a:gd name="T12" fmla="*/ 38 w 53"/>
                      <a:gd name="T13" fmla="*/ 30 h 44"/>
                      <a:gd name="T14" fmla="*/ 27 w 53"/>
                      <a:gd name="T15" fmla="*/ 17 h 44"/>
                      <a:gd name="T16" fmla="*/ 3 w 53"/>
                      <a:gd name="T17" fmla="*/ 10 h 44"/>
                      <a:gd name="T18" fmla="*/ 4 w 53"/>
                      <a:gd name="T19" fmla="*/ 12 h 44"/>
                      <a:gd name="T20" fmla="*/ 42 w 53"/>
                      <a:gd name="T21" fmla="*/ 43 h 44"/>
                      <a:gd name="T22" fmla="*/ 43 w 53"/>
                      <a:gd name="T23" fmla="*/ 44 h 44"/>
                      <a:gd name="T24" fmla="*/ 52 w 53"/>
                      <a:gd name="T25" fmla="*/ 40 h 44"/>
                      <a:gd name="T26" fmla="*/ 35 w 53"/>
                      <a:gd name="T27" fmla="*/ 11 h 44"/>
                      <a:gd name="T28" fmla="*/ 8 w 53"/>
                      <a:gd name="T29" fmla="*/ 1 h 44"/>
                      <a:gd name="T30" fmla="*/ 3 w 53"/>
                      <a:gd name="T31" fmla="*/ 12 h 44"/>
                      <a:gd name="T32" fmla="*/ 5 w 53"/>
                      <a:gd name="T33" fmla="*/ 12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3" h="44">
                        <a:moveTo>
                          <a:pt x="5" y="12"/>
                        </a:moveTo>
                        <a:cubicBezTo>
                          <a:pt x="5" y="8"/>
                          <a:pt x="3" y="3"/>
                          <a:pt x="10" y="3"/>
                        </a:cubicBezTo>
                        <a:cubicBezTo>
                          <a:pt x="19" y="3"/>
                          <a:pt x="27" y="8"/>
                          <a:pt x="33" y="13"/>
                        </a:cubicBezTo>
                        <a:cubicBezTo>
                          <a:pt x="38" y="17"/>
                          <a:pt x="42" y="22"/>
                          <a:pt x="45" y="28"/>
                        </a:cubicBezTo>
                        <a:cubicBezTo>
                          <a:pt x="47" y="31"/>
                          <a:pt x="48" y="34"/>
                          <a:pt x="49" y="37"/>
                        </a:cubicBezTo>
                        <a:cubicBezTo>
                          <a:pt x="50" y="41"/>
                          <a:pt x="47" y="41"/>
                          <a:pt x="44" y="41"/>
                        </a:cubicBezTo>
                        <a:cubicBezTo>
                          <a:pt x="45" y="41"/>
                          <a:pt x="38" y="30"/>
                          <a:pt x="38" y="30"/>
                        </a:cubicBezTo>
                        <a:cubicBezTo>
                          <a:pt x="35" y="25"/>
                          <a:pt x="31" y="21"/>
                          <a:pt x="27" y="17"/>
                        </a:cubicBezTo>
                        <a:cubicBezTo>
                          <a:pt x="21" y="12"/>
                          <a:pt x="11" y="8"/>
                          <a:pt x="3" y="10"/>
                        </a:cubicBezTo>
                        <a:cubicBezTo>
                          <a:pt x="2" y="11"/>
                          <a:pt x="2" y="13"/>
                          <a:pt x="4" y="12"/>
                        </a:cubicBezTo>
                        <a:cubicBezTo>
                          <a:pt x="20" y="8"/>
                          <a:pt x="39" y="28"/>
                          <a:pt x="42" y="43"/>
                        </a:cubicBezTo>
                        <a:cubicBezTo>
                          <a:pt x="42" y="43"/>
                          <a:pt x="42" y="44"/>
                          <a:pt x="43" y="44"/>
                        </a:cubicBezTo>
                        <a:cubicBezTo>
                          <a:pt x="45" y="43"/>
                          <a:pt x="53" y="44"/>
                          <a:pt x="52" y="40"/>
                        </a:cubicBezTo>
                        <a:cubicBezTo>
                          <a:pt x="49" y="29"/>
                          <a:pt x="43" y="19"/>
                          <a:pt x="35" y="11"/>
                        </a:cubicBezTo>
                        <a:cubicBezTo>
                          <a:pt x="27" y="5"/>
                          <a:pt x="18" y="1"/>
                          <a:pt x="8" y="1"/>
                        </a:cubicBezTo>
                        <a:cubicBezTo>
                          <a:pt x="0" y="0"/>
                          <a:pt x="3" y="7"/>
                          <a:pt x="3" y="12"/>
                        </a:cubicBezTo>
                        <a:cubicBezTo>
                          <a:pt x="3" y="14"/>
                          <a:pt x="5" y="14"/>
                          <a:pt x="5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88" name="Freeform 302"/>
                  <p:cNvSpPr/>
                  <p:nvPr/>
                </p:nvSpPr>
                <p:spPr bwMode="auto">
                  <a:xfrm>
                    <a:off x="895" y="1672"/>
                    <a:ext cx="24" cy="17"/>
                  </a:xfrm>
                  <a:custGeom>
                    <a:avLst/>
                    <a:gdLst>
                      <a:gd name="T0" fmla="*/ 4 w 35"/>
                      <a:gd name="T1" fmla="*/ 4 h 25"/>
                      <a:gd name="T2" fmla="*/ 3 w 35"/>
                      <a:gd name="T3" fmla="*/ 3 h 25"/>
                      <a:gd name="T4" fmla="*/ 4 w 35"/>
                      <a:gd name="T5" fmla="*/ 2 h 25"/>
                      <a:gd name="T6" fmla="*/ 5 w 35"/>
                      <a:gd name="T7" fmla="*/ 2 h 25"/>
                      <a:gd name="T8" fmla="*/ 5 w 35"/>
                      <a:gd name="T9" fmla="*/ 6 h 25"/>
                      <a:gd name="T10" fmla="*/ 6 w 35"/>
                      <a:gd name="T11" fmla="*/ 6 h 25"/>
                      <a:gd name="T12" fmla="*/ 11 w 35"/>
                      <a:gd name="T13" fmla="*/ 7 h 25"/>
                      <a:gd name="T14" fmla="*/ 12 w 35"/>
                      <a:gd name="T15" fmla="*/ 9 h 25"/>
                      <a:gd name="T16" fmla="*/ 14 w 35"/>
                      <a:gd name="T17" fmla="*/ 9 h 25"/>
                      <a:gd name="T18" fmla="*/ 15 w 35"/>
                      <a:gd name="T19" fmla="*/ 11 h 25"/>
                      <a:gd name="T20" fmla="*/ 15 w 35"/>
                      <a:gd name="T21" fmla="*/ 9 h 25"/>
                      <a:gd name="T22" fmla="*/ 15 w 35"/>
                      <a:gd name="T23" fmla="*/ 8 h 25"/>
                      <a:gd name="T24" fmla="*/ 15 w 35"/>
                      <a:gd name="T25" fmla="*/ 6 h 25"/>
                      <a:gd name="T26" fmla="*/ 16 w 35"/>
                      <a:gd name="T27" fmla="*/ 5 h 25"/>
                      <a:gd name="T28" fmla="*/ 15 w 35"/>
                      <a:gd name="T29" fmla="*/ 5 h 25"/>
                      <a:gd name="T30" fmla="*/ 14 w 35"/>
                      <a:gd name="T31" fmla="*/ 2 h 25"/>
                      <a:gd name="T32" fmla="*/ 19 w 35"/>
                      <a:gd name="T33" fmla="*/ 5 h 25"/>
                      <a:gd name="T34" fmla="*/ 18 w 35"/>
                      <a:gd name="T35" fmla="*/ 7 h 25"/>
                      <a:gd name="T36" fmla="*/ 22 w 35"/>
                      <a:gd name="T37" fmla="*/ 13 h 25"/>
                      <a:gd name="T38" fmla="*/ 22 w 35"/>
                      <a:gd name="T39" fmla="*/ 14 h 25"/>
                      <a:gd name="T40" fmla="*/ 24 w 35"/>
                      <a:gd name="T41" fmla="*/ 15 h 25"/>
                      <a:gd name="T42" fmla="*/ 25 w 35"/>
                      <a:gd name="T43" fmla="*/ 17 h 25"/>
                      <a:gd name="T44" fmla="*/ 26 w 35"/>
                      <a:gd name="T45" fmla="*/ 15 h 25"/>
                      <a:gd name="T46" fmla="*/ 28 w 35"/>
                      <a:gd name="T47" fmla="*/ 18 h 25"/>
                      <a:gd name="T48" fmla="*/ 29 w 35"/>
                      <a:gd name="T49" fmla="*/ 13 h 25"/>
                      <a:gd name="T50" fmla="*/ 30 w 35"/>
                      <a:gd name="T51" fmla="*/ 16 h 25"/>
                      <a:gd name="T52" fmla="*/ 33 w 35"/>
                      <a:gd name="T53" fmla="*/ 24 h 25"/>
                      <a:gd name="T54" fmla="*/ 20 w 35"/>
                      <a:gd name="T55" fmla="*/ 6 h 25"/>
                      <a:gd name="T56" fmla="*/ 24 w 35"/>
                      <a:gd name="T57" fmla="*/ 9 h 25"/>
                      <a:gd name="T58" fmla="*/ 29 w 35"/>
                      <a:gd name="T59" fmla="*/ 19 h 25"/>
                      <a:gd name="T60" fmla="*/ 27 w 35"/>
                      <a:gd name="T61" fmla="*/ 16 h 25"/>
                      <a:gd name="T62" fmla="*/ 25 w 35"/>
                      <a:gd name="T63" fmla="*/ 18 h 25"/>
                      <a:gd name="T64" fmla="*/ 24 w 35"/>
                      <a:gd name="T65" fmla="*/ 15 h 25"/>
                      <a:gd name="T66" fmla="*/ 23 w 35"/>
                      <a:gd name="T67" fmla="*/ 14 h 25"/>
                      <a:gd name="T68" fmla="*/ 23 w 35"/>
                      <a:gd name="T69" fmla="*/ 13 h 25"/>
                      <a:gd name="T70" fmla="*/ 23 w 35"/>
                      <a:gd name="T71" fmla="*/ 11 h 25"/>
                      <a:gd name="T72" fmla="*/ 20 w 35"/>
                      <a:gd name="T73" fmla="*/ 6 h 25"/>
                      <a:gd name="T74" fmla="*/ 14 w 35"/>
                      <a:gd name="T75" fmla="*/ 2 h 25"/>
                      <a:gd name="T76" fmla="*/ 15 w 35"/>
                      <a:gd name="T77" fmla="*/ 5 h 25"/>
                      <a:gd name="T78" fmla="*/ 16 w 35"/>
                      <a:gd name="T79" fmla="*/ 5 h 25"/>
                      <a:gd name="T80" fmla="*/ 15 w 35"/>
                      <a:gd name="T81" fmla="*/ 7 h 25"/>
                      <a:gd name="T82" fmla="*/ 16 w 35"/>
                      <a:gd name="T83" fmla="*/ 8 h 25"/>
                      <a:gd name="T84" fmla="*/ 15 w 35"/>
                      <a:gd name="T85" fmla="*/ 8 h 25"/>
                      <a:gd name="T86" fmla="*/ 15 w 35"/>
                      <a:gd name="T87" fmla="*/ 11 h 25"/>
                      <a:gd name="T88" fmla="*/ 15 w 35"/>
                      <a:gd name="T89" fmla="*/ 9 h 25"/>
                      <a:gd name="T90" fmla="*/ 12 w 35"/>
                      <a:gd name="T91" fmla="*/ 9 h 25"/>
                      <a:gd name="T92" fmla="*/ 11 w 35"/>
                      <a:gd name="T93" fmla="*/ 7 h 25"/>
                      <a:gd name="T94" fmla="*/ 7 w 35"/>
                      <a:gd name="T95" fmla="*/ 5 h 25"/>
                      <a:gd name="T96" fmla="*/ 6 w 35"/>
                      <a:gd name="T97" fmla="*/ 8 h 25"/>
                      <a:gd name="T98" fmla="*/ 6 w 35"/>
                      <a:gd name="T99" fmla="*/ 8 h 25"/>
                      <a:gd name="T100" fmla="*/ 5 w 35"/>
                      <a:gd name="T101" fmla="*/ 1 h 25"/>
                      <a:gd name="T102" fmla="*/ 4 w 35"/>
                      <a:gd name="T103" fmla="*/ 1 h 25"/>
                      <a:gd name="T104" fmla="*/ 3 w 35"/>
                      <a:gd name="T105" fmla="*/ 3 h 25"/>
                      <a:gd name="T106" fmla="*/ 4 w 35"/>
                      <a:gd name="T107" fmla="*/ 4 h 25"/>
                      <a:gd name="T108" fmla="*/ 4 w 35"/>
                      <a:gd name="T109" fmla="*/ 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35" h="25">
                        <a:moveTo>
                          <a:pt x="2" y="4"/>
                        </a:move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5"/>
                          <a:pt x="3" y="5"/>
                          <a:pt x="4" y="5"/>
                        </a:cubicBezTo>
                        <a:cubicBezTo>
                          <a:pt x="4" y="5"/>
                          <a:pt x="4" y="4"/>
                          <a:pt x="4" y="4"/>
                        </a:cubicBezTo>
                        <a:cubicBezTo>
                          <a:pt x="4" y="2"/>
                          <a:pt x="2" y="2"/>
                          <a:pt x="2" y="4"/>
                        </a:cubicBezTo>
                        <a:cubicBezTo>
                          <a:pt x="1" y="5"/>
                          <a:pt x="1" y="6"/>
                          <a:pt x="1" y="7"/>
                        </a:cubicBezTo>
                        <a:cubicBezTo>
                          <a:pt x="2" y="7"/>
                          <a:pt x="3" y="7"/>
                          <a:pt x="3" y="7"/>
                        </a:cubicBezTo>
                        <a:cubicBezTo>
                          <a:pt x="3" y="6"/>
                          <a:pt x="3" y="4"/>
                          <a:pt x="3" y="3"/>
                        </a:cubicBezTo>
                        <a:cubicBezTo>
                          <a:pt x="3" y="2"/>
                          <a:pt x="1" y="1"/>
                          <a:pt x="1" y="2"/>
                        </a:cubicBezTo>
                        <a:cubicBezTo>
                          <a:pt x="1" y="3"/>
                          <a:pt x="1" y="4"/>
                          <a:pt x="1" y="5"/>
                        </a:cubicBezTo>
                        <a:cubicBezTo>
                          <a:pt x="1" y="5"/>
                          <a:pt x="2" y="6"/>
                          <a:pt x="3" y="6"/>
                        </a:cubicBezTo>
                        <a:cubicBezTo>
                          <a:pt x="3" y="4"/>
                          <a:pt x="3" y="3"/>
                          <a:pt x="4" y="2"/>
                        </a:cubicBezTo>
                        <a:cubicBezTo>
                          <a:pt x="4" y="2"/>
                          <a:pt x="3" y="2"/>
                          <a:pt x="2" y="2"/>
                        </a:cubicBezTo>
                        <a:cubicBezTo>
                          <a:pt x="3" y="3"/>
                          <a:pt x="3" y="4"/>
                          <a:pt x="3" y="5"/>
                        </a:cubicBezTo>
                        <a:cubicBezTo>
                          <a:pt x="3" y="5"/>
                          <a:pt x="4" y="5"/>
                          <a:pt x="5" y="5"/>
                        </a:cubicBezTo>
                        <a:cubicBezTo>
                          <a:pt x="5" y="4"/>
                          <a:pt x="5" y="3"/>
                          <a:pt x="5" y="2"/>
                        </a:cubicBezTo>
                        <a:cubicBezTo>
                          <a:pt x="5" y="2"/>
                          <a:pt x="4" y="2"/>
                          <a:pt x="4" y="2"/>
                        </a:cubicBezTo>
                        <a:cubicBezTo>
                          <a:pt x="4" y="4"/>
                          <a:pt x="3" y="5"/>
                          <a:pt x="3" y="6"/>
                        </a:cubicBezTo>
                        <a:cubicBezTo>
                          <a:pt x="4" y="6"/>
                          <a:pt x="5" y="6"/>
                          <a:pt x="5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6"/>
                          <a:pt x="6" y="6"/>
                          <a:pt x="7" y="7"/>
                        </a:cubicBezTo>
                        <a:cubicBezTo>
                          <a:pt x="6" y="6"/>
                          <a:pt x="5" y="6"/>
                          <a:pt x="5" y="6"/>
                        </a:cubicBezTo>
                        <a:cubicBezTo>
                          <a:pt x="5" y="6"/>
                          <a:pt x="6" y="6"/>
                          <a:pt x="7" y="7"/>
                        </a:cubicBezTo>
                        <a:cubicBezTo>
                          <a:pt x="6" y="6"/>
                          <a:pt x="6" y="6"/>
                          <a:pt x="6" y="6"/>
                        </a:cubicBezTo>
                        <a:cubicBezTo>
                          <a:pt x="6" y="5"/>
                          <a:pt x="5" y="5"/>
                          <a:pt x="5" y="4"/>
                        </a:cubicBezTo>
                        <a:cubicBezTo>
                          <a:pt x="4" y="5"/>
                          <a:pt x="4" y="5"/>
                          <a:pt x="3" y="6"/>
                        </a:cubicBezTo>
                        <a:cubicBezTo>
                          <a:pt x="2" y="6"/>
                          <a:pt x="2" y="8"/>
                          <a:pt x="4" y="8"/>
                        </a:cubicBezTo>
                        <a:cubicBezTo>
                          <a:pt x="6" y="8"/>
                          <a:pt x="8" y="7"/>
                          <a:pt x="11" y="7"/>
                        </a:cubicBezTo>
                        <a:cubicBezTo>
                          <a:pt x="12" y="7"/>
                          <a:pt x="12" y="5"/>
                          <a:pt x="10" y="5"/>
                        </a:cubicBezTo>
                        <a:cubicBezTo>
                          <a:pt x="9" y="5"/>
                          <a:pt x="9" y="5"/>
                          <a:pt x="8" y="6"/>
                        </a:cubicBezTo>
                        <a:cubicBezTo>
                          <a:pt x="7" y="6"/>
                          <a:pt x="7" y="7"/>
                          <a:pt x="8" y="8"/>
                        </a:cubicBezTo>
                        <a:cubicBezTo>
                          <a:pt x="10" y="9"/>
                          <a:pt x="9" y="8"/>
                          <a:pt x="12" y="9"/>
                        </a:cubicBezTo>
                        <a:cubicBezTo>
                          <a:pt x="12" y="8"/>
                          <a:pt x="12" y="7"/>
                          <a:pt x="12" y="7"/>
                        </a:cubicBezTo>
                        <a:cubicBezTo>
                          <a:pt x="11" y="7"/>
                          <a:pt x="9" y="6"/>
                          <a:pt x="8" y="6"/>
                        </a:cubicBezTo>
                        <a:cubicBezTo>
                          <a:pt x="8" y="7"/>
                          <a:pt x="7" y="7"/>
                          <a:pt x="7" y="8"/>
                        </a:cubicBezTo>
                        <a:cubicBezTo>
                          <a:pt x="10" y="8"/>
                          <a:pt x="12" y="9"/>
                          <a:pt x="14" y="9"/>
                        </a:cubicBezTo>
                        <a:cubicBezTo>
                          <a:pt x="14" y="9"/>
                          <a:pt x="14" y="8"/>
                          <a:pt x="14" y="7"/>
                        </a:cubicBezTo>
                        <a:cubicBezTo>
                          <a:pt x="12" y="8"/>
                          <a:pt x="10" y="8"/>
                          <a:pt x="9" y="7"/>
                        </a:cubicBezTo>
                        <a:cubicBezTo>
                          <a:pt x="7" y="7"/>
                          <a:pt x="7" y="9"/>
                          <a:pt x="8" y="9"/>
                        </a:cubicBezTo>
                        <a:cubicBezTo>
                          <a:pt x="10" y="10"/>
                          <a:pt x="13" y="11"/>
                          <a:pt x="15" y="11"/>
                        </a:cubicBezTo>
                        <a:cubicBezTo>
                          <a:pt x="16" y="12"/>
                          <a:pt x="17" y="10"/>
                          <a:pt x="16" y="9"/>
                        </a:cubicBezTo>
                        <a:cubicBezTo>
                          <a:pt x="13" y="9"/>
                          <a:pt x="11" y="8"/>
                          <a:pt x="10" y="6"/>
                        </a:cubicBezTo>
                        <a:cubicBezTo>
                          <a:pt x="10" y="6"/>
                          <a:pt x="10" y="7"/>
                          <a:pt x="9" y="7"/>
                        </a:cubicBezTo>
                        <a:cubicBezTo>
                          <a:pt x="11" y="7"/>
                          <a:pt x="13" y="8"/>
                          <a:pt x="15" y="9"/>
                        </a:cubicBezTo>
                        <a:cubicBezTo>
                          <a:pt x="16" y="9"/>
                          <a:pt x="17" y="8"/>
                          <a:pt x="16" y="7"/>
                        </a:cubicBezTo>
                        <a:cubicBezTo>
                          <a:pt x="15" y="6"/>
                          <a:pt x="13" y="4"/>
                          <a:pt x="12" y="3"/>
                        </a:cubicBezTo>
                        <a:cubicBezTo>
                          <a:pt x="12" y="3"/>
                          <a:pt x="11" y="4"/>
                          <a:pt x="11" y="4"/>
                        </a:cubicBezTo>
                        <a:cubicBezTo>
                          <a:pt x="12" y="5"/>
                          <a:pt x="14" y="7"/>
                          <a:pt x="15" y="8"/>
                        </a:cubicBezTo>
                        <a:cubicBezTo>
                          <a:pt x="16" y="7"/>
                          <a:pt x="16" y="7"/>
                          <a:pt x="16" y="6"/>
                        </a:cubicBezTo>
                        <a:cubicBezTo>
                          <a:pt x="14" y="6"/>
                          <a:pt x="12" y="4"/>
                          <a:pt x="10" y="3"/>
                        </a:cubicBezTo>
                        <a:cubicBezTo>
                          <a:pt x="9" y="4"/>
                          <a:pt x="9" y="4"/>
                          <a:pt x="9" y="5"/>
                        </a:cubicBezTo>
                        <a:cubicBezTo>
                          <a:pt x="11" y="5"/>
                          <a:pt x="13" y="6"/>
                          <a:pt x="15" y="6"/>
                        </a:cubicBezTo>
                        <a:cubicBezTo>
                          <a:pt x="15" y="6"/>
                          <a:pt x="15" y="5"/>
                          <a:pt x="15" y="4"/>
                        </a:cubicBezTo>
                        <a:cubicBezTo>
                          <a:pt x="13" y="5"/>
                          <a:pt x="11" y="4"/>
                          <a:pt x="9" y="2"/>
                        </a:cubicBezTo>
                        <a:cubicBezTo>
                          <a:pt x="9" y="3"/>
                          <a:pt x="9" y="4"/>
                          <a:pt x="8" y="4"/>
                        </a:cubicBezTo>
                        <a:cubicBezTo>
                          <a:pt x="11" y="4"/>
                          <a:pt x="13" y="4"/>
                          <a:pt x="16" y="5"/>
                        </a:cubicBezTo>
                        <a:cubicBezTo>
                          <a:pt x="16" y="5"/>
                          <a:pt x="16" y="4"/>
                          <a:pt x="16" y="3"/>
                        </a:cubicBezTo>
                        <a:cubicBezTo>
                          <a:pt x="13" y="3"/>
                          <a:pt x="11" y="3"/>
                          <a:pt x="9" y="3"/>
                        </a:cubicBezTo>
                        <a:cubicBezTo>
                          <a:pt x="9" y="3"/>
                          <a:pt x="9" y="4"/>
                          <a:pt x="9" y="5"/>
                        </a:cubicBezTo>
                        <a:cubicBezTo>
                          <a:pt x="11" y="5"/>
                          <a:pt x="13" y="5"/>
                          <a:pt x="15" y="5"/>
                        </a:cubicBezTo>
                        <a:cubicBezTo>
                          <a:pt x="15" y="4"/>
                          <a:pt x="15" y="3"/>
                          <a:pt x="15" y="3"/>
                        </a:cubicBezTo>
                        <a:cubicBezTo>
                          <a:pt x="12" y="3"/>
                          <a:pt x="10" y="2"/>
                          <a:pt x="8" y="0"/>
                        </a:cubicBezTo>
                        <a:cubicBezTo>
                          <a:pt x="8" y="1"/>
                          <a:pt x="8" y="1"/>
                          <a:pt x="8" y="2"/>
                        </a:cubicBezTo>
                        <a:cubicBezTo>
                          <a:pt x="10" y="2"/>
                          <a:pt x="12" y="2"/>
                          <a:pt x="14" y="2"/>
                        </a:cubicBezTo>
                        <a:cubicBezTo>
                          <a:pt x="14" y="2"/>
                          <a:pt x="14" y="1"/>
                          <a:pt x="14" y="0"/>
                        </a:cubicBezTo>
                        <a:cubicBezTo>
                          <a:pt x="12" y="0"/>
                          <a:pt x="11" y="0"/>
                          <a:pt x="10" y="0"/>
                        </a:cubicBezTo>
                        <a:cubicBezTo>
                          <a:pt x="8" y="0"/>
                          <a:pt x="8" y="2"/>
                          <a:pt x="9" y="2"/>
                        </a:cubicBezTo>
                        <a:cubicBezTo>
                          <a:pt x="12" y="3"/>
                          <a:pt x="16" y="3"/>
                          <a:pt x="19" y="5"/>
                        </a:cubicBezTo>
                        <a:cubicBezTo>
                          <a:pt x="19" y="5"/>
                          <a:pt x="19" y="4"/>
                          <a:pt x="20" y="4"/>
                        </a:cubicBezTo>
                        <a:cubicBezTo>
                          <a:pt x="19" y="4"/>
                          <a:pt x="17" y="3"/>
                          <a:pt x="16" y="3"/>
                        </a:cubicBezTo>
                        <a:cubicBezTo>
                          <a:pt x="15" y="3"/>
                          <a:pt x="14" y="5"/>
                          <a:pt x="15" y="5"/>
                        </a:cubicBezTo>
                        <a:cubicBezTo>
                          <a:pt x="16" y="6"/>
                          <a:pt x="17" y="6"/>
                          <a:pt x="18" y="7"/>
                        </a:cubicBezTo>
                        <a:cubicBezTo>
                          <a:pt x="19" y="7"/>
                          <a:pt x="20" y="8"/>
                          <a:pt x="21" y="9"/>
                        </a:cubicBezTo>
                        <a:cubicBezTo>
                          <a:pt x="19" y="9"/>
                          <a:pt x="17" y="8"/>
                          <a:pt x="16" y="6"/>
                        </a:cubicBezTo>
                        <a:cubicBezTo>
                          <a:pt x="15" y="7"/>
                          <a:pt x="15" y="7"/>
                          <a:pt x="15" y="8"/>
                        </a:cubicBezTo>
                        <a:cubicBezTo>
                          <a:pt x="18" y="9"/>
                          <a:pt x="20" y="10"/>
                          <a:pt x="22" y="13"/>
                        </a:cubicBezTo>
                        <a:cubicBezTo>
                          <a:pt x="23" y="12"/>
                          <a:pt x="23" y="11"/>
                          <a:pt x="23" y="11"/>
                        </a:cubicBezTo>
                        <a:cubicBezTo>
                          <a:pt x="21" y="10"/>
                          <a:pt x="18" y="9"/>
                          <a:pt x="16" y="8"/>
                        </a:cubicBezTo>
                        <a:cubicBezTo>
                          <a:pt x="16" y="8"/>
                          <a:pt x="15" y="9"/>
                          <a:pt x="15" y="10"/>
                        </a:cubicBezTo>
                        <a:cubicBezTo>
                          <a:pt x="18" y="11"/>
                          <a:pt x="20" y="12"/>
                          <a:pt x="22" y="14"/>
                        </a:cubicBezTo>
                        <a:cubicBezTo>
                          <a:pt x="22" y="13"/>
                          <a:pt x="22" y="12"/>
                          <a:pt x="23" y="12"/>
                        </a:cubicBezTo>
                        <a:cubicBezTo>
                          <a:pt x="20" y="12"/>
                          <a:pt x="18" y="11"/>
                          <a:pt x="15" y="9"/>
                        </a:cubicBezTo>
                        <a:cubicBezTo>
                          <a:pt x="15" y="10"/>
                          <a:pt x="15" y="11"/>
                          <a:pt x="15" y="11"/>
                        </a:cubicBezTo>
                        <a:cubicBezTo>
                          <a:pt x="18" y="12"/>
                          <a:pt x="21" y="14"/>
                          <a:pt x="24" y="15"/>
                        </a:cubicBezTo>
                        <a:cubicBezTo>
                          <a:pt x="25" y="16"/>
                          <a:pt x="26" y="14"/>
                          <a:pt x="25" y="14"/>
                        </a:cubicBezTo>
                        <a:cubicBezTo>
                          <a:pt x="23" y="12"/>
                          <a:pt x="21" y="11"/>
                          <a:pt x="19" y="9"/>
                        </a:cubicBezTo>
                        <a:cubicBezTo>
                          <a:pt x="19" y="10"/>
                          <a:pt x="18" y="10"/>
                          <a:pt x="18" y="11"/>
                        </a:cubicBezTo>
                        <a:cubicBezTo>
                          <a:pt x="21" y="12"/>
                          <a:pt x="23" y="14"/>
                          <a:pt x="25" y="17"/>
                        </a:cubicBezTo>
                        <a:cubicBezTo>
                          <a:pt x="26" y="17"/>
                          <a:pt x="26" y="16"/>
                          <a:pt x="27" y="16"/>
                        </a:cubicBezTo>
                        <a:cubicBezTo>
                          <a:pt x="24" y="14"/>
                          <a:pt x="21" y="11"/>
                          <a:pt x="20" y="7"/>
                        </a:cubicBezTo>
                        <a:cubicBezTo>
                          <a:pt x="20" y="8"/>
                          <a:pt x="19" y="8"/>
                          <a:pt x="19" y="9"/>
                        </a:cubicBezTo>
                        <a:cubicBezTo>
                          <a:pt x="23" y="9"/>
                          <a:pt x="25" y="12"/>
                          <a:pt x="26" y="15"/>
                        </a:cubicBezTo>
                        <a:cubicBezTo>
                          <a:pt x="27" y="15"/>
                          <a:pt x="27" y="14"/>
                          <a:pt x="28" y="14"/>
                        </a:cubicBezTo>
                        <a:cubicBezTo>
                          <a:pt x="25" y="13"/>
                          <a:pt x="21" y="9"/>
                          <a:pt x="21" y="6"/>
                        </a:cubicBezTo>
                        <a:cubicBezTo>
                          <a:pt x="21" y="7"/>
                          <a:pt x="20" y="7"/>
                          <a:pt x="20" y="7"/>
                        </a:cubicBezTo>
                        <a:cubicBezTo>
                          <a:pt x="24" y="9"/>
                          <a:pt x="28" y="13"/>
                          <a:pt x="28" y="18"/>
                        </a:cubicBezTo>
                        <a:cubicBezTo>
                          <a:pt x="29" y="18"/>
                          <a:pt x="29" y="17"/>
                          <a:pt x="30" y="17"/>
                        </a:cubicBezTo>
                        <a:cubicBezTo>
                          <a:pt x="28" y="16"/>
                          <a:pt x="26" y="14"/>
                          <a:pt x="25" y="12"/>
                        </a:cubicBezTo>
                        <a:cubicBezTo>
                          <a:pt x="26" y="11"/>
                          <a:pt x="26" y="11"/>
                          <a:pt x="27" y="10"/>
                        </a:cubicBezTo>
                        <a:cubicBezTo>
                          <a:pt x="28" y="11"/>
                          <a:pt x="29" y="12"/>
                          <a:pt x="29" y="13"/>
                        </a:cubicBezTo>
                        <a:cubicBezTo>
                          <a:pt x="30" y="14"/>
                          <a:pt x="31" y="16"/>
                          <a:pt x="31" y="18"/>
                        </a:cubicBezTo>
                        <a:cubicBezTo>
                          <a:pt x="31" y="17"/>
                          <a:pt x="32" y="17"/>
                          <a:pt x="32" y="17"/>
                        </a:cubicBezTo>
                        <a:cubicBezTo>
                          <a:pt x="31" y="16"/>
                          <a:pt x="29" y="15"/>
                          <a:pt x="28" y="14"/>
                        </a:cubicBezTo>
                        <a:cubicBezTo>
                          <a:pt x="25" y="11"/>
                          <a:pt x="30" y="10"/>
                          <a:pt x="30" y="16"/>
                        </a:cubicBezTo>
                        <a:cubicBezTo>
                          <a:pt x="30" y="15"/>
                          <a:pt x="31" y="15"/>
                          <a:pt x="31" y="15"/>
                        </a:cubicBezTo>
                        <a:cubicBezTo>
                          <a:pt x="27" y="13"/>
                          <a:pt x="23" y="9"/>
                          <a:pt x="22" y="5"/>
                        </a:cubicBezTo>
                        <a:cubicBezTo>
                          <a:pt x="21" y="6"/>
                          <a:pt x="21" y="6"/>
                          <a:pt x="20" y="7"/>
                        </a:cubicBezTo>
                        <a:cubicBezTo>
                          <a:pt x="29" y="9"/>
                          <a:pt x="28" y="18"/>
                          <a:pt x="33" y="24"/>
                        </a:cubicBezTo>
                        <a:cubicBezTo>
                          <a:pt x="34" y="25"/>
                          <a:pt x="35" y="23"/>
                          <a:pt x="34" y="22"/>
                        </a:cubicBezTo>
                        <a:cubicBezTo>
                          <a:pt x="32" y="19"/>
                          <a:pt x="31" y="14"/>
                          <a:pt x="29" y="10"/>
                        </a:cubicBezTo>
                        <a:cubicBezTo>
                          <a:pt x="27" y="7"/>
                          <a:pt x="24" y="6"/>
                          <a:pt x="21" y="5"/>
                        </a:cubicBezTo>
                        <a:cubicBezTo>
                          <a:pt x="20" y="4"/>
                          <a:pt x="19" y="5"/>
                          <a:pt x="20" y="6"/>
                        </a:cubicBezTo>
                        <a:cubicBezTo>
                          <a:pt x="22" y="11"/>
                          <a:pt x="26" y="15"/>
                          <a:pt x="30" y="17"/>
                        </a:cubicBezTo>
                        <a:cubicBezTo>
                          <a:pt x="31" y="17"/>
                          <a:pt x="32" y="16"/>
                          <a:pt x="32" y="16"/>
                        </a:cubicBezTo>
                        <a:cubicBezTo>
                          <a:pt x="32" y="12"/>
                          <a:pt x="29" y="9"/>
                          <a:pt x="25" y="8"/>
                        </a:cubicBezTo>
                        <a:cubicBezTo>
                          <a:pt x="25" y="8"/>
                          <a:pt x="24" y="9"/>
                          <a:pt x="24" y="9"/>
                        </a:cubicBezTo>
                        <a:cubicBezTo>
                          <a:pt x="23" y="14"/>
                          <a:pt x="27" y="17"/>
                          <a:pt x="32" y="19"/>
                        </a:cubicBezTo>
                        <a:cubicBezTo>
                          <a:pt x="32" y="19"/>
                          <a:pt x="33" y="18"/>
                          <a:pt x="33" y="18"/>
                        </a:cubicBezTo>
                        <a:cubicBezTo>
                          <a:pt x="33" y="15"/>
                          <a:pt x="28" y="5"/>
                          <a:pt x="24" y="7"/>
                        </a:cubicBezTo>
                        <a:cubicBezTo>
                          <a:pt x="19" y="10"/>
                          <a:pt x="26" y="17"/>
                          <a:pt x="29" y="19"/>
                        </a:cubicBezTo>
                        <a:cubicBezTo>
                          <a:pt x="29" y="19"/>
                          <a:pt x="30" y="19"/>
                          <a:pt x="30" y="18"/>
                        </a:cubicBezTo>
                        <a:cubicBezTo>
                          <a:pt x="30" y="12"/>
                          <a:pt x="25" y="7"/>
                          <a:pt x="20" y="5"/>
                        </a:cubicBezTo>
                        <a:cubicBezTo>
                          <a:pt x="19" y="5"/>
                          <a:pt x="19" y="6"/>
                          <a:pt x="19" y="6"/>
                        </a:cubicBezTo>
                        <a:cubicBezTo>
                          <a:pt x="19" y="11"/>
                          <a:pt x="24" y="14"/>
                          <a:pt x="27" y="16"/>
                        </a:cubicBezTo>
                        <a:cubicBezTo>
                          <a:pt x="28" y="16"/>
                          <a:pt x="29" y="15"/>
                          <a:pt x="28" y="14"/>
                        </a:cubicBezTo>
                        <a:cubicBezTo>
                          <a:pt x="26" y="11"/>
                          <a:pt x="24" y="7"/>
                          <a:pt x="20" y="6"/>
                        </a:cubicBezTo>
                        <a:cubicBezTo>
                          <a:pt x="19" y="6"/>
                          <a:pt x="18" y="7"/>
                          <a:pt x="18" y="8"/>
                        </a:cubicBezTo>
                        <a:cubicBezTo>
                          <a:pt x="19" y="12"/>
                          <a:pt x="22" y="15"/>
                          <a:pt x="25" y="18"/>
                        </a:cubicBezTo>
                        <a:cubicBezTo>
                          <a:pt x="26" y="18"/>
                          <a:pt x="28" y="17"/>
                          <a:pt x="27" y="16"/>
                        </a:cubicBezTo>
                        <a:cubicBezTo>
                          <a:pt x="25" y="13"/>
                          <a:pt x="22" y="10"/>
                          <a:pt x="18" y="9"/>
                        </a:cubicBezTo>
                        <a:cubicBezTo>
                          <a:pt x="17" y="9"/>
                          <a:pt x="17" y="10"/>
                          <a:pt x="17" y="11"/>
                        </a:cubicBezTo>
                        <a:cubicBezTo>
                          <a:pt x="19" y="13"/>
                          <a:pt x="21" y="14"/>
                          <a:pt x="24" y="15"/>
                        </a:cubicBezTo>
                        <a:cubicBezTo>
                          <a:pt x="24" y="15"/>
                          <a:pt x="24" y="14"/>
                          <a:pt x="25" y="14"/>
                        </a:cubicBezTo>
                        <a:cubicBezTo>
                          <a:pt x="22" y="12"/>
                          <a:pt x="19" y="10"/>
                          <a:pt x="15" y="9"/>
                        </a:cubicBezTo>
                        <a:cubicBezTo>
                          <a:pt x="14" y="9"/>
                          <a:pt x="13" y="11"/>
                          <a:pt x="14" y="11"/>
                        </a:cubicBezTo>
                        <a:cubicBezTo>
                          <a:pt x="17" y="13"/>
                          <a:pt x="19" y="14"/>
                          <a:pt x="23" y="14"/>
                        </a:cubicBezTo>
                        <a:cubicBezTo>
                          <a:pt x="24" y="14"/>
                          <a:pt x="24" y="13"/>
                          <a:pt x="23" y="12"/>
                        </a:cubicBezTo>
                        <a:cubicBezTo>
                          <a:pt x="21" y="10"/>
                          <a:pt x="19" y="9"/>
                          <a:pt x="16" y="8"/>
                        </a:cubicBezTo>
                        <a:cubicBezTo>
                          <a:pt x="15" y="7"/>
                          <a:pt x="14" y="9"/>
                          <a:pt x="15" y="10"/>
                        </a:cubicBezTo>
                        <a:cubicBezTo>
                          <a:pt x="18" y="11"/>
                          <a:pt x="20" y="12"/>
                          <a:pt x="23" y="13"/>
                        </a:cubicBezTo>
                        <a:cubicBezTo>
                          <a:pt x="24" y="13"/>
                          <a:pt x="25" y="12"/>
                          <a:pt x="24" y="11"/>
                        </a:cubicBezTo>
                        <a:cubicBezTo>
                          <a:pt x="21" y="9"/>
                          <a:pt x="19" y="7"/>
                          <a:pt x="15" y="6"/>
                        </a:cubicBezTo>
                        <a:cubicBezTo>
                          <a:pt x="14" y="6"/>
                          <a:pt x="13" y="7"/>
                          <a:pt x="14" y="8"/>
                        </a:cubicBezTo>
                        <a:cubicBezTo>
                          <a:pt x="17" y="10"/>
                          <a:pt x="19" y="11"/>
                          <a:pt x="23" y="11"/>
                        </a:cubicBezTo>
                        <a:cubicBezTo>
                          <a:pt x="23" y="11"/>
                          <a:pt x="24" y="11"/>
                          <a:pt x="24" y="10"/>
                        </a:cubicBezTo>
                        <a:cubicBezTo>
                          <a:pt x="24" y="7"/>
                          <a:pt x="19" y="5"/>
                          <a:pt x="16" y="3"/>
                        </a:cubicBezTo>
                        <a:cubicBezTo>
                          <a:pt x="16" y="4"/>
                          <a:pt x="16" y="5"/>
                          <a:pt x="15" y="5"/>
                        </a:cubicBezTo>
                        <a:cubicBezTo>
                          <a:pt x="18" y="6"/>
                          <a:pt x="18" y="6"/>
                          <a:pt x="20" y="6"/>
                        </a:cubicBezTo>
                        <a:cubicBezTo>
                          <a:pt x="21" y="6"/>
                          <a:pt x="21" y="5"/>
                          <a:pt x="21" y="4"/>
                        </a:cubicBezTo>
                        <a:cubicBezTo>
                          <a:pt x="18" y="1"/>
                          <a:pt x="13" y="1"/>
                          <a:pt x="10" y="0"/>
                        </a:cubicBezTo>
                        <a:cubicBezTo>
                          <a:pt x="9" y="1"/>
                          <a:pt x="9" y="2"/>
                          <a:pt x="9" y="2"/>
                        </a:cubicBezTo>
                        <a:cubicBezTo>
                          <a:pt x="12" y="3"/>
                          <a:pt x="11" y="3"/>
                          <a:pt x="14" y="2"/>
                        </a:cubicBezTo>
                        <a:cubicBezTo>
                          <a:pt x="15" y="2"/>
                          <a:pt x="15" y="0"/>
                          <a:pt x="14" y="0"/>
                        </a:cubicBezTo>
                        <a:cubicBezTo>
                          <a:pt x="12" y="0"/>
                          <a:pt x="10" y="0"/>
                          <a:pt x="8" y="0"/>
                        </a:cubicBezTo>
                        <a:cubicBezTo>
                          <a:pt x="7" y="0"/>
                          <a:pt x="6" y="1"/>
                          <a:pt x="7" y="2"/>
                        </a:cubicBezTo>
                        <a:cubicBezTo>
                          <a:pt x="9" y="4"/>
                          <a:pt x="12" y="4"/>
                          <a:pt x="15" y="5"/>
                        </a:cubicBezTo>
                        <a:cubicBezTo>
                          <a:pt x="16" y="5"/>
                          <a:pt x="16" y="3"/>
                          <a:pt x="15" y="3"/>
                        </a:cubicBezTo>
                        <a:cubicBezTo>
                          <a:pt x="13" y="2"/>
                          <a:pt x="11" y="2"/>
                          <a:pt x="9" y="3"/>
                        </a:cubicBezTo>
                        <a:cubicBezTo>
                          <a:pt x="8" y="3"/>
                          <a:pt x="8" y="5"/>
                          <a:pt x="9" y="5"/>
                        </a:cubicBezTo>
                        <a:cubicBezTo>
                          <a:pt x="11" y="5"/>
                          <a:pt x="14" y="6"/>
                          <a:pt x="16" y="5"/>
                        </a:cubicBezTo>
                        <a:cubicBezTo>
                          <a:pt x="17" y="5"/>
                          <a:pt x="17" y="4"/>
                          <a:pt x="16" y="3"/>
                        </a:cubicBezTo>
                        <a:cubicBezTo>
                          <a:pt x="14" y="2"/>
                          <a:pt x="11" y="2"/>
                          <a:pt x="8" y="2"/>
                        </a:cubicBezTo>
                        <a:cubicBezTo>
                          <a:pt x="7" y="2"/>
                          <a:pt x="7" y="3"/>
                          <a:pt x="8" y="4"/>
                        </a:cubicBezTo>
                        <a:cubicBezTo>
                          <a:pt x="10" y="6"/>
                          <a:pt x="12" y="7"/>
                          <a:pt x="15" y="7"/>
                        </a:cubicBezTo>
                        <a:cubicBezTo>
                          <a:pt x="16" y="6"/>
                          <a:pt x="17" y="5"/>
                          <a:pt x="15" y="4"/>
                        </a:cubicBezTo>
                        <a:cubicBezTo>
                          <a:pt x="13" y="4"/>
                          <a:pt x="11" y="3"/>
                          <a:pt x="10" y="3"/>
                        </a:cubicBezTo>
                        <a:cubicBezTo>
                          <a:pt x="8" y="2"/>
                          <a:pt x="8" y="4"/>
                          <a:pt x="9" y="5"/>
                        </a:cubicBezTo>
                        <a:cubicBezTo>
                          <a:pt x="11" y="6"/>
                          <a:pt x="13" y="8"/>
                          <a:pt x="16" y="8"/>
                        </a:cubicBezTo>
                        <a:cubicBezTo>
                          <a:pt x="17" y="8"/>
                          <a:pt x="18" y="7"/>
                          <a:pt x="17" y="6"/>
                        </a:cubicBezTo>
                        <a:cubicBezTo>
                          <a:pt x="15" y="5"/>
                          <a:pt x="14" y="4"/>
                          <a:pt x="12" y="3"/>
                        </a:cubicBezTo>
                        <a:cubicBezTo>
                          <a:pt x="11" y="2"/>
                          <a:pt x="10" y="3"/>
                          <a:pt x="10" y="4"/>
                        </a:cubicBezTo>
                        <a:cubicBezTo>
                          <a:pt x="12" y="6"/>
                          <a:pt x="13" y="7"/>
                          <a:pt x="15" y="8"/>
                        </a:cubicBezTo>
                        <a:cubicBezTo>
                          <a:pt x="15" y="8"/>
                          <a:pt x="15" y="7"/>
                          <a:pt x="16" y="7"/>
                        </a:cubicBezTo>
                        <a:cubicBezTo>
                          <a:pt x="14" y="6"/>
                          <a:pt x="12" y="5"/>
                          <a:pt x="9" y="5"/>
                        </a:cubicBezTo>
                        <a:cubicBezTo>
                          <a:pt x="8" y="5"/>
                          <a:pt x="8" y="6"/>
                          <a:pt x="8" y="7"/>
                        </a:cubicBezTo>
                        <a:cubicBezTo>
                          <a:pt x="10" y="9"/>
                          <a:pt x="12" y="10"/>
                          <a:pt x="15" y="11"/>
                        </a:cubicBezTo>
                        <a:cubicBezTo>
                          <a:pt x="15" y="11"/>
                          <a:pt x="15" y="10"/>
                          <a:pt x="16" y="9"/>
                        </a:cubicBezTo>
                        <a:cubicBezTo>
                          <a:pt x="13" y="9"/>
                          <a:pt x="11" y="8"/>
                          <a:pt x="9" y="7"/>
                        </a:cubicBezTo>
                        <a:cubicBezTo>
                          <a:pt x="9" y="8"/>
                          <a:pt x="8" y="9"/>
                          <a:pt x="8" y="9"/>
                        </a:cubicBezTo>
                        <a:cubicBezTo>
                          <a:pt x="11" y="10"/>
                          <a:pt x="12" y="10"/>
                          <a:pt x="15" y="9"/>
                        </a:cubicBezTo>
                        <a:cubicBezTo>
                          <a:pt x="16" y="9"/>
                          <a:pt x="15" y="8"/>
                          <a:pt x="15" y="7"/>
                        </a:cubicBezTo>
                        <a:cubicBezTo>
                          <a:pt x="12" y="7"/>
                          <a:pt x="10" y="6"/>
                          <a:pt x="7" y="6"/>
                        </a:cubicBezTo>
                        <a:cubicBezTo>
                          <a:pt x="6" y="6"/>
                          <a:pt x="6" y="8"/>
                          <a:pt x="7" y="8"/>
                        </a:cubicBezTo>
                        <a:cubicBezTo>
                          <a:pt x="10" y="9"/>
                          <a:pt x="9" y="9"/>
                          <a:pt x="12" y="9"/>
                        </a:cubicBezTo>
                        <a:cubicBezTo>
                          <a:pt x="13" y="9"/>
                          <a:pt x="14" y="7"/>
                          <a:pt x="12" y="7"/>
                        </a:cubicBezTo>
                        <a:cubicBezTo>
                          <a:pt x="11" y="6"/>
                          <a:pt x="10" y="6"/>
                          <a:pt x="9" y="6"/>
                        </a:cubicBezTo>
                        <a:cubicBezTo>
                          <a:pt x="9" y="6"/>
                          <a:pt x="9" y="7"/>
                          <a:pt x="9" y="8"/>
                        </a:cubicBezTo>
                        <a:cubicBezTo>
                          <a:pt x="10" y="7"/>
                          <a:pt x="10" y="7"/>
                          <a:pt x="11" y="7"/>
                        </a:cubicBezTo>
                        <a:cubicBezTo>
                          <a:pt x="11" y="6"/>
                          <a:pt x="10" y="6"/>
                          <a:pt x="10" y="5"/>
                        </a:cubicBezTo>
                        <a:cubicBezTo>
                          <a:pt x="8" y="5"/>
                          <a:pt x="6" y="5"/>
                          <a:pt x="4" y="6"/>
                        </a:cubicBezTo>
                        <a:cubicBezTo>
                          <a:pt x="4" y="6"/>
                          <a:pt x="4" y="7"/>
                          <a:pt x="4" y="8"/>
                        </a:cubicBezTo>
                        <a:cubicBezTo>
                          <a:pt x="6" y="7"/>
                          <a:pt x="6" y="7"/>
                          <a:pt x="7" y="5"/>
                        </a:cubicBezTo>
                        <a:cubicBezTo>
                          <a:pt x="7" y="5"/>
                          <a:pt x="6" y="4"/>
                          <a:pt x="6" y="4"/>
                        </a:cubicBezTo>
                        <a:cubicBezTo>
                          <a:pt x="0" y="5"/>
                          <a:pt x="7" y="11"/>
                          <a:pt x="9" y="6"/>
                        </a:cubicBezTo>
                        <a:cubicBezTo>
                          <a:pt x="11" y="1"/>
                          <a:pt x="2" y="1"/>
                          <a:pt x="4" y="7"/>
                        </a:cubicBezTo>
                        <a:cubicBezTo>
                          <a:pt x="5" y="8"/>
                          <a:pt x="6" y="8"/>
                          <a:pt x="6" y="8"/>
                        </a:cubicBezTo>
                        <a:cubicBezTo>
                          <a:pt x="9" y="6"/>
                          <a:pt x="9" y="3"/>
                          <a:pt x="7" y="1"/>
                        </a:cubicBezTo>
                        <a:cubicBezTo>
                          <a:pt x="7" y="1"/>
                          <a:pt x="6" y="0"/>
                          <a:pt x="6" y="1"/>
                        </a:cubicBezTo>
                        <a:cubicBezTo>
                          <a:pt x="4" y="3"/>
                          <a:pt x="4" y="5"/>
                          <a:pt x="4" y="7"/>
                        </a:cubicBezTo>
                        <a:cubicBezTo>
                          <a:pt x="5" y="8"/>
                          <a:pt x="6" y="8"/>
                          <a:pt x="6" y="8"/>
                        </a:cubicBezTo>
                        <a:cubicBezTo>
                          <a:pt x="8" y="6"/>
                          <a:pt x="9" y="2"/>
                          <a:pt x="6" y="2"/>
                        </a:cubicBezTo>
                        <a:cubicBezTo>
                          <a:pt x="3" y="1"/>
                          <a:pt x="2" y="5"/>
                          <a:pt x="3" y="7"/>
                        </a:cubicBezTo>
                        <a:cubicBezTo>
                          <a:pt x="4" y="8"/>
                          <a:pt x="5" y="8"/>
                          <a:pt x="5" y="7"/>
                        </a:cubicBezTo>
                        <a:cubicBezTo>
                          <a:pt x="7" y="5"/>
                          <a:pt x="7" y="3"/>
                          <a:pt x="5" y="1"/>
                        </a:cubicBezTo>
                        <a:cubicBezTo>
                          <a:pt x="5" y="0"/>
                          <a:pt x="4" y="1"/>
                          <a:pt x="3" y="1"/>
                        </a:cubicBezTo>
                        <a:cubicBezTo>
                          <a:pt x="2" y="3"/>
                          <a:pt x="2" y="4"/>
                          <a:pt x="3" y="6"/>
                        </a:cubicBezTo>
                        <a:cubicBezTo>
                          <a:pt x="3" y="7"/>
                          <a:pt x="4" y="7"/>
                          <a:pt x="5" y="6"/>
                        </a:cubicBezTo>
                        <a:cubicBezTo>
                          <a:pt x="5" y="4"/>
                          <a:pt x="5" y="2"/>
                          <a:pt x="4" y="1"/>
                        </a:cubicBezTo>
                        <a:cubicBezTo>
                          <a:pt x="4" y="0"/>
                          <a:pt x="3" y="0"/>
                          <a:pt x="2" y="1"/>
                        </a:cubicBezTo>
                        <a:cubicBezTo>
                          <a:pt x="1" y="2"/>
                          <a:pt x="1" y="3"/>
                          <a:pt x="1" y="5"/>
                        </a:cubicBezTo>
                        <a:cubicBezTo>
                          <a:pt x="1" y="6"/>
                          <a:pt x="3" y="7"/>
                          <a:pt x="3" y="6"/>
                        </a:cubicBezTo>
                        <a:cubicBezTo>
                          <a:pt x="3" y="5"/>
                          <a:pt x="3" y="4"/>
                          <a:pt x="3" y="3"/>
                        </a:cubicBezTo>
                        <a:cubicBezTo>
                          <a:pt x="3" y="3"/>
                          <a:pt x="2" y="3"/>
                          <a:pt x="1" y="3"/>
                        </a:cubicBezTo>
                        <a:cubicBezTo>
                          <a:pt x="1" y="4"/>
                          <a:pt x="1" y="6"/>
                          <a:pt x="1" y="7"/>
                        </a:cubicBezTo>
                        <a:cubicBezTo>
                          <a:pt x="1" y="8"/>
                          <a:pt x="3" y="8"/>
                          <a:pt x="3" y="7"/>
                        </a:cubicBezTo>
                        <a:cubicBezTo>
                          <a:pt x="4" y="6"/>
                          <a:pt x="4" y="5"/>
                          <a:pt x="4" y="4"/>
                        </a:cubicBezTo>
                        <a:cubicBezTo>
                          <a:pt x="3" y="4"/>
                          <a:pt x="2" y="4"/>
                          <a:pt x="2" y="4"/>
                        </a:cubicBezTo>
                        <a:cubicBezTo>
                          <a:pt x="2" y="4"/>
                          <a:pt x="2" y="5"/>
                          <a:pt x="2" y="5"/>
                        </a:cubicBezTo>
                        <a:cubicBezTo>
                          <a:pt x="2" y="6"/>
                          <a:pt x="3" y="7"/>
                          <a:pt x="3" y="6"/>
                        </a:cubicBezTo>
                        <a:cubicBezTo>
                          <a:pt x="4" y="6"/>
                          <a:pt x="4" y="6"/>
                          <a:pt x="4" y="5"/>
                        </a:cubicBezTo>
                        <a:cubicBezTo>
                          <a:pt x="5" y="4"/>
                          <a:pt x="3" y="3"/>
                          <a:pt x="2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89" name="Freeform 303"/>
                  <p:cNvSpPr/>
                  <p:nvPr/>
                </p:nvSpPr>
                <p:spPr bwMode="auto">
                  <a:xfrm>
                    <a:off x="913" y="1677"/>
                    <a:ext cx="14" cy="22"/>
                  </a:xfrm>
                  <a:custGeom>
                    <a:avLst/>
                    <a:gdLst>
                      <a:gd name="T0" fmla="*/ 5 w 21"/>
                      <a:gd name="T1" fmla="*/ 13 h 34"/>
                      <a:gd name="T2" fmla="*/ 6 w 21"/>
                      <a:gd name="T3" fmla="*/ 13 h 34"/>
                      <a:gd name="T4" fmla="*/ 12 w 21"/>
                      <a:gd name="T5" fmla="*/ 21 h 34"/>
                      <a:gd name="T6" fmla="*/ 3 w 21"/>
                      <a:gd name="T7" fmla="*/ 15 h 34"/>
                      <a:gd name="T8" fmla="*/ 1 w 21"/>
                      <a:gd name="T9" fmla="*/ 12 h 34"/>
                      <a:gd name="T10" fmla="*/ 10 w 21"/>
                      <a:gd name="T11" fmla="*/ 17 h 34"/>
                      <a:gd name="T12" fmla="*/ 14 w 21"/>
                      <a:gd name="T13" fmla="*/ 26 h 34"/>
                      <a:gd name="T14" fmla="*/ 13 w 21"/>
                      <a:gd name="T15" fmla="*/ 28 h 34"/>
                      <a:gd name="T16" fmla="*/ 10 w 21"/>
                      <a:gd name="T17" fmla="*/ 23 h 34"/>
                      <a:gd name="T18" fmla="*/ 12 w 21"/>
                      <a:gd name="T19" fmla="*/ 25 h 34"/>
                      <a:gd name="T20" fmla="*/ 13 w 21"/>
                      <a:gd name="T21" fmla="*/ 32 h 34"/>
                      <a:gd name="T22" fmla="*/ 15 w 21"/>
                      <a:gd name="T23" fmla="*/ 24 h 34"/>
                      <a:gd name="T24" fmla="*/ 16 w 21"/>
                      <a:gd name="T25" fmla="*/ 32 h 34"/>
                      <a:gd name="T26" fmla="*/ 15 w 21"/>
                      <a:gd name="T27" fmla="*/ 24 h 34"/>
                      <a:gd name="T28" fmla="*/ 19 w 21"/>
                      <a:gd name="T29" fmla="*/ 31 h 34"/>
                      <a:gd name="T30" fmla="*/ 19 w 21"/>
                      <a:gd name="T31" fmla="*/ 30 h 34"/>
                      <a:gd name="T32" fmla="*/ 14 w 21"/>
                      <a:gd name="T33" fmla="*/ 21 h 34"/>
                      <a:gd name="T34" fmla="*/ 15 w 21"/>
                      <a:gd name="T35" fmla="*/ 18 h 34"/>
                      <a:gd name="T36" fmla="*/ 19 w 21"/>
                      <a:gd name="T37" fmla="*/ 26 h 34"/>
                      <a:gd name="T38" fmla="*/ 14 w 21"/>
                      <a:gd name="T39" fmla="*/ 23 h 34"/>
                      <a:gd name="T40" fmla="*/ 7 w 21"/>
                      <a:gd name="T41" fmla="*/ 13 h 34"/>
                      <a:gd name="T42" fmla="*/ 8 w 21"/>
                      <a:gd name="T43" fmla="*/ 8 h 34"/>
                      <a:gd name="T44" fmla="*/ 16 w 21"/>
                      <a:gd name="T45" fmla="*/ 18 h 34"/>
                      <a:gd name="T46" fmla="*/ 14 w 21"/>
                      <a:gd name="T47" fmla="*/ 19 h 34"/>
                      <a:gd name="T48" fmla="*/ 3 w 21"/>
                      <a:gd name="T49" fmla="*/ 6 h 34"/>
                      <a:gd name="T50" fmla="*/ 10 w 21"/>
                      <a:gd name="T51" fmla="*/ 13 h 34"/>
                      <a:gd name="T52" fmla="*/ 6 w 21"/>
                      <a:gd name="T53" fmla="*/ 8 h 34"/>
                      <a:gd name="T54" fmla="*/ 17 w 21"/>
                      <a:gd name="T55" fmla="*/ 26 h 34"/>
                      <a:gd name="T56" fmla="*/ 15 w 21"/>
                      <a:gd name="T57" fmla="*/ 26 h 34"/>
                      <a:gd name="T58" fmla="*/ 8 w 21"/>
                      <a:gd name="T59" fmla="*/ 6 h 34"/>
                      <a:gd name="T60" fmla="*/ 12 w 21"/>
                      <a:gd name="T61" fmla="*/ 11 h 34"/>
                      <a:gd name="T62" fmla="*/ 14 w 21"/>
                      <a:gd name="T63" fmla="*/ 20 h 34"/>
                      <a:gd name="T64" fmla="*/ 8 w 21"/>
                      <a:gd name="T65" fmla="*/ 9 h 34"/>
                      <a:gd name="T66" fmla="*/ 7 w 21"/>
                      <a:gd name="T67" fmla="*/ 8 h 34"/>
                      <a:gd name="T68" fmla="*/ 15 w 21"/>
                      <a:gd name="T69" fmla="*/ 19 h 34"/>
                      <a:gd name="T70" fmla="*/ 14 w 21"/>
                      <a:gd name="T71" fmla="*/ 23 h 34"/>
                      <a:gd name="T72" fmla="*/ 9 w 21"/>
                      <a:gd name="T73" fmla="*/ 15 h 34"/>
                      <a:gd name="T74" fmla="*/ 15 w 21"/>
                      <a:gd name="T75" fmla="*/ 18 h 34"/>
                      <a:gd name="T76" fmla="*/ 20 w 21"/>
                      <a:gd name="T77" fmla="*/ 28 h 34"/>
                      <a:gd name="T78" fmla="*/ 19 w 21"/>
                      <a:gd name="T79" fmla="*/ 30 h 34"/>
                      <a:gd name="T80" fmla="*/ 14 w 21"/>
                      <a:gd name="T81" fmla="*/ 23 h 34"/>
                      <a:gd name="T82" fmla="*/ 15 w 21"/>
                      <a:gd name="T83" fmla="*/ 24 h 34"/>
                      <a:gd name="T84" fmla="*/ 18 w 21"/>
                      <a:gd name="T85" fmla="*/ 28 h 34"/>
                      <a:gd name="T86" fmla="*/ 14 w 21"/>
                      <a:gd name="T87" fmla="*/ 33 h 34"/>
                      <a:gd name="T88" fmla="*/ 13 w 21"/>
                      <a:gd name="T89" fmla="*/ 25 h 34"/>
                      <a:gd name="T90" fmla="*/ 12 w 21"/>
                      <a:gd name="T91" fmla="*/ 25 h 34"/>
                      <a:gd name="T92" fmla="*/ 15 w 21"/>
                      <a:gd name="T93" fmla="*/ 31 h 34"/>
                      <a:gd name="T94" fmla="*/ 14 w 21"/>
                      <a:gd name="T95" fmla="*/ 29 h 34"/>
                      <a:gd name="T96" fmla="*/ 10 w 21"/>
                      <a:gd name="T97" fmla="*/ 20 h 34"/>
                      <a:gd name="T98" fmla="*/ 10 w 21"/>
                      <a:gd name="T99" fmla="*/ 17 h 34"/>
                      <a:gd name="T100" fmla="*/ 10 w 21"/>
                      <a:gd name="T101" fmla="*/ 17 h 34"/>
                      <a:gd name="T102" fmla="*/ 3 w 21"/>
                      <a:gd name="T103" fmla="*/ 15 h 34"/>
                      <a:gd name="T104" fmla="*/ 2 w 21"/>
                      <a:gd name="T105" fmla="*/ 12 h 34"/>
                      <a:gd name="T106" fmla="*/ 6 w 21"/>
                      <a:gd name="T107" fmla="*/ 13 h 34"/>
                      <a:gd name="T108" fmla="*/ 12 w 21"/>
                      <a:gd name="T109" fmla="*/ 22 h 34"/>
                      <a:gd name="T110" fmla="*/ 6 w 21"/>
                      <a:gd name="T111" fmla="*/ 15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21" h="34">
                        <a:moveTo>
                          <a:pt x="8" y="14"/>
                        </a:moveTo>
                        <a:cubicBezTo>
                          <a:pt x="7" y="13"/>
                          <a:pt x="7" y="13"/>
                          <a:pt x="6" y="12"/>
                        </a:cubicBezTo>
                        <a:cubicBezTo>
                          <a:pt x="6" y="12"/>
                          <a:pt x="5" y="13"/>
                          <a:pt x="5" y="13"/>
                        </a:cubicBezTo>
                        <a:cubicBezTo>
                          <a:pt x="8" y="15"/>
                          <a:pt x="9" y="18"/>
                          <a:pt x="10" y="22"/>
                        </a:cubicBezTo>
                        <a:cubicBezTo>
                          <a:pt x="10" y="22"/>
                          <a:pt x="11" y="21"/>
                          <a:pt x="12" y="21"/>
                        </a:cubicBezTo>
                        <a:cubicBezTo>
                          <a:pt x="9" y="19"/>
                          <a:pt x="8" y="16"/>
                          <a:pt x="6" y="13"/>
                        </a:cubicBezTo>
                        <a:cubicBezTo>
                          <a:pt x="6" y="13"/>
                          <a:pt x="5" y="14"/>
                          <a:pt x="5" y="14"/>
                        </a:cubicBezTo>
                        <a:cubicBezTo>
                          <a:pt x="7" y="17"/>
                          <a:pt x="9" y="19"/>
                          <a:pt x="10" y="22"/>
                        </a:cubicBezTo>
                        <a:cubicBezTo>
                          <a:pt x="11" y="22"/>
                          <a:pt x="12" y="22"/>
                          <a:pt x="12" y="21"/>
                        </a:cubicBezTo>
                        <a:cubicBezTo>
                          <a:pt x="9" y="18"/>
                          <a:pt x="6" y="15"/>
                          <a:pt x="4" y="11"/>
                        </a:cubicBezTo>
                        <a:cubicBezTo>
                          <a:pt x="3" y="10"/>
                          <a:pt x="2" y="11"/>
                          <a:pt x="2" y="12"/>
                        </a:cubicBezTo>
                        <a:cubicBezTo>
                          <a:pt x="2" y="13"/>
                          <a:pt x="2" y="14"/>
                          <a:pt x="3" y="15"/>
                        </a:cubicBezTo>
                        <a:cubicBezTo>
                          <a:pt x="3" y="15"/>
                          <a:pt x="4" y="14"/>
                          <a:pt x="5" y="14"/>
                        </a:cubicBezTo>
                        <a:cubicBezTo>
                          <a:pt x="4" y="13"/>
                          <a:pt x="3" y="12"/>
                          <a:pt x="2" y="11"/>
                        </a:cubicBezTo>
                        <a:cubicBezTo>
                          <a:pt x="2" y="11"/>
                          <a:pt x="1" y="12"/>
                          <a:pt x="1" y="12"/>
                        </a:cubicBezTo>
                        <a:cubicBezTo>
                          <a:pt x="4" y="14"/>
                          <a:pt x="6" y="16"/>
                          <a:pt x="9" y="19"/>
                        </a:cubicBezTo>
                        <a:cubicBezTo>
                          <a:pt x="9" y="18"/>
                          <a:pt x="10" y="18"/>
                          <a:pt x="10" y="17"/>
                        </a:cubicBezTo>
                        <a:cubicBezTo>
                          <a:pt x="10" y="17"/>
                          <a:pt x="10" y="17"/>
                          <a:pt x="10" y="17"/>
                        </a:cubicBezTo>
                        <a:cubicBezTo>
                          <a:pt x="9" y="16"/>
                          <a:pt x="7" y="17"/>
                          <a:pt x="8" y="18"/>
                        </a:cubicBezTo>
                        <a:cubicBezTo>
                          <a:pt x="9" y="21"/>
                          <a:pt x="11" y="24"/>
                          <a:pt x="12" y="27"/>
                        </a:cubicBezTo>
                        <a:cubicBezTo>
                          <a:pt x="13" y="28"/>
                          <a:pt x="15" y="28"/>
                          <a:pt x="14" y="26"/>
                        </a:cubicBezTo>
                        <a:cubicBezTo>
                          <a:pt x="13" y="24"/>
                          <a:pt x="13" y="22"/>
                          <a:pt x="13" y="20"/>
                        </a:cubicBezTo>
                        <a:cubicBezTo>
                          <a:pt x="12" y="20"/>
                          <a:pt x="11" y="20"/>
                          <a:pt x="11" y="21"/>
                        </a:cubicBezTo>
                        <a:cubicBezTo>
                          <a:pt x="13" y="23"/>
                          <a:pt x="13" y="26"/>
                          <a:pt x="13" y="28"/>
                        </a:cubicBezTo>
                        <a:cubicBezTo>
                          <a:pt x="14" y="28"/>
                          <a:pt x="15" y="28"/>
                          <a:pt x="15" y="28"/>
                        </a:cubicBezTo>
                        <a:cubicBezTo>
                          <a:pt x="14" y="26"/>
                          <a:pt x="13" y="24"/>
                          <a:pt x="12" y="22"/>
                        </a:cubicBezTo>
                        <a:cubicBezTo>
                          <a:pt x="11" y="23"/>
                          <a:pt x="11" y="23"/>
                          <a:pt x="10" y="23"/>
                        </a:cubicBezTo>
                        <a:cubicBezTo>
                          <a:pt x="12" y="26"/>
                          <a:pt x="13" y="28"/>
                          <a:pt x="13" y="31"/>
                        </a:cubicBezTo>
                        <a:cubicBezTo>
                          <a:pt x="14" y="31"/>
                          <a:pt x="15" y="31"/>
                          <a:pt x="15" y="30"/>
                        </a:cubicBezTo>
                        <a:cubicBezTo>
                          <a:pt x="14" y="29"/>
                          <a:pt x="13" y="27"/>
                          <a:pt x="12" y="25"/>
                        </a:cubicBezTo>
                        <a:cubicBezTo>
                          <a:pt x="12" y="26"/>
                          <a:pt x="11" y="26"/>
                          <a:pt x="11" y="27"/>
                        </a:cubicBezTo>
                        <a:cubicBezTo>
                          <a:pt x="11" y="28"/>
                          <a:pt x="12" y="29"/>
                          <a:pt x="13" y="31"/>
                        </a:cubicBezTo>
                        <a:cubicBezTo>
                          <a:pt x="13" y="31"/>
                          <a:pt x="13" y="32"/>
                          <a:pt x="13" y="32"/>
                        </a:cubicBezTo>
                        <a:cubicBezTo>
                          <a:pt x="16" y="32"/>
                          <a:pt x="15" y="32"/>
                          <a:pt x="18" y="32"/>
                        </a:cubicBezTo>
                        <a:cubicBezTo>
                          <a:pt x="18" y="32"/>
                          <a:pt x="19" y="32"/>
                          <a:pt x="19" y="31"/>
                        </a:cubicBezTo>
                        <a:cubicBezTo>
                          <a:pt x="18" y="28"/>
                          <a:pt x="16" y="26"/>
                          <a:pt x="15" y="24"/>
                        </a:cubicBezTo>
                        <a:cubicBezTo>
                          <a:pt x="14" y="22"/>
                          <a:pt x="12" y="24"/>
                          <a:pt x="13" y="25"/>
                        </a:cubicBezTo>
                        <a:cubicBezTo>
                          <a:pt x="14" y="27"/>
                          <a:pt x="14" y="29"/>
                          <a:pt x="14" y="32"/>
                        </a:cubicBezTo>
                        <a:cubicBezTo>
                          <a:pt x="15" y="32"/>
                          <a:pt x="16" y="32"/>
                          <a:pt x="16" y="32"/>
                        </a:cubicBezTo>
                        <a:cubicBezTo>
                          <a:pt x="17" y="31"/>
                          <a:pt x="17" y="31"/>
                          <a:pt x="17" y="30"/>
                        </a:cubicBezTo>
                        <a:cubicBezTo>
                          <a:pt x="18" y="31"/>
                          <a:pt x="19" y="30"/>
                          <a:pt x="19" y="29"/>
                        </a:cubicBezTo>
                        <a:cubicBezTo>
                          <a:pt x="18" y="27"/>
                          <a:pt x="17" y="25"/>
                          <a:pt x="15" y="24"/>
                        </a:cubicBezTo>
                        <a:cubicBezTo>
                          <a:pt x="14" y="22"/>
                          <a:pt x="13" y="23"/>
                          <a:pt x="13" y="25"/>
                        </a:cubicBezTo>
                        <a:cubicBezTo>
                          <a:pt x="15" y="27"/>
                          <a:pt x="16" y="30"/>
                          <a:pt x="17" y="32"/>
                        </a:cubicBezTo>
                        <a:cubicBezTo>
                          <a:pt x="18" y="33"/>
                          <a:pt x="20" y="32"/>
                          <a:pt x="19" y="31"/>
                        </a:cubicBezTo>
                        <a:cubicBezTo>
                          <a:pt x="18" y="28"/>
                          <a:pt x="17" y="26"/>
                          <a:pt x="16" y="23"/>
                        </a:cubicBezTo>
                        <a:cubicBezTo>
                          <a:pt x="16" y="23"/>
                          <a:pt x="15" y="24"/>
                          <a:pt x="14" y="24"/>
                        </a:cubicBezTo>
                        <a:cubicBezTo>
                          <a:pt x="16" y="26"/>
                          <a:pt x="17" y="28"/>
                          <a:pt x="19" y="30"/>
                        </a:cubicBezTo>
                        <a:cubicBezTo>
                          <a:pt x="19" y="30"/>
                          <a:pt x="20" y="30"/>
                          <a:pt x="20" y="29"/>
                        </a:cubicBezTo>
                        <a:cubicBezTo>
                          <a:pt x="19" y="26"/>
                          <a:pt x="17" y="23"/>
                          <a:pt x="16" y="20"/>
                        </a:cubicBezTo>
                        <a:cubicBezTo>
                          <a:pt x="16" y="21"/>
                          <a:pt x="15" y="21"/>
                          <a:pt x="14" y="21"/>
                        </a:cubicBezTo>
                        <a:cubicBezTo>
                          <a:pt x="16" y="24"/>
                          <a:pt x="17" y="26"/>
                          <a:pt x="18" y="29"/>
                        </a:cubicBezTo>
                        <a:cubicBezTo>
                          <a:pt x="18" y="29"/>
                          <a:pt x="19" y="28"/>
                          <a:pt x="20" y="28"/>
                        </a:cubicBezTo>
                        <a:cubicBezTo>
                          <a:pt x="18" y="25"/>
                          <a:pt x="16" y="21"/>
                          <a:pt x="15" y="18"/>
                        </a:cubicBezTo>
                        <a:cubicBezTo>
                          <a:pt x="14" y="18"/>
                          <a:pt x="13" y="19"/>
                          <a:pt x="13" y="19"/>
                        </a:cubicBezTo>
                        <a:cubicBezTo>
                          <a:pt x="14" y="22"/>
                          <a:pt x="16" y="25"/>
                          <a:pt x="17" y="27"/>
                        </a:cubicBezTo>
                        <a:cubicBezTo>
                          <a:pt x="18" y="27"/>
                          <a:pt x="18" y="27"/>
                          <a:pt x="19" y="26"/>
                        </a:cubicBezTo>
                        <a:cubicBezTo>
                          <a:pt x="16" y="22"/>
                          <a:pt x="13" y="19"/>
                          <a:pt x="11" y="14"/>
                        </a:cubicBezTo>
                        <a:cubicBezTo>
                          <a:pt x="10" y="15"/>
                          <a:pt x="9" y="15"/>
                          <a:pt x="9" y="15"/>
                        </a:cubicBezTo>
                        <a:cubicBezTo>
                          <a:pt x="11" y="18"/>
                          <a:pt x="13" y="21"/>
                          <a:pt x="14" y="23"/>
                        </a:cubicBezTo>
                        <a:cubicBezTo>
                          <a:pt x="15" y="24"/>
                          <a:pt x="17" y="23"/>
                          <a:pt x="16" y="22"/>
                        </a:cubicBezTo>
                        <a:cubicBezTo>
                          <a:pt x="14" y="18"/>
                          <a:pt x="11" y="15"/>
                          <a:pt x="9" y="12"/>
                        </a:cubicBezTo>
                        <a:cubicBezTo>
                          <a:pt x="8" y="12"/>
                          <a:pt x="7" y="13"/>
                          <a:pt x="7" y="13"/>
                        </a:cubicBezTo>
                        <a:cubicBezTo>
                          <a:pt x="9" y="15"/>
                          <a:pt x="11" y="18"/>
                          <a:pt x="13" y="20"/>
                        </a:cubicBezTo>
                        <a:cubicBezTo>
                          <a:pt x="14" y="20"/>
                          <a:pt x="14" y="19"/>
                          <a:pt x="15" y="19"/>
                        </a:cubicBezTo>
                        <a:cubicBezTo>
                          <a:pt x="12" y="16"/>
                          <a:pt x="9" y="12"/>
                          <a:pt x="8" y="8"/>
                        </a:cubicBezTo>
                        <a:cubicBezTo>
                          <a:pt x="7" y="9"/>
                          <a:pt x="7" y="9"/>
                          <a:pt x="6" y="10"/>
                        </a:cubicBezTo>
                        <a:cubicBezTo>
                          <a:pt x="10" y="12"/>
                          <a:pt x="12" y="16"/>
                          <a:pt x="14" y="19"/>
                        </a:cubicBezTo>
                        <a:cubicBezTo>
                          <a:pt x="15" y="19"/>
                          <a:pt x="16" y="18"/>
                          <a:pt x="16" y="18"/>
                        </a:cubicBezTo>
                        <a:cubicBezTo>
                          <a:pt x="14" y="15"/>
                          <a:pt x="11" y="12"/>
                          <a:pt x="10" y="8"/>
                        </a:cubicBezTo>
                        <a:cubicBezTo>
                          <a:pt x="9" y="8"/>
                          <a:pt x="9" y="9"/>
                          <a:pt x="8" y="9"/>
                        </a:cubicBezTo>
                        <a:cubicBezTo>
                          <a:pt x="11" y="12"/>
                          <a:pt x="13" y="15"/>
                          <a:pt x="14" y="19"/>
                        </a:cubicBezTo>
                        <a:cubicBezTo>
                          <a:pt x="14" y="19"/>
                          <a:pt x="15" y="19"/>
                          <a:pt x="16" y="18"/>
                        </a:cubicBezTo>
                        <a:cubicBezTo>
                          <a:pt x="12" y="16"/>
                          <a:pt x="10" y="13"/>
                          <a:pt x="8" y="10"/>
                        </a:cubicBezTo>
                        <a:cubicBezTo>
                          <a:pt x="7" y="9"/>
                          <a:pt x="5" y="7"/>
                          <a:pt x="3" y="6"/>
                        </a:cubicBezTo>
                        <a:cubicBezTo>
                          <a:pt x="2" y="4"/>
                          <a:pt x="5" y="7"/>
                          <a:pt x="5" y="7"/>
                        </a:cubicBezTo>
                        <a:cubicBezTo>
                          <a:pt x="6" y="8"/>
                          <a:pt x="6" y="8"/>
                          <a:pt x="7" y="9"/>
                        </a:cubicBezTo>
                        <a:cubicBezTo>
                          <a:pt x="8" y="10"/>
                          <a:pt x="9" y="12"/>
                          <a:pt x="10" y="13"/>
                        </a:cubicBezTo>
                        <a:cubicBezTo>
                          <a:pt x="11" y="14"/>
                          <a:pt x="13" y="12"/>
                          <a:pt x="12" y="11"/>
                        </a:cubicBezTo>
                        <a:cubicBezTo>
                          <a:pt x="10" y="10"/>
                          <a:pt x="9" y="8"/>
                          <a:pt x="8" y="6"/>
                        </a:cubicBezTo>
                        <a:cubicBezTo>
                          <a:pt x="8" y="7"/>
                          <a:pt x="7" y="7"/>
                          <a:pt x="6" y="8"/>
                        </a:cubicBezTo>
                        <a:cubicBezTo>
                          <a:pt x="8" y="10"/>
                          <a:pt x="10" y="14"/>
                          <a:pt x="12" y="17"/>
                        </a:cubicBezTo>
                        <a:cubicBezTo>
                          <a:pt x="13" y="20"/>
                          <a:pt x="14" y="23"/>
                          <a:pt x="16" y="27"/>
                        </a:cubicBezTo>
                        <a:cubicBezTo>
                          <a:pt x="16" y="28"/>
                          <a:pt x="18" y="27"/>
                          <a:pt x="17" y="26"/>
                        </a:cubicBezTo>
                        <a:cubicBezTo>
                          <a:pt x="17" y="25"/>
                          <a:pt x="17" y="25"/>
                          <a:pt x="17" y="24"/>
                        </a:cubicBezTo>
                        <a:cubicBezTo>
                          <a:pt x="16" y="23"/>
                          <a:pt x="14" y="25"/>
                          <a:pt x="15" y="26"/>
                        </a:cubicBezTo>
                        <a:cubicBezTo>
                          <a:pt x="15" y="26"/>
                          <a:pt x="15" y="26"/>
                          <a:pt x="15" y="26"/>
                        </a:cubicBezTo>
                        <a:cubicBezTo>
                          <a:pt x="16" y="26"/>
                          <a:pt x="17" y="26"/>
                          <a:pt x="17" y="26"/>
                        </a:cubicBezTo>
                        <a:cubicBezTo>
                          <a:pt x="16" y="23"/>
                          <a:pt x="16" y="20"/>
                          <a:pt x="15" y="17"/>
                        </a:cubicBezTo>
                        <a:cubicBezTo>
                          <a:pt x="13" y="14"/>
                          <a:pt x="11" y="10"/>
                          <a:pt x="8" y="6"/>
                        </a:cubicBezTo>
                        <a:cubicBezTo>
                          <a:pt x="8" y="5"/>
                          <a:pt x="6" y="6"/>
                          <a:pt x="6" y="8"/>
                        </a:cubicBezTo>
                        <a:cubicBezTo>
                          <a:pt x="8" y="9"/>
                          <a:pt x="9" y="11"/>
                          <a:pt x="10" y="13"/>
                        </a:cubicBezTo>
                        <a:cubicBezTo>
                          <a:pt x="11" y="12"/>
                          <a:pt x="11" y="12"/>
                          <a:pt x="12" y="11"/>
                        </a:cubicBezTo>
                        <a:cubicBezTo>
                          <a:pt x="10" y="10"/>
                          <a:pt x="3" y="0"/>
                          <a:pt x="1" y="4"/>
                        </a:cubicBezTo>
                        <a:cubicBezTo>
                          <a:pt x="0" y="6"/>
                          <a:pt x="3" y="8"/>
                          <a:pt x="4" y="10"/>
                        </a:cubicBezTo>
                        <a:cubicBezTo>
                          <a:pt x="8" y="13"/>
                          <a:pt x="10" y="17"/>
                          <a:pt x="14" y="20"/>
                        </a:cubicBezTo>
                        <a:cubicBezTo>
                          <a:pt x="15" y="21"/>
                          <a:pt x="16" y="20"/>
                          <a:pt x="16" y="19"/>
                        </a:cubicBezTo>
                        <a:cubicBezTo>
                          <a:pt x="15" y="15"/>
                          <a:pt x="13" y="10"/>
                          <a:pt x="10" y="8"/>
                        </a:cubicBezTo>
                        <a:cubicBezTo>
                          <a:pt x="9" y="7"/>
                          <a:pt x="7" y="8"/>
                          <a:pt x="8" y="9"/>
                        </a:cubicBezTo>
                        <a:cubicBezTo>
                          <a:pt x="9" y="13"/>
                          <a:pt x="12" y="16"/>
                          <a:pt x="14" y="19"/>
                        </a:cubicBezTo>
                        <a:cubicBezTo>
                          <a:pt x="15" y="20"/>
                          <a:pt x="17" y="19"/>
                          <a:pt x="16" y="18"/>
                        </a:cubicBezTo>
                        <a:cubicBezTo>
                          <a:pt x="14" y="14"/>
                          <a:pt x="12" y="10"/>
                          <a:pt x="7" y="8"/>
                        </a:cubicBezTo>
                        <a:cubicBezTo>
                          <a:pt x="7" y="7"/>
                          <a:pt x="5" y="8"/>
                          <a:pt x="6" y="9"/>
                        </a:cubicBezTo>
                        <a:cubicBezTo>
                          <a:pt x="7" y="13"/>
                          <a:pt x="10" y="17"/>
                          <a:pt x="13" y="20"/>
                        </a:cubicBezTo>
                        <a:cubicBezTo>
                          <a:pt x="14" y="21"/>
                          <a:pt x="16" y="20"/>
                          <a:pt x="15" y="19"/>
                        </a:cubicBezTo>
                        <a:cubicBezTo>
                          <a:pt x="13" y="16"/>
                          <a:pt x="11" y="14"/>
                          <a:pt x="9" y="12"/>
                        </a:cubicBezTo>
                        <a:cubicBezTo>
                          <a:pt x="7" y="11"/>
                          <a:pt x="6" y="12"/>
                          <a:pt x="7" y="13"/>
                        </a:cubicBezTo>
                        <a:cubicBezTo>
                          <a:pt x="10" y="16"/>
                          <a:pt x="12" y="19"/>
                          <a:pt x="14" y="23"/>
                        </a:cubicBezTo>
                        <a:cubicBezTo>
                          <a:pt x="15" y="23"/>
                          <a:pt x="16" y="23"/>
                          <a:pt x="16" y="22"/>
                        </a:cubicBezTo>
                        <a:cubicBezTo>
                          <a:pt x="14" y="20"/>
                          <a:pt x="13" y="17"/>
                          <a:pt x="11" y="14"/>
                        </a:cubicBezTo>
                        <a:cubicBezTo>
                          <a:pt x="10" y="13"/>
                          <a:pt x="8" y="14"/>
                          <a:pt x="9" y="15"/>
                        </a:cubicBezTo>
                        <a:cubicBezTo>
                          <a:pt x="11" y="20"/>
                          <a:pt x="14" y="24"/>
                          <a:pt x="17" y="27"/>
                        </a:cubicBezTo>
                        <a:cubicBezTo>
                          <a:pt x="18" y="28"/>
                          <a:pt x="20" y="28"/>
                          <a:pt x="19" y="26"/>
                        </a:cubicBezTo>
                        <a:cubicBezTo>
                          <a:pt x="17" y="24"/>
                          <a:pt x="16" y="21"/>
                          <a:pt x="15" y="18"/>
                        </a:cubicBezTo>
                        <a:cubicBezTo>
                          <a:pt x="14" y="17"/>
                          <a:pt x="12" y="18"/>
                          <a:pt x="13" y="19"/>
                        </a:cubicBezTo>
                        <a:cubicBezTo>
                          <a:pt x="14" y="23"/>
                          <a:pt x="16" y="26"/>
                          <a:pt x="18" y="29"/>
                        </a:cubicBezTo>
                        <a:cubicBezTo>
                          <a:pt x="18" y="30"/>
                          <a:pt x="20" y="30"/>
                          <a:pt x="20" y="28"/>
                        </a:cubicBezTo>
                        <a:cubicBezTo>
                          <a:pt x="19" y="25"/>
                          <a:pt x="18" y="23"/>
                          <a:pt x="16" y="20"/>
                        </a:cubicBezTo>
                        <a:cubicBezTo>
                          <a:pt x="16" y="19"/>
                          <a:pt x="14" y="20"/>
                          <a:pt x="14" y="21"/>
                        </a:cubicBezTo>
                        <a:cubicBezTo>
                          <a:pt x="15" y="24"/>
                          <a:pt x="17" y="27"/>
                          <a:pt x="19" y="30"/>
                        </a:cubicBezTo>
                        <a:cubicBezTo>
                          <a:pt x="19" y="32"/>
                          <a:pt x="21" y="30"/>
                          <a:pt x="20" y="29"/>
                        </a:cubicBezTo>
                        <a:cubicBezTo>
                          <a:pt x="19" y="27"/>
                          <a:pt x="18" y="25"/>
                          <a:pt x="16" y="22"/>
                        </a:cubicBezTo>
                        <a:cubicBezTo>
                          <a:pt x="15" y="22"/>
                          <a:pt x="14" y="22"/>
                          <a:pt x="14" y="23"/>
                        </a:cubicBezTo>
                        <a:cubicBezTo>
                          <a:pt x="14" y="26"/>
                          <a:pt x="16" y="29"/>
                          <a:pt x="17" y="32"/>
                        </a:cubicBezTo>
                        <a:cubicBezTo>
                          <a:pt x="18" y="32"/>
                          <a:pt x="18" y="31"/>
                          <a:pt x="19" y="31"/>
                        </a:cubicBezTo>
                        <a:cubicBezTo>
                          <a:pt x="17" y="29"/>
                          <a:pt x="17" y="26"/>
                          <a:pt x="15" y="24"/>
                        </a:cubicBezTo>
                        <a:cubicBezTo>
                          <a:pt x="15" y="24"/>
                          <a:pt x="14" y="24"/>
                          <a:pt x="13" y="25"/>
                        </a:cubicBezTo>
                        <a:cubicBezTo>
                          <a:pt x="15" y="26"/>
                          <a:pt x="16" y="28"/>
                          <a:pt x="17" y="30"/>
                        </a:cubicBezTo>
                        <a:cubicBezTo>
                          <a:pt x="17" y="29"/>
                          <a:pt x="18" y="29"/>
                          <a:pt x="18" y="28"/>
                        </a:cubicBezTo>
                        <a:cubicBezTo>
                          <a:pt x="17" y="27"/>
                          <a:pt x="15" y="27"/>
                          <a:pt x="14" y="27"/>
                        </a:cubicBezTo>
                        <a:cubicBezTo>
                          <a:pt x="13" y="27"/>
                          <a:pt x="12" y="27"/>
                          <a:pt x="13" y="28"/>
                        </a:cubicBezTo>
                        <a:cubicBezTo>
                          <a:pt x="13" y="30"/>
                          <a:pt x="13" y="31"/>
                          <a:pt x="14" y="33"/>
                        </a:cubicBezTo>
                        <a:cubicBezTo>
                          <a:pt x="15" y="34"/>
                          <a:pt x="16" y="33"/>
                          <a:pt x="16" y="32"/>
                        </a:cubicBezTo>
                        <a:cubicBezTo>
                          <a:pt x="17" y="29"/>
                          <a:pt x="16" y="26"/>
                          <a:pt x="15" y="24"/>
                        </a:cubicBezTo>
                        <a:cubicBezTo>
                          <a:pt x="14" y="24"/>
                          <a:pt x="14" y="24"/>
                          <a:pt x="13" y="25"/>
                        </a:cubicBezTo>
                        <a:cubicBezTo>
                          <a:pt x="14" y="27"/>
                          <a:pt x="16" y="29"/>
                          <a:pt x="16" y="31"/>
                        </a:cubicBezTo>
                        <a:cubicBezTo>
                          <a:pt x="17" y="31"/>
                          <a:pt x="17" y="31"/>
                          <a:pt x="18" y="30"/>
                        </a:cubicBezTo>
                        <a:cubicBezTo>
                          <a:pt x="14" y="30"/>
                          <a:pt x="14" y="27"/>
                          <a:pt x="12" y="25"/>
                        </a:cubicBezTo>
                        <a:cubicBezTo>
                          <a:pt x="11" y="24"/>
                          <a:pt x="10" y="25"/>
                          <a:pt x="10" y="26"/>
                        </a:cubicBezTo>
                        <a:cubicBezTo>
                          <a:pt x="11" y="28"/>
                          <a:pt x="12" y="30"/>
                          <a:pt x="13" y="31"/>
                        </a:cubicBezTo>
                        <a:cubicBezTo>
                          <a:pt x="14" y="32"/>
                          <a:pt x="16" y="32"/>
                          <a:pt x="15" y="31"/>
                        </a:cubicBezTo>
                        <a:cubicBezTo>
                          <a:pt x="15" y="27"/>
                          <a:pt x="14" y="25"/>
                          <a:pt x="12" y="22"/>
                        </a:cubicBezTo>
                        <a:cubicBezTo>
                          <a:pt x="11" y="21"/>
                          <a:pt x="9" y="22"/>
                          <a:pt x="10" y="23"/>
                        </a:cubicBezTo>
                        <a:cubicBezTo>
                          <a:pt x="11" y="25"/>
                          <a:pt x="12" y="27"/>
                          <a:pt x="14" y="29"/>
                        </a:cubicBezTo>
                        <a:cubicBezTo>
                          <a:pt x="14" y="30"/>
                          <a:pt x="16" y="29"/>
                          <a:pt x="15" y="28"/>
                        </a:cubicBezTo>
                        <a:cubicBezTo>
                          <a:pt x="15" y="25"/>
                          <a:pt x="15" y="22"/>
                          <a:pt x="12" y="19"/>
                        </a:cubicBezTo>
                        <a:cubicBezTo>
                          <a:pt x="12" y="19"/>
                          <a:pt x="10" y="19"/>
                          <a:pt x="10" y="20"/>
                        </a:cubicBezTo>
                        <a:cubicBezTo>
                          <a:pt x="11" y="22"/>
                          <a:pt x="11" y="25"/>
                          <a:pt x="12" y="27"/>
                        </a:cubicBezTo>
                        <a:cubicBezTo>
                          <a:pt x="13" y="27"/>
                          <a:pt x="13" y="26"/>
                          <a:pt x="14" y="26"/>
                        </a:cubicBezTo>
                        <a:cubicBezTo>
                          <a:pt x="13" y="23"/>
                          <a:pt x="11" y="20"/>
                          <a:pt x="10" y="17"/>
                        </a:cubicBezTo>
                        <a:cubicBezTo>
                          <a:pt x="9" y="17"/>
                          <a:pt x="9" y="18"/>
                          <a:pt x="8" y="18"/>
                        </a:cubicBezTo>
                        <a:cubicBezTo>
                          <a:pt x="8" y="18"/>
                          <a:pt x="9" y="19"/>
                          <a:pt x="9" y="19"/>
                        </a:cubicBezTo>
                        <a:cubicBezTo>
                          <a:pt x="10" y="20"/>
                          <a:pt x="11" y="18"/>
                          <a:pt x="10" y="17"/>
                        </a:cubicBezTo>
                        <a:cubicBezTo>
                          <a:pt x="8" y="15"/>
                          <a:pt x="5" y="12"/>
                          <a:pt x="2" y="11"/>
                        </a:cubicBezTo>
                        <a:cubicBezTo>
                          <a:pt x="1" y="10"/>
                          <a:pt x="0" y="11"/>
                          <a:pt x="0" y="12"/>
                        </a:cubicBezTo>
                        <a:cubicBezTo>
                          <a:pt x="1" y="13"/>
                          <a:pt x="2" y="14"/>
                          <a:pt x="3" y="15"/>
                        </a:cubicBezTo>
                        <a:cubicBezTo>
                          <a:pt x="4" y="16"/>
                          <a:pt x="5" y="15"/>
                          <a:pt x="5" y="14"/>
                        </a:cubicBezTo>
                        <a:cubicBezTo>
                          <a:pt x="4" y="13"/>
                          <a:pt x="4" y="13"/>
                          <a:pt x="4" y="12"/>
                        </a:cubicBezTo>
                        <a:cubicBezTo>
                          <a:pt x="3" y="12"/>
                          <a:pt x="3" y="12"/>
                          <a:pt x="2" y="12"/>
                        </a:cubicBezTo>
                        <a:cubicBezTo>
                          <a:pt x="4" y="16"/>
                          <a:pt x="7" y="20"/>
                          <a:pt x="11" y="23"/>
                        </a:cubicBezTo>
                        <a:cubicBezTo>
                          <a:pt x="11" y="23"/>
                          <a:pt x="13" y="23"/>
                          <a:pt x="13" y="22"/>
                        </a:cubicBezTo>
                        <a:cubicBezTo>
                          <a:pt x="11" y="18"/>
                          <a:pt x="9" y="15"/>
                          <a:pt x="6" y="13"/>
                        </a:cubicBezTo>
                        <a:cubicBezTo>
                          <a:pt x="5" y="12"/>
                          <a:pt x="4" y="13"/>
                          <a:pt x="4" y="14"/>
                        </a:cubicBezTo>
                        <a:cubicBezTo>
                          <a:pt x="6" y="17"/>
                          <a:pt x="7" y="20"/>
                          <a:pt x="10" y="23"/>
                        </a:cubicBezTo>
                        <a:cubicBezTo>
                          <a:pt x="11" y="23"/>
                          <a:pt x="12" y="23"/>
                          <a:pt x="12" y="22"/>
                        </a:cubicBezTo>
                        <a:cubicBezTo>
                          <a:pt x="11" y="18"/>
                          <a:pt x="10" y="14"/>
                          <a:pt x="6" y="12"/>
                        </a:cubicBezTo>
                        <a:cubicBezTo>
                          <a:pt x="5" y="11"/>
                          <a:pt x="4" y="12"/>
                          <a:pt x="5" y="13"/>
                        </a:cubicBezTo>
                        <a:cubicBezTo>
                          <a:pt x="5" y="14"/>
                          <a:pt x="6" y="14"/>
                          <a:pt x="6" y="15"/>
                        </a:cubicBezTo>
                        <a:cubicBezTo>
                          <a:pt x="7" y="16"/>
                          <a:pt x="9" y="15"/>
                          <a:pt x="8" y="1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0" name="Freeform 304"/>
                  <p:cNvSpPr/>
                  <p:nvPr/>
                </p:nvSpPr>
                <p:spPr bwMode="auto">
                  <a:xfrm>
                    <a:off x="949" y="1598"/>
                    <a:ext cx="31" cy="30"/>
                  </a:xfrm>
                  <a:custGeom>
                    <a:avLst/>
                    <a:gdLst>
                      <a:gd name="T0" fmla="*/ 3 w 47"/>
                      <a:gd name="T1" fmla="*/ 30 h 45"/>
                      <a:gd name="T2" fmla="*/ 3 w 47"/>
                      <a:gd name="T3" fmla="*/ 30 h 45"/>
                      <a:gd name="T4" fmla="*/ 4 w 47"/>
                      <a:gd name="T5" fmla="*/ 32 h 45"/>
                      <a:gd name="T6" fmla="*/ 10 w 47"/>
                      <a:gd name="T7" fmla="*/ 23 h 45"/>
                      <a:gd name="T8" fmla="*/ 18 w 47"/>
                      <a:gd name="T9" fmla="*/ 30 h 45"/>
                      <a:gd name="T10" fmla="*/ 20 w 47"/>
                      <a:gd name="T11" fmla="*/ 30 h 45"/>
                      <a:gd name="T12" fmla="*/ 32 w 47"/>
                      <a:gd name="T13" fmla="*/ 10 h 45"/>
                      <a:gd name="T14" fmla="*/ 39 w 47"/>
                      <a:gd name="T15" fmla="*/ 5 h 45"/>
                      <a:gd name="T16" fmla="*/ 39 w 47"/>
                      <a:gd name="T17" fmla="*/ 18 h 45"/>
                      <a:gd name="T18" fmla="*/ 28 w 47"/>
                      <a:gd name="T19" fmla="*/ 41 h 45"/>
                      <a:gd name="T20" fmla="*/ 15 w 47"/>
                      <a:gd name="T21" fmla="*/ 36 h 45"/>
                      <a:gd name="T22" fmla="*/ 3 w 47"/>
                      <a:gd name="T23" fmla="*/ 31 h 45"/>
                      <a:gd name="T24" fmla="*/ 2 w 47"/>
                      <a:gd name="T25" fmla="*/ 33 h 45"/>
                      <a:gd name="T26" fmla="*/ 12 w 47"/>
                      <a:gd name="T27" fmla="*/ 38 h 45"/>
                      <a:gd name="T28" fmla="*/ 30 w 47"/>
                      <a:gd name="T29" fmla="*/ 45 h 45"/>
                      <a:gd name="T30" fmla="*/ 32 w 47"/>
                      <a:gd name="T31" fmla="*/ 44 h 45"/>
                      <a:gd name="T32" fmla="*/ 45 w 47"/>
                      <a:gd name="T33" fmla="*/ 11 h 45"/>
                      <a:gd name="T34" fmla="*/ 34 w 47"/>
                      <a:gd name="T35" fmla="*/ 0 h 45"/>
                      <a:gd name="T36" fmla="*/ 33 w 47"/>
                      <a:gd name="T37" fmla="*/ 1 h 45"/>
                      <a:gd name="T38" fmla="*/ 18 w 47"/>
                      <a:gd name="T39" fmla="*/ 29 h 45"/>
                      <a:gd name="T40" fmla="*/ 20 w 47"/>
                      <a:gd name="T41" fmla="*/ 28 h 45"/>
                      <a:gd name="T42" fmla="*/ 8 w 47"/>
                      <a:gd name="T43" fmla="*/ 20 h 45"/>
                      <a:gd name="T44" fmla="*/ 2 w 47"/>
                      <a:gd name="T45" fmla="*/ 31 h 45"/>
                      <a:gd name="T46" fmla="*/ 3 w 47"/>
                      <a:gd name="T47" fmla="*/ 33 h 45"/>
                      <a:gd name="T48" fmla="*/ 5 w 47"/>
                      <a:gd name="T49" fmla="*/ 32 h 45"/>
                      <a:gd name="T50" fmla="*/ 3 w 47"/>
                      <a:gd name="T51" fmla="*/ 3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47" h="45">
                        <a:moveTo>
                          <a:pt x="3" y="30"/>
                        </a:moveTo>
                        <a:cubicBezTo>
                          <a:pt x="3" y="30"/>
                          <a:pt x="3" y="30"/>
                          <a:pt x="3" y="30"/>
                        </a:cubicBezTo>
                        <a:cubicBezTo>
                          <a:pt x="3" y="31"/>
                          <a:pt x="4" y="31"/>
                          <a:pt x="4" y="32"/>
                        </a:cubicBezTo>
                        <a:cubicBezTo>
                          <a:pt x="5" y="30"/>
                          <a:pt x="7" y="22"/>
                          <a:pt x="10" y="23"/>
                        </a:cubicBezTo>
                        <a:cubicBezTo>
                          <a:pt x="13" y="25"/>
                          <a:pt x="15" y="28"/>
                          <a:pt x="18" y="30"/>
                        </a:cubicBezTo>
                        <a:cubicBezTo>
                          <a:pt x="19" y="31"/>
                          <a:pt x="20" y="31"/>
                          <a:pt x="20" y="30"/>
                        </a:cubicBezTo>
                        <a:cubicBezTo>
                          <a:pt x="25" y="24"/>
                          <a:pt x="29" y="17"/>
                          <a:pt x="32" y="10"/>
                        </a:cubicBezTo>
                        <a:cubicBezTo>
                          <a:pt x="34" y="5"/>
                          <a:pt x="34" y="3"/>
                          <a:pt x="39" y="5"/>
                        </a:cubicBezTo>
                        <a:cubicBezTo>
                          <a:pt x="45" y="8"/>
                          <a:pt x="40" y="15"/>
                          <a:pt x="39" y="18"/>
                        </a:cubicBezTo>
                        <a:cubicBezTo>
                          <a:pt x="38" y="21"/>
                          <a:pt x="31" y="42"/>
                          <a:pt x="28" y="41"/>
                        </a:cubicBezTo>
                        <a:cubicBezTo>
                          <a:pt x="24" y="40"/>
                          <a:pt x="20" y="37"/>
                          <a:pt x="15" y="36"/>
                        </a:cubicBezTo>
                        <a:cubicBezTo>
                          <a:pt x="11" y="34"/>
                          <a:pt x="7" y="33"/>
                          <a:pt x="3" y="31"/>
                        </a:cubicBezTo>
                        <a:cubicBezTo>
                          <a:pt x="2" y="30"/>
                          <a:pt x="0" y="32"/>
                          <a:pt x="2" y="33"/>
                        </a:cubicBezTo>
                        <a:cubicBezTo>
                          <a:pt x="5" y="35"/>
                          <a:pt x="8" y="37"/>
                          <a:pt x="12" y="38"/>
                        </a:cubicBezTo>
                        <a:cubicBezTo>
                          <a:pt x="18" y="40"/>
                          <a:pt x="24" y="43"/>
                          <a:pt x="30" y="45"/>
                        </a:cubicBezTo>
                        <a:cubicBezTo>
                          <a:pt x="31" y="45"/>
                          <a:pt x="32" y="44"/>
                          <a:pt x="32" y="44"/>
                        </a:cubicBezTo>
                        <a:cubicBezTo>
                          <a:pt x="36" y="33"/>
                          <a:pt x="42" y="22"/>
                          <a:pt x="45" y="11"/>
                        </a:cubicBezTo>
                        <a:cubicBezTo>
                          <a:pt x="47" y="4"/>
                          <a:pt x="40" y="2"/>
                          <a:pt x="34" y="0"/>
                        </a:cubicBezTo>
                        <a:cubicBezTo>
                          <a:pt x="34" y="0"/>
                          <a:pt x="33" y="1"/>
                          <a:pt x="33" y="1"/>
                        </a:cubicBezTo>
                        <a:cubicBezTo>
                          <a:pt x="28" y="11"/>
                          <a:pt x="24" y="20"/>
                          <a:pt x="18" y="29"/>
                        </a:cubicBezTo>
                        <a:cubicBezTo>
                          <a:pt x="19" y="28"/>
                          <a:pt x="19" y="28"/>
                          <a:pt x="20" y="28"/>
                        </a:cubicBezTo>
                        <a:cubicBezTo>
                          <a:pt x="18" y="26"/>
                          <a:pt x="12" y="19"/>
                          <a:pt x="8" y="20"/>
                        </a:cubicBezTo>
                        <a:cubicBezTo>
                          <a:pt x="4" y="21"/>
                          <a:pt x="3" y="28"/>
                          <a:pt x="2" y="31"/>
                        </a:cubicBezTo>
                        <a:cubicBezTo>
                          <a:pt x="1" y="32"/>
                          <a:pt x="2" y="33"/>
                          <a:pt x="3" y="33"/>
                        </a:cubicBezTo>
                        <a:cubicBezTo>
                          <a:pt x="4" y="33"/>
                          <a:pt x="5" y="32"/>
                          <a:pt x="5" y="32"/>
                        </a:cubicBezTo>
                        <a:cubicBezTo>
                          <a:pt x="6" y="31"/>
                          <a:pt x="4" y="29"/>
                          <a:pt x="3" y="3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1" name="Freeform 305"/>
                  <p:cNvSpPr/>
                  <p:nvPr/>
                </p:nvSpPr>
                <p:spPr bwMode="auto">
                  <a:xfrm>
                    <a:off x="951" y="1598"/>
                    <a:ext cx="28" cy="28"/>
                  </a:xfrm>
                  <a:custGeom>
                    <a:avLst/>
                    <a:gdLst>
                      <a:gd name="T0" fmla="*/ 4 w 43"/>
                      <a:gd name="T1" fmla="*/ 31 h 42"/>
                      <a:gd name="T2" fmla="*/ 6 w 43"/>
                      <a:gd name="T3" fmla="*/ 25 h 42"/>
                      <a:gd name="T4" fmla="*/ 4 w 43"/>
                      <a:gd name="T5" fmla="*/ 26 h 42"/>
                      <a:gd name="T6" fmla="*/ 3 w 43"/>
                      <a:gd name="T7" fmla="*/ 26 h 42"/>
                      <a:gd name="T8" fmla="*/ 8 w 43"/>
                      <a:gd name="T9" fmla="*/ 34 h 42"/>
                      <a:gd name="T10" fmla="*/ 9 w 43"/>
                      <a:gd name="T11" fmla="*/ 27 h 42"/>
                      <a:gd name="T12" fmla="*/ 7 w 43"/>
                      <a:gd name="T13" fmla="*/ 27 h 42"/>
                      <a:gd name="T14" fmla="*/ 12 w 43"/>
                      <a:gd name="T15" fmla="*/ 35 h 42"/>
                      <a:gd name="T16" fmla="*/ 12 w 43"/>
                      <a:gd name="T17" fmla="*/ 37 h 42"/>
                      <a:gd name="T18" fmla="*/ 13 w 43"/>
                      <a:gd name="T19" fmla="*/ 31 h 42"/>
                      <a:gd name="T20" fmla="*/ 14 w 43"/>
                      <a:gd name="T21" fmla="*/ 34 h 42"/>
                      <a:gd name="T22" fmla="*/ 16 w 43"/>
                      <a:gd name="T23" fmla="*/ 32 h 42"/>
                      <a:gd name="T24" fmla="*/ 23 w 43"/>
                      <a:gd name="T25" fmla="*/ 31 h 42"/>
                      <a:gd name="T26" fmla="*/ 22 w 43"/>
                      <a:gd name="T27" fmla="*/ 23 h 42"/>
                      <a:gd name="T28" fmla="*/ 16 w 43"/>
                      <a:gd name="T29" fmla="*/ 32 h 42"/>
                      <a:gd name="T30" fmla="*/ 21 w 43"/>
                      <a:gd name="T31" fmla="*/ 29 h 42"/>
                      <a:gd name="T32" fmla="*/ 31 w 43"/>
                      <a:gd name="T33" fmla="*/ 10 h 42"/>
                      <a:gd name="T34" fmla="*/ 29 w 43"/>
                      <a:gd name="T35" fmla="*/ 12 h 42"/>
                      <a:gd name="T36" fmla="*/ 23 w 43"/>
                      <a:gd name="T37" fmla="*/ 34 h 42"/>
                      <a:gd name="T38" fmla="*/ 25 w 43"/>
                      <a:gd name="T39" fmla="*/ 39 h 42"/>
                      <a:gd name="T40" fmla="*/ 28 w 43"/>
                      <a:gd name="T41" fmla="*/ 31 h 42"/>
                      <a:gd name="T42" fmla="*/ 29 w 43"/>
                      <a:gd name="T43" fmla="*/ 19 h 42"/>
                      <a:gd name="T44" fmla="*/ 25 w 43"/>
                      <a:gd name="T45" fmla="*/ 35 h 42"/>
                      <a:gd name="T46" fmla="*/ 32 w 43"/>
                      <a:gd name="T47" fmla="*/ 34 h 42"/>
                      <a:gd name="T48" fmla="*/ 38 w 43"/>
                      <a:gd name="T49" fmla="*/ 10 h 42"/>
                      <a:gd name="T50" fmla="*/ 34 w 43"/>
                      <a:gd name="T51" fmla="*/ 10 h 42"/>
                      <a:gd name="T52" fmla="*/ 36 w 43"/>
                      <a:gd name="T53" fmla="*/ 12 h 42"/>
                      <a:gd name="T54" fmla="*/ 32 w 43"/>
                      <a:gd name="T55" fmla="*/ 11 h 42"/>
                      <a:gd name="T56" fmla="*/ 34 w 43"/>
                      <a:gd name="T57" fmla="*/ 16 h 42"/>
                      <a:gd name="T58" fmla="*/ 32 w 43"/>
                      <a:gd name="T59" fmla="*/ 14 h 42"/>
                      <a:gd name="T60" fmla="*/ 35 w 43"/>
                      <a:gd name="T61" fmla="*/ 10 h 42"/>
                      <a:gd name="T62" fmla="*/ 30 w 43"/>
                      <a:gd name="T63" fmla="*/ 33 h 42"/>
                      <a:gd name="T64" fmla="*/ 28 w 43"/>
                      <a:gd name="T65" fmla="*/ 36 h 42"/>
                      <a:gd name="T66" fmla="*/ 32 w 43"/>
                      <a:gd name="T67" fmla="*/ 20 h 42"/>
                      <a:gd name="T68" fmla="*/ 25 w 43"/>
                      <a:gd name="T69" fmla="*/ 30 h 42"/>
                      <a:gd name="T70" fmla="*/ 22 w 43"/>
                      <a:gd name="T71" fmla="*/ 39 h 42"/>
                      <a:gd name="T72" fmla="*/ 26 w 43"/>
                      <a:gd name="T73" fmla="*/ 35 h 42"/>
                      <a:gd name="T74" fmla="*/ 31 w 43"/>
                      <a:gd name="T75" fmla="*/ 12 h 42"/>
                      <a:gd name="T76" fmla="*/ 28 w 43"/>
                      <a:gd name="T77" fmla="*/ 9 h 42"/>
                      <a:gd name="T78" fmla="*/ 19 w 43"/>
                      <a:gd name="T79" fmla="*/ 27 h 42"/>
                      <a:gd name="T80" fmla="*/ 19 w 43"/>
                      <a:gd name="T81" fmla="*/ 33 h 42"/>
                      <a:gd name="T82" fmla="*/ 25 w 43"/>
                      <a:gd name="T83" fmla="*/ 24 h 42"/>
                      <a:gd name="T84" fmla="*/ 20 w 43"/>
                      <a:gd name="T85" fmla="*/ 32 h 42"/>
                      <a:gd name="T86" fmla="*/ 20 w 43"/>
                      <a:gd name="T87" fmla="*/ 40 h 42"/>
                      <a:gd name="T88" fmla="*/ 23 w 43"/>
                      <a:gd name="T89" fmla="*/ 39 h 42"/>
                      <a:gd name="T90" fmla="*/ 12 w 43"/>
                      <a:gd name="T91" fmla="*/ 30 h 42"/>
                      <a:gd name="T92" fmla="*/ 7 w 43"/>
                      <a:gd name="T93" fmla="*/ 31 h 42"/>
                      <a:gd name="T94" fmla="*/ 12 w 43"/>
                      <a:gd name="T95" fmla="*/ 35 h 42"/>
                      <a:gd name="T96" fmla="*/ 9 w 43"/>
                      <a:gd name="T97" fmla="*/ 33 h 42"/>
                      <a:gd name="T98" fmla="*/ 9 w 43"/>
                      <a:gd name="T99" fmla="*/ 26 h 42"/>
                      <a:gd name="T100" fmla="*/ 5 w 43"/>
                      <a:gd name="T101" fmla="*/ 26 h 42"/>
                      <a:gd name="T102" fmla="*/ 3 w 43"/>
                      <a:gd name="T103" fmla="*/ 28 h 42"/>
                      <a:gd name="T104" fmla="*/ 6 w 43"/>
                      <a:gd name="T105" fmla="*/ 34 h 42"/>
                      <a:gd name="T106" fmla="*/ 6 w 43"/>
                      <a:gd name="T107" fmla="*/ 24 h 42"/>
                      <a:gd name="T108" fmla="*/ 2 w 43"/>
                      <a:gd name="T109" fmla="*/ 26 h 42"/>
                      <a:gd name="T110" fmla="*/ 4 w 43"/>
                      <a:gd name="T111" fmla="*/ 3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3" h="42">
                        <a:moveTo>
                          <a:pt x="7" y="30"/>
                        </a:moveTo>
                        <a:cubicBezTo>
                          <a:pt x="7" y="28"/>
                          <a:pt x="7" y="27"/>
                          <a:pt x="7" y="26"/>
                        </a:cubicBezTo>
                        <a:cubicBezTo>
                          <a:pt x="7" y="24"/>
                          <a:pt x="5" y="23"/>
                          <a:pt x="4" y="25"/>
                        </a:cubicBezTo>
                        <a:cubicBezTo>
                          <a:pt x="3" y="27"/>
                          <a:pt x="2" y="29"/>
                          <a:pt x="1" y="31"/>
                        </a:cubicBezTo>
                        <a:cubicBezTo>
                          <a:pt x="2" y="31"/>
                          <a:pt x="3" y="31"/>
                          <a:pt x="4" y="31"/>
                        </a:cubicBezTo>
                        <a:cubicBezTo>
                          <a:pt x="4" y="30"/>
                          <a:pt x="4" y="28"/>
                          <a:pt x="5" y="26"/>
                        </a:cubicBezTo>
                        <a:cubicBezTo>
                          <a:pt x="5" y="25"/>
                          <a:pt x="3" y="24"/>
                          <a:pt x="2" y="26"/>
                        </a:cubicBezTo>
                        <a:cubicBezTo>
                          <a:pt x="1" y="27"/>
                          <a:pt x="1" y="29"/>
                          <a:pt x="0" y="31"/>
                        </a:cubicBezTo>
                        <a:cubicBezTo>
                          <a:pt x="0" y="33"/>
                          <a:pt x="2" y="34"/>
                          <a:pt x="3" y="32"/>
                        </a:cubicBezTo>
                        <a:cubicBezTo>
                          <a:pt x="4" y="30"/>
                          <a:pt x="5" y="27"/>
                          <a:pt x="6" y="25"/>
                        </a:cubicBezTo>
                        <a:cubicBezTo>
                          <a:pt x="5" y="25"/>
                          <a:pt x="4" y="25"/>
                          <a:pt x="3" y="24"/>
                        </a:cubicBezTo>
                        <a:cubicBezTo>
                          <a:pt x="3" y="28"/>
                          <a:pt x="2" y="31"/>
                          <a:pt x="2" y="34"/>
                        </a:cubicBezTo>
                        <a:cubicBezTo>
                          <a:pt x="2" y="35"/>
                          <a:pt x="5" y="36"/>
                          <a:pt x="5" y="34"/>
                        </a:cubicBezTo>
                        <a:cubicBezTo>
                          <a:pt x="6" y="32"/>
                          <a:pt x="6" y="29"/>
                          <a:pt x="7" y="26"/>
                        </a:cubicBezTo>
                        <a:cubicBezTo>
                          <a:pt x="6" y="26"/>
                          <a:pt x="5" y="26"/>
                          <a:pt x="4" y="26"/>
                        </a:cubicBezTo>
                        <a:cubicBezTo>
                          <a:pt x="4" y="29"/>
                          <a:pt x="4" y="32"/>
                          <a:pt x="3" y="34"/>
                        </a:cubicBezTo>
                        <a:cubicBezTo>
                          <a:pt x="4" y="34"/>
                          <a:pt x="5" y="34"/>
                          <a:pt x="6" y="34"/>
                        </a:cubicBezTo>
                        <a:cubicBezTo>
                          <a:pt x="7" y="31"/>
                          <a:pt x="7" y="28"/>
                          <a:pt x="7" y="25"/>
                        </a:cubicBezTo>
                        <a:cubicBezTo>
                          <a:pt x="7" y="23"/>
                          <a:pt x="5" y="23"/>
                          <a:pt x="4" y="24"/>
                        </a:cubicBezTo>
                        <a:cubicBezTo>
                          <a:pt x="4" y="25"/>
                          <a:pt x="3" y="26"/>
                          <a:pt x="3" y="26"/>
                        </a:cubicBezTo>
                        <a:cubicBezTo>
                          <a:pt x="4" y="27"/>
                          <a:pt x="5" y="27"/>
                          <a:pt x="6" y="27"/>
                        </a:cubicBezTo>
                        <a:cubicBezTo>
                          <a:pt x="6" y="26"/>
                          <a:pt x="6" y="26"/>
                          <a:pt x="6" y="26"/>
                        </a:cubicBezTo>
                        <a:cubicBezTo>
                          <a:pt x="5" y="25"/>
                          <a:pt x="5" y="25"/>
                          <a:pt x="4" y="25"/>
                        </a:cubicBezTo>
                        <a:cubicBezTo>
                          <a:pt x="5" y="28"/>
                          <a:pt x="5" y="31"/>
                          <a:pt x="5" y="34"/>
                        </a:cubicBezTo>
                        <a:cubicBezTo>
                          <a:pt x="5" y="36"/>
                          <a:pt x="8" y="36"/>
                          <a:pt x="8" y="34"/>
                        </a:cubicBezTo>
                        <a:cubicBezTo>
                          <a:pt x="8" y="31"/>
                          <a:pt x="8" y="29"/>
                          <a:pt x="8" y="26"/>
                        </a:cubicBezTo>
                        <a:cubicBezTo>
                          <a:pt x="7" y="26"/>
                          <a:pt x="6" y="26"/>
                          <a:pt x="5" y="26"/>
                        </a:cubicBezTo>
                        <a:cubicBezTo>
                          <a:pt x="6" y="29"/>
                          <a:pt x="6" y="31"/>
                          <a:pt x="6" y="34"/>
                        </a:cubicBezTo>
                        <a:cubicBezTo>
                          <a:pt x="7" y="34"/>
                          <a:pt x="8" y="34"/>
                          <a:pt x="8" y="34"/>
                        </a:cubicBezTo>
                        <a:cubicBezTo>
                          <a:pt x="8" y="31"/>
                          <a:pt x="9" y="29"/>
                          <a:pt x="9" y="27"/>
                        </a:cubicBezTo>
                        <a:cubicBezTo>
                          <a:pt x="8" y="27"/>
                          <a:pt x="7" y="27"/>
                          <a:pt x="7" y="27"/>
                        </a:cubicBezTo>
                        <a:cubicBezTo>
                          <a:pt x="7" y="30"/>
                          <a:pt x="7" y="32"/>
                          <a:pt x="7" y="35"/>
                        </a:cubicBezTo>
                        <a:cubicBezTo>
                          <a:pt x="8" y="35"/>
                          <a:pt x="9" y="35"/>
                          <a:pt x="10" y="35"/>
                        </a:cubicBezTo>
                        <a:cubicBezTo>
                          <a:pt x="9" y="32"/>
                          <a:pt x="9" y="30"/>
                          <a:pt x="10" y="27"/>
                        </a:cubicBezTo>
                        <a:cubicBezTo>
                          <a:pt x="9" y="27"/>
                          <a:pt x="8" y="27"/>
                          <a:pt x="7" y="27"/>
                        </a:cubicBezTo>
                        <a:cubicBezTo>
                          <a:pt x="7" y="28"/>
                          <a:pt x="7" y="30"/>
                          <a:pt x="7" y="31"/>
                        </a:cubicBezTo>
                        <a:cubicBezTo>
                          <a:pt x="7" y="31"/>
                          <a:pt x="8" y="31"/>
                          <a:pt x="9" y="32"/>
                        </a:cubicBezTo>
                        <a:cubicBezTo>
                          <a:pt x="8" y="29"/>
                          <a:pt x="8" y="26"/>
                          <a:pt x="7" y="23"/>
                        </a:cubicBezTo>
                        <a:cubicBezTo>
                          <a:pt x="6" y="23"/>
                          <a:pt x="6" y="24"/>
                          <a:pt x="5" y="24"/>
                        </a:cubicBezTo>
                        <a:cubicBezTo>
                          <a:pt x="9" y="26"/>
                          <a:pt x="11" y="30"/>
                          <a:pt x="12" y="35"/>
                        </a:cubicBezTo>
                        <a:cubicBezTo>
                          <a:pt x="13" y="34"/>
                          <a:pt x="14" y="34"/>
                          <a:pt x="15" y="34"/>
                        </a:cubicBezTo>
                        <a:cubicBezTo>
                          <a:pt x="14" y="33"/>
                          <a:pt x="13" y="31"/>
                          <a:pt x="12" y="30"/>
                        </a:cubicBezTo>
                        <a:cubicBezTo>
                          <a:pt x="12" y="29"/>
                          <a:pt x="10" y="29"/>
                          <a:pt x="10" y="31"/>
                        </a:cubicBezTo>
                        <a:cubicBezTo>
                          <a:pt x="10" y="33"/>
                          <a:pt x="10" y="35"/>
                          <a:pt x="10" y="38"/>
                        </a:cubicBezTo>
                        <a:cubicBezTo>
                          <a:pt x="11" y="37"/>
                          <a:pt x="12" y="37"/>
                          <a:pt x="12" y="37"/>
                        </a:cubicBezTo>
                        <a:cubicBezTo>
                          <a:pt x="11" y="35"/>
                          <a:pt x="10" y="33"/>
                          <a:pt x="9" y="30"/>
                        </a:cubicBezTo>
                        <a:cubicBezTo>
                          <a:pt x="9" y="31"/>
                          <a:pt x="8" y="31"/>
                          <a:pt x="8" y="32"/>
                        </a:cubicBezTo>
                        <a:cubicBezTo>
                          <a:pt x="11" y="32"/>
                          <a:pt x="13" y="34"/>
                          <a:pt x="14" y="36"/>
                        </a:cubicBezTo>
                        <a:cubicBezTo>
                          <a:pt x="14" y="35"/>
                          <a:pt x="15" y="35"/>
                          <a:pt x="16" y="34"/>
                        </a:cubicBezTo>
                        <a:cubicBezTo>
                          <a:pt x="15" y="33"/>
                          <a:pt x="14" y="32"/>
                          <a:pt x="13" y="31"/>
                        </a:cubicBezTo>
                        <a:cubicBezTo>
                          <a:pt x="12" y="31"/>
                          <a:pt x="12" y="32"/>
                          <a:pt x="11" y="33"/>
                        </a:cubicBezTo>
                        <a:cubicBezTo>
                          <a:pt x="14" y="34"/>
                          <a:pt x="16" y="36"/>
                          <a:pt x="17" y="38"/>
                        </a:cubicBezTo>
                        <a:cubicBezTo>
                          <a:pt x="18" y="38"/>
                          <a:pt x="18" y="37"/>
                          <a:pt x="19" y="36"/>
                        </a:cubicBezTo>
                        <a:cubicBezTo>
                          <a:pt x="18" y="35"/>
                          <a:pt x="16" y="33"/>
                          <a:pt x="16" y="32"/>
                        </a:cubicBezTo>
                        <a:cubicBezTo>
                          <a:pt x="15" y="32"/>
                          <a:pt x="15" y="33"/>
                          <a:pt x="14" y="34"/>
                        </a:cubicBezTo>
                        <a:cubicBezTo>
                          <a:pt x="17" y="35"/>
                          <a:pt x="19" y="37"/>
                          <a:pt x="20" y="40"/>
                        </a:cubicBezTo>
                        <a:cubicBezTo>
                          <a:pt x="21" y="40"/>
                          <a:pt x="22" y="39"/>
                          <a:pt x="22" y="39"/>
                        </a:cubicBezTo>
                        <a:cubicBezTo>
                          <a:pt x="21" y="37"/>
                          <a:pt x="20" y="34"/>
                          <a:pt x="19" y="32"/>
                        </a:cubicBezTo>
                        <a:cubicBezTo>
                          <a:pt x="19" y="32"/>
                          <a:pt x="18" y="33"/>
                          <a:pt x="17" y="33"/>
                        </a:cubicBezTo>
                        <a:cubicBezTo>
                          <a:pt x="17" y="35"/>
                          <a:pt x="17" y="34"/>
                          <a:pt x="16" y="32"/>
                        </a:cubicBezTo>
                        <a:cubicBezTo>
                          <a:pt x="16" y="31"/>
                          <a:pt x="15" y="30"/>
                          <a:pt x="15" y="28"/>
                        </a:cubicBezTo>
                        <a:cubicBezTo>
                          <a:pt x="14" y="29"/>
                          <a:pt x="14" y="30"/>
                          <a:pt x="13" y="30"/>
                        </a:cubicBezTo>
                        <a:cubicBezTo>
                          <a:pt x="16" y="32"/>
                          <a:pt x="18" y="35"/>
                          <a:pt x="21" y="37"/>
                        </a:cubicBezTo>
                        <a:cubicBezTo>
                          <a:pt x="22" y="37"/>
                          <a:pt x="23" y="37"/>
                          <a:pt x="24" y="37"/>
                        </a:cubicBezTo>
                        <a:cubicBezTo>
                          <a:pt x="23" y="34"/>
                          <a:pt x="23" y="33"/>
                          <a:pt x="23" y="31"/>
                        </a:cubicBezTo>
                        <a:cubicBezTo>
                          <a:pt x="22" y="29"/>
                          <a:pt x="20" y="30"/>
                          <a:pt x="20" y="31"/>
                        </a:cubicBezTo>
                        <a:cubicBezTo>
                          <a:pt x="19" y="32"/>
                          <a:pt x="19" y="33"/>
                          <a:pt x="19" y="35"/>
                        </a:cubicBezTo>
                        <a:cubicBezTo>
                          <a:pt x="19" y="36"/>
                          <a:pt x="22" y="37"/>
                          <a:pt x="22" y="35"/>
                        </a:cubicBezTo>
                        <a:cubicBezTo>
                          <a:pt x="23" y="31"/>
                          <a:pt x="23" y="27"/>
                          <a:pt x="25" y="24"/>
                        </a:cubicBezTo>
                        <a:cubicBezTo>
                          <a:pt x="24" y="23"/>
                          <a:pt x="23" y="23"/>
                          <a:pt x="22" y="23"/>
                        </a:cubicBezTo>
                        <a:cubicBezTo>
                          <a:pt x="21" y="26"/>
                          <a:pt x="20" y="30"/>
                          <a:pt x="18" y="33"/>
                        </a:cubicBezTo>
                        <a:cubicBezTo>
                          <a:pt x="18" y="35"/>
                          <a:pt x="21" y="36"/>
                          <a:pt x="21" y="34"/>
                        </a:cubicBezTo>
                        <a:cubicBezTo>
                          <a:pt x="23" y="29"/>
                          <a:pt x="24" y="25"/>
                          <a:pt x="26" y="20"/>
                        </a:cubicBezTo>
                        <a:cubicBezTo>
                          <a:pt x="27" y="18"/>
                          <a:pt x="25" y="17"/>
                          <a:pt x="24" y="19"/>
                        </a:cubicBezTo>
                        <a:cubicBezTo>
                          <a:pt x="21" y="23"/>
                          <a:pt x="19" y="27"/>
                          <a:pt x="16" y="32"/>
                        </a:cubicBezTo>
                        <a:cubicBezTo>
                          <a:pt x="15" y="33"/>
                          <a:pt x="18" y="35"/>
                          <a:pt x="19" y="33"/>
                        </a:cubicBezTo>
                        <a:cubicBezTo>
                          <a:pt x="22" y="28"/>
                          <a:pt x="24" y="22"/>
                          <a:pt x="27" y="16"/>
                        </a:cubicBezTo>
                        <a:cubicBezTo>
                          <a:pt x="26" y="16"/>
                          <a:pt x="26" y="15"/>
                          <a:pt x="25" y="15"/>
                        </a:cubicBezTo>
                        <a:cubicBezTo>
                          <a:pt x="22" y="19"/>
                          <a:pt x="20" y="23"/>
                          <a:pt x="18" y="28"/>
                        </a:cubicBezTo>
                        <a:cubicBezTo>
                          <a:pt x="18" y="29"/>
                          <a:pt x="20" y="30"/>
                          <a:pt x="21" y="29"/>
                        </a:cubicBezTo>
                        <a:cubicBezTo>
                          <a:pt x="26" y="24"/>
                          <a:pt x="27" y="17"/>
                          <a:pt x="31" y="11"/>
                        </a:cubicBezTo>
                        <a:cubicBezTo>
                          <a:pt x="30" y="11"/>
                          <a:pt x="29" y="10"/>
                          <a:pt x="28" y="10"/>
                        </a:cubicBezTo>
                        <a:cubicBezTo>
                          <a:pt x="26" y="14"/>
                          <a:pt x="24" y="19"/>
                          <a:pt x="23" y="23"/>
                        </a:cubicBezTo>
                        <a:cubicBezTo>
                          <a:pt x="24" y="24"/>
                          <a:pt x="25" y="24"/>
                          <a:pt x="26" y="24"/>
                        </a:cubicBezTo>
                        <a:cubicBezTo>
                          <a:pt x="27" y="19"/>
                          <a:pt x="28" y="14"/>
                          <a:pt x="31" y="10"/>
                        </a:cubicBezTo>
                        <a:cubicBezTo>
                          <a:pt x="30" y="10"/>
                          <a:pt x="29" y="9"/>
                          <a:pt x="28" y="9"/>
                        </a:cubicBezTo>
                        <a:cubicBezTo>
                          <a:pt x="27" y="17"/>
                          <a:pt x="23" y="24"/>
                          <a:pt x="20" y="32"/>
                        </a:cubicBezTo>
                        <a:cubicBezTo>
                          <a:pt x="20" y="34"/>
                          <a:pt x="23" y="35"/>
                          <a:pt x="23" y="33"/>
                        </a:cubicBezTo>
                        <a:cubicBezTo>
                          <a:pt x="26" y="26"/>
                          <a:pt x="26" y="18"/>
                          <a:pt x="31" y="13"/>
                        </a:cubicBezTo>
                        <a:cubicBezTo>
                          <a:pt x="30" y="12"/>
                          <a:pt x="29" y="12"/>
                          <a:pt x="29" y="12"/>
                        </a:cubicBezTo>
                        <a:cubicBezTo>
                          <a:pt x="27" y="19"/>
                          <a:pt x="24" y="25"/>
                          <a:pt x="23" y="32"/>
                        </a:cubicBezTo>
                        <a:cubicBezTo>
                          <a:pt x="23" y="34"/>
                          <a:pt x="25" y="34"/>
                          <a:pt x="26" y="33"/>
                        </a:cubicBezTo>
                        <a:cubicBezTo>
                          <a:pt x="28" y="27"/>
                          <a:pt x="30" y="21"/>
                          <a:pt x="32" y="16"/>
                        </a:cubicBezTo>
                        <a:cubicBezTo>
                          <a:pt x="32" y="15"/>
                          <a:pt x="31" y="15"/>
                          <a:pt x="30" y="15"/>
                        </a:cubicBezTo>
                        <a:cubicBezTo>
                          <a:pt x="27" y="21"/>
                          <a:pt x="24" y="27"/>
                          <a:pt x="23" y="34"/>
                        </a:cubicBezTo>
                        <a:cubicBezTo>
                          <a:pt x="23" y="36"/>
                          <a:pt x="25" y="36"/>
                          <a:pt x="26" y="35"/>
                        </a:cubicBezTo>
                        <a:cubicBezTo>
                          <a:pt x="27" y="32"/>
                          <a:pt x="27" y="29"/>
                          <a:pt x="28" y="27"/>
                        </a:cubicBezTo>
                        <a:cubicBezTo>
                          <a:pt x="27" y="26"/>
                          <a:pt x="26" y="26"/>
                          <a:pt x="25" y="26"/>
                        </a:cubicBezTo>
                        <a:cubicBezTo>
                          <a:pt x="25" y="30"/>
                          <a:pt x="24" y="35"/>
                          <a:pt x="22" y="39"/>
                        </a:cubicBezTo>
                        <a:cubicBezTo>
                          <a:pt x="23" y="39"/>
                          <a:pt x="24" y="39"/>
                          <a:pt x="25" y="39"/>
                        </a:cubicBezTo>
                        <a:cubicBezTo>
                          <a:pt x="25" y="38"/>
                          <a:pt x="25" y="36"/>
                          <a:pt x="25" y="35"/>
                        </a:cubicBezTo>
                        <a:cubicBezTo>
                          <a:pt x="24" y="35"/>
                          <a:pt x="23" y="35"/>
                          <a:pt x="22" y="35"/>
                        </a:cubicBezTo>
                        <a:cubicBezTo>
                          <a:pt x="22" y="38"/>
                          <a:pt x="22" y="37"/>
                          <a:pt x="22" y="40"/>
                        </a:cubicBezTo>
                        <a:cubicBezTo>
                          <a:pt x="23" y="41"/>
                          <a:pt x="25" y="41"/>
                          <a:pt x="25" y="40"/>
                        </a:cubicBezTo>
                        <a:cubicBezTo>
                          <a:pt x="27" y="37"/>
                          <a:pt x="27" y="34"/>
                          <a:pt x="28" y="31"/>
                        </a:cubicBezTo>
                        <a:cubicBezTo>
                          <a:pt x="27" y="30"/>
                          <a:pt x="26" y="30"/>
                          <a:pt x="25" y="30"/>
                        </a:cubicBezTo>
                        <a:cubicBezTo>
                          <a:pt x="26" y="33"/>
                          <a:pt x="25" y="36"/>
                          <a:pt x="25" y="38"/>
                        </a:cubicBezTo>
                        <a:cubicBezTo>
                          <a:pt x="26" y="39"/>
                          <a:pt x="27" y="39"/>
                          <a:pt x="28" y="39"/>
                        </a:cubicBezTo>
                        <a:cubicBezTo>
                          <a:pt x="28" y="32"/>
                          <a:pt x="30" y="26"/>
                          <a:pt x="32" y="20"/>
                        </a:cubicBezTo>
                        <a:cubicBezTo>
                          <a:pt x="31" y="20"/>
                          <a:pt x="30" y="20"/>
                          <a:pt x="29" y="19"/>
                        </a:cubicBezTo>
                        <a:cubicBezTo>
                          <a:pt x="28" y="24"/>
                          <a:pt x="26" y="30"/>
                          <a:pt x="25" y="35"/>
                        </a:cubicBezTo>
                        <a:cubicBezTo>
                          <a:pt x="25" y="36"/>
                          <a:pt x="27" y="37"/>
                          <a:pt x="28" y="36"/>
                        </a:cubicBezTo>
                        <a:cubicBezTo>
                          <a:pt x="31" y="30"/>
                          <a:pt x="33" y="24"/>
                          <a:pt x="35" y="17"/>
                        </a:cubicBezTo>
                        <a:cubicBezTo>
                          <a:pt x="35" y="16"/>
                          <a:pt x="33" y="15"/>
                          <a:pt x="32" y="16"/>
                        </a:cubicBezTo>
                        <a:cubicBezTo>
                          <a:pt x="29" y="22"/>
                          <a:pt x="26" y="29"/>
                          <a:pt x="25" y="35"/>
                        </a:cubicBezTo>
                        <a:cubicBezTo>
                          <a:pt x="24" y="37"/>
                          <a:pt x="26" y="38"/>
                          <a:pt x="27" y="37"/>
                        </a:cubicBezTo>
                        <a:cubicBezTo>
                          <a:pt x="34" y="32"/>
                          <a:pt x="35" y="21"/>
                          <a:pt x="38" y="14"/>
                        </a:cubicBezTo>
                        <a:cubicBezTo>
                          <a:pt x="37" y="14"/>
                          <a:pt x="36" y="14"/>
                          <a:pt x="36" y="13"/>
                        </a:cubicBezTo>
                        <a:cubicBezTo>
                          <a:pt x="36" y="20"/>
                          <a:pt x="31" y="26"/>
                          <a:pt x="29" y="33"/>
                        </a:cubicBezTo>
                        <a:cubicBezTo>
                          <a:pt x="29" y="35"/>
                          <a:pt x="31" y="36"/>
                          <a:pt x="32" y="34"/>
                        </a:cubicBezTo>
                        <a:cubicBezTo>
                          <a:pt x="35" y="28"/>
                          <a:pt x="37" y="21"/>
                          <a:pt x="40" y="14"/>
                        </a:cubicBezTo>
                        <a:cubicBezTo>
                          <a:pt x="39" y="14"/>
                          <a:pt x="38" y="14"/>
                          <a:pt x="37" y="13"/>
                        </a:cubicBezTo>
                        <a:cubicBezTo>
                          <a:pt x="36" y="18"/>
                          <a:pt x="34" y="23"/>
                          <a:pt x="31" y="27"/>
                        </a:cubicBezTo>
                        <a:cubicBezTo>
                          <a:pt x="31" y="28"/>
                          <a:pt x="32" y="28"/>
                          <a:pt x="33" y="29"/>
                        </a:cubicBezTo>
                        <a:cubicBezTo>
                          <a:pt x="35" y="22"/>
                          <a:pt x="39" y="17"/>
                          <a:pt x="38" y="10"/>
                        </a:cubicBezTo>
                        <a:cubicBezTo>
                          <a:pt x="38" y="9"/>
                          <a:pt x="37" y="8"/>
                          <a:pt x="36" y="9"/>
                        </a:cubicBezTo>
                        <a:cubicBezTo>
                          <a:pt x="35" y="9"/>
                          <a:pt x="35" y="10"/>
                          <a:pt x="34" y="11"/>
                        </a:cubicBezTo>
                        <a:cubicBezTo>
                          <a:pt x="33" y="13"/>
                          <a:pt x="31" y="13"/>
                          <a:pt x="30" y="12"/>
                        </a:cubicBezTo>
                        <a:cubicBezTo>
                          <a:pt x="30" y="12"/>
                          <a:pt x="34" y="12"/>
                          <a:pt x="34" y="12"/>
                        </a:cubicBezTo>
                        <a:cubicBezTo>
                          <a:pt x="33" y="11"/>
                          <a:pt x="33" y="10"/>
                          <a:pt x="34" y="10"/>
                        </a:cubicBezTo>
                        <a:cubicBezTo>
                          <a:pt x="34" y="14"/>
                          <a:pt x="33" y="15"/>
                          <a:pt x="33" y="13"/>
                        </a:cubicBezTo>
                        <a:cubicBezTo>
                          <a:pt x="31" y="8"/>
                          <a:pt x="36" y="11"/>
                          <a:pt x="32" y="14"/>
                        </a:cubicBezTo>
                        <a:cubicBezTo>
                          <a:pt x="33" y="14"/>
                          <a:pt x="33" y="14"/>
                          <a:pt x="34" y="15"/>
                        </a:cubicBezTo>
                        <a:cubicBezTo>
                          <a:pt x="33" y="13"/>
                          <a:pt x="34" y="11"/>
                          <a:pt x="35" y="9"/>
                        </a:cubicBezTo>
                        <a:cubicBezTo>
                          <a:pt x="37" y="10"/>
                          <a:pt x="37" y="10"/>
                          <a:pt x="36" y="12"/>
                        </a:cubicBezTo>
                        <a:cubicBezTo>
                          <a:pt x="35" y="14"/>
                          <a:pt x="33" y="15"/>
                          <a:pt x="31" y="14"/>
                        </a:cubicBezTo>
                        <a:cubicBezTo>
                          <a:pt x="30" y="6"/>
                          <a:pt x="31" y="6"/>
                          <a:pt x="34" y="11"/>
                        </a:cubicBezTo>
                        <a:cubicBezTo>
                          <a:pt x="36" y="12"/>
                          <a:pt x="37" y="9"/>
                          <a:pt x="35" y="9"/>
                        </a:cubicBezTo>
                        <a:cubicBezTo>
                          <a:pt x="34" y="8"/>
                          <a:pt x="33" y="8"/>
                          <a:pt x="32" y="9"/>
                        </a:cubicBezTo>
                        <a:cubicBezTo>
                          <a:pt x="31" y="10"/>
                          <a:pt x="31" y="10"/>
                          <a:pt x="32" y="11"/>
                        </a:cubicBezTo>
                        <a:cubicBezTo>
                          <a:pt x="36" y="18"/>
                          <a:pt x="43" y="8"/>
                          <a:pt x="36" y="4"/>
                        </a:cubicBezTo>
                        <a:cubicBezTo>
                          <a:pt x="29" y="0"/>
                          <a:pt x="25" y="12"/>
                          <a:pt x="30" y="16"/>
                        </a:cubicBezTo>
                        <a:cubicBezTo>
                          <a:pt x="34" y="21"/>
                          <a:pt x="41" y="13"/>
                          <a:pt x="39" y="9"/>
                        </a:cubicBezTo>
                        <a:cubicBezTo>
                          <a:pt x="37" y="1"/>
                          <a:pt x="29" y="10"/>
                          <a:pt x="32" y="15"/>
                        </a:cubicBezTo>
                        <a:cubicBezTo>
                          <a:pt x="32" y="16"/>
                          <a:pt x="33" y="17"/>
                          <a:pt x="34" y="16"/>
                        </a:cubicBezTo>
                        <a:cubicBezTo>
                          <a:pt x="37" y="14"/>
                          <a:pt x="39" y="7"/>
                          <a:pt x="34" y="5"/>
                        </a:cubicBezTo>
                        <a:cubicBezTo>
                          <a:pt x="28" y="4"/>
                          <a:pt x="29" y="12"/>
                          <a:pt x="30" y="15"/>
                        </a:cubicBezTo>
                        <a:cubicBezTo>
                          <a:pt x="31" y="16"/>
                          <a:pt x="31" y="17"/>
                          <a:pt x="32" y="16"/>
                        </a:cubicBezTo>
                        <a:cubicBezTo>
                          <a:pt x="36" y="15"/>
                          <a:pt x="40" y="8"/>
                          <a:pt x="35" y="6"/>
                        </a:cubicBezTo>
                        <a:cubicBezTo>
                          <a:pt x="29" y="2"/>
                          <a:pt x="30" y="12"/>
                          <a:pt x="32" y="14"/>
                        </a:cubicBezTo>
                        <a:cubicBezTo>
                          <a:pt x="32" y="15"/>
                          <a:pt x="33" y="15"/>
                          <a:pt x="34" y="15"/>
                        </a:cubicBezTo>
                        <a:cubicBezTo>
                          <a:pt x="43" y="10"/>
                          <a:pt x="19" y="6"/>
                          <a:pt x="30" y="16"/>
                        </a:cubicBezTo>
                        <a:cubicBezTo>
                          <a:pt x="31" y="16"/>
                          <a:pt x="31" y="16"/>
                          <a:pt x="32" y="16"/>
                        </a:cubicBezTo>
                        <a:cubicBezTo>
                          <a:pt x="34" y="14"/>
                          <a:pt x="36" y="13"/>
                          <a:pt x="38" y="11"/>
                        </a:cubicBezTo>
                        <a:cubicBezTo>
                          <a:pt x="37" y="11"/>
                          <a:pt x="36" y="10"/>
                          <a:pt x="35" y="10"/>
                        </a:cubicBezTo>
                        <a:cubicBezTo>
                          <a:pt x="36" y="16"/>
                          <a:pt x="32" y="22"/>
                          <a:pt x="30" y="28"/>
                        </a:cubicBezTo>
                        <a:cubicBezTo>
                          <a:pt x="30" y="29"/>
                          <a:pt x="32" y="30"/>
                          <a:pt x="33" y="29"/>
                        </a:cubicBezTo>
                        <a:cubicBezTo>
                          <a:pt x="36" y="24"/>
                          <a:pt x="38" y="19"/>
                          <a:pt x="40" y="14"/>
                        </a:cubicBezTo>
                        <a:cubicBezTo>
                          <a:pt x="40" y="13"/>
                          <a:pt x="38" y="12"/>
                          <a:pt x="37" y="13"/>
                        </a:cubicBezTo>
                        <a:cubicBezTo>
                          <a:pt x="34" y="19"/>
                          <a:pt x="33" y="27"/>
                          <a:pt x="30" y="33"/>
                        </a:cubicBezTo>
                        <a:cubicBezTo>
                          <a:pt x="31" y="33"/>
                          <a:pt x="31" y="34"/>
                          <a:pt x="32" y="34"/>
                        </a:cubicBezTo>
                        <a:cubicBezTo>
                          <a:pt x="33" y="27"/>
                          <a:pt x="38" y="21"/>
                          <a:pt x="38" y="13"/>
                        </a:cubicBezTo>
                        <a:cubicBezTo>
                          <a:pt x="38" y="12"/>
                          <a:pt x="36" y="11"/>
                          <a:pt x="36" y="13"/>
                        </a:cubicBezTo>
                        <a:cubicBezTo>
                          <a:pt x="32" y="20"/>
                          <a:pt x="32" y="30"/>
                          <a:pt x="25" y="35"/>
                        </a:cubicBezTo>
                        <a:cubicBezTo>
                          <a:pt x="26" y="35"/>
                          <a:pt x="27" y="36"/>
                          <a:pt x="28" y="36"/>
                        </a:cubicBezTo>
                        <a:cubicBezTo>
                          <a:pt x="29" y="30"/>
                          <a:pt x="31" y="24"/>
                          <a:pt x="34" y="18"/>
                        </a:cubicBezTo>
                        <a:cubicBezTo>
                          <a:pt x="34" y="17"/>
                          <a:pt x="33" y="17"/>
                          <a:pt x="32" y="17"/>
                        </a:cubicBezTo>
                        <a:cubicBezTo>
                          <a:pt x="31" y="23"/>
                          <a:pt x="28" y="29"/>
                          <a:pt x="25" y="34"/>
                        </a:cubicBezTo>
                        <a:cubicBezTo>
                          <a:pt x="26" y="35"/>
                          <a:pt x="27" y="35"/>
                          <a:pt x="28" y="35"/>
                        </a:cubicBezTo>
                        <a:cubicBezTo>
                          <a:pt x="29" y="30"/>
                          <a:pt x="31" y="25"/>
                          <a:pt x="32" y="20"/>
                        </a:cubicBezTo>
                        <a:cubicBezTo>
                          <a:pt x="33" y="18"/>
                          <a:pt x="30" y="18"/>
                          <a:pt x="29" y="19"/>
                        </a:cubicBezTo>
                        <a:cubicBezTo>
                          <a:pt x="27" y="26"/>
                          <a:pt x="26" y="32"/>
                          <a:pt x="25" y="39"/>
                        </a:cubicBezTo>
                        <a:cubicBezTo>
                          <a:pt x="25" y="40"/>
                          <a:pt x="28" y="41"/>
                          <a:pt x="28" y="39"/>
                        </a:cubicBezTo>
                        <a:cubicBezTo>
                          <a:pt x="28" y="36"/>
                          <a:pt x="28" y="33"/>
                          <a:pt x="28" y="30"/>
                        </a:cubicBezTo>
                        <a:cubicBezTo>
                          <a:pt x="28" y="29"/>
                          <a:pt x="26" y="28"/>
                          <a:pt x="25" y="30"/>
                        </a:cubicBezTo>
                        <a:cubicBezTo>
                          <a:pt x="24" y="33"/>
                          <a:pt x="24" y="36"/>
                          <a:pt x="23" y="39"/>
                        </a:cubicBezTo>
                        <a:cubicBezTo>
                          <a:pt x="24" y="39"/>
                          <a:pt x="24" y="39"/>
                          <a:pt x="25" y="39"/>
                        </a:cubicBezTo>
                        <a:cubicBezTo>
                          <a:pt x="25" y="38"/>
                          <a:pt x="25" y="36"/>
                          <a:pt x="25" y="35"/>
                        </a:cubicBezTo>
                        <a:cubicBezTo>
                          <a:pt x="25" y="33"/>
                          <a:pt x="22" y="33"/>
                          <a:pt x="22" y="35"/>
                        </a:cubicBezTo>
                        <a:cubicBezTo>
                          <a:pt x="22" y="36"/>
                          <a:pt x="22" y="38"/>
                          <a:pt x="22" y="39"/>
                        </a:cubicBezTo>
                        <a:cubicBezTo>
                          <a:pt x="22" y="41"/>
                          <a:pt x="24" y="41"/>
                          <a:pt x="25" y="40"/>
                        </a:cubicBezTo>
                        <a:cubicBezTo>
                          <a:pt x="27" y="35"/>
                          <a:pt x="28" y="31"/>
                          <a:pt x="28" y="27"/>
                        </a:cubicBezTo>
                        <a:cubicBezTo>
                          <a:pt x="28" y="25"/>
                          <a:pt x="26" y="24"/>
                          <a:pt x="25" y="26"/>
                        </a:cubicBezTo>
                        <a:cubicBezTo>
                          <a:pt x="25" y="29"/>
                          <a:pt x="24" y="31"/>
                          <a:pt x="23" y="34"/>
                        </a:cubicBezTo>
                        <a:cubicBezTo>
                          <a:pt x="24" y="34"/>
                          <a:pt x="25" y="34"/>
                          <a:pt x="26" y="35"/>
                        </a:cubicBezTo>
                        <a:cubicBezTo>
                          <a:pt x="27" y="28"/>
                          <a:pt x="30" y="22"/>
                          <a:pt x="32" y="16"/>
                        </a:cubicBezTo>
                        <a:cubicBezTo>
                          <a:pt x="33" y="14"/>
                          <a:pt x="30" y="13"/>
                          <a:pt x="30" y="15"/>
                        </a:cubicBezTo>
                        <a:cubicBezTo>
                          <a:pt x="27" y="20"/>
                          <a:pt x="25" y="26"/>
                          <a:pt x="23" y="32"/>
                        </a:cubicBezTo>
                        <a:cubicBezTo>
                          <a:pt x="24" y="32"/>
                          <a:pt x="25" y="32"/>
                          <a:pt x="26" y="32"/>
                        </a:cubicBezTo>
                        <a:cubicBezTo>
                          <a:pt x="27" y="25"/>
                          <a:pt x="30" y="19"/>
                          <a:pt x="31" y="12"/>
                        </a:cubicBezTo>
                        <a:cubicBezTo>
                          <a:pt x="32" y="11"/>
                          <a:pt x="30" y="10"/>
                          <a:pt x="29" y="11"/>
                        </a:cubicBezTo>
                        <a:cubicBezTo>
                          <a:pt x="23" y="16"/>
                          <a:pt x="23" y="25"/>
                          <a:pt x="20" y="32"/>
                        </a:cubicBezTo>
                        <a:cubicBezTo>
                          <a:pt x="21" y="32"/>
                          <a:pt x="22" y="33"/>
                          <a:pt x="23" y="33"/>
                        </a:cubicBezTo>
                        <a:cubicBezTo>
                          <a:pt x="26" y="25"/>
                          <a:pt x="30" y="18"/>
                          <a:pt x="31" y="10"/>
                        </a:cubicBezTo>
                        <a:cubicBezTo>
                          <a:pt x="31" y="8"/>
                          <a:pt x="29" y="7"/>
                          <a:pt x="28" y="9"/>
                        </a:cubicBezTo>
                        <a:cubicBezTo>
                          <a:pt x="25" y="13"/>
                          <a:pt x="24" y="18"/>
                          <a:pt x="23" y="23"/>
                        </a:cubicBezTo>
                        <a:cubicBezTo>
                          <a:pt x="22" y="25"/>
                          <a:pt x="25" y="26"/>
                          <a:pt x="26" y="24"/>
                        </a:cubicBezTo>
                        <a:cubicBezTo>
                          <a:pt x="27" y="20"/>
                          <a:pt x="29" y="15"/>
                          <a:pt x="31" y="11"/>
                        </a:cubicBezTo>
                        <a:cubicBezTo>
                          <a:pt x="31" y="9"/>
                          <a:pt x="29" y="8"/>
                          <a:pt x="28" y="10"/>
                        </a:cubicBezTo>
                        <a:cubicBezTo>
                          <a:pt x="25" y="15"/>
                          <a:pt x="24" y="22"/>
                          <a:pt x="19" y="27"/>
                        </a:cubicBezTo>
                        <a:cubicBezTo>
                          <a:pt x="20" y="27"/>
                          <a:pt x="20" y="28"/>
                          <a:pt x="21" y="28"/>
                        </a:cubicBezTo>
                        <a:cubicBezTo>
                          <a:pt x="22" y="24"/>
                          <a:pt x="25" y="20"/>
                          <a:pt x="27" y="16"/>
                        </a:cubicBezTo>
                        <a:cubicBezTo>
                          <a:pt x="28" y="15"/>
                          <a:pt x="26" y="13"/>
                          <a:pt x="25" y="15"/>
                        </a:cubicBezTo>
                        <a:cubicBezTo>
                          <a:pt x="21" y="20"/>
                          <a:pt x="20" y="26"/>
                          <a:pt x="16" y="32"/>
                        </a:cubicBezTo>
                        <a:cubicBezTo>
                          <a:pt x="17" y="32"/>
                          <a:pt x="18" y="33"/>
                          <a:pt x="19" y="33"/>
                        </a:cubicBezTo>
                        <a:cubicBezTo>
                          <a:pt x="21" y="29"/>
                          <a:pt x="24" y="24"/>
                          <a:pt x="26" y="20"/>
                        </a:cubicBezTo>
                        <a:cubicBezTo>
                          <a:pt x="25" y="20"/>
                          <a:pt x="25" y="19"/>
                          <a:pt x="24" y="19"/>
                        </a:cubicBezTo>
                        <a:cubicBezTo>
                          <a:pt x="22" y="23"/>
                          <a:pt x="20" y="28"/>
                          <a:pt x="18" y="33"/>
                        </a:cubicBezTo>
                        <a:cubicBezTo>
                          <a:pt x="19" y="34"/>
                          <a:pt x="20" y="34"/>
                          <a:pt x="21" y="34"/>
                        </a:cubicBezTo>
                        <a:cubicBezTo>
                          <a:pt x="22" y="31"/>
                          <a:pt x="23" y="27"/>
                          <a:pt x="25" y="24"/>
                        </a:cubicBezTo>
                        <a:cubicBezTo>
                          <a:pt x="25" y="22"/>
                          <a:pt x="23" y="21"/>
                          <a:pt x="22" y="23"/>
                        </a:cubicBezTo>
                        <a:cubicBezTo>
                          <a:pt x="21" y="27"/>
                          <a:pt x="20" y="31"/>
                          <a:pt x="19" y="35"/>
                        </a:cubicBezTo>
                        <a:cubicBezTo>
                          <a:pt x="20" y="35"/>
                          <a:pt x="21" y="35"/>
                          <a:pt x="22" y="35"/>
                        </a:cubicBezTo>
                        <a:cubicBezTo>
                          <a:pt x="22" y="34"/>
                          <a:pt x="22" y="33"/>
                          <a:pt x="23" y="32"/>
                        </a:cubicBezTo>
                        <a:cubicBezTo>
                          <a:pt x="22" y="32"/>
                          <a:pt x="21" y="32"/>
                          <a:pt x="20" y="32"/>
                        </a:cubicBezTo>
                        <a:cubicBezTo>
                          <a:pt x="20" y="33"/>
                          <a:pt x="20" y="36"/>
                          <a:pt x="21" y="37"/>
                        </a:cubicBezTo>
                        <a:cubicBezTo>
                          <a:pt x="21" y="39"/>
                          <a:pt x="24" y="39"/>
                          <a:pt x="24" y="37"/>
                        </a:cubicBezTo>
                        <a:cubicBezTo>
                          <a:pt x="23" y="31"/>
                          <a:pt x="19" y="27"/>
                          <a:pt x="13" y="27"/>
                        </a:cubicBezTo>
                        <a:cubicBezTo>
                          <a:pt x="12" y="27"/>
                          <a:pt x="12" y="28"/>
                          <a:pt x="12" y="29"/>
                        </a:cubicBezTo>
                        <a:cubicBezTo>
                          <a:pt x="13" y="34"/>
                          <a:pt x="16" y="38"/>
                          <a:pt x="20" y="40"/>
                        </a:cubicBezTo>
                        <a:cubicBezTo>
                          <a:pt x="21" y="40"/>
                          <a:pt x="22" y="40"/>
                          <a:pt x="22" y="39"/>
                        </a:cubicBezTo>
                        <a:cubicBezTo>
                          <a:pt x="23" y="35"/>
                          <a:pt x="22" y="33"/>
                          <a:pt x="19" y="31"/>
                        </a:cubicBezTo>
                        <a:cubicBezTo>
                          <a:pt x="18" y="30"/>
                          <a:pt x="16" y="31"/>
                          <a:pt x="16" y="32"/>
                        </a:cubicBezTo>
                        <a:cubicBezTo>
                          <a:pt x="17" y="35"/>
                          <a:pt x="18" y="38"/>
                          <a:pt x="20" y="41"/>
                        </a:cubicBezTo>
                        <a:cubicBezTo>
                          <a:pt x="21" y="42"/>
                          <a:pt x="23" y="41"/>
                          <a:pt x="23" y="39"/>
                        </a:cubicBezTo>
                        <a:cubicBezTo>
                          <a:pt x="22" y="35"/>
                          <a:pt x="19" y="32"/>
                          <a:pt x="15" y="31"/>
                        </a:cubicBezTo>
                        <a:cubicBezTo>
                          <a:pt x="14" y="30"/>
                          <a:pt x="13" y="32"/>
                          <a:pt x="13" y="33"/>
                        </a:cubicBezTo>
                        <a:cubicBezTo>
                          <a:pt x="14" y="35"/>
                          <a:pt x="15" y="37"/>
                          <a:pt x="17" y="38"/>
                        </a:cubicBezTo>
                        <a:cubicBezTo>
                          <a:pt x="18" y="40"/>
                          <a:pt x="20" y="38"/>
                          <a:pt x="19" y="37"/>
                        </a:cubicBezTo>
                        <a:cubicBezTo>
                          <a:pt x="18" y="33"/>
                          <a:pt x="15" y="31"/>
                          <a:pt x="12" y="30"/>
                        </a:cubicBezTo>
                        <a:cubicBezTo>
                          <a:pt x="11" y="29"/>
                          <a:pt x="10" y="31"/>
                          <a:pt x="10" y="32"/>
                        </a:cubicBezTo>
                        <a:cubicBezTo>
                          <a:pt x="11" y="34"/>
                          <a:pt x="12" y="35"/>
                          <a:pt x="14" y="36"/>
                        </a:cubicBezTo>
                        <a:cubicBezTo>
                          <a:pt x="15" y="37"/>
                          <a:pt x="17" y="36"/>
                          <a:pt x="16" y="34"/>
                        </a:cubicBezTo>
                        <a:cubicBezTo>
                          <a:pt x="14" y="32"/>
                          <a:pt x="12" y="29"/>
                          <a:pt x="8" y="29"/>
                        </a:cubicBezTo>
                        <a:cubicBezTo>
                          <a:pt x="7" y="29"/>
                          <a:pt x="6" y="30"/>
                          <a:pt x="7" y="31"/>
                        </a:cubicBezTo>
                        <a:cubicBezTo>
                          <a:pt x="7" y="34"/>
                          <a:pt x="8" y="36"/>
                          <a:pt x="10" y="39"/>
                        </a:cubicBezTo>
                        <a:cubicBezTo>
                          <a:pt x="11" y="40"/>
                          <a:pt x="13" y="39"/>
                          <a:pt x="13" y="38"/>
                        </a:cubicBezTo>
                        <a:cubicBezTo>
                          <a:pt x="13" y="35"/>
                          <a:pt x="13" y="33"/>
                          <a:pt x="13" y="31"/>
                        </a:cubicBezTo>
                        <a:cubicBezTo>
                          <a:pt x="12" y="31"/>
                          <a:pt x="11" y="31"/>
                          <a:pt x="10" y="31"/>
                        </a:cubicBezTo>
                        <a:cubicBezTo>
                          <a:pt x="11" y="33"/>
                          <a:pt x="11" y="34"/>
                          <a:pt x="12" y="35"/>
                        </a:cubicBezTo>
                        <a:cubicBezTo>
                          <a:pt x="13" y="36"/>
                          <a:pt x="15" y="36"/>
                          <a:pt x="15" y="35"/>
                        </a:cubicBezTo>
                        <a:cubicBezTo>
                          <a:pt x="14" y="29"/>
                          <a:pt x="12" y="24"/>
                          <a:pt x="6" y="22"/>
                        </a:cubicBezTo>
                        <a:cubicBezTo>
                          <a:pt x="5" y="21"/>
                          <a:pt x="4" y="22"/>
                          <a:pt x="4" y="23"/>
                        </a:cubicBezTo>
                        <a:cubicBezTo>
                          <a:pt x="5" y="26"/>
                          <a:pt x="6" y="29"/>
                          <a:pt x="6" y="32"/>
                        </a:cubicBezTo>
                        <a:cubicBezTo>
                          <a:pt x="7" y="33"/>
                          <a:pt x="9" y="34"/>
                          <a:pt x="9" y="33"/>
                        </a:cubicBezTo>
                        <a:cubicBezTo>
                          <a:pt x="10" y="30"/>
                          <a:pt x="10" y="29"/>
                          <a:pt x="10" y="26"/>
                        </a:cubicBezTo>
                        <a:cubicBezTo>
                          <a:pt x="10" y="24"/>
                          <a:pt x="8" y="25"/>
                          <a:pt x="7" y="26"/>
                        </a:cubicBezTo>
                        <a:cubicBezTo>
                          <a:pt x="6" y="29"/>
                          <a:pt x="7" y="32"/>
                          <a:pt x="7" y="35"/>
                        </a:cubicBezTo>
                        <a:cubicBezTo>
                          <a:pt x="7" y="37"/>
                          <a:pt x="10" y="37"/>
                          <a:pt x="10" y="35"/>
                        </a:cubicBezTo>
                        <a:cubicBezTo>
                          <a:pt x="10" y="32"/>
                          <a:pt x="10" y="29"/>
                          <a:pt x="9" y="26"/>
                        </a:cubicBezTo>
                        <a:cubicBezTo>
                          <a:pt x="9" y="24"/>
                          <a:pt x="7" y="25"/>
                          <a:pt x="7" y="26"/>
                        </a:cubicBezTo>
                        <a:cubicBezTo>
                          <a:pt x="6" y="29"/>
                          <a:pt x="6" y="31"/>
                          <a:pt x="6" y="34"/>
                        </a:cubicBezTo>
                        <a:cubicBezTo>
                          <a:pt x="6" y="36"/>
                          <a:pt x="8" y="36"/>
                          <a:pt x="8" y="34"/>
                        </a:cubicBezTo>
                        <a:cubicBezTo>
                          <a:pt x="9" y="31"/>
                          <a:pt x="9" y="29"/>
                          <a:pt x="8" y="26"/>
                        </a:cubicBezTo>
                        <a:cubicBezTo>
                          <a:pt x="8" y="24"/>
                          <a:pt x="6" y="24"/>
                          <a:pt x="5" y="26"/>
                        </a:cubicBezTo>
                        <a:cubicBezTo>
                          <a:pt x="5" y="29"/>
                          <a:pt x="5" y="31"/>
                          <a:pt x="5" y="34"/>
                        </a:cubicBezTo>
                        <a:cubicBezTo>
                          <a:pt x="6" y="34"/>
                          <a:pt x="7" y="34"/>
                          <a:pt x="8" y="34"/>
                        </a:cubicBezTo>
                        <a:cubicBezTo>
                          <a:pt x="8" y="30"/>
                          <a:pt x="8" y="27"/>
                          <a:pt x="7" y="24"/>
                        </a:cubicBezTo>
                        <a:cubicBezTo>
                          <a:pt x="7" y="23"/>
                          <a:pt x="5" y="23"/>
                          <a:pt x="5" y="23"/>
                        </a:cubicBezTo>
                        <a:cubicBezTo>
                          <a:pt x="3" y="24"/>
                          <a:pt x="2" y="25"/>
                          <a:pt x="3" y="28"/>
                        </a:cubicBezTo>
                        <a:cubicBezTo>
                          <a:pt x="3" y="29"/>
                          <a:pt x="5" y="29"/>
                          <a:pt x="5" y="28"/>
                        </a:cubicBezTo>
                        <a:cubicBezTo>
                          <a:pt x="6" y="27"/>
                          <a:pt x="6" y="26"/>
                          <a:pt x="7" y="26"/>
                        </a:cubicBezTo>
                        <a:cubicBezTo>
                          <a:pt x="6" y="25"/>
                          <a:pt x="5" y="25"/>
                          <a:pt x="4" y="25"/>
                        </a:cubicBezTo>
                        <a:cubicBezTo>
                          <a:pt x="4" y="28"/>
                          <a:pt x="4" y="31"/>
                          <a:pt x="3" y="34"/>
                        </a:cubicBezTo>
                        <a:cubicBezTo>
                          <a:pt x="3" y="36"/>
                          <a:pt x="6" y="36"/>
                          <a:pt x="6" y="34"/>
                        </a:cubicBezTo>
                        <a:cubicBezTo>
                          <a:pt x="7" y="32"/>
                          <a:pt x="7" y="29"/>
                          <a:pt x="7" y="26"/>
                        </a:cubicBezTo>
                        <a:cubicBezTo>
                          <a:pt x="7" y="24"/>
                          <a:pt x="5" y="24"/>
                          <a:pt x="4" y="26"/>
                        </a:cubicBezTo>
                        <a:cubicBezTo>
                          <a:pt x="3" y="28"/>
                          <a:pt x="3" y="31"/>
                          <a:pt x="2" y="34"/>
                        </a:cubicBezTo>
                        <a:cubicBezTo>
                          <a:pt x="3" y="34"/>
                          <a:pt x="4" y="34"/>
                          <a:pt x="5" y="34"/>
                        </a:cubicBezTo>
                        <a:cubicBezTo>
                          <a:pt x="5" y="31"/>
                          <a:pt x="6" y="28"/>
                          <a:pt x="6" y="24"/>
                        </a:cubicBezTo>
                        <a:cubicBezTo>
                          <a:pt x="6" y="23"/>
                          <a:pt x="3" y="23"/>
                          <a:pt x="3" y="24"/>
                        </a:cubicBezTo>
                        <a:cubicBezTo>
                          <a:pt x="2" y="26"/>
                          <a:pt x="1" y="29"/>
                          <a:pt x="0" y="31"/>
                        </a:cubicBezTo>
                        <a:cubicBezTo>
                          <a:pt x="1" y="31"/>
                          <a:pt x="2" y="32"/>
                          <a:pt x="3" y="32"/>
                        </a:cubicBezTo>
                        <a:cubicBezTo>
                          <a:pt x="3" y="30"/>
                          <a:pt x="4" y="28"/>
                          <a:pt x="5" y="26"/>
                        </a:cubicBezTo>
                        <a:cubicBezTo>
                          <a:pt x="4" y="26"/>
                          <a:pt x="3" y="26"/>
                          <a:pt x="2" y="26"/>
                        </a:cubicBezTo>
                        <a:cubicBezTo>
                          <a:pt x="1" y="28"/>
                          <a:pt x="1" y="29"/>
                          <a:pt x="1" y="31"/>
                        </a:cubicBezTo>
                        <a:cubicBezTo>
                          <a:pt x="1" y="33"/>
                          <a:pt x="3" y="33"/>
                          <a:pt x="4" y="32"/>
                        </a:cubicBezTo>
                        <a:cubicBezTo>
                          <a:pt x="5" y="30"/>
                          <a:pt x="5" y="29"/>
                          <a:pt x="7" y="26"/>
                        </a:cubicBezTo>
                        <a:cubicBezTo>
                          <a:pt x="6" y="26"/>
                          <a:pt x="5" y="25"/>
                          <a:pt x="4" y="25"/>
                        </a:cubicBezTo>
                        <a:cubicBezTo>
                          <a:pt x="4" y="27"/>
                          <a:pt x="4" y="28"/>
                          <a:pt x="4" y="30"/>
                        </a:cubicBezTo>
                        <a:cubicBezTo>
                          <a:pt x="4" y="31"/>
                          <a:pt x="6" y="31"/>
                          <a:pt x="7" y="3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2" name="Freeform 306"/>
                  <p:cNvSpPr/>
                  <p:nvPr/>
                </p:nvSpPr>
                <p:spPr bwMode="auto">
                  <a:xfrm>
                    <a:off x="933" y="1668"/>
                    <a:ext cx="30" cy="17"/>
                  </a:xfrm>
                  <a:custGeom>
                    <a:avLst/>
                    <a:gdLst>
                      <a:gd name="T0" fmla="*/ 3 w 44"/>
                      <a:gd name="T1" fmla="*/ 22 h 25"/>
                      <a:gd name="T2" fmla="*/ 19 w 44"/>
                      <a:gd name="T3" fmla="*/ 5 h 25"/>
                      <a:gd name="T4" fmla="*/ 32 w 44"/>
                      <a:gd name="T5" fmla="*/ 12 h 25"/>
                      <a:gd name="T6" fmla="*/ 41 w 44"/>
                      <a:gd name="T7" fmla="*/ 21 h 25"/>
                      <a:gd name="T8" fmla="*/ 42 w 44"/>
                      <a:gd name="T9" fmla="*/ 19 h 25"/>
                      <a:gd name="T10" fmla="*/ 41 w 44"/>
                      <a:gd name="T11" fmla="*/ 19 h 25"/>
                      <a:gd name="T12" fmla="*/ 42 w 44"/>
                      <a:gd name="T13" fmla="*/ 22 h 25"/>
                      <a:gd name="T14" fmla="*/ 43 w 44"/>
                      <a:gd name="T15" fmla="*/ 22 h 25"/>
                      <a:gd name="T16" fmla="*/ 44 w 44"/>
                      <a:gd name="T17" fmla="*/ 20 h 25"/>
                      <a:gd name="T18" fmla="*/ 33 w 44"/>
                      <a:gd name="T19" fmla="*/ 9 h 25"/>
                      <a:gd name="T20" fmla="*/ 22 w 44"/>
                      <a:gd name="T21" fmla="*/ 0 h 25"/>
                      <a:gd name="T22" fmla="*/ 14 w 44"/>
                      <a:gd name="T23" fmla="*/ 8 h 25"/>
                      <a:gd name="T24" fmla="*/ 0 w 44"/>
                      <a:gd name="T25" fmla="*/ 22 h 25"/>
                      <a:gd name="T26" fmla="*/ 0 w 44"/>
                      <a:gd name="T27" fmla="*/ 23 h 25"/>
                      <a:gd name="T28" fmla="*/ 0 w 44"/>
                      <a:gd name="T29" fmla="*/ 23 h 25"/>
                      <a:gd name="T30" fmla="*/ 3 w 44"/>
                      <a:gd name="T31" fmla="*/ 22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44" h="25">
                        <a:moveTo>
                          <a:pt x="3" y="22"/>
                        </a:moveTo>
                        <a:cubicBezTo>
                          <a:pt x="4" y="23"/>
                          <a:pt x="18" y="7"/>
                          <a:pt x="19" y="5"/>
                        </a:cubicBezTo>
                        <a:cubicBezTo>
                          <a:pt x="23" y="0"/>
                          <a:pt x="30" y="9"/>
                          <a:pt x="32" y="12"/>
                        </a:cubicBezTo>
                        <a:cubicBezTo>
                          <a:pt x="35" y="15"/>
                          <a:pt x="39" y="17"/>
                          <a:pt x="41" y="21"/>
                        </a:cubicBezTo>
                        <a:cubicBezTo>
                          <a:pt x="42" y="20"/>
                          <a:pt x="42" y="20"/>
                          <a:pt x="42" y="19"/>
                        </a:cubicBezTo>
                        <a:cubicBezTo>
                          <a:pt x="42" y="19"/>
                          <a:pt x="42" y="19"/>
                          <a:pt x="41" y="19"/>
                        </a:cubicBezTo>
                        <a:cubicBezTo>
                          <a:pt x="39" y="20"/>
                          <a:pt x="40" y="22"/>
                          <a:pt x="42" y="22"/>
                        </a:cubicBezTo>
                        <a:cubicBezTo>
                          <a:pt x="42" y="22"/>
                          <a:pt x="43" y="22"/>
                          <a:pt x="43" y="22"/>
                        </a:cubicBezTo>
                        <a:cubicBezTo>
                          <a:pt x="44" y="22"/>
                          <a:pt x="44" y="20"/>
                          <a:pt x="44" y="20"/>
                        </a:cubicBezTo>
                        <a:cubicBezTo>
                          <a:pt x="42" y="15"/>
                          <a:pt x="36" y="12"/>
                          <a:pt x="33" y="9"/>
                        </a:cubicBezTo>
                        <a:cubicBezTo>
                          <a:pt x="30" y="6"/>
                          <a:pt x="26" y="0"/>
                          <a:pt x="22" y="0"/>
                        </a:cubicBezTo>
                        <a:cubicBezTo>
                          <a:pt x="18" y="0"/>
                          <a:pt x="15" y="5"/>
                          <a:pt x="14" y="8"/>
                        </a:cubicBezTo>
                        <a:cubicBezTo>
                          <a:pt x="10" y="13"/>
                          <a:pt x="4" y="16"/>
                          <a:pt x="0" y="22"/>
                        </a:cubicBezTo>
                        <a:cubicBezTo>
                          <a:pt x="0" y="22"/>
                          <a:pt x="0" y="23"/>
                          <a:pt x="0" y="23"/>
                        </a:cubicBezTo>
                        <a:cubicBezTo>
                          <a:pt x="0" y="23"/>
                          <a:pt x="0" y="23"/>
                          <a:pt x="0" y="23"/>
                        </a:cubicBezTo>
                        <a:cubicBezTo>
                          <a:pt x="1" y="25"/>
                          <a:pt x="4" y="23"/>
                          <a:pt x="3" y="2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3" name="Freeform 307"/>
                  <p:cNvSpPr/>
                  <p:nvPr/>
                </p:nvSpPr>
                <p:spPr bwMode="auto">
                  <a:xfrm>
                    <a:off x="936" y="1677"/>
                    <a:ext cx="25" cy="22"/>
                  </a:xfrm>
                  <a:custGeom>
                    <a:avLst/>
                    <a:gdLst>
                      <a:gd name="T0" fmla="*/ 1 w 37"/>
                      <a:gd name="T1" fmla="*/ 6 h 33"/>
                      <a:gd name="T2" fmla="*/ 2 w 37"/>
                      <a:gd name="T3" fmla="*/ 31 h 33"/>
                      <a:gd name="T4" fmla="*/ 4 w 37"/>
                      <a:gd name="T5" fmla="*/ 33 h 33"/>
                      <a:gd name="T6" fmla="*/ 24 w 37"/>
                      <a:gd name="T7" fmla="*/ 32 h 33"/>
                      <a:gd name="T8" fmla="*/ 35 w 37"/>
                      <a:gd name="T9" fmla="*/ 30 h 33"/>
                      <a:gd name="T10" fmla="*/ 36 w 37"/>
                      <a:gd name="T11" fmla="*/ 19 h 33"/>
                      <a:gd name="T12" fmla="*/ 34 w 37"/>
                      <a:gd name="T13" fmla="*/ 2 h 33"/>
                      <a:gd name="T14" fmla="*/ 31 w 37"/>
                      <a:gd name="T15" fmla="*/ 3 h 33"/>
                      <a:gd name="T16" fmla="*/ 33 w 37"/>
                      <a:gd name="T17" fmla="*/ 27 h 33"/>
                      <a:gd name="T18" fmla="*/ 20 w 37"/>
                      <a:gd name="T19" fmla="*/ 29 h 33"/>
                      <a:gd name="T20" fmla="*/ 4 w 37"/>
                      <a:gd name="T21" fmla="*/ 30 h 33"/>
                      <a:gd name="T22" fmla="*/ 5 w 37"/>
                      <a:gd name="T23" fmla="*/ 31 h 33"/>
                      <a:gd name="T24" fmla="*/ 3 w 37"/>
                      <a:gd name="T25" fmla="*/ 5 h 33"/>
                      <a:gd name="T26" fmla="*/ 1 w 37"/>
                      <a:gd name="T27" fmla="*/ 6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7" h="33">
                        <a:moveTo>
                          <a:pt x="1" y="6"/>
                        </a:moveTo>
                        <a:cubicBezTo>
                          <a:pt x="2" y="14"/>
                          <a:pt x="2" y="23"/>
                          <a:pt x="2" y="31"/>
                        </a:cubicBezTo>
                        <a:cubicBezTo>
                          <a:pt x="3" y="32"/>
                          <a:pt x="3" y="33"/>
                          <a:pt x="4" y="33"/>
                        </a:cubicBezTo>
                        <a:cubicBezTo>
                          <a:pt x="11" y="33"/>
                          <a:pt x="17" y="32"/>
                          <a:pt x="24" y="32"/>
                        </a:cubicBezTo>
                        <a:cubicBezTo>
                          <a:pt x="27" y="32"/>
                          <a:pt x="32" y="33"/>
                          <a:pt x="35" y="30"/>
                        </a:cubicBezTo>
                        <a:cubicBezTo>
                          <a:pt x="37" y="27"/>
                          <a:pt x="36" y="22"/>
                          <a:pt x="36" y="19"/>
                        </a:cubicBezTo>
                        <a:cubicBezTo>
                          <a:pt x="36" y="13"/>
                          <a:pt x="36" y="8"/>
                          <a:pt x="34" y="2"/>
                        </a:cubicBezTo>
                        <a:cubicBezTo>
                          <a:pt x="33" y="0"/>
                          <a:pt x="30" y="1"/>
                          <a:pt x="31" y="3"/>
                        </a:cubicBezTo>
                        <a:cubicBezTo>
                          <a:pt x="33" y="10"/>
                          <a:pt x="35" y="20"/>
                          <a:pt x="33" y="27"/>
                        </a:cubicBezTo>
                        <a:cubicBezTo>
                          <a:pt x="32" y="31"/>
                          <a:pt x="22" y="29"/>
                          <a:pt x="20" y="29"/>
                        </a:cubicBezTo>
                        <a:cubicBezTo>
                          <a:pt x="14" y="29"/>
                          <a:pt x="9" y="30"/>
                          <a:pt x="4" y="30"/>
                        </a:cubicBezTo>
                        <a:cubicBezTo>
                          <a:pt x="4" y="30"/>
                          <a:pt x="5" y="31"/>
                          <a:pt x="5" y="31"/>
                        </a:cubicBezTo>
                        <a:cubicBezTo>
                          <a:pt x="5" y="22"/>
                          <a:pt x="5" y="14"/>
                          <a:pt x="3" y="5"/>
                        </a:cubicBezTo>
                        <a:cubicBezTo>
                          <a:pt x="3" y="3"/>
                          <a:pt x="0" y="4"/>
                          <a:pt x="1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4" name="Freeform 308"/>
                  <p:cNvSpPr/>
                  <p:nvPr/>
                </p:nvSpPr>
                <p:spPr bwMode="auto">
                  <a:xfrm>
                    <a:off x="943" y="1681"/>
                    <a:ext cx="12" cy="17"/>
                  </a:xfrm>
                  <a:custGeom>
                    <a:avLst/>
                    <a:gdLst>
                      <a:gd name="T0" fmla="*/ 2 w 19"/>
                      <a:gd name="T1" fmla="*/ 24 h 26"/>
                      <a:gd name="T2" fmla="*/ 2 w 19"/>
                      <a:gd name="T3" fmla="*/ 24 h 26"/>
                      <a:gd name="T4" fmla="*/ 5 w 19"/>
                      <a:gd name="T5" fmla="*/ 24 h 26"/>
                      <a:gd name="T6" fmla="*/ 5 w 19"/>
                      <a:gd name="T7" fmla="*/ 14 h 26"/>
                      <a:gd name="T8" fmla="*/ 12 w 19"/>
                      <a:gd name="T9" fmla="*/ 7 h 26"/>
                      <a:gd name="T10" fmla="*/ 15 w 19"/>
                      <a:gd name="T11" fmla="*/ 24 h 26"/>
                      <a:gd name="T12" fmla="*/ 18 w 19"/>
                      <a:gd name="T13" fmla="*/ 24 h 26"/>
                      <a:gd name="T14" fmla="*/ 11 w 19"/>
                      <a:gd name="T15" fmla="*/ 3 h 26"/>
                      <a:gd name="T16" fmla="*/ 2 w 19"/>
                      <a:gd name="T17" fmla="*/ 24 h 26"/>
                      <a:gd name="T18" fmla="*/ 5 w 19"/>
                      <a:gd name="T19" fmla="*/ 24 h 26"/>
                      <a:gd name="T20" fmla="*/ 5 w 19"/>
                      <a:gd name="T21" fmla="*/ 24 h 26"/>
                      <a:gd name="T22" fmla="*/ 2 w 19"/>
                      <a:gd name="T23" fmla="*/ 24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9" h="26">
                        <a:moveTo>
                          <a:pt x="2" y="24"/>
                        </a:moveTo>
                        <a:cubicBezTo>
                          <a:pt x="2" y="24"/>
                          <a:pt x="2" y="24"/>
                          <a:pt x="2" y="24"/>
                        </a:cubicBezTo>
                        <a:cubicBezTo>
                          <a:pt x="2" y="26"/>
                          <a:pt x="5" y="26"/>
                          <a:pt x="5" y="24"/>
                        </a:cubicBezTo>
                        <a:cubicBezTo>
                          <a:pt x="5" y="21"/>
                          <a:pt x="5" y="17"/>
                          <a:pt x="5" y="14"/>
                        </a:cubicBezTo>
                        <a:cubicBezTo>
                          <a:pt x="5" y="10"/>
                          <a:pt x="7" y="2"/>
                          <a:pt x="12" y="7"/>
                        </a:cubicBezTo>
                        <a:cubicBezTo>
                          <a:pt x="16" y="11"/>
                          <a:pt x="15" y="19"/>
                          <a:pt x="15" y="24"/>
                        </a:cubicBezTo>
                        <a:cubicBezTo>
                          <a:pt x="15" y="26"/>
                          <a:pt x="18" y="26"/>
                          <a:pt x="18" y="24"/>
                        </a:cubicBezTo>
                        <a:cubicBezTo>
                          <a:pt x="18" y="19"/>
                          <a:pt x="19" y="5"/>
                          <a:pt x="11" y="3"/>
                        </a:cubicBezTo>
                        <a:cubicBezTo>
                          <a:pt x="0" y="0"/>
                          <a:pt x="2" y="19"/>
                          <a:pt x="2" y="24"/>
                        </a:cubicBezTo>
                        <a:cubicBezTo>
                          <a:pt x="2" y="26"/>
                          <a:pt x="5" y="26"/>
                          <a:pt x="5" y="24"/>
                        </a:cubicBezTo>
                        <a:cubicBezTo>
                          <a:pt x="5" y="24"/>
                          <a:pt x="5" y="24"/>
                          <a:pt x="5" y="24"/>
                        </a:cubicBezTo>
                        <a:cubicBezTo>
                          <a:pt x="5" y="22"/>
                          <a:pt x="2" y="22"/>
                          <a:pt x="2" y="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5" name="Freeform 309"/>
                  <p:cNvSpPr/>
                  <p:nvPr/>
                </p:nvSpPr>
                <p:spPr bwMode="auto">
                  <a:xfrm>
                    <a:off x="945" y="1689"/>
                    <a:ext cx="4" cy="3"/>
                  </a:xfrm>
                  <a:custGeom>
                    <a:avLst/>
                    <a:gdLst>
                      <a:gd name="T0" fmla="*/ 4 w 5"/>
                      <a:gd name="T1" fmla="*/ 4 h 5"/>
                      <a:gd name="T2" fmla="*/ 4 w 5"/>
                      <a:gd name="T3" fmla="*/ 3 h 5"/>
                      <a:gd name="T4" fmla="*/ 2 w 5"/>
                      <a:gd name="T5" fmla="*/ 1 h 5"/>
                      <a:gd name="T6" fmla="*/ 2 w 5"/>
                      <a:gd name="T7" fmla="*/ 2 h 5"/>
                      <a:gd name="T8" fmla="*/ 4 w 5"/>
                      <a:gd name="T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5">
                        <a:moveTo>
                          <a:pt x="4" y="4"/>
                        </a:moveTo>
                        <a:cubicBezTo>
                          <a:pt x="4" y="4"/>
                          <a:pt x="4" y="3"/>
                          <a:pt x="4" y="3"/>
                        </a:cubicBezTo>
                        <a:cubicBezTo>
                          <a:pt x="5" y="2"/>
                          <a:pt x="3" y="0"/>
                          <a:pt x="2" y="1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0" y="3"/>
                          <a:pt x="2" y="5"/>
                          <a:pt x="4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6" name="Freeform 310"/>
                  <p:cNvSpPr/>
                  <p:nvPr/>
                </p:nvSpPr>
                <p:spPr bwMode="auto">
                  <a:xfrm>
                    <a:off x="937" y="1676"/>
                    <a:ext cx="6" cy="7"/>
                  </a:xfrm>
                  <a:custGeom>
                    <a:avLst/>
                    <a:gdLst>
                      <a:gd name="T0" fmla="*/ 3 w 9"/>
                      <a:gd name="T1" fmla="*/ 10 h 11"/>
                      <a:gd name="T2" fmla="*/ 7 w 9"/>
                      <a:gd name="T3" fmla="*/ 3 h 11"/>
                      <a:gd name="T4" fmla="*/ 5 w 9"/>
                      <a:gd name="T5" fmla="*/ 2 h 11"/>
                      <a:gd name="T6" fmla="*/ 1 w 9"/>
                      <a:gd name="T7" fmla="*/ 8 h 11"/>
                      <a:gd name="T8" fmla="*/ 3 w 9"/>
                      <a:gd name="T9" fmla="*/ 1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1">
                        <a:moveTo>
                          <a:pt x="3" y="10"/>
                        </a:moveTo>
                        <a:cubicBezTo>
                          <a:pt x="4" y="7"/>
                          <a:pt x="6" y="5"/>
                          <a:pt x="7" y="3"/>
                        </a:cubicBezTo>
                        <a:cubicBezTo>
                          <a:pt x="9" y="2"/>
                          <a:pt x="6" y="0"/>
                          <a:pt x="5" y="2"/>
                        </a:cubicBezTo>
                        <a:cubicBezTo>
                          <a:pt x="3" y="4"/>
                          <a:pt x="2" y="6"/>
                          <a:pt x="1" y="8"/>
                        </a:cubicBezTo>
                        <a:cubicBezTo>
                          <a:pt x="0" y="10"/>
                          <a:pt x="2" y="11"/>
                          <a:pt x="3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7" name="Freeform 311"/>
                  <p:cNvSpPr/>
                  <p:nvPr/>
                </p:nvSpPr>
                <p:spPr bwMode="auto">
                  <a:xfrm>
                    <a:off x="936" y="1671"/>
                    <a:ext cx="13" cy="16"/>
                  </a:xfrm>
                  <a:custGeom>
                    <a:avLst/>
                    <a:gdLst>
                      <a:gd name="T0" fmla="*/ 4 w 19"/>
                      <a:gd name="T1" fmla="*/ 22 h 24"/>
                      <a:gd name="T2" fmla="*/ 17 w 19"/>
                      <a:gd name="T3" fmla="*/ 3 h 24"/>
                      <a:gd name="T4" fmla="*/ 15 w 19"/>
                      <a:gd name="T5" fmla="*/ 2 h 24"/>
                      <a:gd name="T6" fmla="*/ 1 w 19"/>
                      <a:gd name="T7" fmla="*/ 21 h 24"/>
                      <a:gd name="T8" fmla="*/ 4 w 19"/>
                      <a:gd name="T9" fmla="*/ 22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24">
                        <a:moveTo>
                          <a:pt x="4" y="22"/>
                        </a:moveTo>
                        <a:cubicBezTo>
                          <a:pt x="8" y="16"/>
                          <a:pt x="13" y="9"/>
                          <a:pt x="17" y="3"/>
                        </a:cubicBezTo>
                        <a:cubicBezTo>
                          <a:pt x="19" y="1"/>
                          <a:pt x="16" y="0"/>
                          <a:pt x="15" y="2"/>
                        </a:cubicBezTo>
                        <a:cubicBezTo>
                          <a:pt x="10" y="8"/>
                          <a:pt x="6" y="14"/>
                          <a:pt x="1" y="21"/>
                        </a:cubicBezTo>
                        <a:cubicBezTo>
                          <a:pt x="0" y="22"/>
                          <a:pt x="3" y="24"/>
                          <a:pt x="4" y="2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8" name="Freeform 312"/>
                  <p:cNvSpPr/>
                  <p:nvPr/>
                </p:nvSpPr>
                <p:spPr bwMode="auto">
                  <a:xfrm>
                    <a:off x="939" y="1671"/>
                    <a:ext cx="11" cy="16"/>
                  </a:xfrm>
                  <a:custGeom>
                    <a:avLst/>
                    <a:gdLst>
                      <a:gd name="T0" fmla="*/ 4 w 17"/>
                      <a:gd name="T1" fmla="*/ 22 h 24"/>
                      <a:gd name="T2" fmla="*/ 15 w 17"/>
                      <a:gd name="T3" fmla="*/ 3 h 24"/>
                      <a:gd name="T4" fmla="*/ 13 w 17"/>
                      <a:gd name="T5" fmla="*/ 1 h 24"/>
                      <a:gd name="T6" fmla="*/ 1 w 17"/>
                      <a:gd name="T7" fmla="*/ 21 h 24"/>
                      <a:gd name="T8" fmla="*/ 4 w 17"/>
                      <a:gd name="T9" fmla="*/ 22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24">
                        <a:moveTo>
                          <a:pt x="4" y="22"/>
                        </a:moveTo>
                        <a:cubicBezTo>
                          <a:pt x="6" y="15"/>
                          <a:pt x="11" y="9"/>
                          <a:pt x="15" y="3"/>
                        </a:cubicBezTo>
                        <a:cubicBezTo>
                          <a:pt x="17" y="1"/>
                          <a:pt x="14" y="0"/>
                          <a:pt x="13" y="1"/>
                        </a:cubicBezTo>
                        <a:cubicBezTo>
                          <a:pt x="8" y="7"/>
                          <a:pt x="3" y="14"/>
                          <a:pt x="1" y="21"/>
                        </a:cubicBezTo>
                        <a:cubicBezTo>
                          <a:pt x="0" y="23"/>
                          <a:pt x="3" y="24"/>
                          <a:pt x="4" y="2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" name="Freeform 313"/>
                  <p:cNvSpPr/>
                  <p:nvPr/>
                </p:nvSpPr>
                <p:spPr bwMode="auto">
                  <a:xfrm>
                    <a:off x="939" y="1671"/>
                    <a:ext cx="12" cy="18"/>
                  </a:xfrm>
                  <a:custGeom>
                    <a:avLst/>
                    <a:gdLst>
                      <a:gd name="T0" fmla="*/ 3 w 19"/>
                      <a:gd name="T1" fmla="*/ 26 h 27"/>
                      <a:gd name="T2" fmla="*/ 8 w 19"/>
                      <a:gd name="T3" fmla="*/ 17 h 27"/>
                      <a:gd name="T4" fmla="*/ 18 w 19"/>
                      <a:gd name="T5" fmla="*/ 3 h 27"/>
                      <a:gd name="T6" fmla="*/ 16 w 19"/>
                      <a:gd name="T7" fmla="*/ 1 h 27"/>
                      <a:gd name="T8" fmla="*/ 7 w 19"/>
                      <a:gd name="T9" fmla="*/ 14 h 27"/>
                      <a:gd name="T10" fmla="*/ 1 w 19"/>
                      <a:gd name="T11" fmla="*/ 23 h 27"/>
                      <a:gd name="T12" fmla="*/ 3 w 19"/>
                      <a:gd name="T13" fmla="*/ 26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9" h="27">
                        <a:moveTo>
                          <a:pt x="3" y="26"/>
                        </a:moveTo>
                        <a:cubicBezTo>
                          <a:pt x="6" y="24"/>
                          <a:pt x="7" y="20"/>
                          <a:pt x="8" y="17"/>
                        </a:cubicBezTo>
                        <a:cubicBezTo>
                          <a:pt x="11" y="12"/>
                          <a:pt x="15" y="7"/>
                          <a:pt x="18" y="3"/>
                        </a:cubicBezTo>
                        <a:cubicBezTo>
                          <a:pt x="19" y="1"/>
                          <a:pt x="17" y="0"/>
                          <a:pt x="16" y="1"/>
                        </a:cubicBezTo>
                        <a:cubicBezTo>
                          <a:pt x="13" y="5"/>
                          <a:pt x="10" y="10"/>
                          <a:pt x="7" y="14"/>
                        </a:cubicBezTo>
                        <a:cubicBezTo>
                          <a:pt x="5" y="17"/>
                          <a:pt x="4" y="21"/>
                          <a:pt x="1" y="23"/>
                        </a:cubicBezTo>
                        <a:cubicBezTo>
                          <a:pt x="0" y="24"/>
                          <a:pt x="1" y="27"/>
                          <a:pt x="3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" name="Freeform 314"/>
                  <p:cNvSpPr/>
                  <p:nvPr/>
                </p:nvSpPr>
                <p:spPr bwMode="auto">
                  <a:xfrm>
                    <a:off x="941" y="1672"/>
                    <a:ext cx="12" cy="17"/>
                  </a:xfrm>
                  <a:custGeom>
                    <a:avLst/>
                    <a:gdLst>
                      <a:gd name="T0" fmla="*/ 4 w 17"/>
                      <a:gd name="T1" fmla="*/ 23 h 25"/>
                      <a:gd name="T2" fmla="*/ 16 w 17"/>
                      <a:gd name="T3" fmla="*/ 3 h 25"/>
                      <a:gd name="T4" fmla="*/ 13 w 17"/>
                      <a:gd name="T5" fmla="*/ 2 h 25"/>
                      <a:gd name="T6" fmla="*/ 1 w 17"/>
                      <a:gd name="T7" fmla="*/ 22 h 25"/>
                      <a:gd name="T8" fmla="*/ 4 w 17"/>
                      <a:gd name="T9" fmla="*/ 23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25">
                        <a:moveTo>
                          <a:pt x="4" y="23"/>
                        </a:moveTo>
                        <a:cubicBezTo>
                          <a:pt x="6" y="16"/>
                          <a:pt x="12" y="10"/>
                          <a:pt x="16" y="3"/>
                        </a:cubicBezTo>
                        <a:cubicBezTo>
                          <a:pt x="17" y="2"/>
                          <a:pt x="14" y="0"/>
                          <a:pt x="13" y="2"/>
                        </a:cubicBezTo>
                        <a:cubicBezTo>
                          <a:pt x="9" y="9"/>
                          <a:pt x="3" y="15"/>
                          <a:pt x="1" y="22"/>
                        </a:cubicBezTo>
                        <a:cubicBezTo>
                          <a:pt x="0" y="24"/>
                          <a:pt x="3" y="25"/>
                          <a:pt x="4" y="2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" name="Freeform 315"/>
                  <p:cNvSpPr/>
                  <p:nvPr/>
                </p:nvSpPr>
                <p:spPr bwMode="auto">
                  <a:xfrm>
                    <a:off x="945" y="1675"/>
                    <a:ext cx="10" cy="10"/>
                  </a:xfrm>
                  <a:custGeom>
                    <a:avLst/>
                    <a:gdLst>
                      <a:gd name="T0" fmla="*/ 3 w 14"/>
                      <a:gd name="T1" fmla="*/ 14 h 15"/>
                      <a:gd name="T2" fmla="*/ 12 w 14"/>
                      <a:gd name="T3" fmla="*/ 3 h 15"/>
                      <a:gd name="T4" fmla="*/ 10 w 14"/>
                      <a:gd name="T5" fmla="*/ 1 h 15"/>
                      <a:gd name="T6" fmla="*/ 1 w 14"/>
                      <a:gd name="T7" fmla="*/ 12 h 15"/>
                      <a:gd name="T8" fmla="*/ 3 w 14"/>
                      <a:gd name="T9" fmla="*/ 14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15">
                        <a:moveTo>
                          <a:pt x="3" y="14"/>
                        </a:moveTo>
                        <a:cubicBezTo>
                          <a:pt x="6" y="10"/>
                          <a:pt x="9" y="6"/>
                          <a:pt x="12" y="3"/>
                        </a:cubicBezTo>
                        <a:cubicBezTo>
                          <a:pt x="14" y="2"/>
                          <a:pt x="12" y="0"/>
                          <a:pt x="10" y="1"/>
                        </a:cubicBezTo>
                        <a:cubicBezTo>
                          <a:pt x="7" y="4"/>
                          <a:pt x="4" y="8"/>
                          <a:pt x="1" y="12"/>
                        </a:cubicBezTo>
                        <a:cubicBezTo>
                          <a:pt x="0" y="13"/>
                          <a:pt x="2" y="15"/>
                          <a:pt x="3" y="1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2" name="Freeform 316"/>
                  <p:cNvSpPr/>
                  <p:nvPr/>
                </p:nvSpPr>
                <p:spPr bwMode="auto">
                  <a:xfrm>
                    <a:off x="947" y="1675"/>
                    <a:ext cx="10" cy="9"/>
                  </a:xfrm>
                  <a:custGeom>
                    <a:avLst/>
                    <a:gdLst>
                      <a:gd name="T0" fmla="*/ 4 w 14"/>
                      <a:gd name="T1" fmla="*/ 13 h 14"/>
                      <a:gd name="T2" fmla="*/ 13 w 14"/>
                      <a:gd name="T3" fmla="*/ 3 h 14"/>
                      <a:gd name="T4" fmla="*/ 10 w 14"/>
                      <a:gd name="T5" fmla="*/ 1 h 14"/>
                      <a:gd name="T6" fmla="*/ 2 w 14"/>
                      <a:gd name="T7" fmla="*/ 11 h 14"/>
                      <a:gd name="T8" fmla="*/ 4 w 14"/>
                      <a:gd name="T9" fmla="*/ 13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14">
                        <a:moveTo>
                          <a:pt x="4" y="13"/>
                        </a:moveTo>
                        <a:cubicBezTo>
                          <a:pt x="7" y="10"/>
                          <a:pt x="9" y="6"/>
                          <a:pt x="13" y="3"/>
                        </a:cubicBezTo>
                        <a:cubicBezTo>
                          <a:pt x="14" y="2"/>
                          <a:pt x="12" y="0"/>
                          <a:pt x="10" y="1"/>
                        </a:cubicBezTo>
                        <a:cubicBezTo>
                          <a:pt x="7" y="4"/>
                          <a:pt x="5" y="8"/>
                          <a:pt x="2" y="11"/>
                        </a:cubicBezTo>
                        <a:cubicBezTo>
                          <a:pt x="0" y="12"/>
                          <a:pt x="2" y="14"/>
                          <a:pt x="4" y="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3" name="Freeform 317"/>
                  <p:cNvSpPr/>
                  <p:nvPr/>
                </p:nvSpPr>
                <p:spPr bwMode="auto">
                  <a:xfrm>
                    <a:off x="950" y="1677"/>
                    <a:ext cx="7" cy="8"/>
                  </a:xfrm>
                  <a:custGeom>
                    <a:avLst/>
                    <a:gdLst>
                      <a:gd name="T0" fmla="*/ 1 w 10"/>
                      <a:gd name="T1" fmla="*/ 10 h 11"/>
                      <a:gd name="T2" fmla="*/ 5 w 10"/>
                      <a:gd name="T3" fmla="*/ 8 h 11"/>
                      <a:gd name="T4" fmla="*/ 9 w 10"/>
                      <a:gd name="T5" fmla="*/ 3 h 11"/>
                      <a:gd name="T6" fmla="*/ 7 w 10"/>
                      <a:gd name="T7" fmla="*/ 2 h 11"/>
                      <a:gd name="T8" fmla="*/ 4 w 10"/>
                      <a:gd name="T9" fmla="*/ 5 h 11"/>
                      <a:gd name="T10" fmla="*/ 3 w 10"/>
                      <a:gd name="T11" fmla="*/ 6 h 11"/>
                      <a:gd name="T12" fmla="*/ 2 w 10"/>
                      <a:gd name="T13" fmla="*/ 7 h 11"/>
                      <a:gd name="T14" fmla="*/ 3 w 10"/>
                      <a:gd name="T15" fmla="*/ 7 h 11"/>
                      <a:gd name="T16" fmla="*/ 1 w 10"/>
                      <a:gd name="T17" fmla="*/ 1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" h="11">
                        <a:moveTo>
                          <a:pt x="1" y="10"/>
                        </a:moveTo>
                        <a:cubicBezTo>
                          <a:pt x="3" y="11"/>
                          <a:pt x="4" y="9"/>
                          <a:pt x="5" y="8"/>
                        </a:cubicBezTo>
                        <a:cubicBezTo>
                          <a:pt x="7" y="7"/>
                          <a:pt x="8" y="5"/>
                          <a:pt x="9" y="3"/>
                        </a:cubicBezTo>
                        <a:cubicBezTo>
                          <a:pt x="10" y="2"/>
                          <a:pt x="8" y="0"/>
                          <a:pt x="7" y="2"/>
                        </a:cubicBezTo>
                        <a:cubicBezTo>
                          <a:pt x="6" y="3"/>
                          <a:pt x="5" y="4"/>
                          <a:pt x="4" y="5"/>
                        </a:cubicBezTo>
                        <a:cubicBezTo>
                          <a:pt x="4" y="5"/>
                          <a:pt x="3" y="6"/>
                          <a:pt x="3" y="6"/>
                        </a:cubicBezTo>
                        <a:cubicBezTo>
                          <a:pt x="2" y="7"/>
                          <a:pt x="2" y="7"/>
                          <a:pt x="2" y="7"/>
                        </a:cubicBezTo>
                        <a:cubicBezTo>
                          <a:pt x="1" y="8"/>
                          <a:pt x="2" y="7"/>
                          <a:pt x="3" y="7"/>
                        </a:cubicBezTo>
                        <a:cubicBezTo>
                          <a:pt x="1" y="6"/>
                          <a:pt x="0" y="9"/>
                          <a:pt x="1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4" name="Freeform 318"/>
                  <p:cNvSpPr/>
                  <p:nvPr/>
                </p:nvSpPr>
                <p:spPr bwMode="auto">
                  <a:xfrm>
                    <a:off x="950" y="1679"/>
                    <a:ext cx="8" cy="8"/>
                  </a:xfrm>
                  <a:custGeom>
                    <a:avLst/>
                    <a:gdLst>
                      <a:gd name="T0" fmla="*/ 4 w 12"/>
                      <a:gd name="T1" fmla="*/ 11 h 13"/>
                      <a:gd name="T2" fmla="*/ 11 w 12"/>
                      <a:gd name="T3" fmla="*/ 4 h 13"/>
                      <a:gd name="T4" fmla="*/ 8 w 12"/>
                      <a:gd name="T5" fmla="*/ 2 h 13"/>
                      <a:gd name="T6" fmla="*/ 1 w 12"/>
                      <a:gd name="T7" fmla="*/ 10 h 13"/>
                      <a:gd name="T8" fmla="*/ 4 w 12"/>
                      <a:gd name="T9" fmla="*/ 11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3">
                        <a:moveTo>
                          <a:pt x="4" y="11"/>
                        </a:moveTo>
                        <a:cubicBezTo>
                          <a:pt x="6" y="9"/>
                          <a:pt x="8" y="6"/>
                          <a:pt x="11" y="4"/>
                        </a:cubicBezTo>
                        <a:cubicBezTo>
                          <a:pt x="12" y="2"/>
                          <a:pt x="10" y="0"/>
                          <a:pt x="8" y="2"/>
                        </a:cubicBezTo>
                        <a:cubicBezTo>
                          <a:pt x="6" y="4"/>
                          <a:pt x="4" y="7"/>
                          <a:pt x="1" y="10"/>
                        </a:cubicBezTo>
                        <a:cubicBezTo>
                          <a:pt x="0" y="12"/>
                          <a:pt x="3" y="13"/>
                          <a:pt x="4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5" name="Freeform 319"/>
                  <p:cNvSpPr/>
                  <p:nvPr/>
                </p:nvSpPr>
                <p:spPr bwMode="auto">
                  <a:xfrm>
                    <a:off x="951" y="1681"/>
                    <a:ext cx="8" cy="8"/>
                  </a:xfrm>
                  <a:custGeom>
                    <a:avLst/>
                    <a:gdLst>
                      <a:gd name="T0" fmla="*/ 2 w 11"/>
                      <a:gd name="T1" fmla="*/ 10 h 11"/>
                      <a:gd name="T2" fmla="*/ 10 w 11"/>
                      <a:gd name="T3" fmla="*/ 3 h 11"/>
                      <a:gd name="T4" fmla="*/ 8 w 11"/>
                      <a:gd name="T5" fmla="*/ 1 h 11"/>
                      <a:gd name="T6" fmla="*/ 2 w 11"/>
                      <a:gd name="T7" fmla="*/ 7 h 11"/>
                      <a:gd name="T8" fmla="*/ 2 w 11"/>
                      <a:gd name="T9" fmla="*/ 1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" h="11">
                        <a:moveTo>
                          <a:pt x="2" y="10"/>
                        </a:moveTo>
                        <a:cubicBezTo>
                          <a:pt x="6" y="9"/>
                          <a:pt x="8" y="6"/>
                          <a:pt x="10" y="3"/>
                        </a:cubicBezTo>
                        <a:cubicBezTo>
                          <a:pt x="11" y="2"/>
                          <a:pt x="9" y="0"/>
                          <a:pt x="8" y="1"/>
                        </a:cubicBezTo>
                        <a:cubicBezTo>
                          <a:pt x="6" y="3"/>
                          <a:pt x="4" y="6"/>
                          <a:pt x="2" y="7"/>
                        </a:cubicBezTo>
                        <a:cubicBezTo>
                          <a:pt x="0" y="8"/>
                          <a:pt x="1" y="11"/>
                          <a:pt x="2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6" name="Freeform 320"/>
                  <p:cNvSpPr/>
                  <p:nvPr/>
                </p:nvSpPr>
                <p:spPr bwMode="auto">
                  <a:xfrm>
                    <a:off x="953" y="1684"/>
                    <a:ext cx="6" cy="6"/>
                  </a:xfrm>
                  <a:custGeom>
                    <a:avLst/>
                    <a:gdLst>
                      <a:gd name="T0" fmla="*/ 3 w 8"/>
                      <a:gd name="T1" fmla="*/ 8 h 9"/>
                      <a:gd name="T2" fmla="*/ 7 w 8"/>
                      <a:gd name="T3" fmla="*/ 3 h 9"/>
                      <a:gd name="T4" fmla="*/ 5 w 8"/>
                      <a:gd name="T5" fmla="*/ 2 h 9"/>
                      <a:gd name="T6" fmla="*/ 1 w 8"/>
                      <a:gd name="T7" fmla="*/ 6 h 9"/>
                      <a:gd name="T8" fmla="*/ 3 w 8"/>
                      <a:gd name="T9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9">
                        <a:moveTo>
                          <a:pt x="3" y="8"/>
                        </a:moveTo>
                        <a:cubicBezTo>
                          <a:pt x="5" y="6"/>
                          <a:pt x="6" y="5"/>
                          <a:pt x="7" y="3"/>
                        </a:cubicBezTo>
                        <a:cubicBezTo>
                          <a:pt x="8" y="2"/>
                          <a:pt x="6" y="0"/>
                          <a:pt x="5" y="2"/>
                        </a:cubicBezTo>
                        <a:cubicBezTo>
                          <a:pt x="4" y="3"/>
                          <a:pt x="2" y="4"/>
                          <a:pt x="1" y="6"/>
                        </a:cubicBezTo>
                        <a:cubicBezTo>
                          <a:pt x="0" y="7"/>
                          <a:pt x="2" y="9"/>
                          <a:pt x="3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7" name="Freeform 321"/>
                  <p:cNvSpPr/>
                  <p:nvPr/>
                </p:nvSpPr>
                <p:spPr bwMode="auto">
                  <a:xfrm>
                    <a:off x="953" y="1687"/>
                    <a:ext cx="6" cy="6"/>
                  </a:xfrm>
                  <a:custGeom>
                    <a:avLst/>
                    <a:gdLst>
                      <a:gd name="T0" fmla="*/ 3 w 9"/>
                      <a:gd name="T1" fmla="*/ 8 h 9"/>
                      <a:gd name="T2" fmla="*/ 7 w 9"/>
                      <a:gd name="T3" fmla="*/ 3 h 9"/>
                      <a:gd name="T4" fmla="*/ 5 w 9"/>
                      <a:gd name="T5" fmla="*/ 1 h 9"/>
                      <a:gd name="T6" fmla="*/ 1 w 9"/>
                      <a:gd name="T7" fmla="*/ 5 h 9"/>
                      <a:gd name="T8" fmla="*/ 3 w 9"/>
                      <a:gd name="T9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9">
                        <a:moveTo>
                          <a:pt x="3" y="8"/>
                        </a:moveTo>
                        <a:cubicBezTo>
                          <a:pt x="5" y="7"/>
                          <a:pt x="6" y="5"/>
                          <a:pt x="7" y="3"/>
                        </a:cubicBezTo>
                        <a:cubicBezTo>
                          <a:pt x="9" y="2"/>
                          <a:pt x="6" y="0"/>
                          <a:pt x="5" y="1"/>
                        </a:cubicBezTo>
                        <a:cubicBezTo>
                          <a:pt x="4" y="3"/>
                          <a:pt x="3" y="4"/>
                          <a:pt x="1" y="5"/>
                        </a:cubicBezTo>
                        <a:cubicBezTo>
                          <a:pt x="0" y="6"/>
                          <a:pt x="1" y="9"/>
                          <a:pt x="3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8" name="Freeform 322"/>
                  <p:cNvSpPr/>
                  <p:nvPr/>
                </p:nvSpPr>
                <p:spPr bwMode="auto">
                  <a:xfrm>
                    <a:off x="953" y="1689"/>
                    <a:ext cx="6" cy="6"/>
                  </a:xfrm>
                  <a:custGeom>
                    <a:avLst/>
                    <a:gdLst>
                      <a:gd name="T0" fmla="*/ 4 w 10"/>
                      <a:gd name="T1" fmla="*/ 8 h 9"/>
                      <a:gd name="T2" fmla="*/ 8 w 10"/>
                      <a:gd name="T3" fmla="*/ 3 h 9"/>
                      <a:gd name="T4" fmla="*/ 6 w 10"/>
                      <a:gd name="T5" fmla="*/ 1 h 9"/>
                      <a:gd name="T6" fmla="*/ 2 w 10"/>
                      <a:gd name="T7" fmla="*/ 6 h 9"/>
                      <a:gd name="T8" fmla="*/ 4 w 10"/>
                      <a:gd name="T9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9">
                        <a:moveTo>
                          <a:pt x="4" y="8"/>
                        </a:moveTo>
                        <a:cubicBezTo>
                          <a:pt x="5" y="7"/>
                          <a:pt x="7" y="5"/>
                          <a:pt x="8" y="3"/>
                        </a:cubicBezTo>
                        <a:cubicBezTo>
                          <a:pt x="10" y="2"/>
                          <a:pt x="8" y="0"/>
                          <a:pt x="6" y="1"/>
                        </a:cubicBezTo>
                        <a:cubicBezTo>
                          <a:pt x="5" y="3"/>
                          <a:pt x="3" y="5"/>
                          <a:pt x="2" y="6"/>
                        </a:cubicBezTo>
                        <a:cubicBezTo>
                          <a:pt x="0" y="7"/>
                          <a:pt x="2" y="9"/>
                          <a:pt x="4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9" name="Freeform 323"/>
                  <p:cNvSpPr/>
                  <p:nvPr/>
                </p:nvSpPr>
                <p:spPr bwMode="auto">
                  <a:xfrm>
                    <a:off x="953" y="1693"/>
                    <a:ext cx="4" cy="5"/>
                  </a:xfrm>
                  <a:custGeom>
                    <a:avLst/>
                    <a:gdLst>
                      <a:gd name="T0" fmla="*/ 4 w 7"/>
                      <a:gd name="T1" fmla="*/ 6 h 8"/>
                      <a:gd name="T2" fmla="*/ 6 w 7"/>
                      <a:gd name="T3" fmla="*/ 3 h 8"/>
                      <a:gd name="T4" fmla="*/ 4 w 7"/>
                      <a:gd name="T5" fmla="*/ 2 h 8"/>
                      <a:gd name="T6" fmla="*/ 2 w 7"/>
                      <a:gd name="T7" fmla="*/ 4 h 8"/>
                      <a:gd name="T8" fmla="*/ 4 w 7"/>
                      <a:gd name="T9" fmla="*/ 6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8">
                        <a:moveTo>
                          <a:pt x="4" y="6"/>
                        </a:moveTo>
                        <a:cubicBezTo>
                          <a:pt x="5" y="5"/>
                          <a:pt x="6" y="4"/>
                          <a:pt x="6" y="3"/>
                        </a:cubicBezTo>
                        <a:cubicBezTo>
                          <a:pt x="7" y="2"/>
                          <a:pt x="5" y="0"/>
                          <a:pt x="4" y="2"/>
                        </a:cubicBezTo>
                        <a:cubicBezTo>
                          <a:pt x="3" y="3"/>
                          <a:pt x="2" y="4"/>
                          <a:pt x="2" y="4"/>
                        </a:cubicBezTo>
                        <a:cubicBezTo>
                          <a:pt x="0" y="6"/>
                          <a:pt x="2" y="8"/>
                          <a:pt x="4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0" name="Freeform 324"/>
                  <p:cNvSpPr/>
                  <p:nvPr/>
                </p:nvSpPr>
                <p:spPr bwMode="auto">
                  <a:xfrm>
                    <a:off x="937" y="1687"/>
                    <a:ext cx="6" cy="6"/>
                  </a:xfrm>
                  <a:custGeom>
                    <a:avLst/>
                    <a:gdLst>
                      <a:gd name="T0" fmla="*/ 4 w 8"/>
                      <a:gd name="T1" fmla="*/ 6 h 8"/>
                      <a:gd name="T2" fmla="*/ 7 w 8"/>
                      <a:gd name="T3" fmla="*/ 3 h 8"/>
                      <a:gd name="T4" fmla="*/ 5 w 8"/>
                      <a:gd name="T5" fmla="*/ 1 h 8"/>
                      <a:gd name="T6" fmla="*/ 2 w 8"/>
                      <a:gd name="T7" fmla="*/ 4 h 8"/>
                      <a:gd name="T8" fmla="*/ 4 w 8"/>
                      <a:gd name="T9" fmla="*/ 6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8">
                        <a:moveTo>
                          <a:pt x="4" y="6"/>
                        </a:moveTo>
                        <a:cubicBezTo>
                          <a:pt x="5" y="5"/>
                          <a:pt x="6" y="4"/>
                          <a:pt x="7" y="3"/>
                        </a:cubicBezTo>
                        <a:cubicBezTo>
                          <a:pt x="8" y="2"/>
                          <a:pt x="6" y="0"/>
                          <a:pt x="5" y="1"/>
                        </a:cubicBezTo>
                        <a:cubicBezTo>
                          <a:pt x="4" y="2"/>
                          <a:pt x="3" y="3"/>
                          <a:pt x="2" y="4"/>
                        </a:cubicBezTo>
                        <a:cubicBezTo>
                          <a:pt x="0" y="6"/>
                          <a:pt x="3" y="8"/>
                          <a:pt x="4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1" name="Freeform 325"/>
                  <p:cNvSpPr/>
                  <p:nvPr/>
                </p:nvSpPr>
                <p:spPr bwMode="auto">
                  <a:xfrm>
                    <a:off x="937" y="1689"/>
                    <a:ext cx="6" cy="8"/>
                  </a:xfrm>
                  <a:custGeom>
                    <a:avLst/>
                    <a:gdLst>
                      <a:gd name="T0" fmla="*/ 3 w 9"/>
                      <a:gd name="T1" fmla="*/ 9 h 11"/>
                      <a:gd name="T2" fmla="*/ 8 w 9"/>
                      <a:gd name="T3" fmla="*/ 3 h 11"/>
                      <a:gd name="T4" fmla="*/ 6 w 9"/>
                      <a:gd name="T5" fmla="*/ 1 h 11"/>
                      <a:gd name="T6" fmla="*/ 1 w 9"/>
                      <a:gd name="T7" fmla="*/ 8 h 11"/>
                      <a:gd name="T8" fmla="*/ 3 w 9"/>
                      <a:gd name="T9" fmla="*/ 9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1">
                        <a:moveTo>
                          <a:pt x="3" y="9"/>
                        </a:moveTo>
                        <a:cubicBezTo>
                          <a:pt x="5" y="7"/>
                          <a:pt x="7" y="5"/>
                          <a:pt x="8" y="3"/>
                        </a:cubicBezTo>
                        <a:cubicBezTo>
                          <a:pt x="9" y="1"/>
                          <a:pt x="7" y="0"/>
                          <a:pt x="6" y="1"/>
                        </a:cubicBezTo>
                        <a:cubicBezTo>
                          <a:pt x="4" y="4"/>
                          <a:pt x="2" y="5"/>
                          <a:pt x="1" y="8"/>
                        </a:cubicBezTo>
                        <a:cubicBezTo>
                          <a:pt x="0" y="9"/>
                          <a:pt x="2" y="11"/>
                          <a:pt x="3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2" name="Freeform 326"/>
                  <p:cNvSpPr/>
                  <p:nvPr/>
                </p:nvSpPr>
                <p:spPr bwMode="auto">
                  <a:xfrm>
                    <a:off x="937" y="1689"/>
                    <a:ext cx="8" cy="9"/>
                  </a:xfrm>
                  <a:custGeom>
                    <a:avLst/>
                    <a:gdLst>
                      <a:gd name="T0" fmla="*/ 3 w 11"/>
                      <a:gd name="T1" fmla="*/ 11 h 13"/>
                      <a:gd name="T2" fmla="*/ 10 w 11"/>
                      <a:gd name="T3" fmla="*/ 3 h 13"/>
                      <a:gd name="T4" fmla="*/ 7 w 11"/>
                      <a:gd name="T5" fmla="*/ 2 h 13"/>
                      <a:gd name="T6" fmla="*/ 1 w 11"/>
                      <a:gd name="T7" fmla="*/ 9 h 13"/>
                      <a:gd name="T8" fmla="*/ 3 w 11"/>
                      <a:gd name="T9" fmla="*/ 11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" h="13">
                        <a:moveTo>
                          <a:pt x="3" y="11"/>
                        </a:moveTo>
                        <a:cubicBezTo>
                          <a:pt x="6" y="9"/>
                          <a:pt x="8" y="6"/>
                          <a:pt x="10" y="3"/>
                        </a:cubicBezTo>
                        <a:cubicBezTo>
                          <a:pt x="11" y="2"/>
                          <a:pt x="8" y="0"/>
                          <a:pt x="7" y="2"/>
                        </a:cubicBezTo>
                        <a:cubicBezTo>
                          <a:pt x="6" y="5"/>
                          <a:pt x="3" y="7"/>
                          <a:pt x="1" y="9"/>
                        </a:cubicBezTo>
                        <a:cubicBezTo>
                          <a:pt x="0" y="11"/>
                          <a:pt x="2" y="13"/>
                          <a:pt x="3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3" name="Freeform 327"/>
                  <p:cNvSpPr/>
                  <p:nvPr/>
                </p:nvSpPr>
                <p:spPr bwMode="auto">
                  <a:xfrm>
                    <a:off x="938" y="1693"/>
                    <a:ext cx="5" cy="6"/>
                  </a:xfrm>
                  <a:custGeom>
                    <a:avLst/>
                    <a:gdLst>
                      <a:gd name="T0" fmla="*/ 4 w 7"/>
                      <a:gd name="T1" fmla="*/ 7 h 8"/>
                      <a:gd name="T2" fmla="*/ 6 w 7"/>
                      <a:gd name="T3" fmla="*/ 3 h 8"/>
                      <a:gd name="T4" fmla="*/ 4 w 7"/>
                      <a:gd name="T5" fmla="*/ 1 h 8"/>
                      <a:gd name="T6" fmla="*/ 1 w 7"/>
                      <a:gd name="T7" fmla="*/ 5 h 8"/>
                      <a:gd name="T8" fmla="*/ 4 w 7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8">
                        <a:moveTo>
                          <a:pt x="4" y="7"/>
                        </a:moveTo>
                        <a:cubicBezTo>
                          <a:pt x="4" y="5"/>
                          <a:pt x="5" y="4"/>
                          <a:pt x="6" y="3"/>
                        </a:cubicBezTo>
                        <a:cubicBezTo>
                          <a:pt x="7" y="2"/>
                          <a:pt x="5" y="0"/>
                          <a:pt x="4" y="1"/>
                        </a:cubicBezTo>
                        <a:cubicBezTo>
                          <a:pt x="3" y="3"/>
                          <a:pt x="2" y="4"/>
                          <a:pt x="1" y="5"/>
                        </a:cubicBezTo>
                        <a:cubicBezTo>
                          <a:pt x="0" y="7"/>
                          <a:pt x="3" y="8"/>
                          <a:pt x="4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4" name="Freeform 328"/>
                  <p:cNvSpPr/>
                  <p:nvPr/>
                </p:nvSpPr>
                <p:spPr bwMode="auto">
                  <a:xfrm>
                    <a:off x="940" y="1685"/>
                    <a:ext cx="4" cy="5"/>
                  </a:xfrm>
                  <a:custGeom>
                    <a:avLst/>
                    <a:gdLst>
                      <a:gd name="T0" fmla="*/ 3 w 6"/>
                      <a:gd name="T1" fmla="*/ 5 h 7"/>
                      <a:gd name="T2" fmla="*/ 4 w 6"/>
                      <a:gd name="T3" fmla="*/ 4 h 7"/>
                      <a:gd name="T4" fmla="*/ 2 w 6"/>
                      <a:gd name="T5" fmla="*/ 2 h 7"/>
                      <a:gd name="T6" fmla="*/ 1 w 6"/>
                      <a:gd name="T7" fmla="*/ 4 h 7"/>
                      <a:gd name="T8" fmla="*/ 3 w 6"/>
                      <a:gd name="T9" fmla="*/ 5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7">
                        <a:moveTo>
                          <a:pt x="3" y="5"/>
                        </a:moveTo>
                        <a:cubicBezTo>
                          <a:pt x="4" y="5"/>
                          <a:pt x="4" y="4"/>
                          <a:pt x="4" y="4"/>
                        </a:cubicBezTo>
                        <a:cubicBezTo>
                          <a:pt x="6" y="2"/>
                          <a:pt x="4" y="0"/>
                          <a:pt x="2" y="2"/>
                        </a:cubicBezTo>
                        <a:cubicBezTo>
                          <a:pt x="2" y="2"/>
                          <a:pt x="1" y="3"/>
                          <a:pt x="1" y="4"/>
                        </a:cubicBezTo>
                        <a:cubicBezTo>
                          <a:pt x="0" y="5"/>
                          <a:pt x="2" y="7"/>
                          <a:pt x="3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5" name="Freeform 329"/>
                  <p:cNvSpPr/>
                  <p:nvPr/>
                </p:nvSpPr>
                <p:spPr bwMode="auto">
                  <a:xfrm>
                    <a:off x="940" y="1691"/>
                    <a:ext cx="5" cy="5"/>
                  </a:xfrm>
                  <a:custGeom>
                    <a:avLst/>
                    <a:gdLst>
                      <a:gd name="T0" fmla="*/ 2 w 8"/>
                      <a:gd name="T1" fmla="*/ 6 h 7"/>
                      <a:gd name="T2" fmla="*/ 7 w 8"/>
                      <a:gd name="T3" fmla="*/ 3 h 7"/>
                      <a:gd name="T4" fmla="*/ 4 w 8"/>
                      <a:gd name="T5" fmla="*/ 2 h 7"/>
                      <a:gd name="T6" fmla="*/ 1 w 8"/>
                      <a:gd name="T7" fmla="*/ 4 h 7"/>
                      <a:gd name="T8" fmla="*/ 2 w 8"/>
                      <a:gd name="T9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7">
                        <a:moveTo>
                          <a:pt x="2" y="6"/>
                        </a:moveTo>
                        <a:cubicBezTo>
                          <a:pt x="4" y="6"/>
                          <a:pt x="6" y="5"/>
                          <a:pt x="7" y="3"/>
                        </a:cubicBezTo>
                        <a:cubicBezTo>
                          <a:pt x="8" y="2"/>
                          <a:pt x="5" y="0"/>
                          <a:pt x="4" y="2"/>
                        </a:cubicBezTo>
                        <a:cubicBezTo>
                          <a:pt x="3" y="3"/>
                          <a:pt x="3" y="3"/>
                          <a:pt x="1" y="4"/>
                        </a:cubicBezTo>
                        <a:cubicBezTo>
                          <a:pt x="0" y="4"/>
                          <a:pt x="0" y="7"/>
                          <a:pt x="2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6" name="Freeform 330"/>
                  <p:cNvSpPr/>
                  <p:nvPr/>
                </p:nvSpPr>
                <p:spPr bwMode="auto">
                  <a:xfrm>
                    <a:off x="941" y="1693"/>
                    <a:ext cx="4" cy="5"/>
                  </a:xfrm>
                  <a:custGeom>
                    <a:avLst/>
                    <a:gdLst>
                      <a:gd name="T0" fmla="*/ 4 w 7"/>
                      <a:gd name="T1" fmla="*/ 7 h 8"/>
                      <a:gd name="T2" fmla="*/ 6 w 7"/>
                      <a:gd name="T3" fmla="*/ 3 h 8"/>
                      <a:gd name="T4" fmla="*/ 4 w 7"/>
                      <a:gd name="T5" fmla="*/ 1 h 8"/>
                      <a:gd name="T6" fmla="*/ 1 w 7"/>
                      <a:gd name="T7" fmla="*/ 5 h 8"/>
                      <a:gd name="T8" fmla="*/ 4 w 7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8">
                        <a:moveTo>
                          <a:pt x="4" y="7"/>
                        </a:moveTo>
                        <a:cubicBezTo>
                          <a:pt x="5" y="5"/>
                          <a:pt x="6" y="4"/>
                          <a:pt x="6" y="3"/>
                        </a:cubicBezTo>
                        <a:cubicBezTo>
                          <a:pt x="7" y="1"/>
                          <a:pt x="5" y="0"/>
                          <a:pt x="4" y="1"/>
                        </a:cubicBezTo>
                        <a:cubicBezTo>
                          <a:pt x="3" y="3"/>
                          <a:pt x="2" y="4"/>
                          <a:pt x="1" y="5"/>
                        </a:cubicBezTo>
                        <a:cubicBezTo>
                          <a:pt x="0" y="7"/>
                          <a:pt x="3" y="8"/>
                          <a:pt x="4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7" name="Freeform 331"/>
                  <p:cNvSpPr/>
                  <p:nvPr/>
                </p:nvSpPr>
                <p:spPr bwMode="auto">
                  <a:xfrm>
                    <a:off x="787" y="1279"/>
                    <a:ext cx="41" cy="39"/>
                  </a:xfrm>
                  <a:custGeom>
                    <a:avLst/>
                    <a:gdLst>
                      <a:gd name="T0" fmla="*/ 39 w 61"/>
                      <a:gd name="T1" fmla="*/ 8 h 58"/>
                      <a:gd name="T2" fmla="*/ 5 w 61"/>
                      <a:gd name="T3" fmla="*/ 20 h 58"/>
                      <a:gd name="T4" fmla="*/ 22 w 61"/>
                      <a:gd name="T5" fmla="*/ 53 h 58"/>
                      <a:gd name="T6" fmla="*/ 33 w 61"/>
                      <a:gd name="T7" fmla="*/ 8 h 58"/>
                      <a:gd name="T8" fmla="*/ 33 w 61"/>
                      <a:gd name="T9" fmla="*/ 11 h 58"/>
                      <a:gd name="T10" fmla="*/ 46 w 61"/>
                      <a:gd name="T11" fmla="*/ 29 h 58"/>
                      <a:gd name="T12" fmla="*/ 25 w 61"/>
                      <a:gd name="T13" fmla="*/ 50 h 58"/>
                      <a:gd name="T14" fmla="*/ 7 w 61"/>
                      <a:gd name="T15" fmla="*/ 23 h 58"/>
                      <a:gd name="T16" fmla="*/ 38 w 61"/>
                      <a:gd name="T17" fmla="*/ 10 h 58"/>
                      <a:gd name="T18" fmla="*/ 39 w 61"/>
                      <a:gd name="T19" fmla="*/ 8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1" h="58">
                        <a:moveTo>
                          <a:pt x="39" y="8"/>
                        </a:moveTo>
                        <a:cubicBezTo>
                          <a:pt x="27" y="0"/>
                          <a:pt x="10" y="7"/>
                          <a:pt x="5" y="20"/>
                        </a:cubicBezTo>
                        <a:cubicBezTo>
                          <a:pt x="0" y="34"/>
                          <a:pt x="8" y="50"/>
                          <a:pt x="22" y="53"/>
                        </a:cubicBezTo>
                        <a:cubicBezTo>
                          <a:pt x="48" y="58"/>
                          <a:pt x="61" y="9"/>
                          <a:pt x="33" y="8"/>
                        </a:cubicBezTo>
                        <a:cubicBezTo>
                          <a:pt x="31" y="8"/>
                          <a:pt x="31" y="11"/>
                          <a:pt x="33" y="11"/>
                        </a:cubicBezTo>
                        <a:cubicBezTo>
                          <a:pt x="43" y="11"/>
                          <a:pt x="46" y="20"/>
                          <a:pt x="46" y="29"/>
                        </a:cubicBezTo>
                        <a:cubicBezTo>
                          <a:pt x="46" y="40"/>
                          <a:pt x="36" y="50"/>
                          <a:pt x="25" y="50"/>
                        </a:cubicBezTo>
                        <a:cubicBezTo>
                          <a:pt x="11" y="51"/>
                          <a:pt x="4" y="34"/>
                          <a:pt x="7" y="23"/>
                        </a:cubicBezTo>
                        <a:cubicBezTo>
                          <a:pt x="11" y="11"/>
                          <a:pt x="27" y="3"/>
                          <a:pt x="38" y="10"/>
                        </a:cubicBezTo>
                        <a:cubicBezTo>
                          <a:pt x="39" y="11"/>
                          <a:pt x="41" y="9"/>
                          <a:pt x="39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8" name="Freeform 332"/>
                  <p:cNvSpPr/>
                  <p:nvPr/>
                </p:nvSpPr>
                <p:spPr bwMode="auto">
                  <a:xfrm>
                    <a:off x="803" y="1286"/>
                    <a:ext cx="12" cy="14"/>
                  </a:xfrm>
                  <a:custGeom>
                    <a:avLst/>
                    <a:gdLst>
                      <a:gd name="T0" fmla="*/ 4 w 18"/>
                      <a:gd name="T1" fmla="*/ 3 h 21"/>
                      <a:gd name="T2" fmla="*/ 4 w 18"/>
                      <a:gd name="T3" fmla="*/ 2 h 21"/>
                      <a:gd name="T4" fmla="*/ 1 w 18"/>
                      <a:gd name="T5" fmla="*/ 2 h 21"/>
                      <a:gd name="T6" fmla="*/ 0 w 18"/>
                      <a:gd name="T7" fmla="*/ 20 h 21"/>
                      <a:gd name="T8" fmla="*/ 2 w 18"/>
                      <a:gd name="T9" fmla="*/ 21 h 21"/>
                      <a:gd name="T10" fmla="*/ 16 w 18"/>
                      <a:gd name="T11" fmla="*/ 20 h 21"/>
                      <a:gd name="T12" fmla="*/ 16 w 18"/>
                      <a:gd name="T13" fmla="*/ 17 h 21"/>
                      <a:gd name="T14" fmla="*/ 1 w 18"/>
                      <a:gd name="T15" fmla="*/ 19 h 21"/>
                      <a:gd name="T16" fmla="*/ 3 w 18"/>
                      <a:gd name="T17" fmla="*/ 20 h 21"/>
                      <a:gd name="T18" fmla="*/ 4 w 18"/>
                      <a:gd name="T19" fmla="*/ 2 h 21"/>
                      <a:gd name="T20" fmla="*/ 1 w 18"/>
                      <a:gd name="T21" fmla="*/ 2 h 21"/>
                      <a:gd name="T22" fmla="*/ 1 w 18"/>
                      <a:gd name="T23" fmla="*/ 3 h 21"/>
                      <a:gd name="T24" fmla="*/ 4 w 18"/>
                      <a:gd name="T25" fmla="*/ 3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8" h="21">
                        <a:moveTo>
                          <a:pt x="4" y="3"/>
                        </a:moveTo>
                        <a:cubicBezTo>
                          <a:pt x="4" y="3"/>
                          <a:pt x="4" y="2"/>
                          <a:pt x="4" y="2"/>
                        </a:cubicBezTo>
                        <a:cubicBezTo>
                          <a:pt x="3" y="2"/>
                          <a:pt x="2" y="2"/>
                          <a:pt x="1" y="2"/>
                        </a:cubicBezTo>
                        <a:cubicBezTo>
                          <a:pt x="1" y="8"/>
                          <a:pt x="0" y="14"/>
                          <a:pt x="0" y="20"/>
                        </a:cubicBezTo>
                        <a:cubicBezTo>
                          <a:pt x="0" y="21"/>
                          <a:pt x="1" y="21"/>
                          <a:pt x="2" y="21"/>
                        </a:cubicBezTo>
                        <a:cubicBezTo>
                          <a:pt x="6" y="20"/>
                          <a:pt x="11" y="20"/>
                          <a:pt x="16" y="20"/>
                        </a:cubicBezTo>
                        <a:cubicBezTo>
                          <a:pt x="18" y="20"/>
                          <a:pt x="18" y="17"/>
                          <a:pt x="16" y="17"/>
                        </a:cubicBezTo>
                        <a:cubicBezTo>
                          <a:pt x="11" y="17"/>
                          <a:pt x="6" y="17"/>
                          <a:pt x="1" y="19"/>
                        </a:cubicBezTo>
                        <a:cubicBezTo>
                          <a:pt x="2" y="19"/>
                          <a:pt x="2" y="19"/>
                          <a:pt x="3" y="20"/>
                        </a:cubicBezTo>
                        <a:cubicBezTo>
                          <a:pt x="3" y="14"/>
                          <a:pt x="4" y="8"/>
                          <a:pt x="4" y="2"/>
                        </a:cubicBezTo>
                        <a:cubicBezTo>
                          <a:pt x="4" y="0"/>
                          <a:pt x="1" y="0"/>
                          <a:pt x="1" y="2"/>
                        </a:cubicBezTo>
                        <a:cubicBezTo>
                          <a:pt x="1" y="2"/>
                          <a:pt x="1" y="3"/>
                          <a:pt x="1" y="3"/>
                        </a:cubicBezTo>
                        <a:cubicBezTo>
                          <a:pt x="1" y="5"/>
                          <a:pt x="4" y="5"/>
                          <a:pt x="4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9" name="Freeform 333"/>
                  <p:cNvSpPr/>
                  <p:nvPr/>
                </p:nvSpPr>
                <p:spPr bwMode="auto">
                  <a:xfrm>
                    <a:off x="515" y="1470"/>
                    <a:ext cx="28" cy="40"/>
                  </a:xfrm>
                  <a:custGeom>
                    <a:avLst/>
                    <a:gdLst>
                      <a:gd name="T0" fmla="*/ 6 w 42"/>
                      <a:gd name="T1" fmla="*/ 7 h 60"/>
                      <a:gd name="T2" fmla="*/ 6 w 42"/>
                      <a:gd name="T3" fmla="*/ 5 h 60"/>
                      <a:gd name="T4" fmla="*/ 3 w 42"/>
                      <a:gd name="T5" fmla="*/ 4 h 60"/>
                      <a:gd name="T6" fmla="*/ 4 w 42"/>
                      <a:gd name="T7" fmla="*/ 58 h 60"/>
                      <a:gd name="T8" fmla="*/ 6 w 42"/>
                      <a:gd name="T9" fmla="*/ 59 h 60"/>
                      <a:gd name="T10" fmla="*/ 36 w 42"/>
                      <a:gd name="T11" fmla="*/ 60 h 60"/>
                      <a:gd name="T12" fmla="*/ 38 w 42"/>
                      <a:gd name="T13" fmla="*/ 59 h 60"/>
                      <a:gd name="T14" fmla="*/ 38 w 42"/>
                      <a:gd name="T15" fmla="*/ 5 h 60"/>
                      <a:gd name="T16" fmla="*/ 34 w 42"/>
                      <a:gd name="T17" fmla="*/ 0 h 60"/>
                      <a:gd name="T18" fmla="*/ 3 w 42"/>
                      <a:gd name="T19" fmla="*/ 3 h 60"/>
                      <a:gd name="T20" fmla="*/ 2 w 42"/>
                      <a:gd name="T21" fmla="*/ 6 h 60"/>
                      <a:gd name="T22" fmla="*/ 32 w 42"/>
                      <a:gd name="T23" fmla="*/ 3 h 60"/>
                      <a:gd name="T24" fmla="*/ 36 w 42"/>
                      <a:gd name="T25" fmla="*/ 43 h 60"/>
                      <a:gd name="T26" fmla="*/ 28 w 42"/>
                      <a:gd name="T27" fmla="*/ 57 h 60"/>
                      <a:gd name="T28" fmla="*/ 7 w 42"/>
                      <a:gd name="T29" fmla="*/ 49 h 60"/>
                      <a:gd name="T30" fmla="*/ 6 w 42"/>
                      <a:gd name="T31" fmla="*/ 4 h 60"/>
                      <a:gd name="T32" fmla="*/ 3 w 42"/>
                      <a:gd name="T33" fmla="*/ 4 h 60"/>
                      <a:gd name="T34" fmla="*/ 3 w 42"/>
                      <a:gd name="T35" fmla="*/ 6 h 60"/>
                      <a:gd name="T36" fmla="*/ 6 w 42"/>
                      <a:gd name="T37" fmla="*/ 7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42" h="60">
                        <a:moveTo>
                          <a:pt x="6" y="7"/>
                        </a:moveTo>
                        <a:cubicBezTo>
                          <a:pt x="6" y="6"/>
                          <a:pt x="6" y="5"/>
                          <a:pt x="6" y="5"/>
                        </a:cubicBezTo>
                        <a:cubicBezTo>
                          <a:pt x="5" y="4"/>
                          <a:pt x="4" y="4"/>
                          <a:pt x="3" y="4"/>
                        </a:cubicBezTo>
                        <a:cubicBezTo>
                          <a:pt x="3" y="22"/>
                          <a:pt x="4" y="40"/>
                          <a:pt x="4" y="58"/>
                        </a:cubicBezTo>
                        <a:cubicBezTo>
                          <a:pt x="4" y="59"/>
                          <a:pt x="5" y="59"/>
                          <a:pt x="6" y="59"/>
                        </a:cubicBezTo>
                        <a:cubicBezTo>
                          <a:pt x="16" y="60"/>
                          <a:pt x="26" y="60"/>
                          <a:pt x="36" y="60"/>
                        </a:cubicBezTo>
                        <a:cubicBezTo>
                          <a:pt x="37" y="60"/>
                          <a:pt x="38" y="59"/>
                          <a:pt x="38" y="59"/>
                        </a:cubicBezTo>
                        <a:cubicBezTo>
                          <a:pt x="38" y="41"/>
                          <a:pt x="42" y="22"/>
                          <a:pt x="38" y="5"/>
                        </a:cubicBezTo>
                        <a:cubicBezTo>
                          <a:pt x="38" y="3"/>
                          <a:pt x="36" y="0"/>
                          <a:pt x="34" y="0"/>
                        </a:cubicBezTo>
                        <a:cubicBezTo>
                          <a:pt x="24" y="0"/>
                          <a:pt x="13" y="5"/>
                          <a:pt x="3" y="3"/>
                        </a:cubicBezTo>
                        <a:cubicBezTo>
                          <a:pt x="1" y="3"/>
                          <a:pt x="0" y="5"/>
                          <a:pt x="2" y="6"/>
                        </a:cubicBezTo>
                        <a:cubicBezTo>
                          <a:pt x="11" y="8"/>
                          <a:pt x="23" y="5"/>
                          <a:pt x="32" y="3"/>
                        </a:cubicBezTo>
                        <a:cubicBezTo>
                          <a:pt x="39" y="2"/>
                          <a:pt x="36" y="38"/>
                          <a:pt x="36" y="43"/>
                        </a:cubicBezTo>
                        <a:cubicBezTo>
                          <a:pt x="35" y="50"/>
                          <a:pt x="37" y="57"/>
                          <a:pt x="28" y="57"/>
                        </a:cubicBezTo>
                        <a:cubicBezTo>
                          <a:pt x="20" y="57"/>
                          <a:pt x="7" y="60"/>
                          <a:pt x="7" y="49"/>
                        </a:cubicBezTo>
                        <a:cubicBezTo>
                          <a:pt x="7" y="34"/>
                          <a:pt x="6" y="19"/>
                          <a:pt x="6" y="4"/>
                        </a:cubicBezTo>
                        <a:cubicBezTo>
                          <a:pt x="6" y="3"/>
                          <a:pt x="3" y="2"/>
                          <a:pt x="3" y="4"/>
                        </a:cubicBezTo>
                        <a:cubicBezTo>
                          <a:pt x="3" y="5"/>
                          <a:pt x="3" y="5"/>
                          <a:pt x="3" y="6"/>
                        </a:cubicBezTo>
                        <a:cubicBezTo>
                          <a:pt x="2" y="8"/>
                          <a:pt x="5" y="9"/>
                          <a:pt x="6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20" name="Freeform 334"/>
                  <p:cNvSpPr/>
                  <p:nvPr/>
                </p:nvSpPr>
                <p:spPr bwMode="auto">
                  <a:xfrm>
                    <a:off x="518" y="1473"/>
                    <a:ext cx="22" cy="32"/>
                  </a:xfrm>
                  <a:custGeom>
                    <a:avLst/>
                    <a:gdLst>
                      <a:gd name="T0" fmla="*/ 4 w 33"/>
                      <a:gd name="T1" fmla="*/ 3 h 48"/>
                      <a:gd name="T2" fmla="*/ 4 w 33"/>
                      <a:gd name="T3" fmla="*/ 2 h 48"/>
                      <a:gd name="T4" fmla="*/ 1 w 33"/>
                      <a:gd name="T5" fmla="*/ 2 h 48"/>
                      <a:gd name="T6" fmla="*/ 1 w 33"/>
                      <a:gd name="T7" fmla="*/ 46 h 48"/>
                      <a:gd name="T8" fmla="*/ 2 w 33"/>
                      <a:gd name="T9" fmla="*/ 48 h 48"/>
                      <a:gd name="T10" fmla="*/ 31 w 33"/>
                      <a:gd name="T11" fmla="*/ 47 h 48"/>
                      <a:gd name="T12" fmla="*/ 31 w 33"/>
                      <a:gd name="T13" fmla="*/ 44 h 48"/>
                      <a:gd name="T14" fmla="*/ 15 w 33"/>
                      <a:gd name="T15" fmla="*/ 45 h 48"/>
                      <a:gd name="T16" fmla="*/ 5 w 33"/>
                      <a:gd name="T17" fmla="*/ 45 h 48"/>
                      <a:gd name="T18" fmla="*/ 3 w 33"/>
                      <a:gd name="T19" fmla="*/ 38 h 48"/>
                      <a:gd name="T20" fmla="*/ 4 w 33"/>
                      <a:gd name="T21" fmla="*/ 2 h 48"/>
                      <a:gd name="T22" fmla="*/ 1 w 33"/>
                      <a:gd name="T23" fmla="*/ 2 h 48"/>
                      <a:gd name="T24" fmla="*/ 1 w 33"/>
                      <a:gd name="T25" fmla="*/ 3 h 48"/>
                      <a:gd name="T26" fmla="*/ 4 w 33"/>
                      <a:gd name="T27" fmla="*/ 3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3" h="48">
                        <a:moveTo>
                          <a:pt x="4" y="3"/>
                        </a:moveTo>
                        <a:cubicBezTo>
                          <a:pt x="4" y="3"/>
                          <a:pt x="4" y="2"/>
                          <a:pt x="4" y="2"/>
                        </a:cubicBezTo>
                        <a:cubicBezTo>
                          <a:pt x="4" y="0"/>
                          <a:pt x="1" y="0"/>
                          <a:pt x="1" y="2"/>
                        </a:cubicBezTo>
                        <a:cubicBezTo>
                          <a:pt x="1" y="17"/>
                          <a:pt x="0" y="32"/>
                          <a:pt x="1" y="46"/>
                        </a:cubicBezTo>
                        <a:cubicBezTo>
                          <a:pt x="1" y="47"/>
                          <a:pt x="1" y="48"/>
                          <a:pt x="2" y="48"/>
                        </a:cubicBezTo>
                        <a:cubicBezTo>
                          <a:pt x="12" y="48"/>
                          <a:pt x="21" y="48"/>
                          <a:pt x="31" y="47"/>
                        </a:cubicBezTo>
                        <a:cubicBezTo>
                          <a:pt x="33" y="46"/>
                          <a:pt x="33" y="43"/>
                          <a:pt x="31" y="44"/>
                        </a:cubicBezTo>
                        <a:cubicBezTo>
                          <a:pt x="25" y="44"/>
                          <a:pt x="20" y="45"/>
                          <a:pt x="15" y="45"/>
                        </a:cubicBezTo>
                        <a:cubicBezTo>
                          <a:pt x="12" y="45"/>
                          <a:pt x="9" y="45"/>
                          <a:pt x="5" y="45"/>
                        </a:cubicBezTo>
                        <a:cubicBezTo>
                          <a:pt x="2" y="45"/>
                          <a:pt x="3" y="39"/>
                          <a:pt x="3" y="38"/>
                        </a:cubicBezTo>
                        <a:cubicBezTo>
                          <a:pt x="4" y="26"/>
                          <a:pt x="4" y="14"/>
                          <a:pt x="4" y="2"/>
                        </a:cubicBezTo>
                        <a:cubicBezTo>
                          <a:pt x="4" y="0"/>
                          <a:pt x="1" y="0"/>
                          <a:pt x="1" y="2"/>
                        </a:cubicBezTo>
                        <a:cubicBezTo>
                          <a:pt x="1" y="2"/>
                          <a:pt x="1" y="3"/>
                          <a:pt x="1" y="3"/>
                        </a:cubicBezTo>
                        <a:cubicBezTo>
                          <a:pt x="1" y="5"/>
                          <a:pt x="4" y="5"/>
                          <a:pt x="4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21" name="Freeform 335"/>
                  <p:cNvSpPr/>
                  <p:nvPr/>
                </p:nvSpPr>
                <p:spPr bwMode="auto">
                  <a:xfrm>
                    <a:off x="522" y="1502"/>
                    <a:ext cx="12" cy="8"/>
                  </a:xfrm>
                  <a:custGeom>
                    <a:avLst/>
                    <a:gdLst>
                      <a:gd name="T0" fmla="*/ 12 w 17"/>
                      <a:gd name="T1" fmla="*/ 0 h 11"/>
                      <a:gd name="T2" fmla="*/ 3 w 17"/>
                      <a:gd name="T3" fmla="*/ 4 h 11"/>
                      <a:gd name="T4" fmla="*/ 7 w 17"/>
                      <a:gd name="T5" fmla="*/ 11 h 11"/>
                      <a:gd name="T6" fmla="*/ 15 w 17"/>
                      <a:gd name="T7" fmla="*/ 7 h 11"/>
                      <a:gd name="T8" fmla="*/ 11 w 17"/>
                      <a:gd name="T9" fmla="*/ 1 h 11"/>
                      <a:gd name="T10" fmla="*/ 11 w 17"/>
                      <a:gd name="T11" fmla="*/ 4 h 11"/>
                      <a:gd name="T12" fmla="*/ 12 w 17"/>
                      <a:gd name="T13" fmla="*/ 6 h 11"/>
                      <a:gd name="T14" fmla="*/ 7 w 17"/>
                      <a:gd name="T15" fmla="*/ 8 h 11"/>
                      <a:gd name="T16" fmla="*/ 5 w 17"/>
                      <a:gd name="T17" fmla="*/ 6 h 11"/>
                      <a:gd name="T18" fmla="*/ 7 w 17"/>
                      <a:gd name="T19" fmla="*/ 5 h 11"/>
                      <a:gd name="T20" fmla="*/ 12 w 17"/>
                      <a:gd name="T21" fmla="*/ 3 h 11"/>
                      <a:gd name="T22" fmla="*/ 12 w 17"/>
                      <a:gd name="T23" fmla="*/ 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" h="11">
                        <a:moveTo>
                          <a:pt x="12" y="0"/>
                        </a:moveTo>
                        <a:cubicBezTo>
                          <a:pt x="9" y="0"/>
                          <a:pt x="5" y="2"/>
                          <a:pt x="3" y="4"/>
                        </a:cubicBezTo>
                        <a:cubicBezTo>
                          <a:pt x="0" y="7"/>
                          <a:pt x="4" y="10"/>
                          <a:pt x="7" y="11"/>
                        </a:cubicBezTo>
                        <a:cubicBezTo>
                          <a:pt x="10" y="11"/>
                          <a:pt x="14" y="9"/>
                          <a:pt x="15" y="7"/>
                        </a:cubicBezTo>
                        <a:cubicBezTo>
                          <a:pt x="17" y="4"/>
                          <a:pt x="15" y="1"/>
                          <a:pt x="11" y="1"/>
                        </a:cubicBezTo>
                        <a:cubicBezTo>
                          <a:pt x="10" y="1"/>
                          <a:pt x="10" y="4"/>
                          <a:pt x="11" y="4"/>
                        </a:cubicBezTo>
                        <a:cubicBezTo>
                          <a:pt x="13" y="4"/>
                          <a:pt x="13" y="5"/>
                          <a:pt x="12" y="6"/>
                        </a:cubicBezTo>
                        <a:cubicBezTo>
                          <a:pt x="11" y="7"/>
                          <a:pt x="9" y="8"/>
                          <a:pt x="7" y="8"/>
                        </a:cubicBezTo>
                        <a:cubicBezTo>
                          <a:pt x="7" y="7"/>
                          <a:pt x="5" y="7"/>
                          <a:pt x="5" y="6"/>
                        </a:cubicBezTo>
                        <a:cubicBezTo>
                          <a:pt x="5" y="6"/>
                          <a:pt x="6" y="5"/>
                          <a:pt x="7" y="5"/>
                        </a:cubicBezTo>
                        <a:cubicBezTo>
                          <a:pt x="8" y="4"/>
                          <a:pt x="10" y="3"/>
                          <a:pt x="12" y="3"/>
                        </a:cubicBezTo>
                        <a:cubicBezTo>
                          <a:pt x="14" y="3"/>
                          <a:pt x="14" y="0"/>
                          <a:pt x="1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22" name="Freeform 336"/>
                  <p:cNvSpPr/>
                  <p:nvPr/>
                </p:nvSpPr>
                <p:spPr bwMode="auto">
                  <a:xfrm>
                    <a:off x="532" y="1503"/>
                    <a:ext cx="7" cy="6"/>
                  </a:xfrm>
                  <a:custGeom>
                    <a:avLst/>
                    <a:gdLst>
                      <a:gd name="T0" fmla="*/ 0 w 11"/>
                      <a:gd name="T1" fmla="*/ 4 h 9"/>
                      <a:gd name="T2" fmla="*/ 0 w 11"/>
                      <a:gd name="T3" fmla="*/ 7 h 9"/>
                      <a:gd name="T4" fmla="*/ 3 w 11"/>
                      <a:gd name="T5" fmla="*/ 7 h 9"/>
                      <a:gd name="T6" fmla="*/ 3 w 11"/>
                      <a:gd name="T7" fmla="*/ 4 h 9"/>
                      <a:gd name="T8" fmla="*/ 0 w 11"/>
                      <a:gd name="T9" fmla="*/ 4 h 9"/>
                      <a:gd name="T10" fmla="*/ 1 w 11"/>
                      <a:gd name="T11" fmla="*/ 7 h 9"/>
                      <a:gd name="T12" fmla="*/ 4 w 11"/>
                      <a:gd name="T13" fmla="*/ 6 h 9"/>
                      <a:gd name="T14" fmla="*/ 4 w 11"/>
                      <a:gd name="T15" fmla="*/ 3 h 9"/>
                      <a:gd name="T16" fmla="*/ 1 w 11"/>
                      <a:gd name="T17" fmla="*/ 2 h 9"/>
                      <a:gd name="T18" fmla="*/ 1 w 11"/>
                      <a:gd name="T19" fmla="*/ 7 h 9"/>
                      <a:gd name="T20" fmla="*/ 4 w 11"/>
                      <a:gd name="T21" fmla="*/ 8 h 9"/>
                      <a:gd name="T22" fmla="*/ 6 w 11"/>
                      <a:gd name="T23" fmla="*/ 3 h 9"/>
                      <a:gd name="T24" fmla="*/ 3 w 11"/>
                      <a:gd name="T25" fmla="*/ 3 h 9"/>
                      <a:gd name="T26" fmla="*/ 3 w 11"/>
                      <a:gd name="T27" fmla="*/ 5 h 9"/>
                      <a:gd name="T28" fmla="*/ 6 w 11"/>
                      <a:gd name="T29" fmla="*/ 5 h 9"/>
                      <a:gd name="T30" fmla="*/ 7 w 11"/>
                      <a:gd name="T31" fmla="*/ 3 h 9"/>
                      <a:gd name="T32" fmla="*/ 5 w 11"/>
                      <a:gd name="T33" fmla="*/ 3 h 9"/>
                      <a:gd name="T34" fmla="*/ 5 w 11"/>
                      <a:gd name="T35" fmla="*/ 5 h 9"/>
                      <a:gd name="T36" fmla="*/ 8 w 11"/>
                      <a:gd name="T37" fmla="*/ 5 h 9"/>
                      <a:gd name="T38" fmla="*/ 9 w 11"/>
                      <a:gd name="T39" fmla="*/ 2 h 9"/>
                      <a:gd name="T40" fmla="*/ 6 w 11"/>
                      <a:gd name="T41" fmla="*/ 3 h 9"/>
                      <a:gd name="T42" fmla="*/ 7 w 11"/>
                      <a:gd name="T43" fmla="*/ 5 h 9"/>
                      <a:gd name="T44" fmla="*/ 10 w 11"/>
                      <a:gd name="T45" fmla="*/ 5 h 9"/>
                      <a:gd name="T46" fmla="*/ 10 w 11"/>
                      <a:gd name="T47" fmla="*/ 2 h 9"/>
                      <a:gd name="T48" fmla="*/ 8 w 11"/>
                      <a:gd name="T49" fmla="*/ 2 h 9"/>
                      <a:gd name="T50" fmla="*/ 7 w 11"/>
                      <a:gd name="T51" fmla="*/ 3 h 9"/>
                      <a:gd name="T52" fmla="*/ 10 w 11"/>
                      <a:gd name="T53" fmla="*/ 4 h 9"/>
                      <a:gd name="T54" fmla="*/ 10 w 11"/>
                      <a:gd name="T55" fmla="*/ 1 h 9"/>
                      <a:gd name="T56" fmla="*/ 7 w 11"/>
                      <a:gd name="T57" fmla="*/ 1 h 9"/>
                      <a:gd name="T58" fmla="*/ 7 w 11"/>
                      <a:gd name="T59" fmla="*/ 5 h 9"/>
                      <a:gd name="T60" fmla="*/ 10 w 11"/>
                      <a:gd name="T61" fmla="*/ 5 h 9"/>
                      <a:gd name="T62" fmla="*/ 9 w 11"/>
                      <a:gd name="T63" fmla="*/ 1 h 9"/>
                      <a:gd name="T64" fmla="*/ 6 w 11"/>
                      <a:gd name="T65" fmla="*/ 2 h 9"/>
                      <a:gd name="T66" fmla="*/ 5 w 11"/>
                      <a:gd name="T67" fmla="*/ 5 h 9"/>
                      <a:gd name="T68" fmla="*/ 8 w 11"/>
                      <a:gd name="T69" fmla="*/ 5 h 9"/>
                      <a:gd name="T70" fmla="*/ 8 w 11"/>
                      <a:gd name="T71" fmla="*/ 2 h 9"/>
                      <a:gd name="T72" fmla="*/ 5 w 11"/>
                      <a:gd name="T73" fmla="*/ 2 h 9"/>
                      <a:gd name="T74" fmla="*/ 3 w 11"/>
                      <a:gd name="T75" fmla="*/ 5 h 9"/>
                      <a:gd name="T76" fmla="*/ 6 w 11"/>
                      <a:gd name="T77" fmla="*/ 5 h 9"/>
                      <a:gd name="T78" fmla="*/ 6 w 11"/>
                      <a:gd name="T79" fmla="*/ 2 h 9"/>
                      <a:gd name="T80" fmla="*/ 3 w 11"/>
                      <a:gd name="T81" fmla="*/ 2 h 9"/>
                      <a:gd name="T82" fmla="*/ 2 w 11"/>
                      <a:gd name="T83" fmla="*/ 7 h 9"/>
                      <a:gd name="T84" fmla="*/ 4 w 11"/>
                      <a:gd name="T85" fmla="*/ 7 h 9"/>
                      <a:gd name="T86" fmla="*/ 4 w 11"/>
                      <a:gd name="T87" fmla="*/ 2 h 9"/>
                      <a:gd name="T88" fmla="*/ 1 w 11"/>
                      <a:gd name="T89" fmla="*/ 2 h 9"/>
                      <a:gd name="T90" fmla="*/ 1 w 11"/>
                      <a:gd name="T91" fmla="*/ 6 h 9"/>
                      <a:gd name="T92" fmla="*/ 4 w 11"/>
                      <a:gd name="T93" fmla="*/ 6 h 9"/>
                      <a:gd name="T94" fmla="*/ 3 w 11"/>
                      <a:gd name="T95" fmla="*/ 4 h 9"/>
                      <a:gd name="T96" fmla="*/ 0 w 11"/>
                      <a:gd name="T97" fmla="*/ 4 h 9"/>
                      <a:gd name="T98" fmla="*/ 0 w 11"/>
                      <a:gd name="T99" fmla="*/ 7 h 9"/>
                      <a:gd name="T100" fmla="*/ 3 w 11"/>
                      <a:gd name="T101" fmla="*/ 7 h 9"/>
                      <a:gd name="T102" fmla="*/ 3 w 11"/>
                      <a:gd name="T103" fmla="*/ 4 h 9"/>
                      <a:gd name="T104" fmla="*/ 0 w 11"/>
                      <a:gd name="T105" fmla="*/ 4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1" h="9">
                        <a:moveTo>
                          <a:pt x="0" y="4"/>
                        </a:moveTo>
                        <a:cubicBezTo>
                          <a:pt x="0" y="5"/>
                          <a:pt x="0" y="6"/>
                          <a:pt x="0" y="7"/>
                        </a:cubicBezTo>
                        <a:cubicBezTo>
                          <a:pt x="1" y="7"/>
                          <a:pt x="2" y="7"/>
                          <a:pt x="3" y="7"/>
                        </a:cubicBezTo>
                        <a:cubicBezTo>
                          <a:pt x="3" y="6"/>
                          <a:pt x="3" y="5"/>
                          <a:pt x="3" y="4"/>
                        </a:cubicBezTo>
                        <a:cubicBezTo>
                          <a:pt x="2" y="4"/>
                          <a:pt x="1" y="4"/>
                          <a:pt x="0" y="4"/>
                        </a:cubicBezTo>
                        <a:cubicBezTo>
                          <a:pt x="0" y="5"/>
                          <a:pt x="1" y="6"/>
                          <a:pt x="1" y="7"/>
                        </a:cubicBezTo>
                        <a:cubicBezTo>
                          <a:pt x="1" y="8"/>
                          <a:pt x="4" y="8"/>
                          <a:pt x="4" y="6"/>
                        </a:cubicBezTo>
                        <a:cubicBezTo>
                          <a:pt x="4" y="5"/>
                          <a:pt x="4" y="4"/>
                          <a:pt x="4" y="3"/>
                        </a:cubicBezTo>
                        <a:cubicBezTo>
                          <a:pt x="3" y="3"/>
                          <a:pt x="2" y="3"/>
                          <a:pt x="1" y="2"/>
                        </a:cubicBezTo>
                        <a:cubicBezTo>
                          <a:pt x="2" y="4"/>
                          <a:pt x="1" y="6"/>
                          <a:pt x="1" y="7"/>
                        </a:cubicBezTo>
                        <a:cubicBezTo>
                          <a:pt x="1" y="9"/>
                          <a:pt x="4" y="9"/>
                          <a:pt x="4" y="8"/>
                        </a:cubicBezTo>
                        <a:cubicBezTo>
                          <a:pt x="5" y="6"/>
                          <a:pt x="5" y="5"/>
                          <a:pt x="6" y="3"/>
                        </a:cubicBezTo>
                        <a:cubicBezTo>
                          <a:pt x="5" y="3"/>
                          <a:pt x="4" y="3"/>
                          <a:pt x="3" y="3"/>
                        </a:cubicBezTo>
                        <a:cubicBezTo>
                          <a:pt x="3" y="4"/>
                          <a:pt x="3" y="5"/>
                          <a:pt x="3" y="5"/>
                        </a:cubicBezTo>
                        <a:cubicBezTo>
                          <a:pt x="4" y="7"/>
                          <a:pt x="6" y="7"/>
                          <a:pt x="6" y="5"/>
                        </a:cubicBezTo>
                        <a:cubicBezTo>
                          <a:pt x="6" y="5"/>
                          <a:pt x="7" y="4"/>
                          <a:pt x="7" y="3"/>
                        </a:cubicBezTo>
                        <a:cubicBezTo>
                          <a:pt x="7" y="3"/>
                          <a:pt x="6" y="3"/>
                          <a:pt x="5" y="3"/>
                        </a:cubicBezTo>
                        <a:cubicBezTo>
                          <a:pt x="5" y="4"/>
                          <a:pt x="5" y="4"/>
                          <a:pt x="5" y="5"/>
                        </a:cubicBezTo>
                        <a:cubicBezTo>
                          <a:pt x="5" y="7"/>
                          <a:pt x="8" y="7"/>
                          <a:pt x="8" y="5"/>
                        </a:cubicBezTo>
                        <a:cubicBezTo>
                          <a:pt x="8" y="4"/>
                          <a:pt x="8" y="3"/>
                          <a:pt x="9" y="2"/>
                        </a:cubicBezTo>
                        <a:cubicBezTo>
                          <a:pt x="8" y="2"/>
                          <a:pt x="7" y="3"/>
                          <a:pt x="6" y="3"/>
                        </a:cubicBezTo>
                        <a:cubicBezTo>
                          <a:pt x="7" y="4"/>
                          <a:pt x="7" y="4"/>
                          <a:pt x="7" y="5"/>
                        </a:cubicBezTo>
                        <a:cubicBezTo>
                          <a:pt x="7" y="7"/>
                          <a:pt x="10" y="7"/>
                          <a:pt x="10" y="5"/>
                        </a:cubicBezTo>
                        <a:cubicBezTo>
                          <a:pt x="10" y="4"/>
                          <a:pt x="10" y="3"/>
                          <a:pt x="10" y="2"/>
                        </a:cubicBezTo>
                        <a:cubicBezTo>
                          <a:pt x="9" y="2"/>
                          <a:pt x="8" y="2"/>
                          <a:pt x="8" y="2"/>
                        </a:cubicBezTo>
                        <a:cubicBezTo>
                          <a:pt x="8" y="2"/>
                          <a:pt x="8" y="2"/>
                          <a:pt x="7" y="3"/>
                        </a:cubicBezTo>
                        <a:cubicBezTo>
                          <a:pt x="7" y="5"/>
                          <a:pt x="10" y="5"/>
                          <a:pt x="10" y="4"/>
                        </a:cubicBezTo>
                        <a:cubicBezTo>
                          <a:pt x="11" y="2"/>
                          <a:pt x="11" y="2"/>
                          <a:pt x="10" y="1"/>
                        </a:cubicBezTo>
                        <a:cubicBezTo>
                          <a:pt x="9" y="0"/>
                          <a:pt x="8" y="0"/>
                          <a:pt x="7" y="1"/>
                        </a:cubicBezTo>
                        <a:cubicBezTo>
                          <a:pt x="7" y="2"/>
                          <a:pt x="7" y="4"/>
                          <a:pt x="7" y="5"/>
                        </a:cubicBezTo>
                        <a:cubicBezTo>
                          <a:pt x="8" y="5"/>
                          <a:pt x="9" y="5"/>
                          <a:pt x="10" y="5"/>
                        </a:cubicBezTo>
                        <a:cubicBezTo>
                          <a:pt x="10" y="3"/>
                          <a:pt x="9" y="2"/>
                          <a:pt x="9" y="1"/>
                        </a:cubicBezTo>
                        <a:cubicBezTo>
                          <a:pt x="8" y="0"/>
                          <a:pt x="6" y="1"/>
                          <a:pt x="6" y="2"/>
                        </a:cubicBezTo>
                        <a:cubicBezTo>
                          <a:pt x="5" y="3"/>
                          <a:pt x="5" y="4"/>
                          <a:pt x="5" y="5"/>
                        </a:cubicBezTo>
                        <a:cubicBezTo>
                          <a:pt x="6" y="5"/>
                          <a:pt x="7" y="5"/>
                          <a:pt x="8" y="5"/>
                        </a:cubicBezTo>
                        <a:cubicBezTo>
                          <a:pt x="8" y="4"/>
                          <a:pt x="8" y="3"/>
                          <a:pt x="8" y="2"/>
                        </a:cubicBezTo>
                        <a:cubicBezTo>
                          <a:pt x="7" y="1"/>
                          <a:pt x="6" y="1"/>
                          <a:pt x="5" y="2"/>
                        </a:cubicBezTo>
                        <a:cubicBezTo>
                          <a:pt x="4" y="3"/>
                          <a:pt x="4" y="4"/>
                          <a:pt x="3" y="5"/>
                        </a:cubicBezTo>
                        <a:cubicBezTo>
                          <a:pt x="4" y="5"/>
                          <a:pt x="5" y="5"/>
                          <a:pt x="6" y="5"/>
                        </a:cubicBezTo>
                        <a:cubicBezTo>
                          <a:pt x="6" y="4"/>
                          <a:pt x="6" y="3"/>
                          <a:pt x="6" y="2"/>
                        </a:cubicBezTo>
                        <a:cubicBezTo>
                          <a:pt x="6" y="1"/>
                          <a:pt x="4" y="1"/>
                          <a:pt x="3" y="2"/>
                        </a:cubicBezTo>
                        <a:cubicBezTo>
                          <a:pt x="2" y="3"/>
                          <a:pt x="2" y="5"/>
                          <a:pt x="2" y="7"/>
                        </a:cubicBezTo>
                        <a:cubicBezTo>
                          <a:pt x="2" y="7"/>
                          <a:pt x="3" y="7"/>
                          <a:pt x="4" y="7"/>
                        </a:cubicBezTo>
                        <a:cubicBezTo>
                          <a:pt x="4" y="6"/>
                          <a:pt x="4" y="4"/>
                          <a:pt x="4" y="2"/>
                        </a:cubicBezTo>
                        <a:cubicBezTo>
                          <a:pt x="4" y="1"/>
                          <a:pt x="2" y="1"/>
                          <a:pt x="1" y="2"/>
                        </a:cubicBezTo>
                        <a:cubicBezTo>
                          <a:pt x="1" y="3"/>
                          <a:pt x="1" y="5"/>
                          <a:pt x="1" y="6"/>
                        </a:cubicBezTo>
                        <a:cubicBezTo>
                          <a:pt x="2" y="6"/>
                          <a:pt x="3" y="6"/>
                          <a:pt x="4" y="6"/>
                        </a:cubicBezTo>
                        <a:cubicBezTo>
                          <a:pt x="3" y="5"/>
                          <a:pt x="3" y="4"/>
                          <a:pt x="3" y="4"/>
                        </a:cubicBezTo>
                        <a:cubicBezTo>
                          <a:pt x="3" y="2"/>
                          <a:pt x="0" y="2"/>
                          <a:pt x="0" y="4"/>
                        </a:cubicBezTo>
                        <a:cubicBezTo>
                          <a:pt x="0" y="5"/>
                          <a:pt x="0" y="6"/>
                          <a:pt x="0" y="7"/>
                        </a:cubicBezTo>
                        <a:cubicBezTo>
                          <a:pt x="0" y="9"/>
                          <a:pt x="3" y="9"/>
                          <a:pt x="3" y="7"/>
                        </a:cubicBezTo>
                        <a:cubicBezTo>
                          <a:pt x="3" y="6"/>
                          <a:pt x="3" y="5"/>
                          <a:pt x="3" y="4"/>
                        </a:cubicBezTo>
                        <a:cubicBezTo>
                          <a:pt x="3" y="2"/>
                          <a:pt x="0" y="2"/>
                          <a:pt x="0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23" name="Freeform 337"/>
                  <p:cNvSpPr/>
                  <p:nvPr/>
                </p:nvSpPr>
                <p:spPr bwMode="auto">
                  <a:xfrm>
                    <a:off x="520" y="1503"/>
                    <a:ext cx="5" cy="5"/>
                  </a:xfrm>
                  <a:custGeom>
                    <a:avLst/>
                    <a:gdLst>
                      <a:gd name="T0" fmla="*/ 1 w 8"/>
                      <a:gd name="T1" fmla="*/ 4 h 8"/>
                      <a:gd name="T2" fmla="*/ 2 w 8"/>
                      <a:gd name="T3" fmla="*/ 6 h 8"/>
                      <a:gd name="T4" fmla="*/ 4 w 8"/>
                      <a:gd name="T5" fmla="*/ 5 h 8"/>
                      <a:gd name="T6" fmla="*/ 3 w 8"/>
                      <a:gd name="T7" fmla="*/ 2 h 8"/>
                      <a:gd name="T8" fmla="*/ 1 w 8"/>
                      <a:gd name="T9" fmla="*/ 3 h 8"/>
                      <a:gd name="T10" fmla="*/ 3 w 8"/>
                      <a:gd name="T11" fmla="*/ 6 h 8"/>
                      <a:gd name="T12" fmla="*/ 6 w 8"/>
                      <a:gd name="T13" fmla="*/ 7 h 8"/>
                      <a:gd name="T14" fmla="*/ 7 w 8"/>
                      <a:gd name="T15" fmla="*/ 3 h 8"/>
                      <a:gd name="T16" fmla="*/ 4 w 8"/>
                      <a:gd name="T17" fmla="*/ 3 h 8"/>
                      <a:gd name="T18" fmla="*/ 4 w 8"/>
                      <a:gd name="T19" fmla="*/ 5 h 8"/>
                      <a:gd name="T20" fmla="*/ 6 w 8"/>
                      <a:gd name="T21" fmla="*/ 7 h 8"/>
                      <a:gd name="T22" fmla="*/ 7 w 8"/>
                      <a:gd name="T23" fmla="*/ 2 h 8"/>
                      <a:gd name="T24" fmla="*/ 4 w 8"/>
                      <a:gd name="T25" fmla="*/ 2 h 8"/>
                      <a:gd name="T26" fmla="*/ 3 w 8"/>
                      <a:gd name="T27" fmla="*/ 6 h 8"/>
                      <a:gd name="T28" fmla="*/ 6 w 8"/>
                      <a:gd name="T29" fmla="*/ 6 h 8"/>
                      <a:gd name="T30" fmla="*/ 5 w 8"/>
                      <a:gd name="T31" fmla="*/ 4 h 8"/>
                      <a:gd name="T32" fmla="*/ 3 w 8"/>
                      <a:gd name="T33" fmla="*/ 2 h 8"/>
                      <a:gd name="T34" fmla="*/ 1 w 8"/>
                      <a:gd name="T35" fmla="*/ 3 h 8"/>
                      <a:gd name="T36" fmla="*/ 2 w 8"/>
                      <a:gd name="T37" fmla="*/ 6 h 8"/>
                      <a:gd name="T38" fmla="*/ 5 w 8"/>
                      <a:gd name="T39" fmla="*/ 6 h 8"/>
                      <a:gd name="T40" fmla="*/ 4 w 8"/>
                      <a:gd name="T41" fmla="*/ 3 h 8"/>
                      <a:gd name="T42" fmla="*/ 1 w 8"/>
                      <a:gd name="T43" fmla="*/ 4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8" h="8">
                        <a:moveTo>
                          <a:pt x="1" y="4"/>
                        </a:moveTo>
                        <a:cubicBezTo>
                          <a:pt x="1" y="5"/>
                          <a:pt x="2" y="5"/>
                          <a:pt x="2" y="6"/>
                        </a:cubicBezTo>
                        <a:cubicBezTo>
                          <a:pt x="3" y="6"/>
                          <a:pt x="4" y="6"/>
                          <a:pt x="4" y="5"/>
                        </a:cubicBezTo>
                        <a:cubicBezTo>
                          <a:pt x="4" y="4"/>
                          <a:pt x="4" y="3"/>
                          <a:pt x="3" y="2"/>
                        </a:cubicBezTo>
                        <a:cubicBezTo>
                          <a:pt x="2" y="0"/>
                          <a:pt x="0" y="1"/>
                          <a:pt x="1" y="3"/>
                        </a:cubicBezTo>
                        <a:cubicBezTo>
                          <a:pt x="1" y="4"/>
                          <a:pt x="3" y="5"/>
                          <a:pt x="3" y="6"/>
                        </a:cubicBezTo>
                        <a:cubicBezTo>
                          <a:pt x="3" y="8"/>
                          <a:pt x="6" y="8"/>
                          <a:pt x="6" y="7"/>
                        </a:cubicBezTo>
                        <a:cubicBezTo>
                          <a:pt x="6" y="5"/>
                          <a:pt x="7" y="4"/>
                          <a:pt x="7" y="3"/>
                        </a:cubicBezTo>
                        <a:cubicBezTo>
                          <a:pt x="6" y="3"/>
                          <a:pt x="5" y="3"/>
                          <a:pt x="4" y="3"/>
                        </a:cubicBezTo>
                        <a:cubicBezTo>
                          <a:pt x="5" y="4"/>
                          <a:pt x="5" y="4"/>
                          <a:pt x="4" y="5"/>
                        </a:cubicBezTo>
                        <a:cubicBezTo>
                          <a:pt x="3" y="6"/>
                          <a:pt x="5" y="8"/>
                          <a:pt x="6" y="7"/>
                        </a:cubicBezTo>
                        <a:cubicBezTo>
                          <a:pt x="7" y="6"/>
                          <a:pt x="8" y="4"/>
                          <a:pt x="7" y="2"/>
                        </a:cubicBezTo>
                        <a:cubicBezTo>
                          <a:pt x="7" y="1"/>
                          <a:pt x="5" y="1"/>
                          <a:pt x="4" y="2"/>
                        </a:cubicBezTo>
                        <a:cubicBezTo>
                          <a:pt x="4" y="4"/>
                          <a:pt x="4" y="5"/>
                          <a:pt x="3" y="6"/>
                        </a:cubicBezTo>
                        <a:cubicBezTo>
                          <a:pt x="4" y="6"/>
                          <a:pt x="5" y="6"/>
                          <a:pt x="6" y="6"/>
                        </a:cubicBezTo>
                        <a:cubicBezTo>
                          <a:pt x="6" y="5"/>
                          <a:pt x="6" y="4"/>
                          <a:pt x="5" y="4"/>
                        </a:cubicBezTo>
                        <a:cubicBezTo>
                          <a:pt x="5" y="3"/>
                          <a:pt x="4" y="2"/>
                          <a:pt x="3" y="2"/>
                        </a:cubicBezTo>
                        <a:cubicBezTo>
                          <a:pt x="2" y="2"/>
                          <a:pt x="2" y="2"/>
                          <a:pt x="1" y="3"/>
                        </a:cubicBezTo>
                        <a:cubicBezTo>
                          <a:pt x="1" y="4"/>
                          <a:pt x="2" y="5"/>
                          <a:pt x="2" y="6"/>
                        </a:cubicBezTo>
                        <a:cubicBezTo>
                          <a:pt x="2" y="8"/>
                          <a:pt x="5" y="7"/>
                          <a:pt x="5" y="6"/>
                        </a:cubicBezTo>
                        <a:cubicBezTo>
                          <a:pt x="5" y="5"/>
                          <a:pt x="4" y="4"/>
                          <a:pt x="4" y="3"/>
                        </a:cubicBezTo>
                        <a:cubicBezTo>
                          <a:pt x="3" y="1"/>
                          <a:pt x="1" y="2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24" name="Freeform 338"/>
                  <p:cNvSpPr/>
                  <p:nvPr/>
                </p:nvSpPr>
                <p:spPr bwMode="auto">
                  <a:xfrm>
                    <a:off x="536" y="1469"/>
                    <a:ext cx="4" cy="35"/>
                  </a:xfrm>
                  <a:custGeom>
                    <a:avLst/>
                    <a:gdLst>
                      <a:gd name="T0" fmla="*/ 5 w 7"/>
                      <a:gd name="T1" fmla="*/ 51 h 53"/>
                      <a:gd name="T2" fmla="*/ 6 w 7"/>
                      <a:gd name="T3" fmla="*/ 20 h 53"/>
                      <a:gd name="T4" fmla="*/ 4 w 7"/>
                      <a:gd name="T5" fmla="*/ 2 h 53"/>
                      <a:gd name="T6" fmla="*/ 1 w 7"/>
                      <a:gd name="T7" fmla="*/ 3 h 53"/>
                      <a:gd name="T8" fmla="*/ 3 w 7"/>
                      <a:gd name="T9" fmla="*/ 22 h 53"/>
                      <a:gd name="T10" fmla="*/ 2 w 7"/>
                      <a:gd name="T11" fmla="*/ 51 h 53"/>
                      <a:gd name="T12" fmla="*/ 5 w 7"/>
                      <a:gd name="T13" fmla="*/ 51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" h="53">
                        <a:moveTo>
                          <a:pt x="5" y="51"/>
                        </a:moveTo>
                        <a:cubicBezTo>
                          <a:pt x="5" y="41"/>
                          <a:pt x="5" y="30"/>
                          <a:pt x="6" y="20"/>
                        </a:cubicBezTo>
                        <a:cubicBezTo>
                          <a:pt x="6" y="14"/>
                          <a:pt x="7" y="7"/>
                          <a:pt x="4" y="2"/>
                        </a:cubicBezTo>
                        <a:cubicBezTo>
                          <a:pt x="3" y="0"/>
                          <a:pt x="0" y="2"/>
                          <a:pt x="1" y="3"/>
                        </a:cubicBezTo>
                        <a:cubicBezTo>
                          <a:pt x="4" y="9"/>
                          <a:pt x="3" y="16"/>
                          <a:pt x="3" y="22"/>
                        </a:cubicBezTo>
                        <a:cubicBezTo>
                          <a:pt x="2" y="32"/>
                          <a:pt x="2" y="42"/>
                          <a:pt x="2" y="51"/>
                        </a:cubicBezTo>
                        <a:cubicBezTo>
                          <a:pt x="2" y="53"/>
                          <a:pt x="5" y="53"/>
                          <a:pt x="5" y="5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25" name="Freeform 339"/>
                  <p:cNvSpPr/>
                  <p:nvPr/>
                </p:nvSpPr>
                <p:spPr bwMode="auto">
                  <a:xfrm>
                    <a:off x="517" y="1470"/>
                    <a:ext cx="21" cy="6"/>
                  </a:xfrm>
                  <a:custGeom>
                    <a:avLst/>
                    <a:gdLst>
                      <a:gd name="T0" fmla="*/ 4 w 32"/>
                      <a:gd name="T1" fmla="*/ 6 h 10"/>
                      <a:gd name="T2" fmla="*/ 3 w 32"/>
                      <a:gd name="T3" fmla="*/ 3 h 10"/>
                      <a:gd name="T4" fmla="*/ 0 w 32"/>
                      <a:gd name="T5" fmla="*/ 3 h 10"/>
                      <a:gd name="T6" fmla="*/ 0 w 32"/>
                      <a:gd name="T7" fmla="*/ 7 h 10"/>
                      <a:gd name="T8" fmla="*/ 3 w 32"/>
                      <a:gd name="T9" fmla="*/ 8 h 10"/>
                      <a:gd name="T10" fmla="*/ 13 w 32"/>
                      <a:gd name="T11" fmla="*/ 4 h 10"/>
                      <a:gd name="T12" fmla="*/ 30 w 32"/>
                      <a:gd name="T13" fmla="*/ 5 h 10"/>
                      <a:gd name="T14" fmla="*/ 29 w 32"/>
                      <a:gd name="T15" fmla="*/ 2 h 10"/>
                      <a:gd name="T16" fmla="*/ 28 w 32"/>
                      <a:gd name="T17" fmla="*/ 3 h 10"/>
                      <a:gd name="T18" fmla="*/ 30 w 32"/>
                      <a:gd name="T19" fmla="*/ 5 h 10"/>
                      <a:gd name="T20" fmla="*/ 31 w 32"/>
                      <a:gd name="T21" fmla="*/ 4 h 10"/>
                      <a:gd name="T22" fmla="*/ 30 w 32"/>
                      <a:gd name="T23" fmla="*/ 2 h 10"/>
                      <a:gd name="T24" fmla="*/ 17 w 32"/>
                      <a:gd name="T25" fmla="*/ 1 h 10"/>
                      <a:gd name="T26" fmla="*/ 6 w 32"/>
                      <a:gd name="T27" fmla="*/ 0 h 10"/>
                      <a:gd name="T28" fmla="*/ 0 w 32"/>
                      <a:gd name="T29" fmla="*/ 8 h 10"/>
                      <a:gd name="T30" fmla="*/ 3 w 32"/>
                      <a:gd name="T31" fmla="*/ 8 h 10"/>
                      <a:gd name="T32" fmla="*/ 3 w 32"/>
                      <a:gd name="T33" fmla="*/ 3 h 10"/>
                      <a:gd name="T34" fmla="*/ 0 w 32"/>
                      <a:gd name="T35" fmla="*/ 3 h 10"/>
                      <a:gd name="T36" fmla="*/ 1 w 32"/>
                      <a:gd name="T37" fmla="*/ 6 h 10"/>
                      <a:gd name="T38" fmla="*/ 4 w 32"/>
                      <a:gd name="T3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32" h="10">
                        <a:moveTo>
                          <a:pt x="4" y="6"/>
                        </a:moveTo>
                        <a:cubicBezTo>
                          <a:pt x="4" y="5"/>
                          <a:pt x="3" y="4"/>
                          <a:pt x="3" y="3"/>
                        </a:cubicBezTo>
                        <a:cubicBezTo>
                          <a:pt x="3" y="1"/>
                          <a:pt x="0" y="1"/>
                          <a:pt x="0" y="3"/>
                        </a:cubicBezTo>
                        <a:cubicBezTo>
                          <a:pt x="1" y="4"/>
                          <a:pt x="0" y="6"/>
                          <a:pt x="0" y="7"/>
                        </a:cubicBezTo>
                        <a:cubicBezTo>
                          <a:pt x="1" y="8"/>
                          <a:pt x="2" y="8"/>
                          <a:pt x="3" y="8"/>
                        </a:cubicBezTo>
                        <a:cubicBezTo>
                          <a:pt x="3" y="2"/>
                          <a:pt x="9" y="3"/>
                          <a:pt x="13" y="4"/>
                        </a:cubicBezTo>
                        <a:cubicBezTo>
                          <a:pt x="19" y="5"/>
                          <a:pt x="24" y="4"/>
                          <a:pt x="30" y="5"/>
                        </a:cubicBezTo>
                        <a:cubicBezTo>
                          <a:pt x="30" y="4"/>
                          <a:pt x="30" y="3"/>
                          <a:pt x="29" y="2"/>
                        </a:cubicBezTo>
                        <a:cubicBezTo>
                          <a:pt x="29" y="3"/>
                          <a:pt x="29" y="3"/>
                          <a:pt x="28" y="3"/>
                        </a:cubicBezTo>
                        <a:cubicBezTo>
                          <a:pt x="27" y="4"/>
                          <a:pt x="29" y="6"/>
                          <a:pt x="30" y="5"/>
                        </a:cubicBezTo>
                        <a:cubicBezTo>
                          <a:pt x="31" y="5"/>
                          <a:pt x="31" y="5"/>
                          <a:pt x="31" y="4"/>
                        </a:cubicBezTo>
                        <a:cubicBezTo>
                          <a:pt x="32" y="3"/>
                          <a:pt x="31" y="2"/>
                          <a:pt x="30" y="2"/>
                        </a:cubicBezTo>
                        <a:cubicBezTo>
                          <a:pt x="26" y="2"/>
                          <a:pt x="22" y="2"/>
                          <a:pt x="17" y="1"/>
                        </a:cubicBezTo>
                        <a:cubicBezTo>
                          <a:pt x="13" y="1"/>
                          <a:pt x="10" y="0"/>
                          <a:pt x="6" y="0"/>
                        </a:cubicBezTo>
                        <a:cubicBezTo>
                          <a:pt x="1" y="1"/>
                          <a:pt x="0" y="4"/>
                          <a:pt x="0" y="8"/>
                        </a:cubicBezTo>
                        <a:cubicBezTo>
                          <a:pt x="0" y="9"/>
                          <a:pt x="3" y="10"/>
                          <a:pt x="3" y="8"/>
                        </a:cubicBezTo>
                        <a:cubicBezTo>
                          <a:pt x="3" y="6"/>
                          <a:pt x="3" y="5"/>
                          <a:pt x="3" y="3"/>
                        </a:cubicBezTo>
                        <a:cubicBezTo>
                          <a:pt x="2" y="3"/>
                          <a:pt x="1" y="3"/>
                          <a:pt x="0" y="3"/>
                        </a:cubicBezTo>
                        <a:cubicBezTo>
                          <a:pt x="1" y="4"/>
                          <a:pt x="1" y="5"/>
                          <a:pt x="1" y="6"/>
                        </a:cubicBezTo>
                        <a:cubicBezTo>
                          <a:pt x="1" y="8"/>
                          <a:pt x="4" y="8"/>
                          <a:pt x="4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26" name="Freeform 340"/>
                  <p:cNvSpPr/>
                  <p:nvPr/>
                </p:nvSpPr>
                <p:spPr bwMode="auto">
                  <a:xfrm>
                    <a:off x="519" y="1469"/>
                    <a:ext cx="21" cy="6"/>
                  </a:xfrm>
                  <a:custGeom>
                    <a:avLst/>
                    <a:gdLst>
                      <a:gd name="T0" fmla="*/ 3 w 31"/>
                      <a:gd name="T1" fmla="*/ 6 h 9"/>
                      <a:gd name="T2" fmla="*/ 5 w 31"/>
                      <a:gd name="T3" fmla="*/ 7 h 9"/>
                      <a:gd name="T4" fmla="*/ 10 w 31"/>
                      <a:gd name="T5" fmla="*/ 6 h 9"/>
                      <a:gd name="T6" fmla="*/ 10 w 31"/>
                      <a:gd name="T7" fmla="*/ 3 h 9"/>
                      <a:gd name="T8" fmla="*/ 2 w 31"/>
                      <a:gd name="T9" fmla="*/ 4 h 9"/>
                      <a:gd name="T10" fmla="*/ 2 w 31"/>
                      <a:gd name="T11" fmla="*/ 7 h 9"/>
                      <a:gd name="T12" fmla="*/ 9 w 31"/>
                      <a:gd name="T13" fmla="*/ 6 h 9"/>
                      <a:gd name="T14" fmla="*/ 8 w 31"/>
                      <a:gd name="T15" fmla="*/ 3 h 9"/>
                      <a:gd name="T16" fmla="*/ 4 w 31"/>
                      <a:gd name="T17" fmla="*/ 3 h 9"/>
                      <a:gd name="T18" fmla="*/ 4 w 31"/>
                      <a:gd name="T19" fmla="*/ 6 h 9"/>
                      <a:gd name="T20" fmla="*/ 16 w 31"/>
                      <a:gd name="T21" fmla="*/ 5 h 9"/>
                      <a:gd name="T22" fmla="*/ 16 w 31"/>
                      <a:gd name="T23" fmla="*/ 2 h 9"/>
                      <a:gd name="T24" fmla="*/ 10 w 31"/>
                      <a:gd name="T25" fmla="*/ 3 h 9"/>
                      <a:gd name="T26" fmla="*/ 11 w 31"/>
                      <a:gd name="T27" fmla="*/ 6 h 9"/>
                      <a:gd name="T28" fmla="*/ 21 w 31"/>
                      <a:gd name="T29" fmla="*/ 5 h 9"/>
                      <a:gd name="T30" fmla="*/ 21 w 31"/>
                      <a:gd name="T31" fmla="*/ 2 h 9"/>
                      <a:gd name="T32" fmla="*/ 8 w 31"/>
                      <a:gd name="T33" fmla="*/ 3 h 9"/>
                      <a:gd name="T34" fmla="*/ 9 w 31"/>
                      <a:gd name="T35" fmla="*/ 5 h 9"/>
                      <a:gd name="T36" fmla="*/ 21 w 31"/>
                      <a:gd name="T37" fmla="*/ 4 h 9"/>
                      <a:gd name="T38" fmla="*/ 21 w 31"/>
                      <a:gd name="T39" fmla="*/ 1 h 9"/>
                      <a:gd name="T40" fmla="*/ 15 w 31"/>
                      <a:gd name="T41" fmla="*/ 1 h 9"/>
                      <a:gd name="T42" fmla="*/ 15 w 31"/>
                      <a:gd name="T43" fmla="*/ 4 h 9"/>
                      <a:gd name="T44" fmla="*/ 28 w 31"/>
                      <a:gd name="T45" fmla="*/ 2 h 9"/>
                      <a:gd name="T46" fmla="*/ 30 w 31"/>
                      <a:gd name="T47" fmla="*/ 5 h 9"/>
                      <a:gd name="T48" fmla="*/ 30 w 31"/>
                      <a:gd name="T49" fmla="*/ 4 h 9"/>
                      <a:gd name="T50" fmla="*/ 31 w 31"/>
                      <a:gd name="T51" fmla="*/ 3 h 9"/>
                      <a:gd name="T52" fmla="*/ 31 w 31"/>
                      <a:gd name="T53" fmla="*/ 3 h 9"/>
                      <a:gd name="T54" fmla="*/ 30 w 31"/>
                      <a:gd name="T55" fmla="*/ 1 h 9"/>
                      <a:gd name="T56" fmla="*/ 15 w 31"/>
                      <a:gd name="T57" fmla="*/ 1 h 9"/>
                      <a:gd name="T58" fmla="*/ 16 w 31"/>
                      <a:gd name="T59" fmla="*/ 4 h 9"/>
                      <a:gd name="T60" fmla="*/ 21 w 31"/>
                      <a:gd name="T61" fmla="*/ 4 h 9"/>
                      <a:gd name="T62" fmla="*/ 21 w 31"/>
                      <a:gd name="T63" fmla="*/ 1 h 9"/>
                      <a:gd name="T64" fmla="*/ 7 w 31"/>
                      <a:gd name="T65" fmla="*/ 3 h 9"/>
                      <a:gd name="T66" fmla="*/ 8 w 31"/>
                      <a:gd name="T67" fmla="*/ 6 h 9"/>
                      <a:gd name="T68" fmla="*/ 21 w 31"/>
                      <a:gd name="T69" fmla="*/ 5 h 9"/>
                      <a:gd name="T70" fmla="*/ 21 w 31"/>
                      <a:gd name="T71" fmla="*/ 2 h 9"/>
                      <a:gd name="T72" fmla="*/ 10 w 31"/>
                      <a:gd name="T73" fmla="*/ 3 h 9"/>
                      <a:gd name="T74" fmla="*/ 11 w 31"/>
                      <a:gd name="T75" fmla="*/ 6 h 9"/>
                      <a:gd name="T76" fmla="*/ 16 w 31"/>
                      <a:gd name="T77" fmla="*/ 5 h 9"/>
                      <a:gd name="T78" fmla="*/ 16 w 31"/>
                      <a:gd name="T79" fmla="*/ 2 h 9"/>
                      <a:gd name="T80" fmla="*/ 3 w 31"/>
                      <a:gd name="T81" fmla="*/ 4 h 9"/>
                      <a:gd name="T82" fmla="*/ 4 w 31"/>
                      <a:gd name="T83" fmla="*/ 6 h 9"/>
                      <a:gd name="T84" fmla="*/ 9 w 31"/>
                      <a:gd name="T85" fmla="*/ 6 h 9"/>
                      <a:gd name="T86" fmla="*/ 8 w 31"/>
                      <a:gd name="T87" fmla="*/ 3 h 9"/>
                      <a:gd name="T88" fmla="*/ 2 w 31"/>
                      <a:gd name="T89" fmla="*/ 4 h 9"/>
                      <a:gd name="T90" fmla="*/ 2 w 31"/>
                      <a:gd name="T91" fmla="*/ 7 h 9"/>
                      <a:gd name="T92" fmla="*/ 11 w 31"/>
                      <a:gd name="T93" fmla="*/ 6 h 9"/>
                      <a:gd name="T94" fmla="*/ 10 w 31"/>
                      <a:gd name="T95" fmla="*/ 3 h 9"/>
                      <a:gd name="T96" fmla="*/ 1 w 31"/>
                      <a:gd name="T97" fmla="*/ 5 h 9"/>
                      <a:gd name="T98" fmla="*/ 0 w 31"/>
                      <a:gd name="T99" fmla="*/ 6 h 9"/>
                      <a:gd name="T100" fmla="*/ 1 w 31"/>
                      <a:gd name="T101" fmla="*/ 8 h 9"/>
                      <a:gd name="T102" fmla="*/ 3 w 31"/>
                      <a:gd name="T103" fmla="*/ 6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31" h="9">
                        <a:moveTo>
                          <a:pt x="3" y="6"/>
                        </a:moveTo>
                        <a:cubicBezTo>
                          <a:pt x="3" y="7"/>
                          <a:pt x="4" y="8"/>
                          <a:pt x="5" y="7"/>
                        </a:cubicBezTo>
                        <a:cubicBezTo>
                          <a:pt x="7" y="6"/>
                          <a:pt x="9" y="6"/>
                          <a:pt x="10" y="6"/>
                        </a:cubicBezTo>
                        <a:cubicBezTo>
                          <a:pt x="10" y="5"/>
                          <a:pt x="10" y="4"/>
                          <a:pt x="10" y="3"/>
                        </a:cubicBezTo>
                        <a:cubicBezTo>
                          <a:pt x="7" y="4"/>
                          <a:pt x="5" y="4"/>
                          <a:pt x="2" y="4"/>
                        </a:cubicBezTo>
                        <a:cubicBezTo>
                          <a:pt x="2" y="5"/>
                          <a:pt x="2" y="6"/>
                          <a:pt x="2" y="7"/>
                        </a:cubicBezTo>
                        <a:cubicBezTo>
                          <a:pt x="5" y="7"/>
                          <a:pt x="7" y="6"/>
                          <a:pt x="9" y="6"/>
                        </a:cubicBezTo>
                        <a:cubicBezTo>
                          <a:pt x="11" y="5"/>
                          <a:pt x="10" y="3"/>
                          <a:pt x="8" y="3"/>
                        </a:cubicBezTo>
                        <a:cubicBezTo>
                          <a:pt x="7" y="3"/>
                          <a:pt x="5" y="3"/>
                          <a:pt x="4" y="3"/>
                        </a:cubicBezTo>
                        <a:cubicBezTo>
                          <a:pt x="4" y="4"/>
                          <a:pt x="4" y="5"/>
                          <a:pt x="4" y="6"/>
                        </a:cubicBezTo>
                        <a:cubicBezTo>
                          <a:pt x="8" y="5"/>
                          <a:pt x="12" y="5"/>
                          <a:pt x="16" y="5"/>
                        </a:cubicBezTo>
                        <a:cubicBezTo>
                          <a:pt x="18" y="5"/>
                          <a:pt x="18" y="3"/>
                          <a:pt x="16" y="2"/>
                        </a:cubicBezTo>
                        <a:cubicBezTo>
                          <a:pt x="14" y="2"/>
                          <a:pt x="12" y="3"/>
                          <a:pt x="10" y="3"/>
                        </a:cubicBezTo>
                        <a:cubicBezTo>
                          <a:pt x="8" y="3"/>
                          <a:pt x="9" y="6"/>
                          <a:pt x="11" y="6"/>
                        </a:cubicBezTo>
                        <a:cubicBezTo>
                          <a:pt x="14" y="5"/>
                          <a:pt x="17" y="5"/>
                          <a:pt x="21" y="5"/>
                        </a:cubicBezTo>
                        <a:cubicBezTo>
                          <a:pt x="21" y="4"/>
                          <a:pt x="21" y="3"/>
                          <a:pt x="21" y="2"/>
                        </a:cubicBezTo>
                        <a:cubicBezTo>
                          <a:pt x="16" y="2"/>
                          <a:pt x="12" y="3"/>
                          <a:pt x="8" y="3"/>
                        </a:cubicBezTo>
                        <a:cubicBezTo>
                          <a:pt x="8" y="4"/>
                          <a:pt x="9" y="4"/>
                          <a:pt x="9" y="5"/>
                        </a:cubicBezTo>
                        <a:cubicBezTo>
                          <a:pt x="12" y="2"/>
                          <a:pt x="17" y="3"/>
                          <a:pt x="21" y="4"/>
                        </a:cubicBezTo>
                        <a:cubicBezTo>
                          <a:pt x="23" y="4"/>
                          <a:pt x="23" y="1"/>
                          <a:pt x="21" y="1"/>
                        </a:cubicBezTo>
                        <a:cubicBezTo>
                          <a:pt x="19" y="1"/>
                          <a:pt x="17" y="1"/>
                          <a:pt x="15" y="1"/>
                        </a:cubicBezTo>
                        <a:cubicBezTo>
                          <a:pt x="13" y="2"/>
                          <a:pt x="14" y="4"/>
                          <a:pt x="15" y="4"/>
                        </a:cubicBezTo>
                        <a:cubicBezTo>
                          <a:pt x="20" y="4"/>
                          <a:pt x="24" y="4"/>
                          <a:pt x="28" y="2"/>
                        </a:cubicBezTo>
                        <a:cubicBezTo>
                          <a:pt x="27" y="3"/>
                          <a:pt x="28" y="6"/>
                          <a:pt x="30" y="5"/>
                        </a:cubicBezTo>
                        <a:cubicBezTo>
                          <a:pt x="30" y="5"/>
                          <a:pt x="30" y="5"/>
                          <a:pt x="30" y="4"/>
                        </a:cubicBezTo>
                        <a:cubicBezTo>
                          <a:pt x="31" y="4"/>
                          <a:pt x="31" y="4"/>
                          <a:pt x="31" y="3"/>
                        </a:cubicBezTo>
                        <a:cubicBezTo>
                          <a:pt x="31" y="3"/>
                          <a:pt x="31" y="3"/>
                          <a:pt x="31" y="3"/>
                        </a:cubicBezTo>
                        <a:cubicBezTo>
                          <a:pt x="31" y="2"/>
                          <a:pt x="31" y="2"/>
                          <a:pt x="30" y="1"/>
                        </a:cubicBezTo>
                        <a:cubicBezTo>
                          <a:pt x="25" y="1"/>
                          <a:pt x="20" y="1"/>
                          <a:pt x="15" y="1"/>
                        </a:cubicBezTo>
                        <a:cubicBezTo>
                          <a:pt x="15" y="2"/>
                          <a:pt x="16" y="3"/>
                          <a:pt x="16" y="4"/>
                        </a:cubicBezTo>
                        <a:cubicBezTo>
                          <a:pt x="17" y="4"/>
                          <a:pt x="19" y="3"/>
                          <a:pt x="21" y="4"/>
                        </a:cubicBezTo>
                        <a:cubicBezTo>
                          <a:pt x="21" y="3"/>
                          <a:pt x="21" y="2"/>
                          <a:pt x="21" y="1"/>
                        </a:cubicBezTo>
                        <a:cubicBezTo>
                          <a:pt x="16" y="1"/>
                          <a:pt x="11" y="0"/>
                          <a:pt x="7" y="3"/>
                        </a:cubicBezTo>
                        <a:cubicBezTo>
                          <a:pt x="6" y="4"/>
                          <a:pt x="7" y="5"/>
                          <a:pt x="8" y="6"/>
                        </a:cubicBezTo>
                        <a:cubicBezTo>
                          <a:pt x="12" y="6"/>
                          <a:pt x="16" y="5"/>
                          <a:pt x="21" y="5"/>
                        </a:cubicBezTo>
                        <a:cubicBezTo>
                          <a:pt x="22" y="5"/>
                          <a:pt x="22" y="2"/>
                          <a:pt x="21" y="2"/>
                        </a:cubicBezTo>
                        <a:cubicBezTo>
                          <a:pt x="17" y="2"/>
                          <a:pt x="14" y="2"/>
                          <a:pt x="10" y="3"/>
                        </a:cubicBezTo>
                        <a:cubicBezTo>
                          <a:pt x="10" y="4"/>
                          <a:pt x="11" y="5"/>
                          <a:pt x="11" y="6"/>
                        </a:cubicBezTo>
                        <a:cubicBezTo>
                          <a:pt x="13" y="5"/>
                          <a:pt x="14" y="5"/>
                          <a:pt x="16" y="5"/>
                        </a:cubicBezTo>
                        <a:cubicBezTo>
                          <a:pt x="16" y="4"/>
                          <a:pt x="16" y="3"/>
                          <a:pt x="16" y="2"/>
                        </a:cubicBezTo>
                        <a:cubicBezTo>
                          <a:pt x="11" y="2"/>
                          <a:pt x="7" y="2"/>
                          <a:pt x="3" y="4"/>
                        </a:cubicBezTo>
                        <a:cubicBezTo>
                          <a:pt x="2" y="4"/>
                          <a:pt x="2" y="6"/>
                          <a:pt x="4" y="6"/>
                        </a:cubicBezTo>
                        <a:cubicBezTo>
                          <a:pt x="5" y="6"/>
                          <a:pt x="7" y="6"/>
                          <a:pt x="9" y="6"/>
                        </a:cubicBezTo>
                        <a:cubicBezTo>
                          <a:pt x="9" y="5"/>
                          <a:pt x="9" y="4"/>
                          <a:pt x="8" y="3"/>
                        </a:cubicBezTo>
                        <a:cubicBezTo>
                          <a:pt x="6" y="3"/>
                          <a:pt x="4" y="4"/>
                          <a:pt x="2" y="4"/>
                        </a:cubicBezTo>
                        <a:cubicBezTo>
                          <a:pt x="0" y="4"/>
                          <a:pt x="0" y="7"/>
                          <a:pt x="2" y="7"/>
                        </a:cubicBezTo>
                        <a:cubicBezTo>
                          <a:pt x="5" y="7"/>
                          <a:pt x="8" y="7"/>
                          <a:pt x="11" y="6"/>
                        </a:cubicBezTo>
                        <a:cubicBezTo>
                          <a:pt x="12" y="6"/>
                          <a:pt x="12" y="3"/>
                          <a:pt x="10" y="3"/>
                        </a:cubicBezTo>
                        <a:cubicBezTo>
                          <a:pt x="7" y="4"/>
                          <a:pt x="4" y="4"/>
                          <a:pt x="1" y="5"/>
                        </a:cubicBezTo>
                        <a:cubicBezTo>
                          <a:pt x="1" y="5"/>
                          <a:pt x="0" y="6"/>
                          <a:pt x="0" y="6"/>
                        </a:cubicBezTo>
                        <a:cubicBezTo>
                          <a:pt x="0" y="7"/>
                          <a:pt x="1" y="8"/>
                          <a:pt x="1" y="8"/>
                        </a:cubicBezTo>
                        <a:cubicBezTo>
                          <a:pt x="3" y="9"/>
                          <a:pt x="4" y="7"/>
                          <a:pt x="3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27" name="Freeform 341"/>
                  <p:cNvSpPr/>
                  <p:nvPr/>
                </p:nvSpPr>
                <p:spPr bwMode="auto">
                  <a:xfrm>
                    <a:off x="546" y="1469"/>
                    <a:ext cx="9" cy="12"/>
                  </a:xfrm>
                  <a:custGeom>
                    <a:avLst/>
                    <a:gdLst>
                      <a:gd name="T0" fmla="*/ 5 w 14"/>
                      <a:gd name="T1" fmla="*/ 15 h 18"/>
                      <a:gd name="T2" fmla="*/ 5 w 14"/>
                      <a:gd name="T3" fmla="*/ 2 h 18"/>
                      <a:gd name="T4" fmla="*/ 4 w 14"/>
                      <a:gd name="T5" fmla="*/ 3 h 18"/>
                      <a:gd name="T6" fmla="*/ 10 w 14"/>
                      <a:gd name="T7" fmla="*/ 4 h 18"/>
                      <a:gd name="T8" fmla="*/ 10 w 14"/>
                      <a:gd name="T9" fmla="*/ 8 h 18"/>
                      <a:gd name="T10" fmla="*/ 10 w 14"/>
                      <a:gd name="T11" fmla="*/ 16 h 18"/>
                      <a:gd name="T12" fmla="*/ 11 w 14"/>
                      <a:gd name="T13" fmla="*/ 15 h 18"/>
                      <a:gd name="T14" fmla="*/ 3 w 14"/>
                      <a:gd name="T15" fmla="*/ 15 h 18"/>
                      <a:gd name="T16" fmla="*/ 2 w 14"/>
                      <a:gd name="T17" fmla="*/ 17 h 18"/>
                      <a:gd name="T18" fmla="*/ 11 w 14"/>
                      <a:gd name="T19" fmla="*/ 18 h 18"/>
                      <a:gd name="T20" fmla="*/ 13 w 14"/>
                      <a:gd name="T21" fmla="*/ 16 h 18"/>
                      <a:gd name="T22" fmla="*/ 13 w 14"/>
                      <a:gd name="T23" fmla="*/ 4 h 18"/>
                      <a:gd name="T24" fmla="*/ 4 w 14"/>
                      <a:gd name="T25" fmla="*/ 1 h 18"/>
                      <a:gd name="T26" fmla="*/ 3 w 14"/>
                      <a:gd name="T27" fmla="*/ 2 h 18"/>
                      <a:gd name="T28" fmla="*/ 2 w 14"/>
                      <a:gd name="T29" fmla="*/ 15 h 18"/>
                      <a:gd name="T30" fmla="*/ 5 w 14"/>
                      <a:gd name="T31" fmla="*/ 15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4" h="18">
                        <a:moveTo>
                          <a:pt x="5" y="15"/>
                        </a:moveTo>
                        <a:cubicBezTo>
                          <a:pt x="5" y="11"/>
                          <a:pt x="5" y="6"/>
                          <a:pt x="5" y="2"/>
                        </a:cubicBezTo>
                        <a:cubicBezTo>
                          <a:pt x="5" y="2"/>
                          <a:pt x="4" y="3"/>
                          <a:pt x="4" y="3"/>
                        </a:cubicBezTo>
                        <a:cubicBezTo>
                          <a:pt x="6" y="3"/>
                          <a:pt x="9" y="3"/>
                          <a:pt x="10" y="4"/>
                        </a:cubicBezTo>
                        <a:cubicBezTo>
                          <a:pt x="11" y="5"/>
                          <a:pt x="10" y="7"/>
                          <a:pt x="10" y="8"/>
                        </a:cubicBezTo>
                        <a:cubicBezTo>
                          <a:pt x="10" y="11"/>
                          <a:pt x="10" y="13"/>
                          <a:pt x="10" y="16"/>
                        </a:cubicBezTo>
                        <a:cubicBezTo>
                          <a:pt x="10" y="16"/>
                          <a:pt x="10" y="15"/>
                          <a:pt x="11" y="15"/>
                        </a:cubicBezTo>
                        <a:cubicBezTo>
                          <a:pt x="8" y="16"/>
                          <a:pt x="5" y="15"/>
                          <a:pt x="3" y="15"/>
                        </a:cubicBezTo>
                        <a:cubicBezTo>
                          <a:pt x="1" y="14"/>
                          <a:pt x="0" y="17"/>
                          <a:pt x="2" y="17"/>
                        </a:cubicBezTo>
                        <a:cubicBezTo>
                          <a:pt x="5" y="18"/>
                          <a:pt x="8" y="18"/>
                          <a:pt x="11" y="18"/>
                        </a:cubicBezTo>
                        <a:cubicBezTo>
                          <a:pt x="12" y="17"/>
                          <a:pt x="12" y="17"/>
                          <a:pt x="13" y="16"/>
                        </a:cubicBezTo>
                        <a:cubicBezTo>
                          <a:pt x="13" y="12"/>
                          <a:pt x="14" y="8"/>
                          <a:pt x="13" y="4"/>
                        </a:cubicBezTo>
                        <a:cubicBezTo>
                          <a:pt x="12" y="0"/>
                          <a:pt x="7" y="0"/>
                          <a:pt x="4" y="1"/>
                        </a:cubicBezTo>
                        <a:cubicBezTo>
                          <a:pt x="3" y="1"/>
                          <a:pt x="3" y="1"/>
                          <a:pt x="3" y="2"/>
                        </a:cubicBezTo>
                        <a:cubicBezTo>
                          <a:pt x="2" y="6"/>
                          <a:pt x="2" y="11"/>
                          <a:pt x="2" y="15"/>
                        </a:cubicBezTo>
                        <a:cubicBezTo>
                          <a:pt x="2" y="17"/>
                          <a:pt x="5" y="17"/>
                          <a:pt x="5" y="1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28" name="Freeform 342"/>
                  <p:cNvSpPr/>
                  <p:nvPr/>
                </p:nvSpPr>
                <p:spPr bwMode="auto">
                  <a:xfrm>
                    <a:off x="552" y="1466"/>
                    <a:ext cx="9" cy="16"/>
                  </a:xfrm>
                  <a:custGeom>
                    <a:avLst/>
                    <a:gdLst>
                      <a:gd name="T0" fmla="*/ 5 w 14"/>
                      <a:gd name="T1" fmla="*/ 21 h 24"/>
                      <a:gd name="T2" fmla="*/ 5 w 14"/>
                      <a:gd name="T3" fmla="*/ 10 h 24"/>
                      <a:gd name="T4" fmla="*/ 5 w 14"/>
                      <a:gd name="T5" fmla="*/ 6 h 24"/>
                      <a:gd name="T6" fmla="*/ 8 w 14"/>
                      <a:gd name="T7" fmla="*/ 3 h 24"/>
                      <a:gd name="T8" fmla="*/ 11 w 14"/>
                      <a:gd name="T9" fmla="*/ 9 h 24"/>
                      <a:gd name="T10" fmla="*/ 11 w 14"/>
                      <a:gd name="T11" fmla="*/ 21 h 24"/>
                      <a:gd name="T12" fmla="*/ 12 w 14"/>
                      <a:gd name="T13" fmla="*/ 20 h 24"/>
                      <a:gd name="T14" fmla="*/ 3 w 14"/>
                      <a:gd name="T15" fmla="*/ 20 h 24"/>
                      <a:gd name="T16" fmla="*/ 2 w 14"/>
                      <a:gd name="T17" fmla="*/ 22 h 24"/>
                      <a:gd name="T18" fmla="*/ 13 w 14"/>
                      <a:gd name="T19" fmla="*/ 23 h 24"/>
                      <a:gd name="T20" fmla="*/ 14 w 14"/>
                      <a:gd name="T21" fmla="*/ 21 h 24"/>
                      <a:gd name="T22" fmla="*/ 14 w 14"/>
                      <a:gd name="T23" fmla="*/ 5 h 24"/>
                      <a:gd name="T24" fmla="*/ 9 w 14"/>
                      <a:gd name="T25" fmla="*/ 1 h 24"/>
                      <a:gd name="T26" fmla="*/ 2 w 14"/>
                      <a:gd name="T27" fmla="*/ 4 h 24"/>
                      <a:gd name="T28" fmla="*/ 2 w 14"/>
                      <a:gd name="T29" fmla="*/ 10 h 24"/>
                      <a:gd name="T30" fmla="*/ 2 w 14"/>
                      <a:gd name="T31" fmla="*/ 21 h 24"/>
                      <a:gd name="T32" fmla="*/ 5 w 14"/>
                      <a:gd name="T33" fmla="*/ 21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4" h="24">
                        <a:moveTo>
                          <a:pt x="5" y="21"/>
                        </a:moveTo>
                        <a:cubicBezTo>
                          <a:pt x="5" y="18"/>
                          <a:pt x="5" y="14"/>
                          <a:pt x="5" y="10"/>
                        </a:cubicBezTo>
                        <a:cubicBezTo>
                          <a:pt x="5" y="9"/>
                          <a:pt x="5" y="7"/>
                          <a:pt x="5" y="6"/>
                        </a:cubicBezTo>
                        <a:cubicBezTo>
                          <a:pt x="5" y="3"/>
                          <a:pt x="6" y="3"/>
                          <a:pt x="8" y="3"/>
                        </a:cubicBezTo>
                        <a:cubicBezTo>
                          <a:pt x="12" y="3"/>
                          <a:pt x="11" y="6"/>
                          <a:pt x="11" y="9"/>
                        </a:cubicBezTo>
                        <a:cubicBezTo>
                          <a:pt x="11" y="13"/>
                          <a:pt x="11" y="17"/>
                          <a:pt x="11" y="21"/>
                        </a:cubicBezTo>
                        <a:cubicBezTo>
                          <a:pt x="11" y="21"/>
                          <a:pt x="12" y="20"/>
                          <a:pt x="12" y="20"/>
                        </a:cubicBezTo>
                        <a:cubicBezTo>
                          <a:pt x="9" y="21"/>
                          <a:pt x="6" y="20"/>
                          <a:pt x="3" y="20"/>
                        </a:cubicBezTo>
                        <a:cubicBezTo>
                          <a:pt x="1" y="19"/>
                          <a:pt x="0" y="22"/>
                          <a:pt x="2" y="22"/>
                        </a:cubicBezTo>
                        <a:cubicBezTo>
                          <a:pt x="6" y="23"/>
                          <a:pt x="9" y="24"/>
                          <a:pt x="13" y="23"/>
                        </a:cubicBezTo>
                        <a:cubicBezTo>
                          <a:pt x="13" y="22"/>
                          <a:pt x="14" y="22"/>
                          <a:pt x="14" y="21"/>
                        </a:cubicBezTo>
                        <a:cubicBezTo>
                          <a:pt x="14" y="16"/>
                          <a:pt x="14" y="10"/>
                          <a:pt x="14" y="5"/>
                        </a:cubicBezTo>
                        <a:cubicBezTo>
                          <a:pt x="14" y="2"/>
                          <a:pt x="12" y="1"/>
                          <a:pt x="9" y="1"/>
                        </a:cubicBezTo>
                        <a:cubicBezTo>
                          <a:pt x="6" y="0"/>
                          <a:pt x="3" y="1"/>
                          <a:pt x="2" y="4"/>
                        </a:cubicBezTo>
                        <a:cubicBezTo>
                          <a:pt x="2" y="6"/>
                          <a:pt x="2" y="8"/>
                          <a:pt x="2" y="10"/>
                        </a:cubicBezTo>
                        <a:cubicBezTo>
                          <a:pt x="2" y="14"/>
                          <a:pt x="2" y="18"/>
                          <a:pt x="2" y="21"/>
                        </a:cubicBezTo>
                        <a:cubicBezTo>
                          <a:pt x="2" y="23"/>
                          <a:pt x="5" y="23"/>
                          <a:pt x="5" y="2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29" name="Freeform 343"/>
                  <p:cNvSpPr/>
                  <p:nvPr/>
                </p:nvSpPr>
                <p:spPr bwMode="auto">
                  <a:xfrm>
                    <a:off x="557" y="1462"/>
                    <a:ext cx="11" cy="20"/>
                  </a:xfrm>
                  <a:custGeom>
                    <a:avLst/>
                    <a:gdLst>
                      <a:gd name="T0" fmla="*/ 2 w 16"/>
                      <a:gd name="T1" fmla="*/ 27 h 30"/>
                      <a:gd name="T2" fmla="*/ 2 w 16"/>
                      <a:gd name="T3" fmla="*/ 28 h 30"/>
                      <a:gd name="T4" fmla="*/ 5 w 16"/>
                      <a:gd name="T5" fmla="*/ 28 h 30"/>
                      <a:gd name="T6" fmla="*/ 6 w 16"/>
                      <a:gd name="T7" fmla="*/ 12 h 30"/>
                      <a:gd name="T8" fmla="*/ 7 w 16"/>
                      <a:gd name="T9" fmla="*/ 4 h 30"/>
                      <a:gd name="T10" fmla="*/ 13 w 16"/>
                      <a:gd name="T11" fmla="*/ 4 h 30"/>
                      <a:gd name="T12" fmla="*/ 12 w 16"/>
                      <a:gd name="T13" fmla="*/ 3 h 30"/>
                      <a:gd name="T14" fmla="*/ 12 w 16"/>
                      <a:gd name="T15" fmla="*/ 27 h 30"/>
                      <a:gd name="T16" fmla="*/ 14 w 16"/>
                      <a:gd name="T17" fmla="*/ 26 h 30"/>
                      <a:gd name="T18" fmla="*/ 2 w 16"/>
                      <a:gd name="T19" fmla="*/ 25 h 30"/>
                      <a:gd name="T20" fmla="*/ 2 w 16"/>
                      <a:gd name="T21" fmla="*/ 28 h 30"/>
                      <a:gd name="T22" fmla="*/ 14 w 16"/>
                      <a:gd name="T23" fmla="*/ 29 h 30"/>
                      <a:gd name="T24" fmla="*/ 15 w 16"/>
                      <a:gd name="T25" fmla="*/ 27 h 30"/>
                      <a:gd name="T26" fmla="*/ 15 w 16"/>
                      <a:gd name="T27" fmla="*/ 3 h 30"/>
                      <a:gd name="T28" fmla="*/ 13 w 16"/>
                      <a:gd name="T29" fmla="*/ 2 h 30"/>
                      <a:gd name="T30" fmla="*/ 3 w 16"/>
                      <a:gd name="T31" fmla="*/ 5 h 30"/>
                      <a:gd name="T32" fmla="*/ 2 w 16"/>
                      <a:gd name="T33" fmla="*/ 28 h 30"/>
                      <a:gd name="T34" fmla="*/ 5 w 16"/>
                      <a:gd name="T35" fmla="*/ 28 h 30"/>
                      <a:gd name="T36" fmla="*/ 5 w 16"/>
                      <a:gd name="T37" fmla="*/ 27 h 30"/>
                      <a:gd name="T38" fmla="*/ 2 w 16"/>
                      <a:gd name="T39" fmla="*/ 27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6" h="30">
                        <a:moveTo>
                          <a:pt x="2" y="27"/>
                        </a:moveTo>
                        <a:cubicBezTo>
                          <a:pt x="2" y="27"/>
                          <a:pt x="2" y="28"/>
                          <a:pt x="2" y="28"/>
                        </a:cubicBezTo>
                        <a:cubicBezTo>
                          <a:pt x="2" y="30"/>
                          <a:pt x="4" y="30"/>
                          <a:pt x="5" y="28"/>
                        </a:cubicBezTo>
                        <a:cubicBezTo>
                          <a:pt x="7" y="23"/>
                          <a:pt x="7" y="18"/>
                          <a:pt x="6" y="12"/>
                        </a:cubicBezTo>
                        <a:cubicBezTo>
                          <a:pt x="6" y="11"/>
                          <a:pt x="5" y="4"/>
                          <a:pt x="7" y="4"/>
                        </a:cubicBezTo>
                        <a:cubicBezTo>
                          <a:pt x="9" y="4"/>
                          <a:pt x="11" y="4"/>
                          <a:pt x="13" y="4"/>
                        </a:cubicBezTo>
                        <a:cubicBezTo>
                          <a:pt x="13" y="4"/>
                          <a:pt x="13" y="3"/>
                          <a:pt x="12" y="3"/>
                        </a:cubicBezTo>
                        <a:cubicBezTo>
                          <a:pt x="12" y="11"/>
                          <a:pt x="13" y="19"/>
                          <a:pt x="12" y="27"/>
                        </a:cubicBezTo>
                        <a:cubicBezTo>
                          <a:pt x="13" y="27"/>
                          <a:pt x="13" y="26"/>
                          <a:pt x="14" y="26"/>
                        </a:cubicBezTo>
                        <a:cubicBezTo>
                          <a:pt x="10" y="26"/>
                          <a:pt x="6" y="25"/>
                          <a:pt x="2" y="25"/>
                        </a:cubicBezTo>
                        <a:cubicBezTo>
                          <a:pt x="0" y="25"/>
                          <a:pt x="0" y="28"/>
                          <a:pt x="2" y="28"/>
                        </a:cubicBezTo>
                        <a:cubicBezTo>
                          <a:pt x="6" y="28"/>
                          <a:pt x="10" y="29"/>
                          <a:pt x="14" y="29"/>
                        </a:cubicBezTo>
                        <a:cubicBezTo>
                          <a:pt x="15" y="29"/>
                          <a:pt x="15" y="28"/>
                          <a:pt x="15" y="27"/>
                        </a:cubicBezTo>
                        <a:cubicBezTo>
                          <a:pt x="16" y="19"/>
                          <a:pt x="15" y="11"/>
                          <a:pt x="15" y="3"/>
                        </a:cubicBezTo>
                        <a:cubicBezTo>
                          <a:pt x="15" y="2"/>
                          <a:pt x="14" y="2"/>
                          <a:pt x="13" y="2"/>
                        </a:cubicBezTo>
                        <a:cubicBezTo>
                          <a:pt x="11" y="1"/>
                          <a:pt x="3" y="0"/>
                          <a:pt x="3" y="5"/>
                        </a:cubicBezTo>
                        <a:cubicBezTo>
                          <a:pt x="3" y="12"/>
                          <a:pt x="5" y="20"/>
                          <a:pt x="2" y="28"/>
                        </a:cubicBezTo>
                        <a:cubicBezTo>
                          <a:pt x="3" y="28"/>
                          <a:pt x="4" y="28"/>
                          <a:pt x="5" y="28"/>
                        </a:cubicBezTo>
                        <a:cubicBezTo>
                          <a:pt x="5" y="28"/>
                          <a:pt x="5" y="27"/>
                          <a:pt x="5" y="27"/>
                        </a:cubicBezTo>
                        <a:cubicBezTo>
                          <a:pt x="5" y="25"/>
                          <a:pt x="2" y="25"/>
                          <a:pt x="2" y="2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30" name="Freeform 344"/>
                  <p:cNvSpPr/>
                  <p:nvPr/>
                </p:nvSpPr>
                <p:spPr bwMode="auto">
                  <a:xfrm>
                    <a:off x="564" y="1458"/>
                    <a:ext cx="8" cy="24"/>
                  </a:xfrm>
                  <a:custGeom>
                    <a:avLst/>
                    <a:gdLst>
                      <a:gd name="T0" fmla="*/ 4 w 13"/>
                      <a:gd name="T1" fmla="*/ 33 h 35"/>
                      <a:gd name="T2" fmla="*/ 6 w 13"/>
                      <a:gd name="T3" fmla="*/ 22 h 35"/>
                      <a:gd name="T4" fmla="*/ 4 w 13"/>
                      <a:gd name="T5" fmla="*/ 3 h 35"/>
                      <a:gd name="T6" fmla="*/ 2 w 13"/>
                      <a:gd name="T7" fmla="*/ 4 h 35"/>
                      <a:gd name="T8" fmla="*/ 10 w 13"/>
                      <a:gd name="T9" fmla="*/ 7 h 35"/>
                      <a:gd name="T10" fmla="*/ 10 w 13"/>
                      <a:gd name="T11" fmla="*/ 14 h 35"/>
                      <a:gd name="T12" fmla="*/ 10 w 13"/>
                      <a:gd name="T13" fmla="*/ 33 h 35"/>
                      <a:gd name="T14" fmla="*/ 12 w 13"/>
                      <a:gd name="T15" fmla="*/ 32 h 35"/>
                      <a:gd name="T16" fmla="*/ 3 w 13"/>
                      <a:gd name="T17" fmla="*/ 31 h 35"/>
                      <a:gd name="T18" fmla="*/ 2 w 13"/>
                      <a:gd name="T19" fmla="*/ 34 h 35"/>
                      <a:gd name="T20" fmla="*/ 12 w 13"/>
                      <a:gd name="T21" fmla="*/ 35 h 35"/>
                      <a:gd name="T22" fmla="*/ 13 w 13"/>
                      <a:gd name="T23" fmla="*/ 33 h 35"/>
                      <a:gd name="T24" fmla="*/ 12 w 13"/>
                      <a:gd name="T25" fmla="*/ 5 h 35"/>
                      <a:gd name="T26" fmla="*/ 2 w 13"/>
                      <a:gd name="T27" fmla="*/ 1 h 35"/>
                      <a:gd name="T28" fmla="*/ 1 w 13"/>
                      <a:gd name="T29" fmla="*/ 3 h 35"/>
                      <a:gd name="T30" fmla="*/ 1 w 13"/>
                      <a:gd name="T31" fmla="*/ 16 h 35"/>
                      <a:gd name="T32" fmla="*/ 2 w 13"/>
                      <a:gd name="T33" fmla="*/ 32 h 35"/>
                      <a:gd name="T34" fmla="*/ 4 w 13"/>
                      <a:gd name="T35" fmla="*/ 33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3" h="35">
                        <a:moveTo>
                          <a:pt x="4" y="33"/>
                        </a:moveTo>
                        <a:cubicBezTo>
                          <a:pt x="7" y="30"/>
                          <a:pt x="6" y="26"/>
                          <a:pt x="6" y="22"/>
                        </a:cubicBezTo>
                        <a:cubicBezTo>
                          <a:pt x="5" y="15"/>
                          <a:pt x="4" y="9"/>
                          <a:pt x="4" y="3"/>
                        </a:cubicBezTo>
                        <a:cubicBezTo>
                          <a:pt x="3" y="3"/>
                          <a:pt x="3" y="3"/>
                          <a:pt x="2" y="4"/>
                        </a:cubicBezTo>
                        <a:cubicBezTo>
                          <a:pt x="5" y="4"/>
                          <a:pt x="10" y="2"/>
                          <a:pt x="10" y="7"/>
                        </a:cubicBezTo>
                        <a:cubicBezTo>
                          <a:pt x="10" y="9"/>
                          <a:pt x="10" y="12"/>
                          <a:pt x="10" y="14"/>
                        </a:cubicBezTo>
                        <a:cubicBezTo>
                          <a:pt x="10" y="21"/>
                          <a:pt x="11" y="27"/>
                          <a:pt x="10" y="33"/>
                        </a:cubicBezTo>
                        <a:cubicBezTo>
                          <a:pt x="11" y="33"/>
                          <a:pt x="11" y="32"/>
                          <a:pt x="12" y="32"/>
                        </a:cubicBezTo>
                        <a:cubicBezTo>
                          <a:pt x="9" y="32"/>
                          <a:pt x="6" y="32"/>
                          <a:pt x="3" y="31"/>
                        </a:cubicBezTo>
                        <a:cubicBezTo>
                          <a:pt x="1" y="31"/>
                          <a:pt x="0" y="34"/>
                          <a:pt x="2" y="34"/>
                        </a:cubicBezTo>
                        <a:cubicBezTo>
                          <a:pt x="5" y="35"/>
                          <a:pt x="8" y="35"/>
                          <a:pt x="12" y="35"/>
                        </a:cubicBezTo>
                        <a:cubicBezTo>
                          <a:pt x="13" y="35"/>
                          <a:pt x="13" y="34"/>
                          <a:pt x="13" y="33"/>
                        </a:cubicBezTo>
                        <a:cubicBezTo>
                          <a:pt x="13" y="24"/>
                          <a:pt x="13" y="15"/>
                          <a:pt x="12" y="5"/>
                        </a:cubicBezTo>
                        <a:cubicBezTo>
                          <a:pt x="12" y="0"/>
                          <a:pt x="6" y="1"/>
                          <a:pt x="2" y="1"/>
                        </a:cubicBezTo>
                        <a:cubicBezTo>
                          <a:pt x="2" y="1"/>
                          <a:pt x="1" y="2"/>
                          <a:pt x="1" y="3"/>
                        </a:cubicBezTo>
                        <a:cubicBezTo>
                          <a:pt x="1" y="7"/>
                          <a:pt x="1" y="12"/>
                          <a:pt x="1" y="16"/>
                        </a:cubicBezTo>
                        <a:cubicBezTo>
                          <a:pt x="2" y="21"/>
                          <a:pt x="5" y="27"/>
                          <a:pt x="2" y="32"/>
                        </a:cubicBezTo>
                        <a:cubicBezTo>
                          <a:pt x="1" y="34"/>
                          <a:pt x="3" y="35"/>
                          <a:pt x="4" y="3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31" name="Freeform 345"/>
                  <p:cNvSpPr/>
                  <p:nvPr/>
                </p:nvSpPr>
                <p:spPr bwMode="auto">
                  <a:xfrm>
                    <a:off x="569" y="1454"/>
                    <a:ext cx="10" cy="28"/>
                  </a:xfrm>
                  <a:custGeom>
                    <a:avLst/>
                    <a:gdLst>
                      <a:gd name="T0" fmla="*/ 6 w 15"/>
                      <a:gd name="T1" fmla="*/ 40 h 42"/>
                      <a:gd name="T2" fmla="*/ 4 w 15"/>
                      <a:gd name="T3" fmla="*/ 16 h 42"/>
                      <a:gd name="T4" fmla="*/ 4 w 15"/>
                      <a:gd name="T5" fmla="*/ 4 h 42"/>
                      <a:gd name="T6" fmla="*/ 5 w 15"/>
                      <a:gd name="T7" fmla="*/ 3 h 42"/>
                      <a:gd name="T8" fmla="*/ 11 w 15"/>
                      <a:gd name="T9" fmla="*/ 8 h 42"/>
                      <a:gd name="T10" fmla="*/ 11 w 15"/>
                      <a:gd name="T11" fmla="*/ 25 h 42"/>
                      <a:gd name="T12" fmla="*/ 12 w 15"/>
                      <a:gd name="T13" fmla="*/ 35 h 42"/>
                      <a:gd name="T14" fmla="*/ 2 w 15"/>
                      <a:gd name="T15" fmla="*/ 38 h 42"/>
                      <a:gd name="T16" fmla="*/ 2 w 15"/>
                      <a:gd name="T17" fmla="*/ 41 h 42"/>
                      <a:gd name="T18" fmla="*/ 13 w 15"/>
                      <a:gd name="T19" fmla="*/ 41 h 42"/>
                      <a:gd name="T20" fmla="*/ 15 w 15"/>
                      <a:gd name="T21" fmla="*/ 40 h 42"/>
                      <a:gd name="T22" fmla="*/ 14 w 15"/>
                      <a:gd name="T23" fmla="*/ 23 h 42"/>
                      <a:gd name="T24" fmla="*/ 14 w 15"/>
                      <a:gd name="T25" fmla="*/ 8 h 42"/>
                      <a:gd name="T26" fmla="*/ 2 w 15"/>
                      <a:gd name="T27" fmla="*/ 0 h 42"/>
                      <a:gd name="T28" fmla="*/ 1 w 15"/>
                      <a:gd name="T29" fmla="*/ 1 h 42"/>
                      <a:gd name="T30" fmla="*/ 3 w 15"/>
                      <a:gd name="T31" fmla="*/ 40 h 42"/>
                      <a:gd name="T32" fmla="*/ 6 w 15"/>
                      <a:gd name="T33" fmla="*/ 4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5" h="42">
                        <a:moveTo>
                          <a:pt x="6" y="40"/>
                        </a:moveTo>
                        <a:cubicBezTo>
                          <a:pt x="6" y="32"/>
                          <a:pt x="5" y="24"/>
                          <a:pt x="4" y="16"/>
                        </a:cubicBezTo>
                        <a:cubicBezTo>
                          <a:pt x="4" y="12"/>
                          <a:pt x="4" y="8"/>
                          <a:pt x="4" y="4"/>
                        </a:cubicBezTo>
                        <a:cubicBezTo>
                          <a:pt x="3" y="2"/>
                          <a:pt x="4" y="2"/>
                          <a:pt x="5" y="3"/>
                        </a:cubicBezTo>
                        <a:cubicBezTo>
                          <a:pt x="9" y="3"/>
                          <a:pt x="11" y="4"/>
                          <a:pt x="11" y="8"/>
                        </a:cubicBezTo>
                        <a:cubicBezTo>
                          <a:pt x="11" y="14"/>
                          <a:pt x="11" y="19"/>
                          <a:pt x="11" y="25"/>
                        </a:cubicBezTo>
                        <a:cubicBezTo>
                          <a:pt x="12" y="28"/>
                          <a:pt x="12" y="32"/>
                          <a:pt x="12" y="35"/>
                        </a:cubicBezTo>
                        <a:cubicBezTo>
                          <a:pt x="12" y="40"/>
                          <a:pt x="5" y="38"/>
                          <a:pt x="2" y="38"/>
                        </a:cubicBezTo>
                        <a:cubicBezTo>
                          <a:pt x="0" y="38"/>
                          <a:pt x="0" y="41"/>
                          <a:pt x="2" y="41"/>
                        </a:cubicBezTo>
                        <a:cubicBezTo>
                          <a:pt x="5" y="41"/>
                          <a:pt x="9" y="41"/>
                          <a:pt x="13" y="41"/>
                        </a:cubicBezTo>
                        <a:cubicBezTo>
                          <a:pt x="14" y="41"/>
                          <a:pt x="15" y="40"/>
                          <a:pt x="15" y="40"/>
                        </a:cubicBezTo>
                        <a:cubicBezTo>
                          <a:pt x="15" y="34"/>
                          <a:pt x="15" y="28"/>
                          <a:pt x="14" y="23"/>
                        </a:cubicBezTo>
                        <a:cubicBezTo>
                          <a:pt x="13" y="18"/>
                          <a:pt x="14" y="13"/>
                          <a:pt x="14" y="8"/>
                        </a:cubicBezTo>
                        <a:cubicBezTo>
                          <a:pt x="14" y="0"/>
                          <a:pt x="9" y="0"/>
                          <a:pt x="2" y="0"/>
                        </a:cubicBezTo>
                        <a:cubicBezTo>
                          <a:pt x="1" y="0"/>
                          <a:pt x="1" y="0"/>
                          <a:pt x="1" y="1"/>
                        </a:cubicBezTo>
                        <a:cubicBezTo>
                          <a:pt x="2" y="14"/>
                          <a:pt x="3" y="27"/>
                          <a:pt x="3" y="40"/>
                        </a:cubicBezTo>
                        <a:cubicBezTo>
                          <a:pt x="3" y="42"/>
                          <a:pt x="6" y="42"/>
                          <a:pt x="6" y="4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32" name="Freeform 346"/>
                  <p:cNvSpPr/>
                  <p:nvPr/>
                </p:nvSpPr>
                <p:spPr bwMode="auto">
                  <a:xfrm>
                    <a:off x="550" y="1471"/>
                    <a:ext cx="2" cy="3"/>
                  </a:xfrm>
                  <a:custGeom>
                    <a:avLst/>
                    <a:gdLst>
                      <a:gd name="T0" fmla="*/ 2 w 4"/>
                      <a:gd name="T1" fmla="*/ 3 h 4"/>
                      <a:gd name="T2" fmla="*/ 3 w 4"/>
                      <a:gd name="T3" fmla="*/ 2 h 4"/>
                      <a:gd name="T4" fmla="*/ 2 w 4"/>
                      <a:gd name="T5" fmla="*/ 1 h 4"/>
                      <a:gd name="T6" fmla="*/ 1 w 4"/>
                      <a:gd name="T7" fmla="*/ 2 h 4"/>
                      <a:gd name="T8" fmla="*/ 2 w 4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2" y="3"/>
                        </a:moveTo>
                        <a:cubicBezTo>
                          <a:pt x="3" y="3"/>
                          <a:pt x="3" y="2"/>
                          <a:pt x="3" y="2"/>
                        </a:cubicBezTo>
                        <a:cubicBezTo>
                          <a:pt x="4" y="1"/>
                          <a:pt x="3" y="0"/>
                          <a:pt x="2" y="1"/>
                        </a:cubicBezTo>
                        <a:cubicBezTo>
                          <a:pt x="2" y="1"/>
                          <a:pt x="1" y="1"/>
                          <a:pt x="1" y="2"/>
                        </a:cubicBezTo>
                        <a:cubicBezTo>
                          <a:pt x="0" y="3"/>
                          <a:pt x="1" y="4"/>
                          <a:pt x="2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33" name="Freeform 347"/>
                  <p:cNvSpPr/>
                  <p:nvPr/>
                </p:nvSpPr>
                <p:spPr bwMode="auto">
                  <a:xfrm>
                    <a:off x="550" y="1472"/>
                    <a:ext cx="2" cy="2"/>
                  </a:xfrm>
                  <a:custGeom>
                    <a:avLst/>
                    <a:gdLst>
                      <a:gd name="T0" fmla="*/ 2 w 4"/>
                      <a:gd name="T1" fmla="*/ 2 h 3"/>
                      <a:gd name="T2" fmla="*/ 3 w 4"/>
                      <a:gd name="T3" fmla="*/ 2 h 3"/>
                      <a:gd name="T4" fmla="*/ 2 w 4"/>
                      <a:gd name="T5" fmla="*/ 0 h 3"/>
                      <a:gd name="T6" fmla="*/ 1 w 4"/>
                      <a:gd name="T7" fmla="*/ 1 h 3"/>
                      <a:gd name="T8" fmla="*/ 2 w 4"/>
                      <a:gd name="T9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3">
                        <a:moveTo>
                          <a:pt x="2" y="2"/>
                        </a:moveTo>
                        <a:cubicBezTo>
                          <a:pt x="2" y="2"/>
                          <a:pt x="2" y="2"/>
                          <a:pt x="3" y="2"/>
                        </a:cubicBezTo>
                        <a:cubicBezTo>
                          <a:pt x="4" y="1"/>
                          <a:pt x="3" y="0"/>
                          <a:pt x="2" y="0"/>
                        </a:cubicBezTo>
                        <a:cubicBezTo>
                          <a:pt x="2" y="0"/>
                          <a:pt x="1" y="1"/>
                          <a:pt x="1" y="1"/>
                        </a:cubicBezTo>
                        <a:cubicBezTo>
                          <a:pt x="0" y="1"/>
                          <a:pt x="1" y="3"/>
                          <a:pt x="2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34" name="Freeform 348"/>
                  <p:cNvSpPr/>
                  <p:nvPr/>
                </p:nvSpPr>
                <p:spPr bwMode="auto">
                  <a:xfrm>
                    <a:off x="547" y="1472"/>
                    <a:ext cx="7" cy="6"/>
                  </a:xfrm>
                  <a:custGeom>
                    <a:avLst/>
                    <a:gdLst>
                      <a:gd name="T0" fmla="*/ 2 w 10"/>
                      <a:gd name="T1" fmla="*/ 8 h 9"/>
                      <a:gd name="T2" fmla="*/ 9 w 10"/>
                      <a:gd name="T3" fmla="*/ 2 h 9"/>
                      <a:gd name="T4" fmla="*/ 8 w 10"/>
                      <a:gd name="T5" fmla="*/ 0 h 9"/>
                      <a:gd name="T6" fmla="*/ 1 w 10"/>
                      <a:gd name="T7" fmla="*/ 8 h 9"/>
                      <a:gd name="T8" fmla="*/ 2 w 10"/>
                      <a:gd name="T9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9">
                        <a:moveTo>
                          <a:pt x="2" y="8"/>
                        </a:moveTo>
                        <a:cubicBezTo>
                          <a:pt x="3" y="5"/>
                          <a:pt x="7" y="4"/>
                          <a:pt x="9" y="2"/>
                        </a:cubicBezTo>
                        <a:cubicBezTo>
                          <a:pt x="10" y="1"/>
                          <a:pt x="9" y="0"/>
                          <a:pt x="8" y="0"/>
                        </a:cubicBezTo>
                        <a:cubicBezTo>
                          <a:pt x="6" y="3"/>
                          <a:pt x="2" y="4"/>
                          <a:pt x="1" y="8"/>
                        </a:cubicBezTo>
                        <a:cubicBezTo>
                          <a:pt x="0" y="9"/>
                          <a:pt x="2" y="9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35" name="Freeform 349"/>
                  <p:cNvSpPr/>
                  <p:nvPr/>
                </p:nvSpPr>
                <p:spPr bwMode="auto">
                  <a:xfrm>
                    <a:off x="547" y="1473"/>
                    <a:ext cx="7" cy="7"/>
                  </a:xfrm>
                  <a:custGeom>
                    <a:avLst/>
                    <a:gdLst>
                      <a:gd name="T0" fmla="*/ 2 w 10"/>
                      <a:gd name="T1" fmla="*/ 9 h 10"/>
                      <a:gd name="T2" fmla="*/ 10 w 10"/>
                      <a:gd name="T3" fmla="*/ 2 h 10"/>
                      <a:gd name="T4" fmla="*/ 9 w 10"/>
                      <a:gd name="T5" fmla="*/ 1 h 10"/>
                      <a:gd name="T6" fmla="*/ 1 w 10"/>
                      <a:gd name="T7" fmla="*/ 8 h 10"/>
                      <a:gd name="T8" fmla="*/ 2 w 10"/>
                      <a:gd name="T9" fmla="*/ 9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0">
                        <a:moveTo>
                          <a:pt x="2" y="9"/>
                        </a:moveTo>
                        <a:cubicBezTo>
                          <a:pt x="4" y="6"/>
                          <a:pt x="7" y="4"/>
                          <a:pt x="10" y="2"/>
                        </a:cubicBezTo>
                        <a:cubicBezTo>
                          <a:pt x="10" y="1"/>
                          <a:pt x="10" y="0"/>
                          <a:pt x="9" y="1"/>
                        </a:cubicBezTo>
                        <a:cubicBezTo>
                          <a:pt x="6" y="3"/>
                          <a:pt x="3" y="5"/>
                          <a:pt x="1" y="8"/>
                        </a:cubicBezTo>
                        <a:cubicBezTo>
                          <a:pt x="0" y="9"/>
                          <a:pt x="1" y="10"/>
                          <a:pt x="2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36" name="Freeform 350"/>
                  <p:cNvSpPr/>
                  <p:nvPr/>
                </p:nvSpPr>
                <p:spPr bwMode="auto">
                  <a:xfrm>
                    <a:off x="548" y="1474"/>
                    <a:ext cx="6" cy="6"/>
                  </a:xfrm>
                  <a:custGeom>
                    <a:avLst/>
                    <a:gdLst>
                      <a:gd name="T0" fmla="*/ 1 w 9"/>
                      <a:gd name="T1" fmla="*/ 7 h 8"/>
                      <a:gd name="T2" fmla="*/ 9 w 9"/>
                      <a:gd name="T3" fmla="*/ 2 h 8"/>
                      <a:gd name="T4" fmla="*/ 8 w 9"/>
                      <a:gd name="T5" fmla="*/ 1 h 8"/>
                      <a:gd name="T6" fmla="*/ 1 w 9"/>
                      <a:gd name="T7" fmla="*/ 6 h 8"/>
                      <a:gd name="T8" fmla="*/ 1 w 9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8">
                        <a:moveTo>
                          <a:pt x="1" y="7"/>
                        </a:moveTo>
                        <a:cubicBezTo>
                          <a:pt x="4" y="6"/>
                          <a:pt x="6" y="4"/>
                          <a:pt x="9" y="2"/>
                        </a:cubicBezTo>
                        <a:cubicBezTo>
                          <a:pt x="9" y="2"/>
                          <a:pt x="9" y="0"/>
                          <a:pt x="8" y="1"/>
                        </a:cubicBezTo>
                        <a:cubicBezTo>
                          <a:pt x="5" y="2"/>
                          <a:pt x="3" y="5"/>
                          <a:pt x="1" y="6"/>
                        </a:cubicBezTo>
                        <a:cubicBezTo>
                          <a:pt x="0" y="6"/>
                          <a:pt x="0" y="8"/>
                          <a:pt x="1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37" name="Freeform 351"/>
                  <p:cNvSpPr/>
                  <p:nvPr/>
                </p:nvSpPr>
                <p:spPr bwMode="auto">
                  <a:xfrm>
                    <a:off x="548" y="1471"/>
                    <a:ext cx="2" cy="3"/>
                  </a:xfrm>
                  <a:custGeom>
                    <a:avLst/>
                    <a:gdLst>
                      <a:gd name="T0" fmla="*/ 2 w 4"/>
                      <a:gd name="T1" fmla="*/ 3 h 4"/>
                      <a:gd name="T2" fmla="*/ 4 w 4"/>
                      <a:gd name="T3" fmla="*/ 2 h 4"/>
                      <a:gd name="T4" fmla="*/ 2 w 4"/>
                      <a:gd name="T5" fmla="*/ 1 h 4"/>
                      <a:gd name="T6" fmla="*/ 2 w 4"/>
                      <a:gd name="T7" fmla="*/ 1 h 4"/>
                      <a:gd name="T8" fmla="*/ 3 w 4"/>
                      <a:gd name="T9" fmla="*/ 2 h 4"/>
                      <a:gd name="T10" fmla="*/ 4 w 4"/>
                      <a:gd name="T11" fmla="*/ 2 h 4"/>
                      <a:gd name="T12" fmla="*/ 2 w 4"/>
                      <a:gd name="T13" fmla="*/ 1 h 4"/>
                      <a:gd name="T14" fmla="*/ 1 w 4"/>
                      <a:gd name="T15" fmla="*/ 2 h 4"/>
                      <a:gd name="T16" fmla="*/ 2 w 4"/>
                      <a:gd name="T17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" h="4">
                        <a:moveTo>
                          <a:pt x="2" y="3"/>
                        </a:moveTo>
                        <a:cubicBezTo>
                          <a:pt x="3" y="3"/>
                          <a:pt x="3" y="2"/>
                          <a:pt x="4" y="2"/>
                        </a:cubicBezTo>
                        <a:cubicBezTo>
                          <a:pt x="3" y="1"/>
                          <a:pt x="3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1" y="2"/>
                          <a:pt x="2" y="3"/>
                          <a:pt x="3" y="2"/>
                        </a:cubicBezTo>
                        <a:cubicBezTo>
                          <a:pt x="3" y="2"/>
                          <a:pt x="3" y="2"/>
                          <a:pt x="4" y="2"/>
                        </a:cubicBezTo>
                        <a:cubicBezTo>
                          <a:pt x="4" y="1"/>
                          <a:pt x="3" y="0"/>
                          <a:pt x="2" y="1"/>
                        </a:cubicBezTo>
                        <a:cubicBezTo>
                          <a:pt x="2" y="1"/>
                          <a:pt x="2" y="1"/>
                          <a:pt x="1" y="2"/>
                        </a:cubicBezTo>
                        <a:cubicBezTo>
                          <a:pt x="0" y="3"/>
                          <a:pt x="2" y="4"/>
                          <a:pt x="2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38" name="Freeform 352"/>
                  <p:cNvSpPr/>
                  <p:nvPr/>
                </p:nvSpPr>
                <p:spPr bwMode="auto">
                  <a:xfrm>
                    <a:off x="554" y="1468"/>
                    <a:ext cx="5" cy="4"/>
                  </a:xfrm>
                  <a:custGeom>
                    <a:avLst/>
                    <a:gdLst>
                      <a:gd name="T0" fmla="*/ 2 w 8"/>
                      <a:gd name="T1" fmla="*/ 6 h 7"/>
                      <a:gd name="T2" fmla="*/ 7 w 8"/>
                      <a:gd name="T3" fmla="*/ 2 h 7"/>
                      <a:gd name="T4" fmla="*/ 6 w 8"/>
                      <a:gd name="T5" fmla="*/ 1 h 7"/>
                      <a:gd name="T6" fmla="*/ 1 w 8"/>
                      <a:gd name="T7" fmla="*/ 5 h 7"/>
                      <a:gd name="T8" fmla="*/ 2 w 8"/>
                      <a:gd name="T9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7">
                        <a:moveTo>
                          <a:pt x="2" y="6"/>
                        </a:moveTo>
                        <a:cubicBezTo>
                          <a:pt x="3" y="5"/>
                          <a:pt x="5" y="4"/>
                          <a:pt x="7" y="2"/>
                        </a:cubicBezTo>
                        <a:cubicBezTo>
                          <a:pt x="8" y="2"/>
                          <a:pt x="7" y="0"/>
                          <a:pt x="6" y="1"/>
                        </a:cubicBezTo>
                        <a:cubicBezTo>
                          <a:pt x="4" y="2"/>
                          <a:pt x="2" y="4"/>
                          <a:pt x="1" y="5"/>
                        </a:cubicBezTo>
                        <a:cubicBezTo>
                          <a:pt x="0" y="5"/>
                          <a:pt x="1" y="7"/>
                          <a:pt x="2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39" name="Freeform 353"/>
                  <p:cNvSpPr/>
                  <p:nvPr/>
                </p:nvSpPr>
                <p:spPr bwMode="auto">
                  <a:xfrm>
                    <a:off x="553" y="1470"/>
                    <a:ext cx="7" cy="5"/>
                  </a:xfrm>
                  <a:custGeom>
                    <a:avLst/>
                    <a:gdLst>
                      <a:gd name="T0" fmla="*/ 2 w 10"/>
                      <a:gd name="T1" fmla="*/ 7 h 8"/>
                      <a:gd name="T2" fmla="*/ 9 w 10"/>
                      <a:gd name="T3" fmla="*/ 2 h 8"/>
                      <a:gd name="T4" fmla="*/ 8 w 10"/>
                      <a:gd name="T5" fmla="*/ 0 h 8"/>
                      <a:gd name="T6" fmla="*/ 1 w 10"/>
                      <a:gd name="T7" fmla="*/ 6 h 8"/>
                      <a:gd name="T8" fmla="*/ 2 w 10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8">
                        <a:moveTo>
                          <a:pt x="2" y="7"/>
                        </a:moveTo>
                        <a:cubicBezTo>
                          <a:pt x="4" y="5"/>
                          <a:pt x="6" y="3"/>
                          <a:pt x="9" y="2"/>
                        </a:cubicBezTo>
                        <a:cubicBezTo>
                          <a:pt x="10" y="1"/>
                          <a:pt x="9" y="0"/>
                          <a:pt x="8" y="0"/>
                        </a:cubicBezTo>
                        <a:cubicBezTo>
                          <a:pt x="5" y="2"/>
                          <a:pt x="3" y="4"/>
                          <a:pt x="1" y="6"/>
                        </a:cubicBezTo>
                        <a:cubicBezTo>
                          <a:pt x="0" y="7"/>
                          <a:pt x="1" y="8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0" name="Freeform 354"/>
                  <p:cNvSpPr/>
                  <p:nvPr/>
                </p:nvSpPr>
                <p:spPr bwMode="auto">
                  <a:xfrm>
                    <a:off x="554" y="1472"/>
                    <a:ext cx="6" cy="4"/>
                  </a:xfrm>
                  <a:custGeom>
                    <a:avLst/>
                    <a:gdLst>
                      <a:gd name="T0" fmla="*/ 2 w 9"/>
                      <a:gd name="T1" fmla="*/ 6 h 7"/>
                      <a:gd name="T2" fmla="*/ 8 w 9"/>
                      <a:gd name="T3" fmla="*/ 2 h 7"/>
                      <a:gd name="T4" fmla="*/ 7 w 9"/>
                      <a:gd name="T5" fmla="*/ 0 h 7"/>
                      <a:gd name="T6" fmla="*/ 0 w 9"/>
                      <a:gd name="T7" fmla="*/ 5 h 7"/>
                      <a:gd name="T8" fmla="*/ 2 w 9"/>
                      <a:gd name="T9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7">
                        <a:moveTo>
                          <a:pt x="2" y="6"/>
                        </a:moveTo>
                        <a:cubicBezTo>
                          <a:pt x="4" y="4"/>
                          <a:pt x="6" y="3"/>
                          <a:pt x="8" y="2"/>
                        </a:cubicBezTo>
                        <a:cubicBezTo>
                          <a:pt x="9" y="1"/>
                          <a:pt x="8" y="0"/>
                          <a:pt x="7" y="0"/>
                        </a:cubicBezTo>
                        <a:cubicBezTo>
                          <a:pt x="5" y="2"/>
                          <a:pt x="2" y="3"/>
                          <a:pt x="0" y="5"/>
                        </a:cubicBezTo>
                        <a:cubicBezTo>
                          <a:pt x="0" y="6"/>
                          <a:pt x="1" y="7"/>
                          <a:pt x="2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1" name="Freeform 355"/>
                  <p:cNvSpPr/>
                  <p:nvPr/>
                </p:nvSpPr>
                <p:spPr bwMode="auto">
                  <a:xfrm>
                    <a:off x="553" y="1474"/>
                    <a:ext cx="6" cy="5"/>
                  </a:xfrm>
                  <a:custGeom>
                    <a:avLst/>
                    <a:gdLst>
                      <a:gd name="T0" fmla="*/ 2 w 9"/>
                      <a:gd name="T1" fmla="*/ 7 h 8"/>
                      <a:gd name="T2" fmla="*/ 8 w 9"/>
                      <a:gd name="T3" fmla="*/ 2 h 8"/>
                      <a:gd name="T4" fmla="*/ 7 w 9"/>
                      <a:gd name="T5" fmla="*/ 1 h 8"/>
                      <a:gd name="T6" fmla="*/ 1 w 9"/>
                      <a:gd name="T7" fmla="*/ 6 h 8"/>
                      <a:gd name="T8" fmla="*/ 2 w 9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8">
                        <a:moveTo>
                          <a:pt x="2" y="7"/>
                        </a:moveTo>
                        <a:cubicBezTo>
                          <a:pt x="4" y="5"/>
                          <a:pt x="6" y="3"/>
                          <a:pt x="8" y="2"/>
                        </a:cubicBezTo>
                        <a:cubicBezTo>
                          <a:pt x="9" y="1"/>
                          <a:pt x="8" y="0"/>
                          <a:pt x="7" y="1"/>
                        </a:cubicBezTo>
                        <a:cubicBezTo>
                          <a:pt x="5" y="2"/>
                          <a:pt x="3" y="4"/>
                          <a:pt x="1" y="6"/>
                        </a:cubicBezTo>
                        <a:cubicBezTo>
                          <a:pt x="0" y="6"/>
                          <a:pt x="2" y="8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2" name="Freeform 356"/>
                  <p:cNvSpPr/>
                  <p:nvPr/>
                </p:nvSpPr>
                <p:spPr bwMode="auto">
                  <a:xfrm>
                    <a:off x="554" y="1476"/>
                    <a:ext cx="5" cy="4"/>
                  </a:xfrm>
                  <a:custGeom>
                    <a:avLst/>
                    <a:gdLst>
                      <a:gd name="T0" fmla="*/ 2 w 7"/>
                      <a:gd name="T1" fmla="*/ 5 h 6"/>
                      <a:gd name="T2" fmla="*/ 6 w 7"/>
                      <a:gd name="T3" fmla="*/ 1 h 6"/>
                      <a:gd name="T4" fmla="*/ 4 w 7"/>
                      <a:gd name="T5" fmla="*/ 0 h 6"/>
                      <a:gd name="T6" fmla="*/ 1 w 7"/>
                      <a:gd name="T7" fmla="*/ 4 h 6"/>
                      <a:gd name="T8" fmla="*/ 2 w 7"/>
                      <a:gd name="T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6">
                        <a:moveTo>
                          <a:pt x="2" y="5"/>
                        </a:moveTo>
                        <a:cubicBezTo>
                          <a:pt x="3" y="4"/>
                          <a:pt x="5" y="3"/>
                          <a:pt x="6" y="1"/>
                        </a:cubicBezTo>
                        <a:cubicBezTo>
                          <a:pt x="7" y="0"/>
                          <a:pt x="5" y="0"/>
                          <a:pt x="4" y="0"/>
                        </a:cubicBezTo>
                        <a:cubicBezTo>
                          <a:pt x="3" y="2"/>
                          <a:pt x="2" y="3"/>
                          <a:pt x="1" y="4"/>
                        </a:cubicBezTo>
                        <a:cubicBezTo>
                          <a:pt x="0" y="5"/>
                          <a:pt x="1" y="6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3" name="Freeform 357"/>
                  <p:cNvSpPr/>
                  <p:nvPr/>
                </p:nvSpPr>
                <p:spPr bwMode="auto">
                  <a:xfrm>
                    <a:off x="559" y="1463"/>
                    <a:ext cx="5" cy="5"/>
                  </a:xfrm>
                  <a:custGeom>
                    <a:avLst/>
                    <a:gdLst>
                      <a:gd name="T0" fmla="*/ 2 w 8"/>
                      <a:gd name="T1" fmla="*/ 7 h 8"/>
                      <a:gd name="T2" fmla="*/ 8 w 8"/>
                      <a:gd name="T3" fmla="*/ 1 h 8"/>
                      <a:gd name="T4" fmla="*/ 6 w 8"/>
                      <a:gd name="T5" fmla="*/ 0 h 8"/>
                      <a:gd name="T6" fmla="*/ 1 w 8"/>
                      <a:gd name="T7" fmla="*/ 6 h 8"/>
                      <a:gd name="T8" fmla="*/ 2 w 8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8">
                        <a:moveTo>
                          <a:pt x="2" y="7"/>
                        </a:moveTo>
                        <a:cubicBezTo>
                          <a:pt x="5" y="6"/>
                          <a:pt x="6" y="4"/>
                          <a:pt x="8" y="1"/>
                        </a:cubicBezTo>
                        <a:cubicBezTo>
                          <a:pt x="8" y="0"/>
                          <a:pt x="7" y="0"/>
                          <a:pt x="6" y="0"/>
                        </a:cubicBezTo>
                        <a:cubicBezTo>
                          <a:pt x="5" y="2"/>
                          <a:pt x="3" y="4"/>
                          <a:pt x="1" y="6"/>
                        </a:cubicBezTo>
                        <a:cubicBezTo>
                          <a:pt x="0" y="6"/>
                          <a:pt x="1" y="8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4" name="Freeform 358"/>
                  <p:cNvSpPr/>
                  <p:nvPr/>
                </p:nvSpPr>
                <p:spPr bwMode="auto">
                  <a:xfrm>
                    <a:off x="558" y="1466"/>
                    <a:ext cx="8" cy="5"/>
                  </a:xfrm>
                  <a:custGeom>
                    <a:avLst/>
                    <a:gdLst>
                      <a:gd name="T0" fmla="*/ 2 w 12"/>
                      <a:gd name="T1" fmla="*/ 7 h 8"/>
                      <a:gd name="T2" fmla="*/ 11 w 12"/>
                      <a:gd name="T3" fmla="*/ 1 h 8"/>
                      <a:gd name="T4" fmla="*/ 11 w 12"/>
                      <a:gd name="T5" fmla="*/ 0 h 8"/>
                      <a:gd name="T6" fmla="*/ 1 w 12"/>
                      <a:gd name="T7" fmla="*/ 6 h 8"/>
                      <a:gd name="T8" fmla="*/ 2 w 12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8">
                        <a:moveTo>
                          <a:pt x="2" y="7"/>
                        </a:moveTo>
                        <a:cubicBezTo>
                          <a:pt x="5" y="6"/>
                          <a:pt x="8" y="3"/>
                          <a:pt x="11" y="1"/>
                        </a:cubicBezTo>
                        <a:cubicBezTo>
                          <a:pt x="12" y="1"/>
                          <a:pt x="12" y="0"/>
                          <a:pt x="11" y="0"/>
                        </a:cubicBezTo>
                        <a:cubicBezTo>
                          <a:pt x="7" y="2"/>
                          <a:pt x="5" y="4"/>
                          <a:pt x="1" y="6"/>
                        </a:cubicBezTo>
                        <a:cubicBezTo>
                          <a:pt x="0" y="6"/>
                          <a:pt x="1" y="8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5" name="Freeform 359"/>
                  <p:cNvSpPr/>
                  <p:nvPr/>
                </p:nvSpPr>
                <p:spPr bwMode="auto">
                  <a:xfrm>
                    <a:off x="559" y="1467"/>
                    <a:ext cx="7" cy="6"/>
                  </a:xfrm>
                  <a:custGeom>
                    <a:avLst/>
                    <a:gdLst>
                      <a:gd name="T0" fmla="*/ 2 w 11"/>
                      <a:gd name="T1" fmla="*/ 8 h 9"/>
                      <a:gd name="T2" fmla="*/ 10 w 11"/>
                      <a:gd name="T3" fmla="*/ 2 h 9"/>
                      <a:gd name="T4" fmla="*/ 9 w 11"/>
                      <a:gd name="T5" fmla="*/ 1 h 9"/>
                      <a:gd name="T6" fmla="*/ 1 w 11"/>
                      <a:gd name="T7" fmla="*/ 7 h 9"/>
                      <a:gd name="T8" fmla="*/ 2 w 11"/>
                      <a:gd name="T9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" h="9">
                        <a:moveTo>
                          <a:pt x="2" y="8"/>
                        </a:moveTo>
                        <a:cubicBezTo>
                          <a:pt x="5" y="6"/>
                          <a:pt x="7" y="4"/>
                          <a:pt x="10" y="2"/>
                        </a:cubicBezTo>
                        <a:cubicBezTo>
                          <a:pt x="11" y="2"/>
                          <a:pt x="10" y="0"/>
                          <a:pt x="9" y="1"/>
                        </a:cubicBezTo>
                        <a:cubicBezTo>
                          <a:pt x="6" y="3"/>
                          <a:pt x="3" y="4"/>
                          <a:pt x="1" y="7"/>
                        </a:cubicBezTo>
                        <a:cubicBezTo>
                          <a:pt x="0" y="7"/>
                          <a:pt x="2" y="9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6" name="Freeform 360"/>
                  <p:cNvSpPr/>
                  <p:nvPr/>
                </p:nvSpPr>
                <p:spPr bwMode="auto">
                  <a:xfrm>
                    <a:off x="559" y="1470"/>
                    <a:ext cx="7" cy="5"/>
                  </a:xfrm>
                  <a:custGeom>
                    <a:avLst/>
                    <a:gdLst>
                      <a:gd name="T0" fmla="*/ 2 w 10"/>
                      <a:gd name="T1" fmla="*/ 7 h 8"/>
                      <a:gd name="T2" fmla="*/ 9 w 10"/>
                      <a:gd name="T3" fmla="*/ 2 h 8"/>
                      <a:gd name="T4" fmla="*/ 8 w 10"/>
                      <a:gd name="T5" fmla="*/ 1 h 8"/>
                      <a:gd name="T6" fmla="*/ 0 w 10"/>
                      <a:gd name="T7" fmla="*/ 6 h 8"/>
                      <a:gd name="T8" fmla="*/ 2 w 10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8">
                        <a:moveTo>
                          <a:pt x="2" y="7"/>
                        </a:moveTo>
                        <a:cubicBezTo>
                          <a:pt x="4" y="5"/>
                          <a:pt x="6" y="3"/>
                          <a:pt x="9" y="2"/>
                        </a:cubicBezTo>
                        <a:cubicBezTo>
                          <a:pt x="10" y="2"/>
                          <a:pt x="9" y="0"/>
                          <a:pt x="8" y="1"/>
                        </a:cubicBezTo>
                        <a:cubicBezTo>
                          <a:pt x="5" y="2"/>
                          <a:pt x="3" y="4"/>
                          <a:pt x="0" y="6"/>
                        </a:cubicBezTo>
                        <a:cubicBezTo>
                          <a:pt x="0" y="7"/>
                          <a:pt x="1" y="8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7" name="Freeform 361"/>
                  <p:cNvSpPr/>
                  <p:nvPr/>
                </p:nvSpPr>
                <p:spPr bwMode="auto">
                  <a:xfrm>
                    <a:off x="560" y="1472"/>
                    <a:ext cx="6" cy="4"/>
                  </a:xfrm>
                  <a:custGeom>
                    <a:avLst/>
                    <a:gdLst>
                      <a:gd name="T0" fmla="*/ 1 w 9"/>
                      <a:gd name="T1" fmla="*/ 6 h 7"/>
                      <a:gd name="T2" fmla="*/ 8 w 9"/>
                      <a:gd name="T3" fmla="*/ 2 h 7"/>
                      <a:gd name="T4" fmla="*/ 7 w 9"/>
                      <a:gd name="T5" fmla="*/ 0 h 7"/>
                      <a:gd name="T6" fmla="*/ 1 w 9"/>
                      <a:gd name="T7" fmla="*/ 5 h 7"/>
                      <a:gd name="T8" fmla="*/ 1 w 9"/>
                      <a:gd name="T9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7">
                        <a:moveTo>
                          <a:pt x="1" y="6"/>
                        </a:moveTo>
                        <a:cubicBezTo>
                          <a:pt x="4" y="5"/>
                          <a:pt x="6" y="3"/>
                          <a:pt x="8" y="2"/>
                        </a:cubicBezTo>
                        <a:cubicBezTo>
                          <a:pt x="9" y="1"/>
                          <a:pt x="8" y="0"/>
                          <a:pt x="7" y="0"/>
                        </a:cubicBezTo>
                        <a:cubicBezTo>
                          <a:pt x="5" y="2"/>
                          <a:pt x="3" y="3"/>
                          <a:pt x="1" y="5"/>
                        </a:cubicBezTo>
                        <a:cubicBezTo>
                          <a:pt x="0" y="5"/>
                          <a:pt x="0" y="7"/>
                          <a:pt x="1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8" name="Freeform 362"/>
                  <p:cNvSpPr/>
                  <p:nvPr/>
                </p:nvSpPr>
                <p:spPr bwMode="auto">
                  <a:xfrm>
                    <a:off x="559" y="1473"/>
                    <a:ext cx="7" cy="5"/>
                  </a:xfrm>
                  <a:custGeom>
                    <a:avLst/>
                    <a:gdLst>
                      <a:gd name="T0" fmla="*/ 2 w 10"/>
                      <a:gd name="T1" fmla="*/ 8 h 8"/>
                      <a:gd name="T2" fmla="*/ 9 w 10"/>
                      <a:gd name="T3" fmla="*/ 2 h 8"/>
                      <a:gd name="T4" fmla="*/ 8 w 10"/>
                      <a:gd name="T5" fmla="*/ 1 h 8"/>
                      <a:gd name="T6" fmla="*/ 1 w 10"/>
                      <a:gd name="T7" fmla="*/ 6 h 8"/>
                      <a:gd name="T8" fmla="*/ 2 w 10"/>
                      <a:gd name="T9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8">
                        <a:moveTo>
                          <a:pt x="2" y="8"/>
                        </a:moveTo>
                        <a:cubicBezTo>
                          <a:pt x="5" y="6"/>
                          <a:pt x="7" y="4"/>
                          <a:pt x="9" y="2"/>
                        </a:cubicBezTo>
                        <a:cubicBezTo>
                          <a:pt x="10" y="2"/>
                          <a:pt x="9" y="0"/>
                          <a:pt x="8" y="1"/>
                        </a:cubicBezTo>
                        <a:cubicBezTo>
                          <a:pt x="6" y="3"/>
                          <a:pt x="4" y="5"/>
                          <a:pt x="1" y="6"/>
                        </a:cubicBezTo>
                        <a:cubicBezTo>
                          <a:pt x="0" y="7"/>
                          <a:pt x="1" y="8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9" name="Freeform 363"/>
                  <p:cNvSpPr/>
                  <p:nvPr/>
                </p:nvSpPr>
                <p:spPr bwMode="auto">
                  <a:xfrm>
                    <a:off x="560" y="1476"/>
                    <a:ext cx="5" cy="4"/>
                  </a:xfrm>
                  <a:custGeom>
                    <a:avLst/>
                    <a:gdLst>
                      <a:gd name="T0" fmla="*/ 1 w 7"/>
                      <a:gd name="T1" fmla="*/ 5 h 5"/>
                      <a:gd name="T2" fmla="*/ 6 w 7"/>
                      <a:gd name="T3" fmla="*/ 2 h 5"/>
                      <a:gd name="T4" fmla="*/ 5 w 7"/>
                      <a:gd name="T5" fmla="*/ 0 h 5"/>
                      <a:gd name="T6" fmla="*/ 1 w 7"/>
                      <a:gd name="T7" fmla="*/ 3 h 5"/>
                      <a:gd name="T8" fmla="*/ 1 w 7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5">
                        <a:moveTo>
                          <a:pt x="1" y="5"/>
                        </a:moveTo>
                        <a:cubicBezTo>
                          <a:pt x="3" y="4"/>
                          <a:pt x="5" y="3"/>
                          <a:pt x="6" y="2"/>
                        </a:cubicBezTo>
                        <a:cubicBezTo>
                          <a:pt x="7" y="1"/>
                          <a:pt x="6" y="0"/>
                          <a:pt x="5" y="0"/>
                        </a:cubicBezTo>
                        <a:cubicBezTo>
                          <a:pt x="4" y="2"/>
                          <a:pt x="3" y="3"/>
                          <a:pt x="1" y="3"/>
                        </a:cubicBezTo>
                        <a:cubicBezTo>
                          <a:pt x="0" y="3"/>
                          <a:pt x="0" y="5"/>
                          <a:pt x="1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0" name="Freeform 364"/>
                  <p:cNvSpPr/>
                  <p:nvPr/>
                </p:nvSpPr>
                <p:spPr bwMode="auto">
                  <a:xfrm>
                    <a:off x="564" y="1460"/>
                    <a:ext cx="6" cy="5"/>
                  </a:xfrm>
                  <a:custGeom>
                    <a:avLst/>
                    <a:gdLst>
                      <a:gd name="T0" fmla="*/ 3 w 9"/>
                      <a:gd name="T1" fmla="*/ 7 h 8"/>
                      <a:gd name="T2" fmla="*/ 8 w 9"/>
                      <a:gd name="T3" fmla="*/ 1 h 8"/>
                      <a:gd name="T4" fmla="*/ 7 w 9"/>
                      <a:gd name="T5" fmla="*/ 0 h 8"/>
                      <a:gd name="T6" fmla="*/ 1 w 9"/>
                      <a:gd name="T7" fmla="*/ 6 h 8"/>
                      <a:gd name="T8" fmla="*/ 3 w 9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8">
                        <a:moveTo>
                          <a:pt x="3" y="7"/>
                        </a:moveTo>
                        <a:cubicBezTo>
                          <a:pt x="4" y="5"/>
                          <a:pt x="6" y="3"/>
                          <a:pt x="8" y="1"/>
                        </a:cubicBezTo>
                        <a:cubicBezTo>
                          <a:pt x="9" y="1"/>
                          <a:pt x="8" y="0"/>
                          <a:pt x="7" y="0"/>
                        </a:cubicBezTo>
                        <a:cubicBezTo>
                          <a:pt x="4" y="2"/>
                          <a:pt x="2" y="4"/>
                          <a:pt x="1" y="6"/>
                        </a:cubicBezTo>
                        <a:cubicBezTo>
                          <a:pt x="0" y="7"/>
                          <a:pt x="2" y="8"/>
                          <a:pt x="3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1" name="Freeform 365"/>
                  <p:cNvSpPr/>
                  <p:nvPr/>
                </p:nvSpPr>
                <p:spPr bwMode="auto">
                  <a:xfrm>
                    <a:off x="565" y="1461"/>
                    <a:ext cx="6" cy="6"/>
                  </a:xfrm>
                  <a:custGeom>
                    <a:avLst/>
                    <a:gdLst>
                      <a:gd name="T0" fmla="*/ 2 w 9"/>
                      <a:gd name="T1" fmla="*/ 8 h 9"/>
                      <a:gd name="T2" fmla="*/ 8 w 9"/>
                      <a:gd name="T3" fmla="*/ 1 h 9"/>
                      <a:gd name="T4" fmla="*/ 7 w 9"/>
                      <a:gd name="T5" fmla="*/ 0 h 9"/>
                      <a:gd name="T6" fmla="*/ 1 w 9"/>
                      <a:gd name="T7" fmla="*/ 7 h 9"/>
                      <a:gd name="T8" fmla="*/ 2 w 9"/>
                      <a:gd name="T9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9">
                        <a:moveTo>
                          <a:pt x="2" y="8"/>
                        </a:moveTo>
                        <a:cubicBezTo>
                          <a:pt x="4" y="6"/>
                          <a:pt x="6" y="4"/>
                          <a:pt x="8" y="1"/>
                        </a:cubicBezTo>
                        <a:cubicBezTo>
                          <a:pt x="9" y="0"/>
                          <a:pt x="7" y="0"/>
                          <a:pt x="7" y="0"/>
                        </a:cubicBezTo>
                        <a:cubicBezTo>
                          <a:pt x="5" y="3"/>
                          <a:pt x="2" y="5"/>
                          <a:pt x="1" y="7"/>
                        </a:cubicBezTo>
                        <a:cubicBezTo>
                          <a:pt x="0" y="8"/>
                          <a:pt x="2" y="9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2" name="Freeform 366"/>
                  <p:cNvSpPr/>
                  <p:nvPr/>
                </p:nvSpPr>
                <p:spPr bwMode="auto">
                  <a:xfrm>
                    <a:off x="565" y="1463"/>
                    <a:ext cx="6" cy="5"/>
                  </a:xfrm>
                  <a:custGeom>
                    <a:avLst/>
                    <a:gdLst>
                      <a:gd name="T0" fmla="*/ 2 w 9"/>
                      <a:gd name="T1" fmla="*/ 7 h 8"/>
                      <a:gd name="T2" fmla="*/ 8 w 9"/>
                      <a:gd name="T3" fmla="*/ 2 h 8"/>
                      <a:gd name="T4" fmla="*/ 7 w 9"/>
                      <a:gd name="T5" fmla="*/ 0 h 8"/>
                      <a:gd name="T6" fmla="*/ 1 w 9"/>
                      <a:gd name="T7" fmla="*/ 6 h 8"/>
                      <a:gd name="T8" fmla="*/ 2 w 9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8">
                        <a:moveTo>
                          <a:pt x="2" y="7"/>
                        </a:moveTo>
                        <a:cubicBezTo>
                          <a:pt x="4" y="5"/>
                          <a:pt x="6" y="3"/>
                          <a:pt x="8" y="2"/>
                        </a:cubicBezTo>
                        <a:cubicBezTo>
                          <a:pt x="9" y="2"/>
                          <a:pt x="8" y="0"/>
                          <a:pt x="7" y="0"/>
                        </a:cubicBezTo>
                        <a:cubicBezTo>
                          <a:pt x="5" y="1"/>
                          <a:pt x="3" y="4"/>
                          <a:pt x="1" y="6"/>
                        </a:cubicBezTo>
                        <a:cubicBezTo>
                          <a:pt x="0" y="6"/>
                          <a:pt x="1" y="8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3" name="Freeform 367"/>
                  <p:cNvSpPr/>
                  <p:nvPr/>
                </p:nvSpPr>
                <p:spPr bwMode="auto">
                  <a:xfrm>
                    <a:off x="564" y="1466"/>
                    <a:ext cx="7" cy="5"/>
                  </a:xfrm>
                  <a:custGeom>
                    <a:avLst/>
                    <a:gdLst>
                      <a:gd name="T0" fmla="*/ 2 w 10"/>
                      <a:gd name="T1" fmla="*/ 8 h 8"/>
                      <a:gd name="T2" fmla="*/ 9 w 10"/>
                      <a:gd name="T3" fmla="*/ 2 h 8"/>
                      <a:gd name="T4" fmla="*/ 8 w 10"/>
                      <a:gd name="T5" fmla="*/ 1 h 8"/>
                      <a:gd name="T6" fmla="*/ 1 w 10"/>
                      <a:gd name="T7" fmla="*/ 6 h 8"/>
                      <a:gd name="T8" fmla="*/ 2 w 10"/>
                      <a:gd name="T9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8">
                        <a:moveTo>
                          <a:pt x="2" y="8"/>
                        </a:moveTo>
                        <a:cubicBezTo>
                          <a:pt x="5" y="7"/>
                          <a:pt x="7" y="4"/>
                          <a:pt x="9" y="2"/>
                        </a:cubicBezTo>
                        <a:cubicBezTo>
                          <a:pt x="10" y="1"/>
                          <a:pt x="8" y="0"/>
                          <a:pt x="8" y="1"/>
                        </a:cubicBezTo>
                        <a:cubicBezTo>
                          <a:pt x="6" y="3"/>
                          <a:pt x="4" y="5"/>
                          <a:pt x="1" y="6"/>
                        </a:cubicBezTo>
                        <a:cubicBezTo>
                          <a:pt x="0" y="7"/>
                          <a:pt x="1" y="8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4" name="Freeform 368"/>
                  <p:cNvSpPr/>
                  <p:nvPr/>
                </p:nvSpPr>
                <p:spPr bwMode="auto">
                  <a:xfrm>
                    <a:off x="565" y="1467"/>
                    <a:ext cx="6" cy="6"/>
                  </a:xfrm>
                  <a:custGeom>
                    <a:avLst/>
                    <a:gdLst>
                      <a:gd name="T0" fmla="*/ 2 w 9"/>
                      <a:gd name="T1" fmla="*/ 8 h 9"/>
                      <a:gd name="T2" fmla="*/ 9 w 9"/>
                      <a:gd name="T3" fmla="*/ 2 h 9"/>
                      <a:gd name="T4" fmla="*/ 7 w 9"/>
                      <a:gd name="T5" fmla="*/ 1 h 9"/>
                      <a:gd name="T6" fmla="*/ 1 w 9"/>
                      <a:gd name="T7" fmla="*/ 7 h 9"/>
                      <a:gd name="T8" fmla="*/ 2 w 9"/>
                      <a:gd name="T9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9">
                        <a:moveTo>
                          <a:pt x="2" y="8"/>
                        </a:moveTo>
                        <a:cubicBezTo>
                          <a:pt x="4" y="6"/>
                          <a:pt x="6" y="4"/>
                          <a:pt x="9" y="2"/>
                        </a:cubicBezTo>
                        <a:cubicBezTo>
                          <a:pt x="9" y="1"/>
                          <a:pt x="8" y="0"/>
                          <a:pt x="7" y="1"/>
                        </a:cubicBezTo>
                        <a:cubicBezTo>
                          <a:pt x="5" y="3"/>
                          <a:pt x="3" y="5"/>
                          <a:pt x="1" y="7"/>
                        </a:cubicBezTo>
                        <a:cubicBezTo>
                          <a:pt x="0" y="8"/>
                          <a:pt x="1" y="9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5" name="Freeform 369"/>
                  <p:cNvSpPr/>
                  <p:nvPr/>
                </p:nvSpPr>
                <p:spPr bwMode="auto">
                  <a:xfrm>
                    <a:off x="564" y="1470"/>
                    <a:ext cx="7" cy="5"/>
                  </a:xfrm>
                  <a:custGeom>
                    <a:avLst/>
                    <a:gdLst>
                      <a:gd name="T0" fmla="*/ 2 w 10"/>
                      <a:gd name="T1" fmla="*/ 8 h 8"/>
                      <a:gd name="T2" fmla="*/ 9 w 10"/>
                      <a:gd name="T3" fmla="*/ 2 h 8"/>
                      <a:gd name="T4" fmla="*/ 8 w 10"/>
                      <a:gd name="T5" fmla="*/ 1 h 8"/>
                      <a:gd name="T6" fmla="*/ 1 w 10"/>
                      <a:gd name="T7" fmla="*/ 7 h 8"/>
                      <a:gd name="T8" fmla="*/ 2 w 10"/>
                      <a:gd name="T9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8">
                        <a:moveTo>
                          <a:pt x="2" y="8"/>
                        </a:moveTo>
                        <a:cubicBezTo>
                          <a:pt x="4" y="6"/>
                          <a:pt x="6" y="4"/>
                          <a:pt x="9" y="2"/>
                        </a:cubicBezTo>
                        <a:cubicBezTo>
                          <a:pt x="10" y="1"/>
                          <a:pt x="8" y="0"/>
                          <a:pt x="8" y="1"/>
                        </a:cubicBezTo>
                        <a:cubicBezTo>
                          <a:pt x="5" y="3"/>
                          <a:pt x="3" y="5"/>
                          <a:pt x="1" y="7"/>
                        </a:cubicBezTo>
                        <a:cubicBezTo>
                          <a:pt x="0" y="7"/>
                          <a:pt x="1" y="8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6" name="Freeform 370"/>
                  <p:cNvSpPr/>
                  <p:nvPr/>
                </p:nvSpPr>
                <p:spPr bwMode="auto">
                  <a:xfrm>
                    <a:off x="564" y="1472"/>
                    <a:ext cx="7" cy="6"/>
                  </a:xfrm>
                  <a:custGeom>
                    <a:avLst/>
                    <a:gdLst>
                      <a:gd name="T0" fmla="*/ 2 w 10"/>
                      <a:gd name="T1" fmla="*/ 8 h 8"/>
                      <a:gd name="T2" fmla="*/ 9 w 10"/>
                      <a:gd name="T3" fmla="*/ 2 h 8"/>
                      <a:gd name="T4" fmla="*/ 8 w 10"/>
                      <a:gd name="T5" fmla="*/ 0 h 8"/>
                      <a:gd name="T6" fmla="*/ 1 w 10"/>
                      <a:gd name="T7" fmla="*/ 6 h 8"/>
                      <a:gd name="T8" fmla="*/ 2 w 10"/>
                      <a:gd name="T9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8">
                        <a:moveTo>
                          <a:pt x="2" y="8"/>
                        </a:moveTo>
                        <a:cubicBezTo>
                          <a:pt x="4" y="6"/>
                          <a:pt x="7" y="4"/>
                          <a:pt x="9" y="2"/>
                        </a:cubicBezTo>
                        <a:cubicBezTo>
                          <a:pt x="10" y="1"/>
                          <a:pt x="9" y="0"/>
                          <a:pt x="8" y="0"/>
                        </a:cubicBezTo>
                        <a:cubicBezTo>
                          <a:pt x="6" y="2"/>
                          <a:pt x="3" y="4"/>
                          <a:pt x="1" y="6"/>
                        </a:cubicBezTo>
                        <a:cubicBezTo>
                          <a:pt x="0" y="7"/>
                          <a:pt x="1" y="8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7" name="Freeform 371"/>
                  <p:cNvSpPr/>
                  <p:nvPr/>
                </p:nvSpPr>
                <p:spPr bwMode="auto">
                  <a:xfrm>
                    <a:off x="566" y="1474"/>
                    <a:ext cx="5" cy="6"/>
                  </a:xfrm>
                  <a:custGeom>
                    <a:avLst/>
                    <a:gdLst>
                      <a:gd name="T0" fmla="*/ 2 w 8"/>
                      <a:gd name="T1" fmla="*/ 7 h 8"/>
                      <a:gd name="T2" fmla="*/ 7 w 8"/>
                      <a:gd name="T3" fmla="*/ 2 h 8"/>
                      <a:gd name="T4" fmla="*/ 6 w 8"/>
                      <a:gd name="T5" fmla="*/ 1 h 8"/>
                      <a:gd name="T6" fmla="*/ 0 w 8"/>
                      <a:gd name="T7" fmla="*/ 6 h 8"/>
                      <a:gd name="T8" fmla="*/ 2 w 8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8">
                        <a:moveTo>
                          <a:pt x="2" y="7"/>
                        </a:moveTo>
                        <a:cubicBezTo>
                          <a:pt x="3" y="5"/>
                          <a:pt x="5" y="4"/>
                          <a:pt x="7" y="2"/>
                        </a:cubicBezTo>
                        <a:cubicBezTo>
                          <a:pt x="8" y="1"/>
                          <a:pt x="7" y="0"/>
                          <a:pt x="6" y="1"/>
                        </a:cubicBezTo>
                        <a:cubicBezTo>
                          <a:pt x="4" y="2"/>
                          <a:pt x="2" y="4"/>
                          <a:pt x="0" y="6"/>
                        </a:cubicBezTo>
                        <a:cubicBezTo>
                          <a:pt x="0" y="7"/>
                          <a:pt x="1" y="8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8" name="Freeform 372"/>
                  <p:cNvSpPr/>
                  <p:nvPr/>
                </p:nvSpPr>
                <p:spPr bwMode="auto">
                  <a:xfrm>
                    <a:off x="566" y="1476"/>
                    <a:ext cx="5" cy="5"/>
                  </a:xfrm>
                  <a:custGeom>
                    <a:avLst/>
                    <a:gdLst>
                      <a:gd name="T0" fmla="*/ 2 w 8"/>
                      <a:gd name="T1" fmla="*/ 6 h 7"/>
                      <a:gd name="T2" fmla="*/ 8 w 8"/>
                      <a:gd name="T3" fmla="*/ 2 h 7"/>
                      <a:gd name="T4" fmla="*/ 6 w 8"/>
                      <a:gd name="T5" fmla="*/ 1 h 7"/>
                      <a:gd name="T6" fmla="*/ 1 w 8"/>
                      <a:gd name="T7" fmla="*/ 5 h 7"/>
                      <a:gd name="T8" fmla="*/ 2 w 8"/>
                      <a:gd name="T9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7">
                        <a:moveTo>
                          <a:pt x="2" y="6"/>
                        </a:moveTo>
                        <a:cubicBezTo>
                          <a:pt x="4" y="5"/>
                          <a:pt x="6" y="4"/>
                          <a:pt x="8" y="2"/>
                        </a:cubicBezTo>
                        <a:cubicBezTo>
                          <a:pt x="8" y="1"/>
                          <a:pt x="7" y="0"/>
                          <a:pt x="6" y="1"/>
                        </a:cubicBezTo>
                        <a:cubicBezTo>
                          <a:pt x="5" y="2"/>
                          <a:pt x="3" y="4"/>
                          <a:pt x="1" y="5"/>
                        </a:cubicBezTo>
                        <a:cubicBezTo>
                          <a:pt x="0" y="6"/>
                          <a:pt x="1" y="7"/>
                          <a:pt x="2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9" name="Freeform 373"/>
                  <p:cNvSpPr/>
                  <p:nvPr/>
                </p:nvSpPr>
                <p:spPr bwMode="auto">
                  <a:xfrm>
                    <a:off x="570" y="1455"/>
                    <a:ext cx="5" cy="3"/>
                  </a:xfrm>
                  <a:custGeom>
                    <a:avLst/>
                    <a:gdLst>
                      <a:gd name="T0" fmla="*/ 2 w 7"/>
                      <a:gd name="T1" fmla="*/ 5 h 5"/>
                      <a:gd name="T2" fmla="*/ 6 w 7"/>
                      <a:gd name="T3" fmla="*/ 2 h 5"/>
                      <a:gd name="T4" fmla="*/ 5 w 7"/>
                      <a:gd name="T5" fmla="*/ 1 h 5"/>
                      <a:gd name="T6" fmla="*/ 1 w 7"/>
                      <a:gd name="T7" fmla="*/ 3 h 5"/>
                      <a:gd name="T8" fmla="*/ 2 w 7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5">
                        <a:moveTo>
                          <a:pt x="2" y="5"/>
                        </a:moveTo>
                        <a:cubicBezTo>
                          <a:pt x="4" y="4"/>
                          <a:pt x="5" y="3"/>
                          <a:pt x="6" y="2"/>
                        </a:cubicBezTo>
                        <a:cubicBezTo>
                          <a:pt x="7" y="1"/>
                          <a:pt x="6" y="0"/>
                          <a:pt x="5" y="1"/>
                        </a:cubicBezTo>
                        <a:cubicBezTo>
                          <a:pt x="4" y="2"/>
                          <a:pt x="3" y="2"/>
                          <a:pt x="1" y="3"/>
                        </a:cubicBezTo>
                        <a:cubicBezTo>
                          <a:pt x="0" y="4"/>
                          <a:pt x="2" y="5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0" name="Freeform 374"/>
                  <p:cNvSpPr/>
                  <p:nvPr/>
                </p:nvSpPr>
                <p:spPr bwMode="auto">
                  <a:xfrm>
                    <a:off x="570" y="1456"/>
                    <a:ext cx="6" cy="6"/>
                  </a:xfrm>
                  <a:custGeom>
                    <a:avLst/>
                    <a:gdLst>
                      <a:gd name="T0" fmla="*/ 2 w 9"/>
                      <a:gd name="T1" fmla="*/ 7 h 8"/>
                      <a:gd name="T2" fmla="*/ 8 w 9"/>
                      <a:gd name="T3" fmla="*/ 2 h 8"/>
                      <a:gd name="T4" fmla="*/ 7 w 9"/>
                      <a:gd name="T5" fmla="*/ 1 h 8"/>
                      <a:gd name="T6" fmla="*/ 1 w 9"/>
                      <a:gd name="T7" fmla="*/ 6 h 8"/>
                      <a:gd name="T8" fmla="*/ 2 w 9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8">
                        <a:moveTo>
                          <a:pt x="2" y="7"/>
                        </a:moveTo>
                        <a:cubicBezTo>
                          <a:pt x="4" y="5"/>
                          <a:pt x="6" y="3"/>
                          <a:pt x="8" y="2"/>
                        </a:cubicBezTo>
                        <a:cubicBezTo>
                          <a:pt x="9" y="2"/>
                          <a:pt x="8" y="0"/>
                          <a:pt x="7" y="1"/>
                        </a:cubicBezTo>
                        <a:cubicBezTo>
                          <a:pt x="5" y="2"/>
                          <a:pt x="3" y="4"/>
                          <a:pt x="1" y="6"/>
                        </a:cubicBezTo>
                        <a:cubicBezTo>
                          <a:pt x="0" y="6"/>
                          <a:pt x="1" y="8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" name="Freeform 375"/>
                  <p:cNvSpPr/>
                  <p:nvPr/>
                </p:nvSpPr>
                <p:spPr bwMode="auto">
                  <a:xfrm>
                    <a:off x="570" y="1458"/>
                    <a:ext cx="6" cy="5"/>
                  </a:xfrm>
                  <a:custGeom>
                    <a:avLst/>
                    <a:gdLst>
                      <a:gd name="T0" fmla="*/ 2 w 10"/>
                      <a:gd name="T1" fmla="*/ 7 h 7"/>
                      <a:gd name="T2" fmla="*/ 9 w 10"/>
                      <a:gd name="T3" fmla="*/ 2 h 7"/>
                      <a:gd name="T4" fmla="*/ 8 w 10"/>
                      <a:gd name="T5" fmla="*/ 1 h 7"/>
                      <a:gd name="T6" fmla="*/ 1 w 10"/>
                      <a:gd name="T7" fmla="*/ 5 h 7"/>
                      <a:gd name="T8" fmla="*/ 2 w 10"/>
                      <a:gd name="T9" fmla="*/ 7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7">
                        <a:moveTo>
                          <a:pt x="2" y="7"/>
                        </a:moveTo>
                        <a:cubicBezTo>
                          <a:pt x="5" y="6"/>
                          <a:pt x="6" y="3"/>
                          <a:pt x="9" y="2"/>
                        </a:cubicBezTo>
                        <a:cubicBezTo>
                          <a:pt x="10" y="2"/>
                          <a:pt x="9" y="0"/>
                          <a:pt x="8" y="1"/>
                        </a:cubicBezTo>
                        <a:cubicBezTo>
                          <a:pt x="6" y="2"/>
                          <a:pt x="4" y="5"/>
                          <a:pt x="1" y="5"/>
                        </a:cubicBezTo>
                        <a:cubicBezTo>
                          <a:pt x="0" y="5"/>
                          <a:pt x="1" y="7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" name="Freeform 376"/>
                  <p:cNvSpPr/>
                  <p:nvPr/>
                </p:nvSpPr>
                <p:spPr bwMode="auto">
                  <a:xfrm>
                    <a:off x="570" y="1460"/>
                    <a:ext cx="6" cy="6"/>
                  </a:xfrm>
                  <a:custGeom>
                    <a:avLst/>
                    <a:gdLst>
                      <a:gd name="T0" fmla="*/ 2 w 10"/>
                      <a:gd name="T1" fmla="*/ 9 h 9"/>
                      <a:gd name="T2" fmla="*/ 9 w 10"/>
                      <a:gd name="T3" fmla="*/ 2 h 9"/>
                      <a:gd name="T4" fmla="*/ 8 w 10"/>
                      <a:gd name="T5" fmla="*/ 1 h 9"/>
                      <a:gd name="T6" fmla="*/ 1 w 10"/>
                      <a:gd name="T7" fmla="*/ 7 h 9"/>
                      <a:gd name="T8" fmla="*/ 2 w 10"/>
                      <a:gd name="T9" fmla="*/ 9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9">
                        <a:moveTo>
                          <a:pt x="2" y="9"/>
                        </a:moveTo>
                        <a:cubicBezTo>
                          <a:pt x="5" y="7"/>
                          <a:pt x="7" y="5"/>
                          <a:pt x="9" y="2"/>
                        </a:cubicBezTo>
                        <a:cubicBezTo>
                          <a:pt x="10" y="1"/>
                          <a:pt x="9" y="0"/>
                          <a:pt x="8" y="1"/>
                        </a:cubicBezTo>
                        <a:cubicBezTo>
                          <a:pt x="6" y="3"/>
                          <a:pt x="4" y="6"/>
                          <a:pt x="1" y="7"/>
                        </a:cubicBezTo>
                        <a:cubicBezTo>
                          <a:pt x="0" y="8"/>
                          <a:pt x="1" y="9"/>
                          <a:pt x="2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3" name="Freeform 377"/>
                  <p:cNvSpPr/>
                  <p:nvPr/>
                </p:nvSpPr>
                <p:spPr bwMode="auto">
                  <a:xfrm>
                    <a:off x="569" y="1462"/>
                    <a:ext cx="8" cy="6"/>
                  </a:xfrm>
                  <a:custGeom>
                    <a:avLst/>
                    <a:gdLst>
                      <a:gd name="T0" fmla="*/ 2 w 12"/>
                      <a:gd name="T1" fmla="*/ 8 h 9"/>
                      <a:gd name="T2" fmla="*/ 11 w 12"/>
                      <a:gd name="T3" fmla="*/ 2 h 9"/>
                      <a:gd name="T4" fmla="*/ 10 w 12"/>
                      <a:gd name="T5" fmla="*/ 1 h 9"/>
                      <a:gd name="T6" fmla="*/ 1 w 12"/>
                      <a:gd name="T7" fmla="*/ 7 h 9"/>
                      <a:gd name="T8" fmla="*/ 2 w 12"/>
                      <a:gd name="T9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9">
                        <a:moveTo>
                          <a:pt x="2" y="8"/>
                        </a:moveTo>
                        <a:cubicBezTo>
                          <a:pt x="5" y="6"/>
                          <a:pt x="8" y="4"/>
                          <a:pt x="11" y="2"/>
                        </a:cubicBezTo>
                        <a:cubicBezTo>
                          <a:pt x="12" y="2"/>
                          <a:pt x="11" y="0"/>
                          <a:pt x="10" y="1"/>
                        </a:cubicBezTo>
                        <a:cubicBezTo>
                          <a:pt x="7" y="3"/>
                          <a:pt x="4" y="5"/>
                          <a:pt x="1" y="7"/>
                        </a:cubicBezTo>
                        <a:cubicBezTo>
                          <a:pt x="0" y="7"/>
                          <a:pt x="1" y="9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4" name="Freeform 378"/>
                  <p:cNvSpPr/>
                  <p:nvPr/>
                </p:nvSpPr>
                <p:spPr bwMode="auto">
                  <a:xfrm>
                    <a:off x="570" y="1465"/>
                    <a:ext cx="6" cy="6"/>
                  </a:xfrm>
                  <a:custGeom>
                    <a:avLst/>
                    <a:gdLst>
                      <a:gd name="T0" fmla="*/ 2 w 10"/>
                      <a:gd name="T1" fmla="*/ 8 h 9"/>
                      <a:gd name="T2" fmla="*/ 9 w 10"/>
                      <a:gd name="T3" fmla="*/ 2 h 9"/>
                      <a:gd name="T4" fmla="*/ 8 w 10"/>
                      <a:gd name="T5" fmla="*/ 1 h 9"/>
                      <a:gd name="T6" fmla="*/ 1 w 10"/>
                      <a:gd name="T7" fmla="*/ 7 h 9"/>
                      <a:gd name="T8" fmla="*/ 2 w 10"/>
                      <a:gd name="T9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9">
                        <a:moveTo>
                          <a:pt x="2" y="8"/>
                        </a:moveTo>
                        <a:cubicBezTo>
                          <a:pt x="5" y="6"/>
                          <a:pt x="7" y="4"/>
                          <a:pt x="9" y="2"/>
                        </a:cubicBezTo>
                        <a:cubicBezTo>
                          <a:pt x="10" y="1"/>
                          <a:pt x="8" y="0"/>
                          <a:pt x="8" y="1"/>
                        </a:cubicBezTo>
                        <a:cubicBezTo>
                          <a:pt x="6" y="3"/>
                          <a:pt x="3" y="5"/>
                          <a:pt x="1" y="7"/>
                        </a:cubicBezTo>
                        <a:cubicBezTo>
                          <a:pt x="0" y="8"/>
                          <a:pt x="1" y="9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5" name="Freeform 379"/>
                  <p:cNvSpPr/>
                  <p:nvPr/>
                </p:nvSpPr>
                <p:spPr bwMode="auto">
                  <a:xfrm>
                    <a:off x="570" y="1468"/>
                    <a:ext cx="6" cy="6"/>
                  </a:xfrm>
                  <a:custGeom>
                    <a:avLst/>
                    <a:gdLst>
                      <a:gd name="T0" fmla="*/ 2 w 10"/>
                      <a:gd name="T1" fmla="*/ 7 h 8"/>
                      <a:gd name="T2" fmla="*/ 9 w 10"/>
                      <a:gd name="T3" fmla="*/ 2 h 8"/>
                      <a:gd name="T4" fmla="*/ 8 w 10"/>
                      <a:gd name="T5" fmla="*/ 1 h 8"/>
                      <a:gd name="T6" fmla="*/ 1 w 10"/>
                      <a:gd name="T7" fmla="*/ 6 h 8"/>
                      <a:gd name="T8" fmla="*/ 2 w 10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8">
                        <a:moveTo>
                          <a:pt x="2" y="7"/>
                        </a:moveTo>
                        <a:cubicBezTo>
                          <a:pt x="5" y="6"/>
                          <a:pt x="7" y="4"/>
                          <a:pt x="9" y="2"/>
                        </a:cubicBezTo>
                        <a:cubicBezTo>
                          <a:pt x="10" y="2"/>
                          <a:pt x="9" y="0"/>
                          <a:pt x="8" y="1"/>
                        </a:cubicBezTo>
                        <a:cubicBezTo>
                          <a:pt x="6" y="3"/>
                          <a:pt x="4" y="5"/>
                          <a:pt x="1" y="6"/>
                        </a:cubicBezTo>
                        <a:cubicBezTo>
                          <a:pt x="0" y="6"/>
                          <a:pt x="1" y="8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6" name="Freeform 380"/>
                  <p:cNvSpPr/>
                  <p:nvPr/>
                </p:nvSpPr>
                <p:spPr bwMode="auto">
                  <a:xfrm>
                    <a:off x="570" y="1472"/>
                    <a:ext cx="6" cy="4"/>
                  </a:xfrm>
                  <a:custGeom>
                    <a:avLst/>
                    <a:gdLst>
                      <a:gd name="T0" fmla="*/ 2 w 9"/>
                      <a:gd name="T1" fmla="*/ 6 h 7"/>
                      <a:gd name="T2" fmla="*/ 8 w 9"/>
                      <a:gd name="T3" fmla="*/ 2 h 7"/>
                      <a:gd name="T4" fmla="*/ 7 w 9"/>
                      <a:gd name="T5" fmla="*/ 1 h 7"/>
                      <a:gd name="T6" fmla="*/ 1 w 9"/>
                      <a:gd name="T7" fmla="*/ 5 h 7"/>
                      <a:gd name="T8" fmla="*/ 2 w 9"/>
                      <a:gd name="T9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7">
                        <a:moveTo>
                          <a:pt x="2" y="6"/>
                        </a:moveTo>
                        <a:cubicBezTo>
                          <a:pt x="4" y="5"/>
                          <a:pt x="6" y="4"/>
                          <a:pt x="8" y="2"/>
                        </a:cubicBezTo>
                        <a:cubicBezTo>
                          <a:pt x="9" y="1"/>
                          <a:pt x="8" y="0"/>
                          <a:pt x="7" y="1"/>
                        </a:cubicBezTo>
                        <a:cubicBezTo>
                          <a:pt x="5" y="3"/>
                          <a:pt x="3" y="4"/>
                          <a:pt x="1" y="5"/>
                        </a:cubicBezTo>
                        <a:cubicBezTo>
                          <a:pt x="0" y="5"/>
                          <a:pt x="1" y="7"/>
                          <a:pt x="2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7" name="Freeform 381"/>
                  <p:cNvSpPr/>
                  <p:nvPr/>
                </p:nvSpPr>
                <p:spPr bwMode="auto">
                  <a:xfrm>
                    <a:off x="570" y="1475"/>
                    <a:ext cx="6" cy="5"/>
                  </a:xfrm>
                  <a:custGeom>
                    <a:avLst/>
                    <a:gdLst>
                      <a:gd name="T0" fmla="*/ 2 w 10"/>
                      <a:gd name="T1" fmla="*/ 7 h 7"/>
                      <a:gd name="T2" fmla="*/ 9 w 10"/>
                      <a:gd name="T3" fmla="*/ 2 h 7"/>
                      <a:gd name="T4" fmla="*/ 7 w 10"/>
                      <a:gd name="T5" fmla="*/ 1 h 7"/>
                      <a:gd name="T6" fmla="*/ 1 w 10"/>
                      <a:gd name="T7" fmla="*/ 5 h 7"/>
                      <a:gd name="T8" fmla="*/ 2 w 10"/>
                      <a:gd name="T9" fmla="*/ 7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7">
                        <a:moveTo>
                          <a:pt x="2" y="7"/>
                        </a:moveTo>
                        <a:cubicBezTo>
                          <a:pt x="5" y="6"/>
                          <a:pt x="7" y="4"/>
                          <a:pt x="9" y="2"/>
                        </a:cubicBezTo>
                        <a:cubicBezTo>
                          <a:pt x="10" y="1"/>
                          <a:pt x="8" y="0"/>
                          <a:pt x="7" y="1"/>
                        </a:cubicBezTo>
                        <a:cubicBezTo>
                          <a:pt x="6" y="2"/>
                          <a:pt x="4" y="4"/>
                          <a:pt x="1" y="5"/>
                        </a:cubicBezTo>
                        <a:cubicBezTo>
                          <a:pt x="0" y="5"/>
                          <a:pt x="1" y="7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8" name="Freeform 382"/>
                  <p:cNvSpPr/>
                  <p:nvPr/>
                </p:nvSpPr>
                <p:spPr bwMode="auto">
                  <a:xfrm>
                    <a:off x="571" y="1476"/>
                    <a:ext cx="6" cy="4"/>
                  </a:xfrm>
                  <a:custGeom>
                    <a:avLst/>
                    <a:gdLst>
                      <a:gd name="T0" fmla="*/ 1 w 9"/>
                      <a:gd name="T1" fmla="*/ 6 h 6"/>
                      <a:gd name="T2" fmla="*/ 8 w 9"/>
                      <a:gd name="T3" fmla="*/ 2 h 6"/>
                      <a:gd name="T4" fmla="*/ 7 w 9"/>
                      <a:gd name="T5" fmla="*/ 0 h 6"/>
                      <a:gd name="T6" fmla="*/ 1 w 9"/>
                      <a:gd name="T7" fmla="*/ 4 h 6"/>
                      <a:gd name="T8" fmla="*/ 1 w 9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6">
                        <a:moveTo>
                          <a:pt x="1" y="6"/>
                        </a:moveTo>
                        <a:cubicBezTo>
                          <a:pt x="3" y="5"/>
                          <a:pt x="6" y="3"/>
                          <a:pt x="8" y="2"/>
                        </a:cubicBezTo>
                        <a:cubicBezTo>
                          <a:pt x="9" y="1"/>
                          <a:pt x="8" y="0"/>
                          <a:pt x="7" y="0"/>
                        </a:cubicBezTo>
                        <a:cubicBezTo>
                          <a:pt x="5" y="2"/>
                          <a:pt x="3" y="3"/>
                          <a:pt x="1" y="4"/>
                        </a:cubicBezTo>
                        <a:cubicBezTo>
                          <a:pt x="0" y="4"/>
                          <a:pt x="0" y="6"/>
                          <a:pt x="1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9" name="Freeform 383"/>
                  <p:cNvSpPr/>
                  <p:nvPr/>
                </p:nvSpPr>
                <p:spPr bwMode="auto">
                  <a:xfrm>
                    <a:off x="571" y="1469"/>
                    <a:ext cx="5" cy="6"/>
                  </a:xfrm>
                  <a:custGeom>
                    <a:avLst/>
                    <a:gdLst>
                      <a:gd name="T0" fmla="*/ 2 w 8"/>
                      <a:gd name="T1" fmla="*/ 8 h 9"/>
                      <a:gd name="T2" fmla="*/ 7 w 8"/>
                      <a:gd name="T3" fmla="*/ 2 h 9"/>
                      <a:gd name="T4" fmla="*/ 6 w 8"/>
                      <a:gd name="T5" fmla="*/ 1 h 9"/>
                      <a:gd name="T6" fmla="*/ 1 w 8"/>
                      <a:gd name="T7" fmla="*/ 7 h 9"/>
                      <a:gd name="T8" fmla="*/ 2 w 8"/>
                      <a:gd name="T9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9">
                        <a:moveTo>
                          <a:pt x="2" y="8"/>
                        </a:moveTo>
                        <a:cubicBezTo>
                          <a:pt x="3" y="6"/>
                          <a:pt x="5" y="4"/>
                          <a:pt x="7" y="2"/>
                        </a:cubicBezTo>
                        <a:cubicBezTo>
                          <a:pt x="8" y="1"/>
                          <a:pt x="7" y="0"/>
                          <a:pt x="6" y="1"/>
                        </a:cubicBezTo>
                        <a:cubicBezTo>
                          <a:pt x="4" y="3"/>
                          <a:pt x="2" y="5"/>
                          <a:pt x="1" y="7"/>
                        </a:cubicBezTo>
                        <a:cubicBezTo>
                          <a:pt x="0" y="8"/>
                          <a:pt x="1" y="9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0" name="Freeform 384"/>
                  <p:cNvSpPr/>
                  <p:nvPr/>
                </p:nvSpPr>
                <p:spPr bwMode="auto">
                  <a:xfrm>
                    <a:off x="571" y="1474"/>
                    <a:ext cx="7" cy="4"/>
                  </a:xfrm>
                  <a:custGeom>
                    <a:avLst/>
                    <a:gdLst>
                      <a:gd name="T0" fmla="*/ 2 w 10"/>
                      <a:gd name="T1" fmla="*/ 5 h 6"/>
                      <a:gd name="T2" fmla="*/ 9 w 10"/>
                      <a:gd name="T3" fmla="*/ 2 h 6"/>
                      <a:gd name="T4" fmla="*/ 9 w 10"/>
                      <a:gd name="T5" fmla="*/ 0 h 6"/>
                      <a:gd name="T6" fmla="*/ 1 w 10"/>
                      <a:gd name="T7" fmla="*/ 4 h 6"/>
                      <a:gd name="T8" fmla="*/ 2 w 10"/>
                      <a:gd name="T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6">
                        <a:moveTo>
                          <a:pt x="2" y="5"/>
                        </a:moveTo>
                        <a:cubicBezTo>
                          <a:pt x="4" y="4"/>
                          <a:pt x="6" y="2"/>
                          <a:pt x="9" y="2"/>
                        </a:cubicBezTo>
                        <a:cubicBezTo>
                          <a:pt x="10" y="2"/>
                          <a:pt x="10" y="0"/>
                          <a:pt x="9" y="0"/>
                        </a:cubicBezTo>
                        <a:cubicBezTo>
                          <a:pt x="6" y="0"/>
                          <a:pt x="4" y="2"/>
                          <a:pt x="1" y="4"/>
                        </a:cubicBezTo>
                        <a:cubicBezTo>
                          <a:pt x="0" y="4"/>
                          <a:pt x="1" y="6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1" name="Freeform 385"/>
                  <p:cNvSpPr/>
                  <p:nvPr/>
                </p:nvSpPr>
                <p:spPr bwMode="auto">
                  <a:xfrm>
                    <a:off x="573" y="1476"/>
                    <a:ext cx="4" cy="4"/>
                  </a:xfrm>
                  <a:custGeom>
                    <a:avLst/>
                    <a:gdLst>
                      <a:gd name="T0" fmla="*/ 2 w 6"/>
                      <a:gd name="T1" fmla="*/ 5 h 6"/>
                      <a:gd name="T2" fmla="*/ 5 w 6"/>
                      <a:gd name="T3" fmla="*/ 2 h 6"/>
                      <a:gd name="T4" fmla="*/ 4 w 6"/>
                      <a:gd name="T5" fmla="*/ 1 h 6"/>
                      <a:gd name="T6" fmla="*/ 0 w 6"/>
                      <a:gd name="T7" fmla="*/ 4 h 6"/>
                      <a:gd name="T8" fmla="*/ 2 w 6"/>
                      <a:gd name="T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6">
                        <a:moveTo>
                          <a:pt x="2" y="5"/>
                        </a:moveTo>
                        <a:cubicBezTo>
                          <a:pt x="3" y="4"/>
                          <a:pt x="4" y="3"/>
                          <a:pt x="5" y="2"/>
                        </a:cubicBezTo>
                        <a:cubicBezTo>
                          <a:pt x="6" y="1"/>
                          <a:pt x="5" y="0"/>
                          <a:pt x="4" y="1"/>
                        </a:cubicBezTo>
                        <a:cubicBezTo>
                          <a:pt x="3" y="2"/>
                          <a:pt x="2" y="3"/>
                          <a:pt x="0" y="4"/>
                        </a:cubicBezTo>
                        <a:cubicBezTo>
                          <a:pt x="0" y="5"/>
                          <a:pt x="1" y="6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2" name="Freeform 386"/>
                  <p:cNvSpPr/>
                  <p:nvPr/>
                </p:nvSpPr>
                <p:spPr bwMode="auto">
                  <a:xfrm>
                    <a:off x="900" y="1709"/>
                    <a:ext cx="23" cy="24"/>
                  </a:xfrm>
                  <a:custGeom>
                    <a:avLst/>
                    <a:gdLst>
                      <a:gd name="T0" fmla="*/ 24 w 35"/>
                      <a:gd name="T1" fmla="*/ 5 h 35"/>
                      <a:gd name="T2" fmla="*/ 3 w 35"/>
                      <a:gd name="T3" fmla="*/ 13 h 35"/>
                      <a:gd name="T4" fmla="*/ 14 w 35"/>
                      <a:gd name="T5" fmla="*/ 32 h 35"/>
                      <a:gd name="T6" fmla="*/ 33 w 35"/>
                      <a:gd name="T7" fmla="*/ 23 h 35"/>
                      <a:gd name="T8" fmla="*/ 21 w 35"/>
                      <a:gd name="T9" fmla="*/ 5 h 35"/>
                      <a:gd name="T10" fmla="*/ 22 w 35"/>
                      <a:gd name="T11" fmla="*/ 7 h 35"/>
                      <a:gd name="T12" fmla="*/ 30 w 35"/>
                      <a:gd name="T13" fmla="*/ 13 h 35"/>
                      <a:gd name="T14" fmla="*/ 30 w 35"/>
                      <a:gd name="T15" fmla="*/ 25 h 35"/>
                      <a:gd name="T16" fmla="*/ 15 w 35"/>
                      <a:gd name="T17" fmla="*/ 31 h 35"/>
                      <a:gd name="T18" fmla="*/ 5 w 35"/>
                      <a:gd name="T19" fmla="*/ 14 h 35"/>
                      <a:gd name="T20" fmla="*/ 11 w 35"/>
                      <a:gd name="T21" fmla="*/ 5 h 35"/>
                      <a:gd name="T22" fmla="*/ 23 w 35"/>
                      <a:gd name="T23" fmla="*/ 7 h 35"/>
                      <a:gd name="T24" fmla="*/ 24 w 35"/>
                      <a:gd name="T25" fmla="*/ 5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5" h="35">
                        <a:moveTo>
                          <a:pt x="24" y="5"/>
                        </a:moveTo>
                        <a:cubicBezTo>
                          <a:pt x="15" y="0"/>
                          <a:pt x="7" y="3"/>
                          <a:pt x="3" y="13"/>
                        </a:cubicBezTo>
                        <a:cubicBezTo>
                          <a:pt x="0" y="21"/>
                          <a:pt x="6" y="30"/>
                          <a:pt x="14" y="32"/>
                        </a:cubicBezTo>
                        <a:cubicBezTo>
                          <a:pt x="22" y="35"/>
                          <a:pt x="30" y="31"/>
                          <a:pt x="33" y="23"/>
                        </a:cubicBezTo>
                        <a:cubicBezTo>
                          <a:pt x="35" y="17"/>
                          <a:pt x="30" y="3"/>
                          <a:pt x="21" y="5"/>
                        </a:cubicBezTo>
                        <a:cubicBezTo>
                          <a:pt x="20" y="5"/>
                          <a:pt x="21" y="7"/>
                          <a:pt x="22" y="7"/>
                        </a:cubicBezTo>
                        <a:cubicBezTo>
                          <a:pt x="26" y="6"/>
                          <a:pt x="28" y="10"/>
                          <a:pt x="30" y="13"/>
                        </a:cubicBezTo>
                        <a:cubicBezTo>
                          <a:pt x="32" y="17"/>
                          <a:pt x="32" y="21"/>
                          <a:pt x="30" y="25"/>
                        </a:cubicBezTo>
                        <a:cubicBezTo>
                          <a:pt x="28" y="31"/>
                          <a:pt x="20" y="32"/>
                          <a:pt x="15" y="31"/>
                        </a:cubicBezTo>
                        <a:cubicBezTo>
                          <a:pt x="7" y="29"/>
                          <a:pt x="3" y="22"/>
                          <a:pt x="5" y="14"/>
                        </a:cubicBezTo>
                        <a:cubicBezTo>
                          <a:pt x="5" y="11"/>
                          <a:pt x="8" y="7"/>
                          <a:pt x="11" y="5"/>
                        </a:cubicBezTo>
                        <a:cubicBezTo>
                          <a:pt x="15" y="2"/>
                          <a:pt x="20" y="4"/>
                          <a:pt x="23" y="7"/>
                        </a:cubicBezTo>
                        <a:cubicBezTo>
                          <a:pt x="24" y="7"/>
                          <a:pt x="25" y="6"/>
                          <a:pt x="24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3" name="Freeform 387"/>
                  <p:cNvSpPr/>
                  <p:nvPr/>
                </p:nvSpPr>
                <p:spPr bwMode="auto">
                  <a:xfrm>
                    <a:off x="916" y="1727"/>
                    <a:ext cx="12" cy="10"/>
                  </a:xfrm>
                  <a:custGeom>
                    <a:avLst/>
                    <a:gdLst>
                      <a:gd name="T0" fmla="*/ 2 w 18"/>
                      <a:gd name="T1" fmla="*/ 5 h 16"/>
                      <a:gd name="T2" fmla="*/ 2 w 18"/>
                      <a:gd name="T3" fmla="*/ 5 h 16"/>
                      <a:gd name="T4" fmla="*/ 1 w 18"/>
                      <a:gd name="T5" fmla="*/ 6 h 16"/>
                      <a:gd name="T6" fmla="*/ 6 w 18"/>
                      <a:gd name="T7" fmla="*/ 10 h 16"/>
                      <a:gd name="T8" fmla="*/ 10 w 18"/>
                      <a:gd name="T9" fmla="*/ 14 h 16"/>
                      <a:gd name="T10" fmla="*/ 15 w 18"/>
                      <a:gd name="T11" fmla="*/ 14 h 16"/>
                      <a:gd name="T12" fmla="*/ 16 w 18"/>
                      <a:gd name="T13" fmla="*/ 8 h 16"/>
                      <a:gd name="T14" fmla="*/ 6 w 18"/>
                      <a:gd name="T15" fmla="*/ 1 h 16"/>
                      <a:gd name="T16" fmla="*/ 5 w 18"/>
                      <a:gd name="T17" fmla="*/ 2 h 16"/>
                      <a:gd name="T18" fmla="*/ 14 w 18"/>
                      <a:gd name="T19" fmla="*/ 8 h 16"/>
                      <a:gd name="T20" fmla="*/ 14 w 18"/>
                      <a:gd name="T21" fmla="*/ 13 h 16"/>
                      <a:gd name="T22" fmla="*/ 13 w 18"/>
                      <a:gd name="T23" fmla="*/ 14 h 16"/>
                      <a:gd name="T24" fmla="*/ 11 w 18"/>
                      <a:gd name="T25" fmla="*/ 12 h 16"/>
                      <a:gd name="T26" fmla="*/ 0 w 18"/>
                      <a:gd name="T27" fmla="*/ 5 h 16"/>
                      <a:gd name="T28" fmla="*/ 0 w 18"/>
                      <a:gd name="T29" fmla="*/ 6 h 16"/>
                      <a:gd name="T30" fmla="*/ 0 w 18"/>
                      <a:gd name="T31" fmla="*/ 6 h 16"/>
                      <a:gd name="T32" fmla="*/ 2 w 18"/>
                      <a:gd name="T33" fmla="*/ 5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8" h="16">
                        <a:moveTo>
                          <a:pt x="2" y="5"/>
                        </a:move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2" y="5"/>
                          <a:pt x="2" y="6"/>
                          <a:pt x="1" y="6"/>
                        </a:cubicBezTo>
                        <a:cubicBezTo>
                          <a:pt x="2" y="6"/>
                          <a:pt x="5" y="9"/>
                          <a:pt x="6" y="10"/>
                        </a:cubicBezTo>
                        <a:cubicBezTo>
                          <a:pt x="7" y="11"/>
                          <a:pt x="9" y="12"/>
                          <a:pt x="10" y="14"/>
                        </a:cubicBezTo>
                        <a:cubicBezTo>
                          <a:pt x="13" y="16"/>
                          <a:pt x="13" y="16"/>
                          <a:pt x="15" y="14"/>
                        </a:cubicBezTo>
                        <a:cubicBezTo>
                          <a:pt x="17" y="12"/>
                          <a:pt x="18" y="10"/>
                          <a:pt x="16" y="8"/>
                        </a:cubicBezTo>
                        <a:cubicBezTo>
                          <a:pt x="13" y="5"/>
                          <a:pt x="10" y="3"/>
                          <a:pt x="6" y="1"/>
                        </a:cubicBezTo>
                        <a:cubicBezTo>
                          <a:pt x="5" y="0"/>
                          <a:pt x="4" y="2"/>
                          <a:pt x="5" y="2"/>
                        </a:cubicBezTo>
                        <a:cubicBezTo>
                          <a:pt x="8" y="4"/>
                          <a:pt x="11" y="6"/>
                          <a:pt x="14" y="8"/>
                        </a:cubicBezTo>
                        <a:cubicBezTo>
                          <a:pt x="16" y="10"/>
                          <a:pt x="15" y="11"/>
                          <a:pt x="14" y="13"/>
                        </a:cubicBezTo>
                        <a:cubicBezTo>
                          <a:pt x="13" y="13"/>
                          <a:pt x="13" y="14"/>
                          <a:pt x="13" y="14"/>
                        </a:cubicBezTo>
                        <a:cubicBezTo>
                          <a:pt x="12" y="13"/>
                          <a:pt x="12" y="13"/>
                          <a:pt x="11" y="12"/>
                        </a:cubicBezTo>
                        <a:cubicBezTo>
                          <a:pt x="9" y="11"/>
                          <a:pt x="3" y="3"/>
                          <a:pt x="0" y="5"/>
                        </a:cubicBezTo>
                        <a:cubicBezTo>
                          <a:pt x="0" y="5"/>
                          <a:pt x="0" y="5"/>
                          <a:pt x="0" y="6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1" y="7"/>
                          <a:pt x="2" y="6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4" name="Freeform 388"/>
                  <p:cNvSpPr/>
                  <p:nvPr/>
                </p:nvSpPr>
                <p:spPr bwMode="auto">
                  <a:xfrm>
                    <a:off x="902" y="1708"/>
                    <a:ext cx="20" cy="25"/>
                  </a:xfrm>
                  <a:custGeom>
                    <a:avLst/>
                    <a:gdLst>
                      <a:gd name="T0" fmla="*/ 19 w 30"/>
                      <a:gd name="T1" fmla="*/ 7 h 37"/>
                      <a:gd name="T2" fmla="*/ 2 w 30"/>
                      <a:gd name="T3" fmla="*/ 18 h 37"/>
                      <a:gd name="T4" fmla="*/ 21 w 30"/>
                      <a:gd name="T5" fmla="*/ 32 h 37"/>
                      <a:gd name="T6" fmla="*/ 25 w 30"/>
                      <a:gd name="T7" fmla="*/ 11 h 37"/>
                      <a:gd name="T8" fmla="*/ 5 w 30"/>
                      <a:gd name="T9" fmla="*/ 10 h 37"/>
                      <a:gd name="T10" fmla="*/ 7 w 30"/>
                      <a:gd name="T11" fmla="*/ 11 h 37"/>
                      <a:gd name="T12" fmla="*/ 20 w 30"/>
                      <a:gd name="T13" fmla="*/ 10 h 37"/>
                      <a:gd name="T14" fmla="*/ 26 w 30"/>
                      <a:gd name="T15" fmla="*/ 24 h 37"/>
                      <a:gd name="T16" fmla="*/ 5 w 30"/>
                      <a:gd name="T17" fmla="*/ 24 h 37"/>
                      <a:gd name="T18" fmla="*/ 18 w 30"/>
                      <a:gd name="T19" fmla="*/ 9 h 37"/>
                      <a:gd name="T20" fmla="*/ 19 w 30"/>
                      <a:gd name="T21" fmla="*/ 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0" h="37">
                        <a:moveTo>
                          <a:pt x="19" y="7"/>
                        </a:moveTo>
                        <a:cubicBezTo>
                          <a:pt x="12" y="0"/>
                          <a:pt x="3" y="11"/>
                          <a:pt x="2" y="18"/>
                        </a:cubicBezTo>
                        <a:cubicBezTo>
                          <a:pt x="1" y="26"/>
                          <a:pt x="12" y="37"/>
                          <a:pt x="21" y="32"/>
                        </a:cubicBezTo>
                        <a:cubicBezTo>
                          <a:pt x="29" y="27"/>
                          <a:pt x="30" y="18"/>
                          <a:pt x="25" y="11"/>
                        </a:cubicBezTo>
                        <a:cubicBezTo>
                          <a:pt x="20" y="6"/>
                          <a:pt x="10" y="3"/>
                          <a:pt x="5" y="10"/>
                        </a:cubicBezTo>
                        <a:cubicBezTo>
                          <a:pt x="5" y="11"/>
                          <a:pt x="6" y="12"/>
                          <a:pt x="7" y="11"/>
                        </a:cubicBezTo>
                        <a:cubicBezTo>
                          <a:pt x="10" y="6"/>
                          <a:pt x="16" y="7"/>
                          <a:pt x="20" y="10"/>
                        </a:cubicBezTo>
                        <a:cubicBezTo>
                          <a:pt x="25" y="13"/>
                          <a:pt x="28" y="18"/>
                          <a:pt x="26" y="24"/>
                        </a:cubicBezTo>
                        <a:cubicBezTo>
                          <a:pt x="22" y="34"/>
                          <a:pt x="10" y="32"/>
                          <a:pt x="5" y="24"/>
                        </a:cubicBezTo>
                        <a:cubicBezTo>
                          <a:pt x="0" y="17"/>
                          <a:pt x="11" y="1"/>
                          <a:pt x="18" y="9"/>
                        </a:cubicBezTo>
                        <a:cubicBezTo>
                          <a:pt x="19" y="9"/>
                          <a:pt x="20" y="8"/>
                          <a:pt x="19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5" name="Freeform 389"/>
                  <p:cNvSpPr/>
                  <p:nvPr/>
                </p:nvSpPr>
                <p:spPr bwMode="auto">
                  <a:xfrm>
                    <a:off x="918" y="1727"/>
                    <a:ext cx="3" cy="6"/>
                  </a:xfrm>
                  <a:custGeom>
                    <a:avLst/>
                    <a:gdLst>
                      <a:gd name="T0" fmla="*/ 3 w 5"/>
                      <a:gd name="T1" fmla="*/ 5 h 8"/>
                      <a:gd name="T2" fmla="*/ 3 w 5"/>
                      <a:gd name="T3" fmla="*/ 3 h 8"/>
                      <a:gd name="T4" fmla="*/ 1 w 5"/>
                      <a:gd name="T5" fmla="*/ 3 h 8"/>
                      <a:gd name="T6" fmla="*/ 0 w 5"/>
                      <a:gd name="T7" fmla="*/ 5 h 8"/>
                      <a:gd name="T8" fmla="*/ 2 w 5"/>
                      <a:gd name="T9" fmla="*/ 5 h 8"/>
                      <a:gd name="T10" fmla="*/ 2 w 5"/>
                      <a:gd name="T11" fmla="*/ 3 h 8"/>
                      <a:gd name="T12" fmla="*/ 0 w 5"/>
                      <a:gd name="T13" fmla="*/ 3 h 8"/>
                      <a:gd name="T14" fmla="*/ 0 w 5"/>
                      <a:gd name="T15" fmla="*/ 4 h 8"/>
                      <a:gd name="T16" fmla="*/ 1 w 5"/>
                      <a:gd name="T17" fmla="*/ 4 h 8"/>
                      <a:gd name="T18" fmla="*/ 2 w 5"/>
                      <a:gd name="T19" fmla="*/ 3 h 8"/>
                      <a:gd name="T20" fmla="*/ 1 w 5"/>
                      <a:gd name="T21" fmla="*/ 3 h 8"/>
                      <a:gd name="T22" fmla="*/ 1 w 5"/>
                      <a:gd name="T23" fmla="*/ 6 h 8"/>
                      <a:gd name="T24" fmla="*/ 3 w 5"/>
                      <a:gd name="T25" fmla="*/ 6 h 8"/>
                      <a:gd name="T26" fmla="*/ 4 w 5"/>
                      <a:gd name="T27" fmla="*/ 1 h 8"/>
                      <a:gd name="T28" fmla="*/ 2 w 5"/>
                      <a:gd name="T29" fmla="*/ 2 h 8"/>
                      <a:gd name="T30" fmla="*/ 3 w 5"/>
                      <a:gd name="T31" fmla="*/ 7 h 8"/>
                      <a:gd name="T32" fmla="*/ 4 w 5"/>
                      <a:gd name="T33" fmla="*/ 7 h 8"/>
                      <a:gd name="T34" fmla="*/ 5 w 5"/>
                      <a:gd name="T35" fmla="*/ 4 h 8"/>
                      <a:gd name="T36" fmla="*/ 3 w 5"/>
                      <a:gd name="T37" fmla="*/ 4 h 8"/>
                      <a:gd name="T38" fmla="*/ 3 w 5"/>
                      <a:gd name="T39" fmla="*/ 7 h 8"/>
                      <a:gd name="T40" fmla="*/ 4 w 5"/>
                      <a:gd name="T41" fmla="*/ 6 h 8"/>
                      <a:gd name="T42" fmla="*/ 4 w 5"/>
                      <a:gd name="T43" fmla="*/ 1 h 8"/>
                      <a:gd name="T44" fmla="*/ 2 w 5"/>
                      <a:gd name="T45" fmla="*/ 1 h 8"/>
                      <a:gd name="T46" fmla="*/ 1 w 5"/>
                      <a:gd name="T47" fmla="*/ 5 h 8"/>
                      <a:gd name="T48" fmla="*/ 3 w 5"/>
                      <a:gd name="T49" fmla="*/ 5 h 8"/>
                      <a:gd name="T50" fmla="*/ 2 w 5"/>
                      <a:gd name="T51" fmla="*/ 2 h 8"/>
                      <a:gd name="T52" fmla="*/ 1 w 5"/>
                      <a:gd name="T53" fmla="*/ 2 h 8"/>
                      <a:gd name="T54" fmla="*/ 0 w 5"/>
                      <a:gd name="T55" fmla="*/ 3 h 8"/>
                      <a:gd name="T56" fmla="*/ 1 w 5"/>
                      <a:gd name="T57" fmla="*/ 4 h 8"/>
                      <a:gd name="T58" fmla="*/ 2 w 5"/>
                      <a:gd name="T59" fmla="*/ 3 h 8"/>
                      <a:gd name="T60" fmla="*/ 0 w 5"/>
                      <a:gd name="T61" fmla="*/ 3 h 8"/>
                      <a:gd name="T62" fmla="*/ 0 w 5"/>
                      <a:gd name="T63" fmla="*/ 5 h 8"/>
                      <a:gd name="T64" fmla="*/ 2 w 5"/>
                      <a:gd name="T65" fmla="*/ 5 h 8"/>
                      <a:gd name="T66" fmla="*/ 3 w 5"/>
                      <a:gd name="T67" fmla="*/ 4 h 8"/>
                      <a:gd name="T68" fmla="*/ 1 w 5"/>
                      <a:gd name="T69" fmla="*/ 3 h 8"/>
                      <a:gd name="T70" fmla="*/ 1 w 5"/>
                      <a:gd name="T71" fmla="*/ 5 h 8"/>
                      <a:gd name="T72" fmla="*/ 3 w 5"/>
                      <a:gd name="T73" fmla="*/ 5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5" h="8">
                        <a:moveTo>
                          <a:pt x="3" y="5"/>
                        </a:moveTo>
                        <a:cubicBezTo>
                          <a:pt x="3" y="4"/>
                          <a:pt x="3" y="4"/>
                          <a:pt x="3" y="3"/>
                        </a:cubicBezTo>
                        <a:cubicBezTo>
                          <a:pt x="3" y="2"/>
                          <a:pt x="2" y="2"/>
                          <a:pt x="1" y="3"/>
                        </a:cubicBezTo>
                        <a:cubicBezTo>
                          <a:pt x="1" y="3"/>
                          <a:pt x="1" y="4"/>
                          <a:pt x="0" y="5"/>
                        </a:cubicBezTo>
                        <a:cubicBezTo>
                          <a:pt x="1" y="5"/>
                          <a:pt x="2" y="5"/>
                          <a:pt x="2" y="5"/>
                        </a:cubicBezTo>
                        <a:cubicBezTo>
                          <a:pt x="2" y="4"/>
                          <a:pt x="2" y="3"/>
                          <a:pt x="2" y="3"/>
                        </a:cubicBezTo>
                        <a:cubicBezTo>
                          <a:pt x="2" y="2"/>
                          <a:pt x="0" y="2"/>
                          <a:pt x="0" y="3"/>
                        </a:cubicBezTo>
                        <a:cubicBezTo>
                          <a:pt x="0" y="3"/>
                          <a:pt x="0" y="3"/>
                          <a:pt x="0" y="4"/>
                        </a:cubicBezTo>
                        <a:cubicBezTo>
                          <a:pt x="0" y="5"/>
                          <a:pt x="1" y="5"/>
                          <a:pt x="1" y="4"/>
                        </a:cubicBezTo>
                        <a:cubicBezTo>
                          <a:pt x="2" y="4"/>
                          <a:pt x="2" y="4"/>
                          <a:pt x="2" y="3"/>
                        </a:cubicBezTo>
                        <a:cubicBezTo>
                          <a:pt x="2" y="3"/>
                          <a:pt x="1" y="3"/>
                          <a:pt x="1" y="3"/>
                        </a:cubicBezTo>
                        <a:cubicBezTo>
                          <a:pt x="1" y="4"/>
                          <a:pt x="1" y="5"/>
                          <a:pt x="1" y="6"/>
                        </a:cubicBezTo>
                        <a:cubicBezTo>
                          <a:pt x="1" y="6"/>
                          <a:pt x="3" y="6"/>
                          <a:pt x="3" y="6"/>
                        </a:cubicBezTo>
                        <a:cubicBezTo>
                          <a:pt x="3" y="4"/>
                          <a:pt x="3" y="3"/>
                          <a:pt x="4" y="1"/>
                        </a:cubicBezTo>
                        <a:cubicBezTo>
                          <a:pt x="3" y="2"/>
                          <a:pt x="2" y="2"/>
                          <a:pt x="2" y="2"/>
                        </a:cubicBezTo>
                        <a:cubicBezTo>
                          <a:pt x="2" y="4"/>
                          <a:pt x="2" y="6"/>
                          <a:pt x="3" y="7"/>
                        </a:cubicBezTo>
                        <a:cubicBezTo>
                          <a:pt x="3" y="8"/>
                          <a:pt x="4" y="8"/>
                          <a:pt x="4" y="7"/>
                        </a:cubicBezTo>
                        <a:cubicBezTo>
                          <a:pt x="4" y="6"/>
                          <a:pt x="5" y="5"/>
                          <a:pt x="5" y="4"/>
                        </a:cubicBezTo>
                        <a:cubicBezTo>
                          <a:pt x="5" y="3"/>
                          <a:pt x="3" y="3"/>
                          <a:pt x="3" y="4"/>
                        </a:cubicBezTo>
                        <a:cubicBezTo>
                          <a:pt x="3" y="5"/>
                          <a:pt x="3" y="6"/>
                          <a:pt x="3" y="7"/>
                        </a:cubicBezTo>
                        <a:cubicBezTo>
                          <a:pt x="3" y="7"/>
                          <a:pt x="4" y="6"/>
                          <a:pt x="4" y="6"/>
                        </a:cubicBezTo>
                        <a:cubicBezTo>
                          <a:pt x="3" y="5"/>
                          <a:pt x="4" y="3"/>
                          <a:pt x="4" y="1"/>
                        </a:cubicBezTo>
                        <a:cubicBezTo>
                          <a:pt x="3" y="0"/>
                          <a:pt x="2" y="1"/>
                          <a:pt x="2" y="1"/>
                        </a:cubicBezTo>
                        <a:cubicBezTo>
                          <a:pt x="2" y="3"/>
                          <a:pt x="2" y="4"/>
                          <a:pt x="1" y="5"/>
                        </a:cubicBezTo>
                        <a:cubicBezTo>
                          <a:pt x="2" y="5"/>
                          <a:pt x="2" y="5"/>
                          <a:pt x="3" y="5"/>
                        </a:cubicBezTo>
                        <a:cubicBezTo>
                          <a:pt x="3" y="4"/>
                          <a:pt x="3" y="3"/>
                          <a:pt x="2" y="2"/>
                        </a:cubicBezTo>
                        <a:cubicBezTo>
                          <a:pt x="2" y="2"/>
                          <a:pt x="1" y="2"/>
                          <a:pt x="1" y="2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4"/>
                          <a:pt x="1" y="4"/>
                          <a:pt x="1" y="4"/>
                        </a:cubicBezTo>
                        <a:cubicBezTo>
                          <a:pt x="1" y="4"/>
                          <a:pt x="2" y="4"/>
                          <a:pt x="2" y="3"/>
                        </a:cubicBezTo>
                        <a:cubicBezTo>
                          <a:pt x="1" y="3"/>
                          <a:pt x="1" y="3"/>
                          <a:pt x="0" y="3"/>
                        </a:cubicBezTo>
                        <a:cubicBezTo>
                          <a:pt x="0" y="4"/>
                          <a:pt x="0" y="4"/>
                          <a:pt x="0" y="5"/>
                        </a:cubicBezTo>
                        <a:cubicBezTo>
                          <a:pt x="1" y="6"/>
                          <a:pt x="2" y="6"/>
                          <a:pt x="2" y="5"/>
                        </a:cubicBezTo>
                        <a:cubicBezTo>
                          <a:pt x="2" y="5"/>
                          <a:pt x="3" y="4"/>
                          <a:pt x="3" y="4"/>
                        </a:cubicBezTo>
                        <a:cubicBezTo>
                          <a:pt x="2" y="3"/>
                          <a:pt x="2" y="3"/>
                          <a:pt x="1" y="3"/>
                        </a:cubicBezTo>
                        <a:cubicBezTo>
                          <a:pt x="1" y="4"/>
                          <a:pt x="1" y="4"/>
                          <a:pt x="1" y="5"/>
                        </a:cubicBezTo>
                        <a:cubicBezTo>
                          <a:pt x="1" y="6"/>
                          <a:pt x="3" y="6"/>
                          <a:pt x="3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6" name="Freeform 390"/>
                  <p:cNvSpPr/>
                  <p:nvPr/>
                </p:nvSpPr>
                <p:spPr bwMode="auto">
                  <a:xfrm>
                    <a:off x="920" y="1728"/>
                    <a:ext cx="2" cy="5"/>
                  </a:xfrm>
                  <a:custGeom>
                    <a:avLst/>
                    <a:gdLst>
                      <a:gd name="T0" fmla="*/ 0 w 3"/>
                      <a:gd name="T1" fmla="*/ 1 h 8"/>
                      <a:gd name="T2" fmla="*/ 1 w 3"/>
                      <a:gd name="T3" fmla="*/ 7 h 8"/>
                      <a:gd name="T4" fmla="*/ 2 w 3"/>
                      <a:gd name="T5" fmla="*/ 7 h 8"/>
                      <a:gd name="T6" fmla="*/ 2 w 3"/>
                      <a:gd name="T7" fmla="*/ 7 h 8"/>
                      <a:gd name="T8" fmla="*/ 3 w 3"/>
                      <a:gd name="T9" fmla="*/ 7 h 8"/>
                      <a:gd name="T10" fmla="*/ 3 w 3"/>
                      <a:gd name="T11" fmla="*/ 6 h 8"/>
                      <a:gd name="T12" fmla="*/ 1 w 3"/>
                      <a:gd name="T13" fmla="*/ 6 h 8"/>
                      <a:gd name="T14" fmla="*/ 1 w 3"/>
                      <a:gd name="T15" fmla="*/ 7 h 8"/>
                      <a:gd name="T16" fmla="*/ 1 w 3"/>
                      <a:gd name="T17" fmla="*/ 6 h 8"/>
                      <a:gd name="T18" fmla="*/ 1 w 3"/>
                      <a:gd name="T19" fmla="*/ 6 h 8"/>
                      <a:gd name="T20" fmla="*/ 2 w 3"/>
                      <a:gd name="T21" fmla="*/ 6 h 8"/>
                      <a:gd name="T22" fmla="*/ 2 w 3"/>
                      <a:gd name="T23" fmla="*/ 1 h 8"/>
                      <a:gd name="T24" fmla="*/ 0 w 3"/>
                      <a:gd name="T25" fmla="*/ 1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" h="8">
                        <a:moveTo>
                          <a:pt x="0" y="1"/>
                        </a:moveTo>
                        <a:cubicBezTo>
                          <a:pt x="0" y="3"/>
                          <a:pt x="0" y="5"/>
                          <a:pt x="1" y="7"/>
                        </a:cubicBezTo>
                        <a:cubicBezTo>
                          <a:pt x="1" y="7"/>
                          <a:pt x="1" y="8"/>
                          <a:pt x="2" y="7"/>
                        </a:cubicBezTo>
                        <a:cubicBezTo>
                          <a:pt x="2" y="7"/>
                          <a:pt x="2" y="7"/>
                          <a:pt x="2" y="7"/>
                        </a:cubicBezTo>
                        <a:cubicBezTo>
                          <a:pt x="2" y="7"/>
                          <a:pt x="3" y="7"/>
                          <a:pt x="3" y="7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2" y="5"/>
                          <a:pt x="1" y="5"/>
                          <a:pt x="1" y="6"/>
                        </a:cubicBezTo>
                        <a:cubicBezTo>
                          <a:pt x="1" y="6"/>
                          <a:pt x="1" y="6"/>
                          <a:pt x="1" y="7"/>
                        </a:cubicBezTo>
                        <a:cubicBezTo>
                          <a:pt x="1" y="6"/>
                          <a:pt x="1" y="6"/>
                          <a:pt x="1" y="6"/>
                        </a:cubicBezTo>
                        <a:cubicBezTo>
                          <a:pt x="1" y="6"/>
                          <a:pt x="1" y="6"/>
                          <a:pt x="1" y="6"/>
                        </a:cubicBezTo>
                        <a:cubicBezTo>
                          <a:pt x="2" y="6"/>
                          <a:pt x="2" y="6"/>
                          <a:pt x="2" y="6"/>
                        </a:cubicBezTo>
                        <a:cubicBezTo>
                          <a:pt x="2" y="5"/>
                          <a:pt x="2" y="3"/>
                          <a:pt x="2" y="1"/>
                        </a:cubicBezTo>
                        <a:cubicBezTo>
                          <a:pt x="2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7" name="Freeform 391"/>
                  <p:cNvSpPr/>
                  <p:nvPr/>
                </p:nvSpPr>
                <p:spPr bwMode="auto">
                  <a:xfrm>
                    <a:off x="921" y="1729"/>
                    <a:ext cx="2" cy="4"/>
                  </a:xfrm>
                  <a:custGeom>
                    <a:avLst/>
                    <a:gdLst>
                      <a:gd name="T0" fmla="*/ 0 w 3"/>
                      <a:gd name="T1" fmla="*/ 1 h 7"/>
                      <a:gd name="T2" fmla="*/ 1 w 3"/>
                      <a:gd name="T3" fmla="*/ 6 h 7"/>
                      <a:gd name="T4" fmla="*/ 2 w 3"/>
                      <a:gd name="T5" fmla="*/ 6 h 7"/>
                      <a:gd name="T6" fmla="*/ 2 w 3"/>
                      <a:gd name="T7" fmla="*/ 5 h 7"/>
                      <a:gd name="T8" fmla="*/ 1 w 3"/>
                      <a:gd name="T9" fmla="*/ 5 h 7"/>
                      <a:gd name="T10" fmla="*/ 1 w 3"/>
                      <a:gd name="T11" fmla="*/ 6 h 7"/>
                      <a:gd name="T12" fmla="*/ 2 w 3"/>
                      <a:gd name="T13" fmla="*/ 6 h 7"/>
                      <a:gd name="T14" fmla="*/ 2 w 3"/>
                      <a:gd name="T15" fmla="*/ 1 h 7"/>
                      <a:gd name="T16" fmla="*/ 0 w 3"/>
                      <a:gd name="T17" fmla="*/ 1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" h="7">
                        <a:moveTo>
                          <a:pt x="0" y="1"/>
                        </a:moveTo>
                        <a:cubicBezTo>
                          <a:pt x="0" y="3"/>
                          <a:pt x="0" y="4"/>
                          <a:pt x="1" y="6"/>
                        </a:cubicBezTo>
                        <a:cubicBezTo>
                          <a:pt x="1" y="7"/>
                          <a:pt x="2" y="7"/>
                          <a:pt x="2" y="6"/>
                        </a:cubicBezTo>
                        <a:cubicBezTo>
                          <a:pt x="2" y="6"/>
                          <a:pt x="2" y="6"/>
                          <a:pt x="2" y="5"/>
                        </a:cubicBezTo>
                        <a:cubicBezTo>
                          <a:pt x="3" y="4"/>
                          <a:pt x="1" y="4"/>
                          <a:pt x="1" y="5"/>
                        </a:cubicBezTo>
                        <a:cubicBezTo>
                          <a:pt x="1" y="5"/>
                          <a:pt x="1" y="5"/>
                          <a:pt x="1" y="6"/>
                        </a:cubicBezTo>
                        <a:cubicBezTo>
                          <a:pt x="1" y="6"/>
                          <a:pt x="2" y="6"/>
                          <a:pt x="2" y="6"/>
                        </a:cubicBezTo>
                        <a:cubicBezTo>
                          <a:pt x="2" y="4"/>
                          <a:pt x="2" y="3"/>
                          <a:pt x="2" y="1"/>
                        </a:cubicBezTo>
                        <a:cubicBezTo>
                          <a:pt x="2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8" name="Freeform 392"/>
                  <p:cNvSpPr/>
                  <p:nvPr/>
                </p:nvSpPr>
                <p:spPr bwMode="auto">
                  <a:xfrm>
                    <a:off x="921" y="1729"/>
                    <a:ext cx="2" cy="6"/>
                  </a:xfrm>
                  <a:custGeom>
                    <a:avLst/>
                    <a:gdLst>
                      <a:gd name="T0" fmla="*/ 0 w 3"/>
                      <a:gd name="T1" fmla="*/ 2 h 8"/>
                      <a:gd name="T2" fmla="*/ 1 w 3"/>
                      <a:gd name="T3" fmla="*/ 7 h 8"/>
                      <a:gd name="T4" fmla="*/ 2 w 3"/>
                      <a:gd name="T5" fmla="*/ 7 h 8"/>
                      <a:gd name="T6" fmla="*/ 3 w 3"/>
                      <a:gd name="T7" fmla="*/ 5 h 8"/>
                      <a:gd name="T8" fmla="*/ 1 w 3"/>
                      <a:gd name="T9" fmla="*/ 5 h 8"/>
                      <a:gd name="T10" fmla="*/ 1 w 3"/>
                      <a:gd name="T11" fmla="*/ 7 h 8"/>
                      <a:gd name="T12" fmla="*/ 2 w 3"/>
                      <a:gd name="T13" fmla="*/ 7 h 8"/>
                      <a:gd name="T14" fmla="*/ 2 w 3"/>
                      <a:gd name="T15" fmla="*/ 2 h 8"/>
                      <a:gd name="T16" fmla="*/ 0 w 3"/>
                      <a:gd name="T17" fmla="*/ 2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" h="8">
                        <a:moveTo>
                          <a:pt x="0" y="2"/>
                        </a:moveTo>
                        <a:cubicBezTo>
                          <a:pt x="0" y="3"/>
                          <a:pt x="0" y="5"/>
                          <a:pt x="1" y="7"/>
                        </a:cubicBezTo>
                        <a:cubicBezTo>
                          <a:pt x="1" y="8"/>
                          <a:pt x="2" y="8"/>
                          <a:pt x="2" y="7"/>
                        </a:cubicBezTo>
                        <a:cubicBezTo>
                          <a:pt x="3" y="6"/>
                          <a:pt x="3" y="6"/>
                          <a:pt x="3" y="5"/>
                        </a:cubicBezTo>
                        <a:cubicBezTo>
                          <a:pt x="3" y="4"/>
                          <a:pt x="1" y="4"/>
                          <a:pt x="1" y="5"/>
                        </a:cubicBezTo>
                        <a:cubicBezTo>
                          <a:pt x="1" y="5"/>
                          <a:pt x="1" y="6"/>
                          <a:pt x="1" y="7"/>
                        </a:cubicBezTo>
                        <a:cubicBezTo>
                          <a:pt x="1" y="7"/>
                          <a:pt x="2" y="7"/>
                          <a:pt x="2" y="7"/>
                        </a:cubicBezTo>
                        <a:cubicBezTo>
                          <a:pt x="2" y="5"/>
                          <a:pt x="2" y="3"/>
                          <a:pt x="2" y="2"/>
                        </a:cubicBezTo>
                        <a:cubicBezTo>
                          <a:pt x="2" y="0"/>
                          <a:pt x="0" y="0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9" name="Freeform 393"/>
                  <p:cNvSpPr/>
                  <p:nvPr/>
                </p:nvSpPr>
                <p:spPr bwMode="auto">
                  <a:xfrm>
                    <a:off x="921" y="1729"/>
                    <a:ext cx="4" cy="7"/>
                  </a:xfrm>
                  <a:custGeom>
                    <a:avLst/>
                    <a:gdLst>
                      <a:gd name="T0" fmla="*/ 0 w 5"/>
                      <a:gd name="T1" fmla="*/ 2 h 10"/>
                      <a:gd name="T2" fmla="*/ 2 w 5"/>
                      <a:gd name="T3" fmla="*/ 7 h 10"/>
                      <a:gd name="T4" fmla="*/ 4 w 5"/>
                      <a:gd name="T5" fmla="*/ 7 h 10"/>
                      <a:gd name="T6" fmla="*/ 4 w 5"/>
                      <a:gd name="T7" fmla="*/ 2 h 10"/>
                      <a:gd name="T8" fmla="*/ 2 w 5"/>
                      <a:gd name="T9" fmla="*/ 2 h 10"/>
                      <a:gd name="T10" fmla="*/ 3 w 5"/>
                      <a:gd name="T11" fmla="*/ 7 h 10"/>
                      <a:gd name="T12" fmla="*/ 4 w 5"/>
                      <a:gd name="T13" fmla="*/ 7 h 10"/>
                      <a:gd name="T14" fmla="*/ 4 w 5"/>
                      <a:gd name="T15" fmla="*/ 3 h 10"/>
                      <a:gd name="T16" fmla="*/ 3 w 5"/>
                      <a:gd name="T17" fmla="*/ 3 h 10"/>
                      <a:gd name="T18" fmla="*/ 3 w 5"/>
                      <a:gd name="T19" fmla="*/ 9 h 10"/>
                      <a:gd name="T20" fmla="*/ 5 w 5"/>
                      <a:gd name="T21" fmla="*/ 9 h 10"/>
                      <a:gd name="T22" fmla="*/ 5 w 5"/>
                      <a:gd name="T23" fmla="*/ 7 h 10"/>
                      <a:gd name="T24" fmla="*/ 3 w 5"/>
                      <a:gd name="T25" fmla="*/ 7 h 10"/>
                      <a:gd name="T26" fmla="*/ 3 w 5"/>
                      <a:gd name="T27" fmla="*/ 9 h 10"/>
                      <a:gd name="T28" fmla="*/ 5 w 5"/>
                      <a:gd name="T29" fmla="*/ 9 h 10"/>
                      <a:gd name="T30" fmla="*/ 4 w 5"/>
                      <a:gd name="T31" fmla="*/ 3 h 10"/>
                      <a:gd name="T32" fmla="*/ 3 w 5"/>
                      <a:gd name="T33" fmla="*/ 3 h 10"/>
                      <a:gd name="T34" fmla="*/ 3 w 5"/>
                      <a:gd name="T35" fmla="*/ 7 h 10"/>
                      <a:gd name="T36" fmla="*/ 4 w 5"/>
                      <a:gd name="T37" fmla="*/ 7 h 10"/>
                      <a:gd name="T38" fmla="*/ 4 w 5"/>
                      <a:gd name="T39" fmla="*/ 2 h 10"/>
                      <a:gd name="T40" fmla="*/ 2 w 5"/>
                      <a:gd name="T41" fmla="*/ 2 h 10"/>
                      <a:gd name="T42" fmla="*/ 2 w 5"/>
                      <a:gd name="T43" fmla="*/ 7 h 10"/>
                      <a:gd name="T44" fmla="*/ 3 w 5"/>
                      <a:gd name="T45" fmla="*/ 6 h 10"/>
                      <a:gd name="T46" fmla="*/ 2 w 5"/>
                      <a:gd name="T47" fmla="*/ 1 h 10"/>
                      <a:gd name="T48" fmla="*/ 0 w 5"/>
                      <a:gd name="T49" fmla="*/ 2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5" h="10">
                        <a:moveTo>
                          <a:pt x="0" y="2"/>
                        </a:moveTo>
                        <a:cubicBezTo>
                          <a:pt x="1" y="3"/>
                          <a:pt x="1" y="5"/>
                          <a:pt x="2" y="7"/>
                        </a:cubicBezTo>
                        <a:cubicBezTo>
                          <a:pt x="2" y="8"/>
                          <a:pt x="4" y="7"/>
                          <a:pt x="4" y="7"/>
                        </a:cubicBezTo>
                        <a:cubicBezTo>
                          <a:pt x="4" y="5"/>
                          <a:pt x="3" y="4"/>
                          <a:pt x="4" y="2"/>
                        </a:cubicBezTo>
                        <a:cubicBezTo>
                          <a:pt x="3" y="2"/>
                          <a:pt x="2" y="2"/>
                          <a:pt x="2" y="2"/>
                        </a:cubicBezTo>
                        <a:cubicBezTo>
                          <a:pt x="2" y="4"/>
                          <a:pt x="2" y="5"/>
                          <a:pt x="3" y="7"/>
                        </a:cubicBezTo>
                        <a:cubicBezTo>
                          <a:pt x="3" y="8"/>
                          <a:pt x="4" y="8"/>
                          <a:pt x="4" y="7"/>
                        </a:cubicBezTo>
                        <a:cubicBezTo>
                          <a:pt x="4" y="6"/>
                          <a:pt x="4" y="4"/>
                          <a:pt x="4" y="3"/>
                        </a:cubicBezTo>
                        <a:cubicBezTo>
                          <a:pt x="4" y="3"/>
                          <a:pt x="3" y="3"/>
                          <a:pt x="3" y="3"/>
                        </a:cubicBezTo>
                        <a:cubicBezTo>
                          <a:pt x="3" y="5"/>
                          <a:pt x="3" y="7"/>
                          <a:pt x="3" y="9"/>
                        </a:cubicBezTo>
                        <a:cubicBezTo>
                          <a:pt x="4" y="9"/>
                          <a:pt x="4" y="9"/>
                          <a:pt x="5" y="9"/>
                        </a:cubicBezTo>
                        <a:cubicBezTo>
                          <a:pt x="5" y="8"/>
                          <a:pt x="5" y="8"/>
                          <a:pt x="5" y="7"/>
                        </a:cubicBezTo>
                        <a:cubicBezTo>
                          <a:pt x="5" y="6"/>
                          <a:pt x="3" y="6"/>
                          <a:pt x="3" y="7"/>
                        </a:cubicBezTo>
                        <a:cubicBezTo>
                          <a:pt x="3" y="8"/>
                          <a:pt x="3" y="8"/>
                          <a:pt x="3" y="9"/>
                        </a:cubicBezTo>
                        <a:cubicBezTo>
                          <a:pt x="3" y="10"/>
                          <a:pt x="5" y="10"/>
                          <a:pt x="5" y="9"/>
                        </a:cubicBezTo>
                        <a:cubicBezTo>
                          <a:pt x="5" y="7"/>
                          <a:pt x="5" y="4"/>
                          <a:pt x="4" y="3"/>
                        </a:cubicBezTo>
                        <a:cubicBezTo>
                          <a:pt x="4" y="2"/>
                          <a:pt x="3" y="2"/>
                          <a:pt x="3" y="3"/>
                        </a:cubicBezTo>
                        <a:cubicBezTo>
                          <a:pt x="2" y="4"/>
                          <a:pt x="3" y="5"/>
                          <a:pt x="3" y="7"/>
                        </a:cubicBezTo>
                        <a:cubicBezTo>
                          <a:pt x="3" y="7"/>
                          <a:pt x="4" y="7"/>
                          <a:pt x="4" y="7"/>
                        </a:cubicBezTo>
                        <a:cubicBezTo>
                          <a:pt x="4" y="5"/>
                          <a:pt x="4" y="3"/>
                          <a:pt x="4" y="2"/>
                        </a:cubicBezTo>
                        <a:cubicBezTo>
                          <a:pt x="3" y="1"/>
                          <a:pt x="2" y="1"/>
                          <a:pt x="2" y="2"/>
                        </a:cubicBezTo>
                        <a:cubicBezTo>
                          <a:pt x="2" y="3"/>
                          <a:pt x="2" y="5"/>
                          <a:pt x="2" y="7"/>
                        </a:cubicBezTo>
                        <a:cubicBezTo>
                          <a:pt x="2" y="6"/>
                          <a:pt x="3" y="6"/>
                          <a:pt x="3" y="6"/>
                        </a:cubicBezTo>
                        <a:cubicBezTo>
                          <a:pt x="3" y="4"/>
                          <a:pt x="3" y="2"/>
                          <a:pt x="2" y="1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0" name="Freeform 394"/>
                  <p:cNvSpPr/>
                  <p:nvPr/>
                </p:nvSpPr>
                <p:spPr bwMode="auto">
                  <a:xfrm>
                    <a:off x="922" y="1731"/>
                    <a:ext cx="3" cy="5"/>
                  </a:xfrm>
                  <a:custGeom>
                    <a:avLst/>
                    <a:gdLst>
                      <a:gd name="T0" fmla="*/ 1 w 5"/>
                      <a:gd name="T1" fmla="*/ 1 h 7"/>
                      <a:gd name="T2" fmla="*/ 1 w 5"/>
                      <a:gd name="T3" fmla="*/ 6 h 7"/>
                      <a:gd name="T4" fmla="*/ 2 w 5"/>
                      <a:gd name="T5" fmla="*/ 5 h 7"/>
                      <a:gd name="T6" fmla="*/ 2 w 5"/>
                      <a:gd name="T7" fmla="*/ 5 h 7"/>
                      <a:gd name="T8" fmla="*/ 1 w 5"/>
                      <a:gd name="T9" fmla="*/ 5 h 7"/>
                      <a:gd name="T10" fmla="*/ 3 w 5"/>
                      <a:gd name="T11" fmla="*/ 7 h 7"/>
                      <a:gd name="T12" fmla="*/ 4 w 5"/>
                      <a:gd name="T13" fmla="*/ 7 h 7"/>
                      <a:gd name="T14" fmla="*/ 4 w 5"/>
                      <a:gd name="T15" fmla="*/ 3 h 7"/>
                      <a:gd name="T16" fmla="*/ 2 w 5"/>
                      <a:gd name="T17" fmla="*/ 3 h 7"/>
                      <a:gd name="T18" fmla="*/ 3 w 5"/>
                      <a:gd name="T19" fmla="*/ 6 h 7"/>
                      <a:gd name="T20" fmla="*/ 4 w 5"/>
                      <a:gd name="T21" fmla="*/ 6 h 7"/>
                      <a:gd name="T22" fmla="*/ 2 w 5"/>
                      <a:gd name="T23" fmla="*/ 3 h 7"/>
                      <a:gd name="T24" fmla="*/ 1 w 5"/>
                      <a:gd name="T25" fmla="*/ 4 h 7"/>
                      <a:gd name="T26" fmla="*/ 1 w 5"/>
                      <a:gd name="T27" fmla="*/ 6 h 7"/>
                      <a:gd name="T28" fmla="*/ 2 w 5"/>
                      <a:gd name="T29" fmla="*/ 6 h 7"/>
                      <a:gd name="T30" fmla="*/ 2 w 5"/>
                      <a:gd name="T31" fmla="*/ 1 h 7"/>
                      <a:gd name="T32" fmla="*/ 1 w 5"/>
                      <a:gd name="T33" fmla="*/ 1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" h="7">
                        <a:moveTo>
                          <a:pt x="1" y="1"/>
                        </a:moveTo>
                        <a:cubicBezTo>
                          <a:pt x="1" y="3"/>
                          <a:pt x="1" y="4"/>
                          <a:pt x="1" y="6"/>
                        </a:cubicBezTo>
                        <a:cubicBezTo>
                          <a:pt x="1" y="6"/>
                          <a:pt x="2" y="5"/>
                          <a:pt x="2" y="5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2" y="5"/>
                          <a:pt x="1" y="5"/>
                          <a:pt x="1" y="5"/>
                        </a:cubicBezTo>
                        <a:cubicBezTo>
                          <a:pt x="2" y="5"/>
                          <a:pt x="2" y="6"/>
                          <a:pt x="3" y="7"/>
                        </a:cubicBezTo>
                        <a:cubicBezTo>
                          <a:pt x="4" y="7"/>
                          <a:pt x="4" y="7"/>
                          <a:pt x="4" y="7"/>
                        </a:cubicBezTo>
                        <a:cubicBezTo>
                          <a:pt x="5" y="5"/>
                          <a:pt x="4" y="4"/>
                          <a:pt x="4" y="3"/>
                        </a:cubicBezTo>
                        <a:cubicBezTo>
                          <a:pt x="3" y="2"/>
                          <a:pt x="2" y="3"/>
                          <a:pt x="2" y="3"/>
                        </a:cubicBezTo>
                        <a:cubicBezTo>
                          <a:pt x="2" y="4"/>
                          <a:pt x="3" y="5"/>
                          <a:pt x="3" y="6"/>
                        </a:cubicBezTo>
                        <a:cubicBezTo>
                          <a:pt x="3" y="6"/>
                          <a:pt x="3" y="6"/>
                          <a:pt x="4" y="6"/>
                        </a:cubicBezTo>
                        <a:cubicBezTo>
                          <a:pt x="3" y="5"/>
                          <a:pt x="3" y="4"/>
                          <a:pt x="2" y="3"/>
                        </a:cubicBezTo>
                        <a:cubicBezTo>
                          <a:pt x="2" y="3"/>
                          <a:pt x="1" y="3"/>
                          <a:pt x="1" y="4"/>
                        </a:cubicBezTo>
                        <a:cubicBezTo>
                          <a:pt x="0" y="5"/>
                          <a:pt x="0" y="5"/>
                          <a:pt x="1" y="6"/>
                        </a:cubicBezTo>
                        <a:cubicBezTo>
                          <a:pt x="1" y="7"/>
                          <a:pt x="2" y="7"/>
                          <a:pt x="2" y="6"/>
                        </a:cubicBezTo>
                        <a:cubicBezTo>
                          <a:pt x="2" y="4"/>
                          <a:pt x="2" y="3"/>
                          <a:pt x="2" y="1"/>
                        </a:cubicBezTo>
                        <a:cubicBezTo>
                          <a:pt x="3" y="0"/>
                          <a:pt x="1" y="0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1" name="Freeform 395"/>
                  <p:cNvSpPr/>
                  <p:nvPr/>
                </p:nvSpPr>
                <p:spPr bwMode="auto">
                  <a:xfrm>
                    <a:off x="923" y="1731"/>
                    <a:ext cx="4" cy="4"/>
                  </a:xfrm>
                  <a:custGeom>
                    <a:avLst/>
                    <a:gdLst>
                      <a:gd name="T0" fmla="*/ 1 w 6"/>
                      <a:gd name="T1" fmla="*/ 1 h 6"/>
                      <a:gd name="T2" fmla="*/ 2 w 6"/>
                      <a:gd name="T3" fmla="*/ 5 h 6"/>
                      <a:gd name="T4" fmla="*/ 4 w 6"/>
                      <a:gd name="T5" fmla="*/ 5 h 6"/>
                      <a:gd name="T6" fmla="*/ 4 w 6"/>
                      <a:gd name="T7" fmla="*/ 1 h 6"/>
                      <a:gd name="T8" fmla="*/ 2 w 6"/>
                      <a:gd name="T9" fmla="*/ 1 h 6"/>
                      <a:gd name="T10" fmla="*/ 3 w 6"/>
                      <a:gd name="T11" fmla="*/ 4 h 6"/>
                      <a:gd name="T12" fmla="*/ 5 w 6"/>
                      <a:gd name="T13" fmla="*/ 4 h 6"/>
                      <a:gd name="T14" fmla="*/ 5 w 6"/>
                      <a:gd name="T15" fmla="*/ 1 h 6"/>
                      <a:gd name="T16" fmla="*/ 3 w 6"/>
                      <a:gd name="T17" fmla="*/ 1 h 6"/>
                      <a:gd name="T18" fmla="*/ 4 w 6"/>
                      <a:gd name="T19" fmla="*/ 4 h 6"/>
                      <a:gd name="T20" fmla="*/ 6 w 6"/>
                      <a:gd name="T21" fmla="*/ 4 h 6"/>
                      <a:gd name="T22" fmla="*/ 6 w 6"/>
                      <a:gd name="T23" fmla="*/ 2 h 6"/>
                      <a:gd name="T24" fmla="*/ 4 w 6"/>
                      <a:gd name="T25" fmla="*/ 2 h 6"/>
                      <a:gd name="T26" fmla="*/ 4 w 6"/>
                      <a:gd name="T27" fmla="*/ 4 h 6"/>
                      <a:gd name="T28" fmla="*/ 6 w 6"/>
                      <a:gd name="T29" fmla="*/ 4 h 6"/>
                      <a:gd name="T30" fmla="*/ 5 w 6"/>
                      <a:gd name="T31" fmla="*/ 1 h 6"/>
                      <a:gd name="T32" fmla="*/ 3 w 6"/>
                      <a:gd name="T33" fmla="*/ 1 h 6"/>
                      <a:gd name="T34" fmla="*/ 3 w 6"/>
                      <a:gd name="T35" fmla="*/ 4 h 6"/>
                      <a:gd name="T36" fmla="*/ 5 w 6"/>
                      <a:gd name="T37" fmla="*/ 4 h 6"/>
                      <a:gd name="T38" fmla="*/ 4 w 6"/>
                      <a:gd name="T39" fmla="*/ 0 h 6"/>
                      <a:gd name="T40" fmla="*/ 2 w 6"/>
                      <a:gd name="T41" fmla="*/ 1 h 6"/>
                      <a:gd name="T42" fmla="*/ 2 w 6"/>
                      <a:gd name="T43" fmla="*/ 5 h 6"/>
                      <a:gd name="T44" fmla="*/ 4 w 6"/>
                      <a:gd name="T45" fmla="*/ 5 h 6"/>
                      <a:gd name="T46" fmla="*/ 2 w 6"/>
                      <a:gd name="T47" fmla="*/ 0 h 6"/>
                      <a:gd name="T48" fmla="*/ 1 w 6"/>
                      <a:gd name="T49" fmla="*/ 1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6" h="6">
                        <a:moveTo>
                          <a:pt x="1" y="1"/>
                        </a:moveTo>
                        <a:cubicBezTo>
                          <a:pt x="2" y="2"/>
                          <a:pt x="2" y="4"/>
                          <a:pt x="2" y="5"/>
                        </a:cubicBezTo>
                        <a:cubicBezTo>
                          <a:pt x="3" y="6"/>
                          <a:pt x="4" y="6"/>
                          <a:pt x="4" y="5"/>
                        </a:cubicBezTo>
                        <a:cubicBezTo>
                          <a:pt x="4" y="3"/>
                          <a:pt x="4" y="2"/>
                          <a:pt x="4" y="1"/>
                        </a:cubicBezTo>
                        <a:cubicBezTo>
                          <a:pt x="3" y="1"/>
                          <a:pt x="3" y="1"/>
                          <a:pt x="2" y="1"/>
                        </a:cubicBezTo>
                        <a:cubicBezTo>
                          <a:pt x="3" y="2"/>
                          <a:pt x="3" y="4"/>
                          <a:pt x="3" y="4"/>
                        </a:cubicBezTo>
                        <a:cubicBezTo>
                          <a:pt x="3" y="5"/>
                          <a:pt x="5" y="5"/>
                          <a:pt x="5" y="4"/>
                        </a:cubicBezTo>
                        <a:cubicBezTo>
                          <a:pt x="5" y="3"/>
                          <a:pt x="5" y="2"/>
                          <a:pt x="5" y="1"/>
                        </a:cubicBezTo>
                        <a:cubicBezTo>
                          <a:pt x="4" y="1"/>
                          <a:pt x="4" y="1"/>
                          <a:pt x="3" y="1"/>
                        </a:cubicBezTo>
                        <a:cubicBezTo>
                          <a:pt x="4" y="2"/>
                          <a:pt x="4" y="3"/>
                          <a:pt x="4" y="4"/>
                        </a:cubicBezTo>
                        <a:cubicBezTo>
                          <a:pt x="4" y="5"/>
                          <a:pt x="6" y="5"/>
                          <a:pt x="6" y="4"/>
                        </a:cubicBezTo>
                        <a:cubicBezTo>
                          <a:pt x="6" y="3"/>
                          <a:pt x="6" y="3"/>
                          <a:pt x="6" y="2"/>
                        </a:cubicBezTo>
                        <a:cubicBezTo>
                          <a:pt x="6" y="1"/>
                          <a:pt x="4" y="1"/>
                          <a:pt x="4" y="2"/>
                        </a:cubicBezTo>
                        <a:cubicBezTo>
                          <a:pt x="4" y="3"/>
                          <a:pt x="4" y="3"/>
                          <a:pt x="4" y="4"/>
                        </a:cubicBezTo>
                        <a:cubicBezTo>
                          <a:pt x="5" y="4"/>
                          <a:pt x="5" y="4"/>
                          <a:pt x="6" y="4"/>
                        </a:cubicBezTo>
                        <a:cubicBezTo>
                          <a:pt x="5" y="3"/>
                          <a:pt x="5" y="2"/>
                          <a:pt x="5" y="1"/>
                        </a:cubicBezTo>
                        <a:cubicBezTo>
                          <a:pt x="5" y="0"/>
                          <a:pt x="4" y="0"/>
                          <a:pt x="3" y="1"/>
                        </a:cubicBezTo>
                        <a:cubicBezTo>
                          <a:pt x="3" y="2"/>
                          <a:pt x="3" y="3"/>
                          <a:pt x="3" y="4"/>
                        </a:cubicBezTo>
                        <a:cubicBezTo>
                          <a:pt x="4" y="4"/>
                          <a:pt x="4" y="4"/>
                          <a:pt x="5" y="4"/>
                        </a:cubicBezTo>
                        <a:cubicBezTo>
                          <a:pt x="4" y="3"/>
                          <a:pt x="5" y="1"/>
                          <a:pt x="4" y="0"/>
                        </a:cubicBezTo>
                        <a:cubicBezTo>
                          <a:pt x="3" y="0"/>
                          <a:pt x="2" y="0"/>
                          <a:pt x="2" y="1"/>
                        </a:cubicBezTo>
                        <a:cubicBezTo>
                          <a:pt x="2" y="2"/>
                          <a:pt x="2" y="3"/>
                          <a:pt x="2" y="5"/>
                        </a:cubicBezTo>
                        <a:cubicBezTo>
                          <a:pt x="3" y="5"/>
                          <a:pt x="4" y="5"/>
                          <a:pt x="4" y="5"/>
                        </a:cubicBezTo>
                        <a:cubicBezTo>
                          <a:pt x="4" y="3"/>
                          <a:pt x="4" y="0"/>
                          <a:pt x="2" y="0"/>
                        </a:cubicBezTo>
                        <a:cubicBezTo>
                          <a:pt x="1" y="0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" name="Freeform 396"/>
                  <p:cNvSpPr/>
                  <p:nvPr/>
                </p:nvSpPr>
                <p:spPr bwMode="auto">
                  <a:xfrm>
                    <a:off x="591" y="1334"/>
                    <a:ext cx="21" cy="27"/>
                  </a:xfrm>
                  <a:custGeom>
                    <a:avLst/>
                    <a:gdLst>
                      <a:gd name="T0" fmla="*/ 7 w 31"/>
                      <a:gd name="T1" fmla="*/ 16 h 41"/>
                      <a:gd name="T2" fmla="*/ 11 w 31"/>
                      <a:gd name="T3" fmla="*/ 4 h 41"/>
                      <a:gd name="T4" fmla="*/ 19 w 31"/>
                      <a:gd name="T5" fmla="*/ 3 h 41"/>
                      <a:gd name="T6" fmla="*/ 24 w 31"/>
                      <a:gd name="T7" fmla="*/ 21 h 41"/>
                      <a:gd name="T8" fmla="*/ 16 w 31"/>
                      <a:gd name="T9" fmla="*/ 40 h 41"/>
                      <a:gd name="T10" fmla="*/ 18 w 31"/>
                      <a:gd name="T11" fmla="*/ 40 h 41"/>
                      <a:gd name="T12" fmla="*/ 24 w 31"/>
                      <a:gd name="T13" fmla="*/ 23 h 41"/>
                      <a:gd name="T14" fmla="*/ 29 w 31"/>
                      <a:gd name="T15" fmla="*/ 16 h 41"/>
                      <a:gd name="T16" fmla="*/ 21 w 31"/>
                      <a:gd name="T17" fmla="*/ 2 h 41"/>
                      <a:gd name="T18" fmla="*/ 4 w 31"/>
                      <a:gd name="T19" fmla="*/ 7 h 41"/>
                      <a:gd name="T20" fmla="*/ 6 w 31"/>
                      <a:gd name="T21" fmla="*/ 18 h 41"/>
                      <a:gd name="T22" fmla="*/ 7 w 31"/>
                      <a:gd name="T23" fmla="*/ 16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1" h="41">
                        <a:moveTo>
                          <a:pt x="7" y="16"/>
                        </a:moveTo>
                        <a:cubicBezTo>
                          <a:pt x="0" y="14"/>
                          <a:pt x="7" y="5"/>
                          <a:pt x="11" y="4"/>
                        </a:cubicBezTo>
                        <a:cubicBezTo>
                          <a:pt x="14" y="3"/>
                          <a:pt x="16" y="3"/>
                          <a:pt x="19" y="3"/>
                        </a:cubicBezTo>
                        <a:cubicBezTo>
                          <a:pt x="28" y="5"/>
                          <a:pt x="29" y="14"/>
                          <a:pt x="24" y="21"/>
                        </a:cubicBezTo>
                        <a:cubicBezTo>
                          <a:pt x="19" y="27"/>
                          <a:pt x="15" y="31"/>
                          <a:pt x="16" y="40"/>
                        </a:cubicBezTo>
                        <a:cubicBezTo>
                          <a:pt x="16" y="41"/>
                          <a:pt x="18" y="41"/>
                          <a:pt x="18" y="40"/>
                        </a:cubicBezTo>
                        <a:cubicBezTo>
                          <a:pt x="17" y="33"/>
                          <a:pt x="20" y="28"/>
                          <a:pt x="24" y="23"/>
                        </a:cubicBezTo>
                        <a:cubicBezTo>
                          <a:pt x="26" y="21"/>
                          <a:pt x="28" y="19"/>
                          <a:pt x="29" y="16"/>
                        </a:cubicBezTo>
                        <a:cubicBezTo>
                          <a:pt x="31" y="10"/>
                          <a:pt x="26" y="5"/>
                          <a:pt x="21" y="2"/>
                        </a:cubicBezTo>
                        <a:cubicBezTo>
                          <a:pt x="15" y="0"/>
                          <a:pt x="9" y="2"/>
                          <a:pt x="4" y="7"/>
                        </a:cubicBezTo>
                        <a:cubicBezTo>
                          <a:pt x="1" y="10"/>
                          <a:pt x="1" y="16"/>
                          <a:pt x="6" y="18"/>
                        </a:cubicBezTo>
                        <a:cubicBezTo>
                          <a:pt x="7" y="18"/>
                          <a:pt x="8" y="17"/>
                          <a:pt x="7" y="1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3" name="Freeform 397"/>
                  <p:cNvSpPr/>
                  <p:nvPr/>
                </p:nvSpPr>
                <p:spPr bwMode="auto">
                  <a:xfrm>
                    <a:off x="598" y="1363"/>
                    <a:ext cx="8" cy="8"/>
                  </a:xfrm>
                  <a:custGeom>
                    <a:avLst/>
                    <a:gdLst>
                      <a:gd name="T0" fmla="*/ 9 w 12"/>
                      <a:gd name="T1" fmla="*/ 1 h 11"/>
                      <a:gd name="T2" fmla="*/ 2 w 12"/>
                      <a:gd name="T3" fmla="*/ 2 h 11"/>
                      <a:gd name="T4" fmla="*/ 2 w 12"/>
                      <a:gd name="T5" fmla="*/ 7 h 11"/>
                      <a:gd name="T6" fmla="*/ 11 w 12"/>
                      <a:gd name="T7" fmla="*/ 2 h 11"/>
                      <a:gd name="T8" fmla="*/ 9 w 12"/>
                      <a:gd name="T9" fmla="*/ 3 h 11"/>
                      <a:gd name="T10" fmla="*/ 3 w 12"/>
                      <a:gd name="T11" fmla="*/ 6 h 11"/>
                      <a:gd name="T12" fmla="*/ 4 w 12"/>
                      <a:gd name="T13" fmla="*/ 3 h 11"/>
                      <a:gd name="T14" fmla="*/ 8 w 12"/>
                      <a:gd name="T15" fmla="*/ 2 h 11"/>
                      <a:gd name="T16" fmla="*/ 9 w 12"/>
                      <a:gd name="T17" fmla="*/ 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" h="11">
                        <a:moveTo>
                          <a:pt x="9" y="1"/>
                        </a:moveTo>
                        <a:cubicBezTo>
                          <a:pt x="6" y="0"/>
                          <a:pt x="4" y="0"/>
                          <a:pt x="2" y="2"/>
                        </a:cubicBezTo>
                        <a:cubicBezTo>
                          <a:pt x="0" y="3"/>
                          <a:pt x="0" y="6"/>
                          <a:pt x="2" y="7"/>
                        </a:cubicBezTo>
                        <a:cubicBezTo>
                          <a:pt x="5" y="11"/>
                          <a:pt x="12" y="7"/>
                          <a:pt x="11" y="2"/>
                        </a:cubicBezTo>
                        <a:cubicBezTo>
                          <a:pt x="11" y="1"/>
                          <a:pt x="9" y="2"/>
                          <a:pt x="9" y="3"/>
                        </a:cubicBezTo>
                        <a:cubicBezTo>
                          <a:pt x="10" y="6"/>
                          <a:pt x="5" y="8"/>
                          <a:pt x="3" y="6"/>
                        </a:cubicBezTo>
                        <a:cubicBezTo>
                          <a:pt x="2" y="5"/>
                          <a:pt x="2" y="3"/>
                          <a:pt x="4" y="3"/>
                        </a:cubicBezTo>
                        <a:cubicBezTo>
                          <a:pt x="5" y="2"/>
                          <a:pt x="7" y="2"/>
                          <a:pt x="8" y="2"/>
                        </a:cubicBezTo>
                        <a:cubicBezTo>
                          <a:pt x="9" y="3"/>
                          <a:pt x="10" y="1"/>
                          <a:pt x="9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4" name="Freeform 398"/>
                  <p:cNvSpPr/>
                  <p:nvPr/>
                </p:nvSpPr>
                <p:spPr bwMode="auto">
                  <a:xfrm>
                    <a:off x="599" y="1365"/>
                    <a:ext cx="1" cy="2"/>
                  </a:xfrm>
                  <a:custGeom>
                    <a:avLst/>
                    <a:gdLst>
                      <a:gd name="T0" fmla="*/ 0 w 2"/>
                      <a:gd name="T1" fmla="*/ 3 h 4"/>
                      <a:gd name="T2" fmla="*/ 2 w 2"/>
                      <a:gd name="T3" fmla="*/ 0 h 4"/>
                      <a:gd name="T4" fmla="*/ 1 w 2"/>
                      <a:gd name="T5" fmla="*/ 0 h 4"/>
                      <a:gd name="T6" fmla="*/ 0 w 2"/>
                      <a:gd name="T7" fmla="*/ 3 h 4"/>
                      <a:gd name="T8" fmla="*/ 0 w 2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4">
                        <a:moveTo>
                          <a:pt x="0" y="3"/>
                        </a:moveTo>
                        <a:cubicBezTo>
                          <a:pt x="1" y="2"/>
                          <a:pt x="1" y="1"/>
                          <a:pt x="2" y="0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  <a:cubicBezTo>
                          <a:pt x="1" y="1"/>
                          <a:pt x="0" y="2"/>
                          <a:pt x="0" y="3"/>
                        </a:cubicBezTo>
                        <a:cubicBezTo>
                          <a:pt x="0" y="4"/>
                          <a:pt x="0" y="4"/>
                          <a:pt x="0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5" name="Freeform 399"/>
                  <p:cNvSpPr/>
                  <p:nvPr/>
                </p:nvSpPr>
                <p:spPr bwMode="auto">
                  <a:xfrm>
                    <a:off x="599" y="1365"/>
                    <a:ext cx="2" cy="2"/>
                  </a:xfrm>
                  <a:custGeom>
                    <a:avLst/>
                    <a:gdLst>
                      <a:gd name="T0" fmla="*/ 1 w 3"/>
                      <a:gd name="T1" fmla="*/ 4 h 4"/>
                      <a:gd name="T2" fmla="*/ 3 w 3"/>
                      <a:gd name="T3" fmla="*/ 1 h 4"/>
                      <a:gd name="T4" fmla="*/ 2 w 3"/>
                      <a:gd name="T5" fmla="*/ 0 h 4"/>
                      <a:gd name="T6" fmla="*/ 0 w 3"/>
                      <a:gd name="T7" fmla="*/ 4 h 4"/>
                      <a:gd name="T8" fmla="*/ 1 w 3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4">
                        <a:moveTo>
                          <a:pt x="1" y="4"/>
                        </a:moveTo>
                        <a:cubicBezTo>
                          <a:pt x="1" y="3"/>
                          <a:pt x="2" y="2"/>
                          <a:pt x="3" y="1"/>
                        </a:cubicBezTo>
                        <a:cubicBezTo>
                          <a:pt x="3" y="0"/>
                          <a:pt x="3" y="0"/>
                          <a:pt x="2" y="0"/>
                        </a:cubicBezTo>
                        <a:cubicBezTo>
                          <a:pt x="2" y="1"/>
                          <a:pt x="1" y="2"/>
                          <a:pt x="0" y="4"/>
                        </a:cubicBezTo>
                        <a:cubicBezTo>
                          <a:pt x="0" y="4"/>
                          <a:pt x="1" y="4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6" name="Freeform 400"/>
                  <p:cNvSpPr/>
                  <p:nvPr/>
                </p:nvSpPr>
                <p:spPr bwMode="auto">
                  <a:xfrm>
                    <a:off x="600" y="1365"/>
                    <a:ext cx="2" cy="3"/>
                  </a:xfrm>
                  <a:custGeom>
                    <a:avLst/>
                    <a:gdLst>
                      <a:gd name="T0" fmla="*/ 0 w 3"/>
                      <a:gd name="T1" fmla="*/ 5 h 5"/>
                      <a:gd name="T2" fmla="*/ 3 w 3"/>
                      <a:gd name="T3" fmla="*/ 1 h 5"/>
                      <a:gd name="T4" fmla="*/ 2 w 3"/>
                      <a:gd name="T5" fmla="*/ 0 h 5"/>
                      <a:gd name="T6" fmla="*/ 0 w 3"/>
                      <a:gd name="T7" fmla="*/ 5 h 5"/>
                      <a:gd name="T8" fmla="*/ 0 w 3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5">
                        <a:moveTo>
                          <a:pt x="0" y="5"/>
                        </a:moveTo>
                        <a:cubicBezTo>
                          <a:pt x="1" y="3"/>
                          <a:pt x="2" y="2"/>
                          <a:pt x="3" y="1"/>
                        </a:cubicBezTo>
                        <a:cubicBezTo>
                          <a:pt x="3" y="1"/>
                          <a:pt x="3" y="0"/>
                          <a:pt x="2" y="0"/>
                        </a:cubicBezTo>
                        <a:cubicBezTo>
                          <a:pt x="1" y="2"/>
                          <a:pt x="0" y="3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7" name="Freeform 401"/>
                  <p:cNvSpPr/>
                  <p:nvPr/>
                </p:nvSpPr>
                <p:spPr bwMode="auto">
                  <a:xfrm>
                    <a:off x="600" y="1365"/>
                    <a:ext cx="2" cy="3"/>
                  </a:xfrm>
                  <a:custGeom>
                    <a:avLst/>
                    <a:gdLst>
                      <a:gd name="T0" fmla="*/ 0 w 3"/>
                      <a:gd name="T1" fmla="*/ 5 h 5"/>
                      <a:gd name="T2" fmla="*/ 3 w 3"/>
                      <a:gd name="T3" fmla="*/ 0 h 5"/>
                      <a:gd name="T4" fmla="*/ 2 w 3"/>
                      <a:gd name="T5" fmla="*/ 0 h 5"/>
                      <a:gd name="T6" fmla="*/ 0 w 3"/>
                      <a:gd name="T7" fmla="*/ 5 h 5"/>
                      <a:gd name="T8" fmla="*/ 0 w 3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5">
                        <a:moveTo>
                          <a:pt x="0" y="5"/>
                        </a:moveTo>
                        <a:cubicBezTo>
                          <a:pt x="1" y="3"/>
                          <a:pt x="2" y="2"/>
                          <a:pt x="3" y="0"/>
                        </a:cubicBezTo>
                        <a:cubicBezTo>
                          <a:pt x="3" y="0"/>
                          <a:pt x="3" y="0"/>
                          <a:pt x="2" y="0"/>
                        </a:cubicBezTo>
                        <a:cubicBezTo>
                          <a:pt x="2" y="2"/>
                          <a:pt x="0" y="3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8" name="Freeform 402"/>
                  <p:cNvSpPr/>
                  <p:nvPr/>
                </p:nvSpPr>
                <p:spPr bwMode="auto">
                  <a:xfrm>
                    <a:off x="601" y="1365"/>
                    <a:ext cx="2" cy="3"/>
                  </a:xfrm>
                  <a:custGeom>
                    <a:avLst/>
                    <a:gdLst>
                      <a:gd name="T0" fmla="*/ 0 w 3"/>
                      <a:gd name="T1" fmla="*/ 5 h 5"/>
                      <a:gd name="T2" fmla="*/ 3 w 3"/>
                      <a:gd name="T3" fmla="*/ 1 h 5"/>
                      <a:gd name="T4" fmla="*/ 2 w 3"/>
                      <a:gd name="T5" fmla="*/ 0 h 5"/>
                      <a:gd name="T6" fmla="*/ 0 w 3"/>
                      <a:gd name="T7" fmla="*/ 5 h 5"/>
                      <a:gd name="T8" fmla="*/ 0 w 3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5">
                        <a:moveTo>
                          <a:pt x="0" y="5"/>
                        </a:moveTo>
                        <a:cubicBezTo>
                          <a:pt x="0" y="3"/>
                          <a:pt x="1" y="2"/>
                          <a:pt x="3" y="1"/>
                        </a:cubicBezTo>
                        <a:cubicBezTo>
                          <a:pt x="3" y="1"/>
                          <a:pt x="2" y="0"/>
                          <a:pt x="2" y="0"/>
                        </a:cubicBezTo>
                        <a:cubicBezTo>
                          <a:pt x="1" y="2"/>
                          <a:pt x="0" y="3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9" name="Freeform 403"/>
                  <p:cNvSpPr/>
                  <p:nvPr/>
                </p:nvSpPr>
                <p:spPr bwMode="auto">
                  <a:xfrm>
                    <a:off x="602" y="1365"/>
                    <a:ext cx="2" cy="3"/>
                  </a:xfrm>
                  <a:custGeom>
                    <a:avLst/>
                    <a:gdLst>
                      <a:gd name="T0" fmla="*/ 0 w 3"/>
                      <a:gd name="T1" fmla="*/ 5 h 5"/>
                      <a:gd name="T2" fmla="*/ 3 w 3"/>
                      <a:gd name="T3" fmla="*/ 1 h 5"/>
                      <a:gd name="T4" fmla="*/ 2 w 3"/>
                      <a:gd name="T5" fmla="*/ 0 h 5"/>
                      <a:gd name="T6" fmla="*/ 0 w 3"/>
                      <a:gd name="T7" fmla="*/ 5 h 5"/>
                      <a:gd name="T8" fmla="*/ 0 w 3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5">
                        <a:moveTo>
                          <a:pt x="0" y="5"/>
                        </a:moveTo>
                        <a:cubicBezTo>
                          <a:pt x="1" y="3"/>
                          <a:pt x="2" y="2"/>
                          <a:pt x="3" y="1"/>
                        </a:cubicBezTo>
                        <a:cubicBezTo>
                          <a:pt x="3" y="0"/>
                          <a:pt x="2" y="0"/>
                          <a:pt x="2" y="0"/>
                        </a:cubicBezTo>
                        <a:cubicBezTo>
                          <a:pt x="1" y="2"/>
                          <a:pt x="0" y="3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0" name="Freeform 404"/>
                  <p:cNvSpPr/>
                  <p:nvPr/>
                </p:nvSpPr>
                <p:spPr bwMode="auto">
                  <a:xfrm>
                    <a:off x="602" y="1365"/>
                    <a:ext cx="2" cy="3"/>
                  </a:xfrm>
                  <a:custGeom>
                    <a:avLst/>
                    <a:gdLst>
                      <a:gd name="T0" fmla="*/ 0 w 2"/>
                      <a:gd name="T1" fmla="*/ 5 h 5"/>
                      <a:gd name="T2" fmla="*/ 2 w 2"/>
                      <a:gd name="T3" fmla="*/ 1 h 5"/>
                      <a:gd name="T4" fmla="*/ 2 w 2"/>
                      <a:gd name="T5" fmla="*/ 1 h 5"/>
                      <a:gd name="T6" fmla="*/ 0 w 2"/>
                      <a:gd name="T7" fmla="*/ 5 h 5"/>
                      <a:gd name="T8" fmla="*/ 0 w 2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5">
                        <a:moveTo>
                          <a:pt x="0" y="5"/>
                        </a:moveTo>
                        <a:cubicBezTo>
                          <a:pt x="1" y="3"/>
                          <a:pt x="1" y="2"/>
                          <a:pt x="2" y="1"/>
                        </a:cubicBezTo>
                        <a:cubicBezTo>
                          <a:pt x="2" y="1"/>
                          <a:pt x="2" y="0"/>
                          <a:pt x="2" y="1"/>
                        </a:cubicBezTo>
                        <a:cubicBezTo>
                          <a:pt x="1" y="2"/>
                          <a:pt x="0" y="3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1" name="Freeform 405"/>
                  <p:cNvSpPr/>
                  <p:nvPr/>
                </p:nvSpPr>
                <p:spPr bwMode="auto">
                  <a:xfrm>
                    <a:off x="603" y="1365"/>
                    <a:ext cx="1" cy="2"/>
                  </a:xfrm>
                  <a:custGeom>
                    <a:avLst/>
                    <a:gdLst>
                      <a:gd name="T0" fmla="*/ 0 w 2"/>
                      <a:gd name="T1" fmla="*/ 3 h 3"/>
                      <a:gd name="T2" fmla="*/ 2 w 2"/>
                      <a:gd name="T3" fmla="*/ 0 h 3"/>
                      <a:gd name="T4" fmla="*/ 1 w 2"/>
                      <a:gd name="T5" fmla="*/ 0 h 3"/>
                      <a:gd name="T6" fmla="*/ 0 w 2"/>
                      <a:gd name="T7" fmla="*/ 3 h 3"/>
                      <a:gd name="T8" fmla="*/ 0 w 2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3">
                        <a:moveTo>
                          <a:pt x="0" y="3"/>
                        </a:moveTo>
                        <a:cubicBezTo>
                          <a:pt x="1" y="2"/>
                          <a:pt x="1" y="1"/>
                          <a:pt x="2" y="0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  <a:cubicBezTo>
                          <a:pt x="1" y="1"/>
                          <a:pt x="0" y="2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2" name="Freeform 406"/>
                  <p:cNvSpPr/>
                  <p:nvPr/>
                </p:nvSpPr>
                <p:spPr bwMode="auto">
                  <a:xfrm>
                    <a:off x="622" y="1736"/>
                    <a:ext cx="24" cy="24"/>
                  </a:xfrm>
                  <a:custGeom>
                    <a:avLst/>
                    <a:gdLst>
                      <a:gd name="T0" fmla="*/ 24 w 35"/>
                      <a:gd name="T1" fmla="*/ 2 h 36"/>
                      <a:gd name="T2" fmla="*/ 9 w 35"/>
                      <a:gd name="T3" fmla="*/ 6 h 36"/>
                      <a:gd name="T4" fmla="*/ 6 w 35"/>
                      <a:gd name="T5" fmla="*/ 17 h 36"/>
                      <a:gd name="T6" fmla="*/ 0 w 35"/>
                      <a:gd name="T7" fmla="*/ 35 h 36"/>
                      <a:gd name="T8" fmla="*/ 1 w 35"/>
                      <a:gd name="T9" fmla="*/ 36 h 36"/>
                      <a:gd name="T10" fmla="*/ 12 w 35"/>
                      <a:gd name="T11" fmla="*/ 35 h 36"/>
                      <a:gd name="T12" fmla="*/ 14 w 35"/>
                      <a:gd name="T13" fmla="*/ 33 h 36"/>
                      <a:gd name="T14" fmla="*/ 15 w 35"/>
                      <a:gd name="T15" fmla="*/ 31 h 36"/>
                      <a:gd name="T16" fmla="*/ 15 w 35"/>
                      <a:gd name="T17" fmla="*/ 31 h 36"/>
                      <a:gd name="T18" fmla="*/ 18 w 35"/>
                      <a:gd name="T19" fmla="*/ 36 h 36"/>
                      <a:gd name="T20" fmla="*/ 24 w 35"/>
                      <a:gd name="T21" fmla="*/ 36 h 36"/>
                      <a:gd name="T22" fmla="*/ 29 w 35"/>
                      <a:gd name="T23" fmla="*/ 36 h 36"/>
                      <a:gd name="T24" fmla="*/ 33 w 35"/>
                      <a:gd name="T25" fmla="*/ 35 h 36"/>
                      <a:gd name="T26" fmla="*/ 33 w 35"/>
                      <a:gd name="T27" fmla="*/ 36 h 36"/>
                      <a:gd name="T28" fmla="*/ 34 w 35"/>
                      <a:gd name="T29" fmla="*/ 36 h 36"/>
                      <a:gd name="T30" fmla="*/ 34 w 35"/>
                      <a:gd name="T31" fmla="*/ 35 h 36"/>
                      <a:gd name="T32" fmla="*/ 27 w 35"/>
                      <a:gd name="T33" fmla="*/ 34 h 36"/>
                      <a:gd name="T34" fmla="*/ 17 w 35"/>
                      <a:gd name="T35" fmla="*/ 32 h 36"/>
                      <a:gd name="T36" fmla="*/ 16 w 35"/>
                      <a:gd name="T37" fmla="*/ 27 h 36"/>
                      <a:gd name="T38" fmla="*/ 14 w 35"/>
                      <a:gd name="T39" fmla="*/ 27 h 36"/>
                      <a:gd name="T40" fmla="*/ 13 w 35"/>
                      <a:gd name="T41" fmla="*/ 31 h 36"/>
                      <a:gd name="T42" fmla="*/ 4 w 35"/>
                      <a:gd name="T43" fmla="*/ 35 h 36"/>
                      <a:gd name="T44" fmla="*/ 3 w 35"/>
                      <a:gd name="T45" fmla="*/ 31 h 36"/>
                      <a:gd name="T46" fmla="*/ 6 w 35"/>
                      <a:gd name="T47" fmla="*/ 22 h 36"/>
                      <a:gd name="T48" fmla="*/ 10 w 35"/>
                      <a:gd name="T49" fmla="*/ 8 h 36"/>
                      <a:gd name="T50" fmla="*/ 24 w 35"/>
                      <a:gd name="T51" fmla="*/ 3 h 36"/>
                      <a:gd name="T52" fmla="*/ 24 w 35"/>
                      <a:gd name="T53" fmla="*/ 2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35" h="36">
                        <a:moveTo>
                          <a:pt x="24" y="2"/>
                        </a:moveTo>
                        <a:cubicBezTo>
                          <a:pt x="19" y="2"/>
                          <a:pt x="12" y="0"/>
                          <a:pt x="9" y="6"/>
                        </a:cubicBezTo>
                        <a:cubicBezTo>
                          <a:pt x="8" y="9"/>
                          <a:pt x="7" y="13"/>
                          <a:pt x="6" y="17"/>
                        </a:cubicBezTo>
                        <a:cubicBezTo>
                          <a:pt x="4" y="23"/>
                          <a:pt x="2" y="29"/>
                          <a:pt x="0" y="35"/>
                        </a:cubicBezTo>
                        <a:cubicBezTo>
                          <a:pt x="0" y="36"/>
                          <a:pt x="0" y="36"/>
                          <a:pt x="1" y="36"/>
                        </a:cubicBezTo>
                        <a:cubicBezTo>
                          <a:pt x="5" y="36"/>
                          <a:pt x="9" y="36"/>
                          <a:pt x="12" y="35"/>
                        </a:cubicBezTo>
                        <a:cubicBezTo>
                          <a:pt x="13" y="34"/>
                          <a:pt x="14" y="33"/>
                          <a:pt x="14" y="33"/>
                        </a:cubicBezTo>
                        <a:cubicBezTo>
                          <a:pt x="14" y="32"/>
                          <a:pt x="15" y="31"/>
                          <a:pt x="15" y="31"/>
                        </a:cubicBezTo>
                        <a:cubicBezTo>
                          <a:pt x="15" y="29"/>
                          <a:pt x="15" y="29"/>
                          <a:pt x="15" y="31"/>
                        </a:cubicBezTo>
                        <a:cubicBezTo>
                          <a:pt x="15" y="32"/>
                          <a:pt x="16" y="35"/>
                          <a:pt x="18" y="36"/>
                        </a:cubicBezTo>
                        <a:cubicBezTo>
                          <a:pt x="20" y="36"/>
                          <a:pt x="22" y="36"/>
                          <a:pt x="24" y="36"/>
                        </a:cubicBezTo>
                        <a:cubicBezTo>
                          <a:pt x="26" y="36"/>
                          <a:pt x="27" y="36"/>
                          <a:pt x="29" y="36"/>
                        </a:cubicBezTo>
                        <a:cubicBezTo>
                          <a:pt x="29" y="36"/>
                          <a:pt x="35" y="35"/>
                          <a:pt x="33" y="35"/>
                        </a:cubicBezTo>
                        <a:cubicBezTo>
                          <a:pt x="32" y="35"/>
                          <a:pt x="32" y="36"/>
                          <a:pt x="33" y="36"/>
                        </a:cubicBezTo>
                        <a:cubicBezTo>
                          <a:pt x="34" y="36"/>
                          <a:pt x="34" y="36"/>
                          <a:pt x="34" y="36"/>
                        </a:cubicBezTo>
                        <a:cubicBezTo>
                          <a:pt x="35" y="36"/>
                          <a:pt x="35" y="35"/>
                          <a:pt x="34" y="35"/>
                        </a:cubicBezTo>
                        <a:cubicBezTo>
                          <a:pt x="33" y="34"/>
                          <a:pt x="29" y="34"/>
                          <a:pt x="27" y="34"/>
                        </a:cubicBezTo>
                        <a:cubicBezTo>
                          <a:pt x="24" y="34"/>
                          <a:pt x="18" y="36"/>
                          <a:pt x="17" y="32"/>
                        </a:cubicBezTo>
                        <a:cubicBezTo>
                          <a:pt x="16" y="31"/>
                          <a:pt x="16" y="29"/>
                          <a:pt x="16" y="27"/>
                        </a:cubicBezTo>
                        <a:cubicBezTo>
                          <a:pt x="16" y="26"/>
                          <a:pt x="15" y="27"/>
                          <a:pt x="14" y="27"/>
                        </a:cubicBezTo>
                        <a:cubicBezTo>
                          <a:pt x="14" y="29"/>
                          <a:pt x="14" y="30"/>
                          <a:pt x="13" y="31"/>
                        </a:cubicBezTo>
                        <a:cubicBezTo>
                          <a:pt x="12" y="35"/>
                          <a:pt x="7" y="35"/>
                          <a:pt x="4" y="35"/>
                        </a:cubicBezTo>
                        <a:cubicBezTo>
                          <a:pt x="1" y="35"/>
                          <a:pt x="2" y="33"/>
                          <a:pt x="3" y="31"/>
                        </a:cubicBezTo>
                        <a:cubicBezTo>
                          <a:pt x="4" y="28"/>
                          <a:pt x="5" y="25"/>
                          <a:pt x="6" y="22"/>
                        </a:cubicBezTo>
                        <a:cubicBezTo>
                          <a:pt x="7" y="17"/>
                          <a:pt x="9" y="13"/>
                          <a:pt x="10" y="8"/>
                        </a:cubicBezTo>
                        <a:cubicBezTo>
                          <a:pt x="12" y="1"/>
                          <a:pt x="19" y="3"/>
                          <a:pt x="24" y="3"/>
                        </a:cubicBezTo>
                        <a:cubicBezTo>
                          <a:pt x="25" y="3"/>
                          <a:pt x="25" y="2"/>
                          <a:pt x="24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71" name="组合 170"/>
                <p:cNvGrpSpPr/>
                <p:nvPr/>
              </p:nvGrpSpPr>
              <p:grpSpPr>
                <a:xfrm>
                  <a:off x="819150" y="2128838"/>
                  <a:ext cx="293688" cy="666750"/>
                  <a:chOff x="819150" y="2128838"/>
                  <a:chExt cx="293688" cy="666750"/>
                </a:xfrm>
                <a:grpFill/>
              </p:grpSpPr>
              <p:sp>
                <p:nvSpPr>
                  <p:cNvPr id="172" name="Freeform 82"/>
                  <p:cNvSpPr/>
                  <p:nvPr/>
                </p:nvSpPr>
                <p:spPr bwMode="auto">
                  <a:xfrm>
                    <a:off x="922338" y="2671763"/>
                    <a:ext cx="87313" cy="77788"/>
                  </a:xfrm>
                  <a:custGeom>
                    <a:avLst/>
                    <a:gdLst>
                      <a:gd name="T0" fmla="*/ 66 w 82"/>
                      <a:gd name="T1" fmla="*/ 4 h 73"/>
                      <a:gd name="T2" fmla="*/ 13 w 82"/>
                      <a:gd name="T3" fmla="*/ 22 h 73"/>
                      <a:gd name="T4" fmla="*/ 26 w 82"/>
                      <a:gd name="T5" fmla="*/ 66 h 73"/>
                      <a:gd name="T6" fmla="*/ 76 w 82"/>
                      <a:gd name="T7" fmla="*/ 51 h 73"/>
                      <a:gd name="T8" fmla="*/ 58 w 82"/>
                      <a:gd name="T9" fmla="*/ 3 h 73"/>
                      <a:gd name="T10" fmla="*/ 58 w 82"/>
                      <a:gd name="T11" fmla="*/ 4 h 73"/>
                      <a:gd name="T12" fmla="*/ 78 w 82"/>
                      <a:gd name="T13" fmla="*/ 31 h 73"/>
                      <a:gd name="T14" fmla="*/ 69 w 82"/>
                      <a:gd name="T15" fmla="*/ 60 h 73"/>
                      <a:gd name="T16" fmla="*/ 21 w 82"/>
                      <a:gd name="T17" fmla="*/ 62 h 73"/>
                      <a:gd name="T18" fmla="*/ 18 w 82"/>
                      <a:gd name="T19" fmla="*/ 18 h 73"/>
                      <a:gd name="T20" fmla="*/ 65 w 82"/>
                      <a:gd name="T21" fmla="*/ 6 h 73"/>
                      <a:gd name="T22" fmla="*/ 66 w 82"/>
                      <a:gd name="T23" fmla="*/ 4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82" h="73">
                        <a:moveTo>
                          <a:pt x="66" y="4"/>
                        </a:moveTo>
                        <a:cubicBezTo>
                          <a:pt x="47" y="0"/>
                          <a:pt x="25" y="7"/>
                          <a:pt x="13" y="22"/>
                        </a:cubicBezTo>
                        <a:cubicBezTo>
                          <a:pt x="0" y="38"/>
                          <a:pt x="8" y="59"/>
                          <a:pt x="26" y="66"/>
                        </a:cubicBezTo>
                        <a:cubicBezTo>
                          <a:pt x="45" y="73"/>
                          <a:pt x="67" y="71"/>
                          <a:pt x="76" y="51"/>
                        </a:cubicBezTo>
                        <a:cubicBezTo>
                          <a:pt x="82" y="37"/>
                          <a:pt x="80" y="0"/>
                          <a:pt x="58" y="3"/>
                        </a:cubicBezTo>
                        <a:cubicBezTo>
                          <a:pt x="57" y="3"/>
                          <a:pt x="57" y="4"/>
                          <a:pt x="58" y="4"/>
                        </a:cubicBezTo>
                        <a:cubicBezTo>
                          <a:pt x="72" y="2"/>
                          <a:pt x="77" y="21"/>
                          <a:pt x="78" y="31"/>
                        </a:cubicBezTo>
                        <a:cubicBezTo>
                          <a:pt x="79" y="41"/>
                          <a:pt x="76" y="52"/>
                          <a:pt x="69" y="60"/>
                        </a:cubicBezTo>
                        <a:cubicBezTo>
                          <a:pt x="57" y="73"/>
                          <a:pt x="35" y="69"/>
                          <a:pt x="21" y="62"/>
                        </a:cubicBezTo>
                        <a:cubicBezTo>
                          <a:pt x="4" y="52"/>
                          <a:pt x="6" y="31"/>
                          <a:pt x="18" y="18"/>
                        </a:cubicBezTo>
                        <a:cubicBezTo>
                          <a:pt x="30" y="7"/>
                          <a:pt x="49" y="2"/>
                          <a:pt x="65" y="6"/>
                        </a:cubicBezTo>
                        <a:cubicBezTo>
                          <a:pt x="66" y="6"/>
                          <a:pt x="66" y="5"/>
                          <a:pt x="66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3" name="Freeform 83"/>
                  <p:cNvSpPr/>
                  <p:nvPr/>
                </p:nvSpPr>
                <p:spPr bwMode="auto">
                  <a:xfrm>
                    <a:off x="958850" y="2709863"/>
                    <a:ext cx="33338" cy="34925"/>
                  </a:xfrm>
                  <a:custGeom>
                    <a:avLst/>
                    <a:gdLst>
                      <a:gd name="T0" fmla="*/ 2 w 31"/>
                      <a:gd name="T1" fmla="*/ 29 h 33"/>
                      <a:gd name="T2" fmla="*/ 0 w 31"/>
                      <a:gd name="T3" fmla="*/ 31 h 33"/>
                      <a:gd name="T4" fmla="*/ 1 w 31"/>
                      <a:gd name="T5" fmla="*/ 32 h 33"/>
                      <a:gd name="T6" fmla="*/ 6 w 31"/>
                      <a:gd name="T7" fmla="*/ 17 h 33"/>
                      <a:gd name="T8" fmla="*/ 8 w 31"/>
                      <a:gd name="T9" fmla="*/ 9 h 33"/>
                      <a:gd name="T10" fmla="*/ 8 w 31"/>
                      <a:gd name="T11" fmla="*/ 5 h 33"/>
                      <a:gd name="T12" fmla="*/ 10 w 31"/>
                      <a:gd name="T13" fmla="*/ 3 h 33"/>
                      <a:gd name="T14" fmla="*/ 30 w 31"/>
                      <a:gd name="T15" fmla="*/ 27 h 33"/>
                      <a:gd name="T16" fmla="*/ 31 w 31"/>
                      <a:gd name="T17" fmla="*/ 26 h 33"/>
                      <a:gd name="T18" fmla="*/ 9 w 31"/>
                      <a:gd name="T19" fmla="*/ 0 h 33"/>
                      <a:gd name="T20" fmla="*/ 8 w 31"/>
                      <a:gd name="T21" fmla="*/ 0 h 33"/>
                      <a:gd name="T22" fmla="*/ 0 w 31"/>
                      <a:gd name="T23" fmla="*/ 31 h 33"/>
                      <a:gd name="T24" fmla="*/ 1 w 31"/>
                      <a:gd name="T25" fmla="*/ 32 h 33"/>
                      <a:gd name="T26" fmla="*/ 3 w 31"/>
                      <a:gd name="T27" fmla="*/ 30 h 33"/>
                      <a:gd name="T28" fmla="*/ 2 w 31"/>
                      <a:gd name="T29" fmla="*/ 29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31" h="33">
                        <a:moveTo>
                          <a:pt x="2" y="29"/>
                        </a:moveTo>
                        <a:cubicBezTo>
                          <a:pt x="1" y="30"/>
                          <a:pt x="1" y="30"/>
                          <a:pt x="0" y="31"/>
                        </a:cubicBezTo>
                        <a:cubicBezTo>
                          <a:pt x="1" y="31"/>
                          <a:pt x="1" y="31"/>
                          <a:pt x="1" y="32"/>
                        </a:cubicBezTo>
                        <a:cubicBezTo>
                          <a:pt x="4" y="27"/>
                          <a:pt x="5" y="22"/>
                          <a:pt x="6" y="17"/>
                        </a:cubicBezTo>
                        <a:cubicBezTo>
                          <a:pt x="7" y="15"/>
                          <a:pt x="7" y="12"/>
                          <a:pt x="8" y="9"/>
                        </a:cubicBezTo>
                        <a:cubicBezTo>
                          <a:pt x="8" y="7"/>
                          <a:pt x="8" y="6"/>
                          <a:pt x="8" y="5"/>
                        </a:cubicBezTo>
                        <a:cubicBezTo>
                          <a:pt x="9" y="3"/>
                          <a:pt x="8" y="1"/>
                          <a:pt x="10" y="3"/>
                        </a:cubicBezTo>
                        <a:cubicBezTo>
                          <a:pt x="16" y="12"/>
                          <a:pt x="27" y="17"/>
                          <a:pt x="30" y="27"/>
                        </a:cubicBezTo>
                        <a:cubicBezTo>
                          <a:pt x="30" y="28"/>
                          <a:pt x="31" y="27"/>
                          <a:pt x="31" y="26"/>
                        </a:cubicBezTo>
                        <a:cubicBezTo>
                          <a:pt x="28" y="15"/>
                          <a:pt x="15" y="10"/>
                          <a:pt x="9" y="0"/>
                        </a:cubicBezTo>
                        <a:cubicBezTo>
                          <a:pt x="9" y="0"/>
                          <a:pt x="8" y="0"/>
                          <a:pt x="8" y="0"/>
                        </a:cubicBezTo>
                        <a:cubicBezTo>
                          <a:pt x="5" y="11"/>
                          <a:pt x="5" y="21"/>
                          <a:pt x="0" y="31"/>
                        </a:cubicBezTo>
                        <a:cubicBezTo>
                          <a:pt x="0" y="32"/>
                          <a:pt x="1" y="33"/>
                          <a:pt x="1" y="32"/>
                        </a:cubicBezTo>
                        <a:cubicBezTo>
                          <a:pt x="2" y="31"/>
                          <a:pt x="2" y="31"/>
                          <a:pt x="3" y="30"/>
                        </a:cubicBezTo>
                        <a:cubicBezTo>
                          <a:pt x="3" y="30"/>
                          <a:pt x="2" y="29"/>
                          <a:pt x="2" y="2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4" name="Freeform 84"/>
                  <p:cNvSpPr/>
                  <p:nvPr/>
                </p:nvSpPr>
                <p:spPr bwMode="auto">
                  <a:xfrm>
                    <a:off x="962025" y="2713038"/>
                    <a:ext cx="28575" cy="33338"/>
                  </a:xfrm>
                  <a:custGeom>
                    <a:avLst/>
                    <a:gdLst>
                      <a:gd name="T0" fmla="*/ 4 w 28"/>
                      <a:gd name="T1" fmla="*/ 26 h 32"/>
                      <a:gd name="T2" fmla="*/ 5 w 28"/>
                      <a:gd name="T3" fmla="*/ 19 h 32"/>
                      <a:gd name="T4" fmla="*/ 9 w 28"/>
                      <a:gd name="T5" fmla="*/ 26 h 32"/>
                      <a:gd name="T6" fmla="*/ 13 w 28"/>
                      <a:gd name="T7" fmla="*/ 27 h 32"/>
                      <a:gd name="T8" fmla="*/ 16 w 28"/>
                      <a:gd name="T9" fmla="*/ 28 h 32"/>
                      <a:gd name="T10" fmla="*/ 22 w 28"/>
                      <a:gd name="T11" fmla="*/ 27 h 32"/>
                      <a:gd name="T12" fmla="*/ 14 w 28"/>
                      <a:gd name="T13" fmla="*/ 14 h 32"/>
                      <a:gd name="T14" fmla="*/ 22 w 28"/>
                      <a:gd name="T15" fmla="*/ 15 h 32"/>
                      <a:gd name="T16" fmla="*/ 9 w 28"/>
                      <a:gd name="T17" fmla="*/ 8 h 32"/>
                      <a:gd name="T18" fmla="*/ 11 w 28"/>
                      <a:gd name="T19" fmla="*/ 5 h 32"/>
                      <a:gd name="T20" fmla="*/ 10 w 28"/>
                      <a:gd name="T21" fmla="*/ 16 h 32"/>
                      <a:gd name="T22" fmla="*/ 9 w 28"/>
                      <a:gd name="T23" fmla="*/ 14 h 32"/>
                      <a:gd name="T24" fmla="*/ 10 w 28"/>
                      <a:gd name="T25" fmla="*/ 27 h 32"/>
                      <a:gd name="T26" fmla="*/ 8 w 28"/>
                      <a:gd name="T27" fmla="*/ 30 h 32"/>
                      <a:gd name="T28" fmla="*/ 12 w 28"/>
                      <a:gd name="T29" fmla="*/ 28 h 32"/>
                      <a:gd name="T30" fmla="*/ 17 w 28"/>
                      <a:gd name="T31" fmla="*/ 28 h 32"/>
                      <a:gd name="T32" fmla="*/ 22 w 28"/>
                      <a:gd name="T33" fmla="*/ 26 h 32"/>
                      <a:gd name="T34" fmla="*/ 19 w 28"/>
                      <a:gd name="T35" fmla="*/ 21 h 32"/>
                      <a:gd name="T36" fmla="*/ 24 w 28"/>
                      <a:gd name="T37" fmla="*/ 24 h 32"/>
                      <a:gd name="T38" fmla="*/ 20 w 28"/>
                      <a:gd name="T39" fmla="*/ 26 h 32"/>
                      <a:gd name="T40" fmla="*/ 6 w 28"/>
                      <a:gd name="T41" fmla="*/ 22 h 32"/>
                      <a:gd name="T42" fmla="*/ 8 w 28"/>
                      <a:gd name="T43" fmla="*/ 22 h 32"/>
                      <a:gd name="T44" fmla="*/ 1 w 28"/>
                      <a:gd name="T45" fmla="*/ 31 h 32"/>
                      <a:gd name="T46" fmla="*/ 8 w 28"/>
                      <a:gd name="T47" fmla="*/ 24 h 32"/>
                      <a:gd name="T48" fmla="*/ 22 w 28"/>
                      <a:gd name="T49" fmla="*/ 25 h 32"/>
                      <a:gd name="T50" fmla="*/ 25 w 28"/>
                      <a:gd name="T51" fmla="*/ 25 h 32"/>
                      <a:gd name="T52" fmla="*/ 26 w 28"/>
                      <a:gd name="T53" fmla="*/ 23 h 32"/>
                      <a:gd name="T54" fmla="*/ 14 w 28"/>
                      <a:gd name="T55" fmla="*/ 23 h 32"/>
                      <a:gd name="T56" fmla="*/ 14 w 28"/>
                      <a:gd name="T57" fmla="*/ 26 h 32"/>
                      <a:gd name="T58" fmla="*/ 17 w 28"/>
                      <a:gd name="T59" fmla="*/ 25 h 32"/>
                      <a:gd name="T60" fmla="*/ 21 w 28"/>
                      <a:gd name="T61" fmla="*/ 24 h 32"/>
                      <a:gd name="T62" fmla="*/ 14 w 28"/>
                      <a:gd name="T63" fmla="*/ 26 h 32"/>
                      <a:gd name="T64" fmla="*/ 15 w 28"/>
                      <a:gd name="T65" fmla="*/ 23 h 32"/>
                      <a:gd name="T66" fmla="*/ 28 w 28"/>
                      <a:gd name="T67" fmla="*/ 23 h 32"/>
                      <a:gd name="T68" fmla="*/ 26 w 28"/>
                      <a:gd name="T69" fmla="*/ 26 h 32"/>
                      <a:gd name="T70" fmla="*/ 20 w 28"/>
                      <a:gd name="T71" fmla="*/ 21 h 32"/>
                      <a:gd name="T72" fmla="*/ 6 w 28"/>
                      <a:gd name="T73" fmla="*/ 25 h 32"/>
                      <a:gd name="T74" fmla="*/ 1 w 28"/>
                      <a:gd name="T75" fmla="*/ 25 h 32"/>
                      <a:gd name="T76" fmla="*/ 7 w 28"/>
                      <a:gd name="T77" fmla="*/ 20 h 32"/>
                      <a:gd name="T78" fmla="*/ 9 w 28"/>
                      <a:gd name="T79" fmla="*/ 31 h 32"/>
                      <a:gd name="T80" fmla="*/ 25 w 28"/>
                      <a:gd name="T81" fmla="*/ 26 h 32"/>
                      <a:gd name="T82" fmla="*/ 19 w 28"/>
                      <a:gd name="T83" fmla="*/ 28 h 32"/>
                      <a:gd name="T84" fmla="*/ 17 w 28"/>
                      <a:gd name="T85" fmla="*/ 26 h 32"/>
                      <a:gd name="T86" fmla="*/ 13 w 28"/>
                      <a:gd name="T87" fmla="*/ 28 h 32"/>
                      <a:gd name="T88" fmla="*/ 6 w 28"/>
                      <a:gd name="T89" fmla="*/ 28 h 32"/>
                      <a:gd name="T90" fmla="*/ 4 w 28"/>
                      <a:gd name="T91" fmla="*/ 28 h 32"/>
                      <a:gd name="T92" fmla="*/ 2 w 28"/>
                      <a:gd name="T93" fmla="*/ 29 h 32"/>
                      <a:gd name="T94" fmla="*/ 4 w 28"/>
                      <a:gd name="T95" fmla="*/ 27 h 32"/>
                      <a:gd name="T96" fmla="*/ 9 w 28"/>
                      <a:gd name="T97" fmla="*/ 25 h 32"/>
                      <a:gd name="T98" fmla="*/ 8 w 28"/>
                      <a:gd name="T99" fmla="*/ 5 h 32"/>
                      <a:gd name="T100" fmla="*/ 9 w 28"/>
                      <a:gd name="T101" fmla="*/ 6 h 32"/>
                      <a:gd name="T102" fmla="*/ 19 w 28"/>
                      <a:gd name="T103" fmla="*/ 16 h 32"/>
                      <a:gd name="T104" fmla="*/ 14 w 28"/>
                      <a:gd name="T105" fmla="*/ 11 h 32"/>
                      <a:gd name="T106" fmla="*/ 18 w 28"/>
                      <a:gd name="T107" fmla="*/ 19 h 32"/>
                      <a:gd name="T108" fmla="*/ 19 w 28"/>
                      <a:gd name="T109" fmla="*/ 17 h 32"/>
                      <a:gd name="T110" fmla="*/ 15 w 28"/>
                      <a:gd name="T111" fmla="*/ 14 h 32"/>
                      <a:gd name="T112" fmla="*/ 13 w 28"/>
                      <a:gd name="T113" fmla="*/ 13 h 32"/>
                      <a:gd name="T114" fmla="*/ 10 w 28"/>
                      <a:gd name="T115" fmla="*/ 6 h 32"/>
                      <a:gd name="T116" fmla="*/ 7 w 28"/>
                      <a:gd name="T117" fmla="*/ 1 h 32"/>
                      <a:gd name="T118" fmla="*/ 6 w 28"/>
                      <a:gd name="T119" fmla="*/ 9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28" h="32">
                        <a:moveTo>
                          <a:pt x="2" y="27"/>
                        </a:moveTo>
                        <a:cubicBezTo>
                          <a:pt x="4" y="22"/>
                          <a:pt x="5" y="18"/>
                          <a:pt x="7" y="14"/>
                        </a:cubicBezTo>
                        <a:cubicBezTo>
                          <a:pt x="6" y="14"/>
                          <a:pt x="6" y="13"/>
                          <a:pt x="5" y="13"/>
                        </a:cubicBezTo>
                        <a:cubicBezTo>
                          <a:pt x="4" y="17"/>
                          <a:pt x="4" y="21"/>
                          <a:pt x="3" y="25"/>
                        </a:cubicBezTo>
                        <a:cubicBezTo>
                          <a:pt x="3" y="25"/>
                          <a:pt x="4" y="25"/>
                          <a:pt x="4" y="25"/>
                        </a:cubicBezTo>
                        <a:cubicBezTo>
                          <a:pt x="5" y="20"/>
                          <a:pt x="6" y="15"/>
                          <a:pt x="7" y="9"/>
                        </a:cubicBezTo>
                        <a:cubicBezTo>
                          <a:pt x="7" y="9"/>
                          <a:pt x="6" y="9"/>
                          <a:pt x="6" y="9"/>
                        </a:cubicBezTo>
                        <a:cubicBezTo>
                          <a:pt x="6" y="15"/>
                          <a:pt x="4" y="20"/>
                          <a:pt x="4" y="26"/>
                        </a:cubicBezTo>
                        <a:cubicBezTo>
                          <a:pt x="4" y="26"/>
                          <a:pt x="5" y="26"/>
                          <a:pt x="5" y="26"/>
                        </a:cubicBezTo>
                        <a:cubicBezTo>
                          <a:pt x="6" y="20"/>
                          <a:pt x="7" y="14"/>
                          <a:pt x="8" y="7"/>
                        </a:cubicBezTo>
                        <a:cubicBezTo>
                          <a:pt x="8" y="7"/>
                          <a:pt x="7" y="7"/>
                          <a:pt x="7" y="7"/>
                        </a:cubicBezTo>
                        <a:cubicBezTo>
                          <a:pt x="7" y="8"/>
                          <a:pt x="7" y="8"/>
                          <a:pt x="7" y="9"/>
                        </a:cubicBezTo>
                        <a:cubicBezTo>
                          <a:pt x="7" y="9"/>
                          <a:pt x="7" y="9"/>
                          <a:pt x="8" y="9"/>
                        </a:cubicBezTo>
                        <a:cubicBezTo>
                          <a:pt x="8" y="6"/>
                          <a:pt x="8" y="3"/>
                          <a:pt x="8" y="1"/>
                        </a:cubicBezTo>
                        <a:cubicBezTo>
                          <a:pt x="8" y="1"/>
                          <a:pt x="7" y="1"/>
                          <a:pt x="7" y="1"/>
                        </a:cubicBezTo>
                        <a:cubicBezTo>
                          <a:pt x="7" y="7"/>
                          <a:pt x="5" y="13"/>
                          <a:pt x="5" y="19"/>
                        </a:cubicBezTo>
                        <a:cubicBezTo>
                          <a:pt x="5" y="19"/>
                          <a:pt x="6" y="19"/>
                          <a:pt x="6" y="19"/>
                        </a:cubicBezTo>
                        <a:cubicBezTo>
                          <a:pt x="6" y="14"/>
                          <a:pt x="7" y="9"/>
                          <a:pt x="9" y="4"/>
                        </a:cubicBezTo>
                        <a:cubicBezTo>
                          <a:pt x="9" y="4"/>
                          <a:pt x="8" y="4"/>
                          <a:pt x="8" y="4"/>
                        </a:cubicBezTo>
                        <a:cubicBezTo>
                          <a:pt x="10" y="10"/>
                          <a:pt x="8" y="17"/>
                          <a:pt x="7" y="23"/>
                        </a:cubicBezTo>
                        <a:cubicBezTo>
                          <a:pt x="8" y="23"/>
                          <a:pt x="8" y="23"/>
                          <a:pt x="9" y="23"/>
                        </a:cubicBezTo>
                        <a:cubicBezTo>
                          <a:pt x="8" y="17"/>
                          <a:pt x="10" y="12"/>
                          <a:pt x="11" y="7"/>
                        </a:cubicBezTo>
                        <a:cubicBezTo>
                          <a:pt x="11" y="7"/>
                          <a:pt x="10" y="6"/>
                          <a:pt x="10" y="6"/>
                        </a:cubicBezTo>
                        <a:cubicBezTo>
                          <a:pt x="10" y="13"/>
                          <a:pt x="10" y="20"/>
                          <a:pt x="9" y="26"/>
                        </a:cubicBezTo>
                        <a:cubicBezTo>
                          <a:pt x="10" y="26"/>
                          <a:pt x="10" y="26"/>
                          <a:pt x="10" y="26"/>
                        </a:cubicBezTo>
                        <a:cubicBezTo>
                          <a:pt x="11" y="21"/>
                          <a:pt x="12" y="15"/>
                          <a:pt x="14" y="10"/>
                        </a:cubicBezTo>
                        <a:cubicBezTo>
                          <a:pt x="13" y="10"/>
                          <a:pt x="13" y="10"/>
                          <a:pt x="13" y="10"/>
                        </a:cubicBezTo>
                        <a:cubicBezTo>
                          <a:pt x="13" y="16"/>
                          <a:pt x="12" y="22"/>
                          <a:pt x="11" y="28"/>
                        </a:cubicBezTo>
                        <a:cubicBezTo>
                          <a:pt x="11" y="28"/>
                          <a:pt x="11" y="28"/>
                          <a:pt x="12" y="28"/>
                        </a:cubicBezTo>
                        <a:cubicBezTo>
                          <a:pt x="12" y="23"/>
                          <a:pt x="13" y="18"/>
                          <a:pt x="14" y="13"/>
                        </a:cubicBezTo>
                        <a:cubicBezTo>
                          <a:pt x="14" y="13"/>
                          <a:pt x="13" y="13"/>
                          <a:pt x="13" y="13"/>
                        </a:cubicBezTo>
                        <a:cubicBezTo>
                          <a:pt x="14" y="18"/>
                          <a:pt x="13" y="22"/>
                          <a:pt x="13" y="27"/>
                        </a:cubicBezTo>
                        <a:cubicBezTo>
                          <a:pt x="13" y="27"/>
                          <a:pt x="14" y="27"/>
                          <a:pt x="14" y="27"/>
                        </a:cubicBezTo>
                        <a:cubicBezTo>
                          <a:pt x="14" y="22"/>
                          <a:pt x="14" y="17"/>
                          <a:pt x="16" y="12"/>
                        </a:cubicBezTo>
                        <a:cubicBezTo>
                          <a:pt x="15" y="12"/>
                          <a:pt x="15" y="12"/>
                          <a:pt x="14" y="12"/>
                        </a:cubicBezTo>
                        <a:cubicBezTo>
                          <a:pt x="15" y="17"/>
                          <a:pt x="15" y="22"/>
                          <a:pt x="15" y="27"/>
                        </a:cubicBezTo>
                        <a:cubicBezTo>
                          <a:pt x="15" y="27"/>
                          <a:pt x="16" y="27"/>
                          <a:pt x="16" y="27"/>
                        </a:cubicBezTo>
                        <a:cubicBezTo>
                          <a:pt x="16" y="22"/>
                          <a:pt x="16" y="18"/>
                          <a:pt x="17" y="14"/>
                        </a:cubicBezTo>
                        <a:cubicBezTo>
                          <a:pt x="16" y="14"/>
                          <a:pt x="16" y="14"/>
                          <a:pt x="15" y="14"/>
                        </a:cubicBezTo>
                        <a:cubicBezTo>
                          <a:pt x="16" y="19"/>
                          <a:pt x="16" y="23"/>
                          <a:pt x="16" y="28"/>
                        </a:cubicBezTo>
                        <a:cubicBezTo>
                          <a:pt x="17" y="28"/>
                          <a:pt x="17" y="28"/>
                          <a:pt x="18" y="28"/>
                        </a:cubicBezTo>
                        <a:cubicBezTo>
                          <a:pt x="17" y="23"/>
                          <a:pt x="18" y="19"/>
                          <a:pt x="19" y="15"/>
                        </a:cubicBezTo>
                        <a:cubicBezTo>
                          <a:pt x="18" y="15"/>
                          <a:pt x="18" y="15"/>
                          <a:pt x="17" y="15"/>
                        </a:cubicBezTo>
                        <a:cubicBezTo>
                          <a:pt x="18" y="19"/>
                          <a:pt x="18" y="23"/>
                          <a:pt x="18" y="28"/>
                        </a:cubicBezTo>
                        <a:cubicBezTo>
                          <a:pt x="19" y="28"/>
                          <a:pt x="19" y="28"/>
                          <a:pt x="19" y="28"/>
                        </a:cubicBezTo>
                        <a:cubicBezTo>
                          <a:pt x="19" y="24"/>
                          <a:pt x="20" y="20"/>
                          <a:pt x="20" y="17"/>
                        </a:cubicBezTo>
                        <a:cubicBezTo>
                          <a:pt x="20" y="17"/>
                          <a:pt x="19" y="17"/>
                          <a:pt x="19" y="17"/>
                        </a:cubicBezTo>
                        <a:cubicBezTo>
                          <a:pt x="21" y="20"/>
                          <a:pt x="21" y="23"/>
                          <a:pt x="22" y="27"/>
                        </a:cubicBezTo>
                        <a:cubicBezTo>
                          <a:pt x="22" y="27"/>
                          <a:pt x="23" y="27"/>
                          <a:pt x="23" y="26"/>
                        </a:cubicBezTo>
                        <a:cubicBezTo>
                          <a:pt x="22" y="24"/>
                          <a:pt x="20" y="18"/>
                          <a:pt x="26" y="25"/>
                        </a:cubicBezTo>
                        <a:cubicBezTo>
                          <a:pt x="26" y="24"/>
                          <a:pt x="26" y="24"/>
                          <a:pt x="27" y="24"/>
                        </a:cubicBezTo>
                        <a:cubicBezTo>
                          <a:pt x="24" y="22"/>
                          <a:pt x="21" y="20"/>
                          <a:pt x="19" y="18"/>
                        </a:cubicBezTo>
                        <a:cubicBezTo>
                          <a:pt x="19" y="19"/>
                          <a:pt x="18" y="19"/>
                          <a:pt x="18" y="20"/>
                        </a:cubicBezTo>
                        <a:cubicBezTo>
                          <a:pt x="19" y="20"/>
                          <a:pt x="21" y="21"/>
                          <a:pt x="22" y="22"/>
                        </a:cubicBezTo>
                        <a:cubicBezTo>
                          <a:pt x="22" y="22"/>
                          <a:pt x="23" y="22"/>
                          <a:pt x="23" y="21"/>
                        </a:cubicBezTo>
                        <a:cubicBezTo>
                          <a:pt x="20" y="19"/>
                          <a:pt x="16" y="17"/>
                          <a:pt x="14" y="14"/>
                        </a:cubicBezTo>
                        <a:cubicBezTo>
                          <a:pt x="14" y="14"/>
                          <a:pt x="13" y="14"/>
                          <a:pt x="13" y="15"/>
                        </a:cubicBezTo>
                        <a:cubicBezTo>
                          <a:pt x="16" y="16"/>
                          <a:pt x="19" y="19"/>
                          <a:pt x="22" y="21"/>
                        </a:cubicBezTo>
                        <a:cubicBezTo>
                          <a:pt x="23" y="22"/>
                          <a:pt x="24" y="21"/>
                          <a:pt x="23" y="20"/>
                        </a:cubicBezTo>
                        <a:cubicBezTo>
                          <a:pt x="20" y="17"/>
                          <a:pt x="17" y="14"/>
                          <a:pt x="15" y="10"/>
                        </a:cubicBezTo>
                        <a:cubicBezTo>
                          <a:pt x="15" y="11"/>
                          <a:pt x="15" y="11"/>
                          <a:pt x="14" y="11"/>
                        </a:cubicBezTo>
                        <a:cubicBezTo>
                          <a:pt x="19" y="13"/>
                          <a:pt x="23" y="18"/>
                          <a:pt x="25" y="22"/>
                        </a:cubicBezTo>
                        <a:cubicBezTo>
                          <a:pt x="25" y="22"/>
                          <a:pt x="26" y="22"/>
                          <a:pt x="26" y="22"/>
                        </a:cubicBezTo>
                        <a:cubicBezTo>
                          <a:pt x="24" y="20"/>
                          <a:pt x="23" y="18"/>
                          <a:pt x="22" y="15"/>
                        </a:cubicBezTo>
                        <a:cubicBezTo>
                          <a:pt x="22" y="15"/>
                          <a:pt x="21" y="15"/>
                          <a:pt x="21" y="16"/>
                        </a:cubicBezTo>
                        <a:cubicBezTo>
                          <a:pt x="23" y="18"/>
                          <a:pt x="24" y="20"/>
                          <a:pt x="24" y="23"/>
                        </a:cubicBezTo>
                        <a:cubicBezTo>
                          <a:pt x="25" y="23"/>
                          <a:pt x="25" y="23"/>
                          <a:pt x="26" y="23"/>
                        </a:cubicBezTo>
                        <a:cubicBezTo>
                          <a:pt x="24" y="20"/>
                          <a:pt x="22" y="18"/>
                          <a:pt x="21" y="16"/>
                        </a:cubicBezTo>
                        <a:cubicBezTo>
                          <a:pt x="20" y="15"/>
                          <a:pt x="19" y="16"/>
                          <a:pt x="19" y="16"/>
                        </a:cubicBezTo>
                        <a:cubicBezTo>
                          <a:pt x="20" y="18"/>
                          <a:pt x="21" y="19"/>
                          <a:pt x="21" y="21"/>
                        </a:cubicBezTo>
                        <a:cubicBezTo>
                          <a:pt x="22" y="21"/>
                          <a:pt x="22" y="20"/>
                          <a:pt x="22" y="20"/>
                        </a:cubicBezTo>
                        <a:cubicBezTo>
                          <a:pt x="18" y="16"/>
                          <a:pt x="14" y="11"/>
                          <a:pt x="9" y="8"/>
                        </a:cubicBezTo>
                        <a:cubicBezTo>
                          <a:pt x="8" y="7"/>
                          <a:pt x="7" y="8"/>
                          <a:pt x="8" y="9"/>
                        </a:cubicBezTo>
                        <a:cubicBezTo>
                          <a:pt x="10" y="12"/>
                          <a:pt x="13" y="14"/>
                          <a:pt x="17" y="15"/>
                        </a:cubicBezTo>
                        <a:cubicBezTo>
                          <a:pt x="17" y="15"/>
                          <a:pt x="18" y="14"/>
                          <a:pt x="17" y="14"/>
                        </a:cubicBezTo>
                        <a:cubicBezTo>
                          <a:pt x="15" y="11"/>
                          <a:pt x="13" y="8"/>
                          <a:pt x="10" y="5"/>
                        </a:cubicBezTo>
                        <a:cubicBezTo>
                          <a:pt x="10" y="6"/>
                          <a:pt x="9" y="6"/>
                          <a:pt x="9" y="6"/>
                        </a:cubicBezTo>
                        <a:cubicBezTo>
                          <a:pt x="11" y="8"/>
                          <a:pt x="13" y="10"/>
                          <a:pt x="15" y="12"/>
                        </a:cubicBezTo>
                        <a:cubicBezTo>
                          <a:pt x="16" y="13"/>
                          <a:pt x="17" y="12"/>
                          <a:pt x="17" y="12"/>
                        </a:cubicBezTo>
                        <a:cubicBezTo>
                          <a:pt x="15" y="9"/>
                          <a:pt x="13" y="7"/>
                          <a:pt x="11" y="5"/>
                        </a:cubicBezTo>
                        <a:cubicBezTo>
                          <a:pt x="11" y="5"/>
                          <a:pt x="10" y="5"/>
                          <a:pt x="10" y="6"/>
                        </a:cubicBezTo>
                        <a:cubicBezTo>
                          <a:pt x="14" y="7"/>
                          <a:pt x="15" y="10"/>
                          <a:pt x="17" y="13"/>
                        </a:cubicBezTo>
                        <a:cubicBezTo>
                          <a:pt x="17" y="13"/>
                          <a:pt x="17" y="12"/>
                          <a:pt x="18" y="12"/>
                        </a:cubicBezTo>
                        <a:cubicBezTo>
                          <a:pt x="14" y="10"/>
                          <a:pt x="12" y="7"/>
                          <a:pt x="9" y="4"/>
                        </a:cubicBezTo>
                        <a:cubicBezTo>
                          <a:pt x="9" y="4"/>
                          <a:pt x="8" y="4"/>
                          <a:pt x="8" y="4"/>
                        </a:cubicBezTo>
                        <a:cubicBezTo>
                          <a:pt x="8" y="9"/>
                          <a:pt x="9" y="14"/>
                          <a:pt x="10" y="19"/>
                        </a:cubicBezTo>
                        <a:cubicBezTo>
                          <a:pt x="10" y="20"/>
                          <a:pt x="12" y="19"/>
                          <a:pt x="12" y="18"/>
                        </a:cubicBezTo>
                        <a:cubicBezTo>
                          <a:pt x="11" y="17"/>
                          <a:pt x="11" y="17"/>
                          <a:pt x="10" y="16"/>
                        </a:cubicBezTo>
                        <a:cubicBezTo>
                          <a:pt x="10" y="15"/>
                          <a:pt x="9" y="15"/>
                          <a:pt x="9" y="16"/>
                        </a:cubicBezTo>
                        <a:cubicBezTo>
                          <a:pt x="8" y="17"/>
                          <a:pt x="7" y="19"/>
                          <a:pt x="7" y="21"/>
                        </a:cubicBezTo>
                        <a:cubicBezTo>
                          <a:pt x="7" y="22"/>
                          <a:pt x="8" y="22"/>
                          <a:pt x="8" y="21"/>
                        </a:cubicBezTo>
                        <a:cubicBezTo>
                          <a:pt x="9" y="19"/>
                          <a:pt x="9" y="17"/>
                          <a:pt x="9" y="14"/>
                        </a:cubicBezTo>
                        <a:cubicBezTo>
                          <a:pt x="9" y="13"/>
                          <a:pt x="7" y="13"/>
                          <a:pt x="7" y="14"/>
                        </a:cubicBezTo>
                        <a:cubicBezTo>
                          <a:pt x="7" y="18"/>
                          <a:pt x="7" y="21"/>
                          <a:pt x="7" y="25"/>
                        </a:cubicBezTo>
                        <a:cubicBezTo>
                          <a:pt x="7" y="26"/>
                          <a:pt x="8" y="26"/>
                          <a:pt x="9" y="25"/>
                        </a:cubicBezTo>
                        <a:cubicBezTo>
                          <a:pt x="9" y="21"/>
                          <a:pt x="9" y="17"/>
                          <a:pt x="9" y="14"/>
                        </a:cubicBezTo>
                        <a:cubicBezTo>
                          <a:pt x="9" y="13"/>
                          <a:pt x="8" y="13"/>
                          <a:pt x="8" y="14"/>
                        </a:cubicBezTo>
                        <a:cubicBezTo>
                          <a:pt x="7" y="18"/>
                          <a:pt x="7" y="22"/>
                          <a:pt x="7" y="25"/>
                        </a:cubicBezTo>
                        <a:cubicBezTo>
                          <a:pt x="6" y="26"/>
                          <a:pt x="8" y="26"/>
                          <a:pt x="8" y="26"/>
                        </a:cubicBezTo>
                        <a:cubicBezTo>
                          <a:pt x="8" y="25"/>
                          <a:pt x="9" y="24"/>
                          <a:pt x="9" y="23"/>
                        </a:cubicBezTo>
                        <a:cubicBezTo>
                          <a:pt x="9" y="22"/>
                          <a:pt x="8" y="22"/>
                          <a:pt x="8" y="22"/>
                        </a:cubicBezTo>
                        <a:cubicBezTo>
                          <a:pt x="7" y="23"/>
                          <a:pt x="5" y="24"/>
                          <a:pt x="4" y="25"/>
                        </a:cubicBezTo>
                        <a:cubicBezTo>
                          <a:pt x="4" y="26"/>
                          <a:pt x="4" y="26"/>
                          <a:pt x="4" y="27"/>
                        </a:cubicBezTo>
                        <a:cubicBezTo>
                          <a:pt x="6" y="27"/>
                          <a:pt x="8" y="27"/>
                          <a:pt x="10" y="27"/>
                        </a:cubicBezTo>
                        <a:cubicBezTo>
                          <a:pt x="11" y="27"/>
                          <a:pt x="11" y="25"/>
                          <a:pt x="10" y="25"/>
                        </a:cubicBezTo>
                        <a:cubicBezTo>
                          <a:pt x="8" y="25"/>
                          <a:pt x="6" y="25"/>
                          <a:pt x="4" y="25"/>
                        </a:cubicBezTo>
                        <a:cubicBezTo>
                          <a:pt x="3" y="25"/>
                          <a:pt x="2" y="25"/>
                          <a:pt x="3" y="26"/>
                        </a:cubicBezTo>
                        <a:cubicBezTo>
                          <a:pt x="4" y="27"/>
                          <a:pt x="5" y="27"/>
                          <a:pt x="6" y="28"/>
                        </a:cubicBezTo>
                        <a:cubicBezTo>
                          <a:pt x="6" y="28"/>
                          <a:pt x="6" y="27"/>
                          <a:pt x="6" y="27"/>
                        </a:cubicBezTo>
                        <a:cubicBezTo>
                          <a:pt x="5" y="27"/>
                          <a:pt x="4" y="27"/>
                          <a:pt x="2" y="27"/>
                        </a:cubicBezTo>
                        <a:cubicBezTo>
                          <a:pt x="1" y="27"/>
                          <a:pt x="1" y="28"/>
                          <a:pt x="2" y="28"/>
                        </a:cubicBezTo>
                        <a:cubicBezTo>
                          <a:pt x="4" y="30"/>
                          <a:pt x="6" y="30"/>
                          <a:pt x="8" y="30"/>
                        </a:cubicBezTo>
                        <a:cubicBezTo>
                          <a:pt x="9" y="30"/>
                          <a:pt x="9" y="29"/>
                          <a:pt x="8" y="29"/>
                        </a:cubicBezTo>
                        <a:cubicBezTo>
                          <a:pt x="6" y="28"/>
                          <a:pt x="4" y="28"/>
                          <a:pt x="2" y="28"/>
                        </a:cubicBezTo>
                        <a:cubicBezTo>
                          <a:pt x="1" y="28"/>
                          <a:pt x="1" y="29"/>
                          <a:pt x="2" y="29"/>
                        </a:cubicBezTo>
                        <a:cubicBezTo>
                          <a:pt x="4" y="30"/>
                          <a:pt x="7" y="31"/>
                          <a:pt x="10" y="30"/>
                        </a:cubicBezTo>
                        <a:cubicBezTo>
                          <a:pt x="10" y="30"/>
                          <a:pt x="11" y="29"/>
                          <a:pt x="10" y="29"/>
                        </a:cubicBezTo>
                        <a:cubicBezTo>
                          <a:pt x="8" y="28"/>
                          <a:pt x="6" y="27"/>
                          <a:pt x="4" y="27"/>
                        </a:cubicBezTo>
                        <a:cubicBezTo>
                          <a:pt x="4" y="27"/>
                          <a:pt x="4" y="28"/>
                          <a:pt x="4" y="28"/>
                        </a:cubicBezTo>
                        <a:cubicBezTo>
                          <a:pt x="7" y="28"/>
                          <a:pt x="9" y="28"/>
                          <a:pt x="12" y="28"/>
                        </a:cubicBezTo>
                        <a:cubicBezTo>
                          <a:pt x="13" y="28"/>
                          <a:pt x="13" y="27"/>
                          <a:pt x="12" y="27"/>
                        </a:cubicBezTo>
                        <a:cubicBezTo>
                          <a:pt x="9" y="27"/>
                          <a:pt x="7" y="26"/>
                          <a:pt x="4" y="26"/>
                        </a:cubicBezTo>
                        <a:cubicBezTo>
                          <a:pt x="3" y="26"/>
                          <a:pt x="3" y="28"/>
                          <a:pt x="4" y="28"/>
                        </a:cubicBezTo>
                        <a:cubicBezTo>
                          <a:pt x="8" y="28"/>
                          <a:pt x="12" y="28"/>
                          <a:pt x="16" y="27"/>
                        </a:cubicBezTo>
                        <a:cubicBezTo>
                          <a:pt x="17" y="27"/>
                          <a:pt x="16" y="26"/>
                          <a:pt x="16" y="26"/>
                        </a:cubicBezTo>
                        <a:cubicBezTo>
                          <a:pt x="12" y="26"/>
                          <a:pt x="9" y="25"/>
                          <a:pt x="6" y="27"/>
                        </a:cubicBezTo>
                        <a:cubicBezTo>
                          <a:pt x="5" y="27"/>
                          <a:pt x="5" y="28"/>
                          <a:pt x="6" y="28"/>
                        </a:cubicBezTo>
                        <a:cubicBezTo>
                          <a:pt x="10" y="30"/>
                          <a:pt x="14" y="30"/>
                          <a:pt x="17" y="28"/>
                        </a:cubicBezTo>
                        <a:cubicBezTo>
                          <a:pt x="18" y="28"/>
                          <a:pt x="18" y="27"/>
                          <a:pt x="17" y="27"/>
                        </a:cubicBezTo>
                        <a:cubicBezTo>
                          <a:pt x="15" y="26"/>
                          <a:pt x="13" y="26"/>
                          <a:pt x="11" y="26"/>
                        </a:cubicBezTo>
                        <a:cubicBezTo>
                          <a:pt x="10" y="26"/>
                          <a:pt x="10" y="28"/>
                          <a:pt x="11" y="28"/>
                        </a:cubicBezTo>
                        <a:cubicBezTo>
                          <a:pt x="14" y="28"/>
                          <a:pt x="17" y="29"/>
                          <a:pt x="20" y="28"/>
                        </a:cubicBezTo>
                        <a:cubicBezTo>
                          <a:pt x="21" y="28"/>
                          <a:pt x="21" y="27"/>
                          <a:pt x="20" y="27"/>
                        </a:cubicBezTo>
                        <a:cubicBezTo>
                          <a:pt x="18" y="26"/>
                          <a:pt x="15" y="26"/>
                          <a:pt x="13" y="27"/>
                        </a:cubicBezTo>
                        <a:cubicBezTo>
                          <a:pt x="12" y="27"/>
                          <a:pt x="12" y="28"/>
                          <a:pt x="13" y="28"/>
                        </a:cubicBezTo>
                        <a:cubicBezTo>
                          <a:pt x="17" y="29"/>
                          <a:pt x="19" y="28"/>
                          <a:pt x="22" y="26"/>
                        </a:cubicBezTo>
                        <a:cubicBezTo>
                          <a:pt x="23" y="26"/>
                          <a:pt x="23" y="25"/>
                          <a:pt x="22" y="25"/>
                        </a:cubicBezTo>
                        <a:cubicBezTo>
                          <a:pt x="20" y="25"/>
                          <a:pt x="19" y="24"/>
                          <a:pt x="17" y="24"/>
                        </a:cubicBezTo>
                        <a:cubicBezTo>
                          <a:pt x="17" y="25"/>
                          <a:pt x="17" y="25"/>
                          <a:pt x="17" y="26"/>
                        </a:cubicBezTo>
                        <a:cubicBezTo>
                          <a:pt x="18" y="24"/>
                          <a:pt x="19" y="23"/>
                          <a:pt x="20" y="22"/>
                        </a:cubicBezTo>
                        <a:cubicBezTo>
                          <a:pt x="20" y="22"/>
                          <a:pt x="20" y="22"/>
                          <a:pt x="19" y="21"/>
                        </a:cubicBezTo>
                        <a:cubicBezTo>
                          <a:pt x="18" y="23"/>
                          <a:pt x="17" y="24"/>
                          <a:pt x="16" y="25"/>
                        </a:cubicBezTo>
                        <a:cubicBezTo>
                          <a:pt x="16" y="26"/>
                          <a:pt x="17" y="26"/>
                          <a:pt x="17" y="26"/>
                        </a:cubicBezTo>
                        <a:cubicBezTo>
                          <a:pt x="18" y="24"/>
                          <a:pt x="18" y="23"/>
                          <a:pt x="19" y="21"/>
                        </a:cubicBezTo>
                        <a:cubicBezTo>
                          <a:pt x="19" y="21"/>
                          <a:pt x="19" y="21"/>
                          <a:pt x="18" y="21"/>
                        </a:cubicBezTo>
                        <a:cubicBezTo>
                          <a:pt x="18" y="23"/>
                          <a:pt x="17" y="25"/>
                          <a:pt x="17" y="27"/>
                        </a:cubicBezTo>
                        <a:cubicBezTo>
                          <a:pt x="16" y="27"/>
                          <a:pt x="17" y="28"/>
                          <a:pt x="18" y="28"/>
                        </a:cubicBezTo>
                        <a:cubicBezTo>
                          <a:pt x="19" y="27"/>
                          <a:pt x="21" y="26"/>
                          <a:pt x="22" y="25"/>
                        </a:cubicBezTo>
                        <a:cubicBezTo>
                          <a:pt x="22" y="25"/>
                          <a:pt x="22" y="24"/>
                          <a:pt x="22" y="24"/>
                        </a:cubicBezTo>
                        <a:cubicBezTo>
                          <a:pt x="20" y="25"/>
                          <a:pt x="19" y="26"/>
                          <a:pt x="18" y="27"/>
                        </a:cubicBezTo>
                        <a:cubicBezTo>
                          <a:pt x="17" y="28"/>
                          <a:pt x="18" y="29"/>
                          <a:pt x="19" y="28"/>
                        </a:cubicBezTo>
                        <a:cubicBezTo>
                          <a:pt x="21" y="27"/>
                          <a:pt x="22" y="25"/>
                          <a:pt x="24" y="24"/>
                        </a:cubicBezTo>
                        <a:cubicBezTo>
                          <a:pt x="24" y="24"/>
                          <a:pt x="24" y="23"/>
                          <a:pt x="23" y="23"/>
                        </a:cubicBezTo>
                        <a:cubicBezTo>
                          <a:pt x="22" y="24"/>
                          <a:pt x="21" y="25"/>
                          <a:pt x="20" y="26"/>
                        </a:cubicBezTo>
                        <a:cubicBezTo>
                          <a:pt x="21" y="26"/>
                          <a:pt x="21" y="26"/>
                          <a:pt x="21" y="27"/>
                        </a:cubicBezTo>
                        <a:cubicBezTo>
                          <a:pt x="21" y="27"/>
                          <a:pt x="24" y="23"/>
                          <a:pt x="23" y="25"/>
                        </a:cubicBezTo>
                        <a:cubicBezTo>
                          <a:pt x="23" y="26"/>
                          <a:pt x="24" y="26"/>
                          <a:pt x="25" y="26"/>
                        </a:cubicBezTo>
                        <a:cubicBezTo>
                          <a:pt x="25" y="25"/>
                          <a:pt x="25" y="25"/>
                          <a:pt x="26" y="25"/>
                        </a:cubicBezTo>
                        <a:cubicBezTo>
                          <a:pt x="26" y="24"/>
                          <a:pt x="26" y="23"/>
                          <a:pt x="25" y="24"/>
                        </a:cubicBezTo>
                        <a:cubicBezTo>
                          <a:pt x="23" y="25"/>
                          <a:pt x="22" y="25"/>
                          <a:pt x="20" y="26"/>
                        </a:cubicBezTo>
                        <a:cubicBezTo>
                          <a:pt x="20" y="27"/>
                          <a:pt x="20" y="27"/>
                          <a:pt x="21" y="27"/>
                        </a:cubicBezTo>
                        <a:cubicBezTo>
                          <a:pt x="22" y="27"/>
                          <a:pt x="23" y="26"/>
                          <a:pt x="25" y="26"/>
                        </a:cubicBezTo>
                        <a:cubicBezTo>
                          <a:pt x="24" y="25"/>
                          <a:pt x="24" y="25"/>
                          <a:pt x="24" y="24"/>
                        </a:cubicBezTo>
                        <a:cubicBezTo>
                          <a:pt x="21" y="27"/>
                          <a:pt x="18" y="28"/>
                          <a:pt x="14" y="29"/>
                        </a:cubicBezTo>
                        <a:cubicBezTo>
                          <a:pt x="6" y="31"/>
                          <a:pt x="6" y="24"/>
                          <a:pt x="6" y="18"/>
                        </a:cubicBezTo>
                        <a:cubicBezTo>
                          <a:pt x="6" y="18"/>
                          <a:pt x="5" y="18"/>
                          <a:pt x="5" y="18"/>
                        </a:cubicBezTo>
                        <a:cubicBezTo>
                          <a:pt x="5" y="19"/>
                          <a:pt x="5" y="21"/>
                          <a:pt x="5" y="22"/>
                        </a:cubicBezTo>
                        <a:cubicBezTo>
                          <a:pt x="5" y="22"/>
                          <a:pt x="6" y="22"/>
                          <a:pt x="6" y="22"/>
                        </a:cubicBezTo>
                        <a:cubicBezTo>
                          <a:pt x="6" y="18"/>
                          <a:pt x="6" y="15"/>
                          <a:pt x="7" y="12"/>
                        </a:cubicBezTo>
                        <a:cubicBezTo>
                          <a:pt x="6" y="12"/>
                          <a:pt x="6" y="12"/>
                          <a:pt x="5" y="12"/>
                        </a:cubicBezTo>
                        <a:cubicBezTo>
                          <a:pt x="6" y="14"/>
                          <a:pt x="7" y="17"/>
                          <a:pt x="7" y="20"/>
                        </a:cubicBezTo>
                        <a:cubicBezTo>
                          <a:pt x="7" y="20"/>
                          <a:pt x="7" y="20"/>
                          <a:pt x="8" y="20"/>
                        </a:cubicBezTo>
                        <a:cubicBezTo>
                          <a:pt x="8" y="16"/>
                          <a:pt x="8" y="12"/>
                          <a:pt x="9" y="8"/>
                        </a:cubicBezTo>
                        <a:cubicBezTo>
                          <a:pt x="9" y="8"/>
                          <a:pt x="8" y="8"/>
                          <a:pt x="8" y="8"/>
                        </a:cubicBezTo>
                        <a:cubicBezTo>
                          <a:pt x="7" y="13"/>
                          <a:pt x="7" y="17"/>
                          <a:pt x="7" y="22"/>
                        </a:cubicBezTo>
                        <a:cubicBezTo>
                          <a:pt x="7" y="22"/>
                          <a:pt x="7" y="22"/>
                          <a:pt x="8" y="22"/>
                        </a:cubicBezTo>
                        <a:cubicBezTo>
                          <a:pt x="8" y="19"/>
                          <a:pt x="8" y="16"/>
                          <a:pt x="9" y="13"/>
                        </a:cubicBezTo>
                        <a:cubicBezTo>
                          <a:pt x="9" y="13"/>
                          <a:pt x="7" y="12"/>
                          <a:pt x="7" y="13"/>
                        </a:cubicBezTo>
                        <a:cubicBezTo>
                          <a:pt x="6" y="17"/>
                          <a:pt x="5" y="22"/>
                          <a:pt x="1" y="25"/>
                        </a:cubicBezTo>
                        <a:cubicBezTo>
                          <a:pt x="2" y="25"/>
                          <a:pt x="2" y="25"/>
                          <a:pt x="2" y="25"/>
                        </a:cubicBezTo>
                        <a:cubicBezTo>
                          <a:pt x="3" y="25"/>
                          <a:pt x="3" y="24"/>
                          <a:pt x="4" y="23"/>
                        </a:cubicBezTo>
                        <a:cubicBezTo>
                          <a:pt x="4" y="22"/>
                          <a:pt x="3" y="21"/>
                          <a:pt x="3" y="22"/>
                        </a:cubicBezTo>
                        <a:cubicBezTo>
                          <a:pt x="1" y="25"/>
                          <a:pt x="0" y="27"/>
                          <a:pt x="0" y="31"/>
                        </a:cubicBezTo>
                        <a:cubicBezTo>
                          <a:pt x="0" y="31"/>
                          <a:pt x="1" y="31"/>
                          <a:pt x="1" y="31"/>
                        </a:cubicBezTo>
                        <a:cubicBezTo>
                          <a:pt x="3" y="27"/>
                          <a:pt x="5" y="23"/>
                          <a:pt x="7" y="19"/>
                        </a:cubicBezTo>
                        <a:cubicBezTo>
                          <a:pt x="7" y="19"/>
                          <a:pt x="6" y="19"/>
                          <a:pt x="6" y="19"/>
                        </a:cubicBezTo>
                        <a:cubicBezTo>
                          <a:pt x="6" y="21"/>
                          <a:pt x="6" y="23"/>
                          <a:pt x="6" y="25"/>
                        </a:cubicBezTo>
                        <a:cubicBezTo>
                          <a:pt x="6" y="25"/>
                          <a:pt x="7" y="25"/>
                          <a:pt x="7" y="25"/>
                        </a:cubicBezTo>
                        <a:cubicBezTo>
                          <a:pt x="7" y="22"/>
                          <a:pt x="8" y="20"/>
                          <a:pt x="8" y="17"/>
                        </a:cubicBezTo>
                        <a:cubicBezTo>
                          <a:pt x="8" y="17"/>
                          <a:pt x="7" y="17"/>
                          <a:pt x="7" y="17"/>
                        </a:cubicBezTo>
                        <a:cubicBezTo>
                          <a:pt x="6" y="20"/>
                          <a:pt x="7" y="22"/>
                          <a:pt x="7" y="24"/>
                        </a:cubicBezTo>
                        <a:cubicBezTo>
                          <a:pt x="7" y="25"/>
                          <a:pt x="8" y="25"/>
                          <a:pt x="8" y="24"/>
                        </a:cubicBezTo>
                        <a:cubicBezTo>
                          <a:pt x="9" y="22"/>
                          <a:pt x="9" y="20"/>
                          <a:pt x="10" y="17"/>
                        </a:cubicBezTo>
                        <a:cubicBezTo>
                          <a:pt x="10" y="17"/>
                          <a:pt x="9" y="17"/>
                          <a:pt x="9" y="17"/>
                        </a:cubicBezTo>
                        <a:cubicBezTo>
                          <a:pt x="11" y="22"/>
                          <a:pt x="15" y="26"/>
                          <a:pt x="20" y="21"/>
                        </a:cubicBezTo>
                        <a:cubicBezTo>
                          <a:pt x="20" y="21"/>
                          <a:pt x="19" y="20"/>
                          <a:pt x="19" y="20"/>
                        </a:cubicBezTo>
                        <a:cubicBezTo>
                          <a:pt x="17" y="22"/>
                          <a:pt x="17" y="23"/>
                          <a:pt x="16" y="24"/>
                        </a:cubicBezTo>
                        <a:cubicBezTo>
                          <a:pt x="15" y="25"/>
                          <a:pt x="16" y="25"/>
                          <a:pt x="16" y="25"/>
                        </a:cubicBezTo>
                        <a:cubicBezTo>
                          <a:pt x="19" y="26"/>
                          <a:pt x="20" y="26"/>
                          <a:pt x="22" y="26"/>
                        </a:cubicBezTo>
                        <a:cubicBezTo>
                          <a:pt x="22" y="25"/>
                          <a:pt x="22" y="25"/>
                          <a:pt x="22" y="25"/>
                        </a:cubicBezTo>
                        <a:cubicBezTo>
                          <a:pt x="19" y="25"/>
                          <a:pt x="18" y="27"/>
                          <a:pt x="17" y="29"/>
                        </a:cubicBezTo>
                        <a:cubicBezTo>
                          <a:pt x="17" y="29"/>
                          <a:pt x="17" y="30"/>
                          <a:pt x="18" y="30"/>
                        </a:cubicBezTo>
                        <a:cubicBezTo>
                          <a:pt x="20" y="30"/>
                          <a:pt x="21" y="29"/>
                          <a:pt x="23" y="28"/>
                        </a:cubicBezTo>
                        <a:cubicBezTo>
                          <a:pt x="24" y="28"/>
                          <a:pt x="24" y="27"/>
                          <a:pt x="23" y="27"/>
                        </a:cubicBezTo>
                        <a:cubicBezTo>
                          <a:pt x="22" y="27"/>
                          <a:pt x="21" y="27"/>
                          <a:pt x="21" y="28"/>
                        </a:cubicBezTo>
                        <a:cubicBezTo>
                          <a:pt x="21" y="28"/>
                          <a:pt x="21" y="28"/>
                          <a:pt x="21" y="29"/>
                        </a:cubicBezTo>
                        <a:cubicBezTo>
                          <a:pt x="23" y="28"/>
                          <a:pt x="24" y="27"/>
                          <a:pt x="26" y="26"/>
                        </a:cubicBezTo>
                        <a:cubicBezTo>
                          <a:pt x="26" y="26"/>
                          <a:pt x="26" y="25"/>
                          <a:pt x="25" y="25"/>
                        </a:cubicBezTo>
                        <a:cubicBezTo>
                          <a:pt x="24" y="25"/>
                          <a:pt x="24" y="26"/>
                          <a:pt x="23" y="26"/>
                        </a:cubicBezTo>
                        <a:cubicBezTo>
                          <a:pt x="23" y="26"/>
                          <a:pt x="23" y="27"/>
                          <a:pt x="24" y="27"/>
                        </a:cubicBezTo>
                        <a:cubicBezTo>
                          <a:pt x="24" y="26"/>
                          <a:pt x="25" y="24"/>
                          <a:pt x="26" y="23"/>
                        </a:cubicBezTo>
                        <a:cubicBezTo>
                          <a:pt x="26" y="23"/>
                          <a:pt x="26" y="23"/>
                          <a:pt x="25" y="22"/>
                        </a:cubicBezTo>
                        <a:cubicBezTo>
                          <a:pt x="25" y="23"/>
                          <a:pt x="24" y="24"/>
                          <a:pt x="24" y="24"/>
                        </a:cubicBezTo>
                        <a:cubicBezTo>
                          <a:pt x="23" y="25"/>
                          <a:pt x="24" y="26"/>
                          <a:pt x="25" y="25"/>
                        </a:cubicBezTo>
                        <a:cubicBezTo>
                          <a:pt x="26" y="25"/>
                          <a:pt x="26" y="24"/>
                          <a:pt x="27" y="23"/>
                        </a:cubicBezTo>
                        <a:cubicBezTo>
                          <a:pt x="27" y="23"/>
                          <a:pt x="27" y="23"/>
                          <a:pt x="26" y="23"/>
                        </a:cubicBezTo>
                        <a:cubicBezTo>
                          <a:pt x="26" y="23"/>
                          <a:pt x="26" y="24"/>
                          <a:pt x="25" y="25"/>
                        </a:cubicBezTo>
                        <a:cubicBezTo>
                          <a:pt x="25" y="25"/>
                          <a:pt x="26" y="26"/>
                          <a:pt x="26" y="26"/>
                        </a:cubicBezTo>
                        <a:cubicBezTo>
                          <a:pt x="27" y="25"/>
                          <a:pt x="27" y="25"/>
                          <a:pt x="27" y="25"/>
                        </a:cubicBezTo>
                        <a:cubicBezTo>
                          <a:pt x="28" y="25"/>
                          <a:pt x="28" y="24"/>
                          <a:pt x="27" y="24"/>
                        </a:cubicBezTo>
                        <a:cubicBezTo>
                          <a:pt x="23" y="21"/>
                          <a:pt x="19" y="18"/>
                          <a:pt x="15" y="15"/>
                        </a:cubicBezTo>
                        <a:cubicBezTo>
                          <a:pt x="14" y="15"/>
                          <a:pt x="14" y="15"/>
                          <a:pt x="14" y="16"/>
                        </a:cubicBezTo>
                        <a:cubicBezTo>
                          <a:pt x="12" y="18"/>
                          <a:pt x="12" y="20"/>
                          <a:pt x="12" y="23"/>
                        </a:cubicBezTo>
                        <a:cubicBezTo>
                          <a:pt x="12" y="24"/>
                          <a:pt x="14" y="24"/>
                          <a:pt x="14" y="23"/>
                        </a:cubicBezTo>
                        <a:cubicBezTo>
                          <a:pt x="14" y="20"/>
                          <a:pt x="14" y="18"/>
                          <a:pt x="13" y="15"/>
                        </a:cubicBezTo>
                        <a:cubicBezTo>
                          <a:pt x="13" y="15"/>
                          <a:pt x="12" y="15"/>
                          <a:pt x="12" y="16"/>
                        </a:cubicBezTo>
                        <a:cubicBezTo>
                          <a:pt x="13" y="18"/>
                          <a:pt x="14" y="20"/>
                          <a:pt x="15" y="23"/>
                        </a:cubicBezTo>
                        <a:cubicBezTo>
                          <a:pt x="16" y="22"/>
                          <a:pt x="16" y="22"/>
                          <a:pt x="17" y="22"/>
                        </a:cubicBezTo>
                        <a:cubicBezTo>
                          <a:pt x="16" y="21"/>
                          <a:pt x="15" y="20"/>
                          <a:pt x="14" y="18"/>
                        </a:cubicBezTo>
                        <a:cubicBezTo>
                          <a:pt x="14" y="18"/>
                          <a:pt x="13" y="18"/>
                          <a:pt x="13" y="18"/>
                        </a:cubicBezTo>
                        <a:cubicBezTo>
                          <a:pt x="12" y="21"/>
                          <a:pt x="12" y="24"/>
                          <a:pt x="12" y="26"/>
                        </a:cubicBezTo>
                        <a:cubicBezTo>
                          <a:pt x="12" y="27"/>
                          <a:pt x="14" y="27"/>
                          <a:pt x="14" y="26"/>
                        </a:cubicBezTo>
                        <a:cubicBezTo>
                          <a:pt x="14" y="25"/>
                          <a:pt x="15" y="24"/>
                          <a:pt x="15" y="23"/>
                        </a:cubicBezTo>
                        <a:cubicBezTo>
                          <a:pt x="15" y="23"/>
                          <a:pt x="14" y="23"/>
                          <a:pt x="14" y="22"/>
                        </a:cubicBezTo>
                        <a:cubicBezTo>
                          <a:pt x="14" y="24"/>
                          <a:pt x="14" y="25"/>
                          <a:pt x="14" y="26"/>
                        </a:cubicBezTo>
                        <a:cubicBezTo>
                          <a:pt x="14" y="27"/>
                          <a:pt x="15" y="27"/>
                          <a:pt x="15" y="26"/>
                        </a:cubicBezTo>
                        <a:cubicBezTo>
                          <a:pt x="15" y="25"/>
                          <a:pt x="16" y="23"/>
                          <a:pt x="16" y="22"/>
                        </a:cubicBezTo>
                        <a:cubicBezTo>
                          <a:pt x="16" y="22"/>
                          <a:pt x="15" y="22"/>
                          <a:pt x="15" y="22"/>
                        </a:cubicBezTo>
                        <a:cubicBezTo>
                          <a:pt x="15" y="23"/>
                          <a:pt x="15" y="24"/>
                          <a:pt x="16" y="25"/>
                        </a:cubicBezTo>
                        <a:cubicBezTo>
                          <a:pt x="16" y="26"/>
                          <a:pt x="17" y="26"/>
                          <a:pt x="17" y="25"/>
                        </a:cubicBezTo>
                        <a:cubicBezTo>
                          <a:pt x="17" y="23"/>
                          <a:pt x="17" y="22"/>
                          <a:pt x="19" y="21"/>
                        </a:cubicBezTo>
                        <a:cubicBezTo>
                          <a:pt x="20" y="22"/>
                          <a:pt x="20" y="23"/>
                          <a:pt x="21" y="24"/>
                        </a:cubicBezTo>
                        <a:cubicBezTo>
                          <a:pt x="22" y="25"/>
                          <a:pt x="23" y="24"/>
                          <a:pt x="22" y="24"/>
                        </a:cubicBezTo>
                        <a:cubicBezTo>
                          <a:pt x="21" y="21"/>
                          <a:pt x="21" y="18"/>
                          <a:pt x="20" y="16"/>
                        </a:cubicBezTo>
                        <a:cubicBezTo>
                          <a:pt x="19" y="16"/>
                          <a:pt x="19" y="16"/>
                          <a:pt x="19" y="16"/>
                        </a:cubicBezTo>
                        <a:cubicBezTo>
                          <a:pt x="19" y="16"/>
                          <a:pt x="19" y="16"/>
                          <a:pt x="18" y="16"/>
                        </a:cubicBezTo>
                        <a:cubicBezTo>
                          <a:pt x="18" y="16"/>
                          <a:pt x="18" y="18"/>
                          <a:pt x="19" y="17"/>
                        </a:cubicBezTo>
                        <a:cubicBezTo>
                          <a:pt x="18" y="18"/>
                          <a:pt x="21" y="23"/>
                          <a:pt x="21" y="24"/>
                        </a:cubicBezTo>
                        <a:cubicBezTo>
                          <a:pt x="22" y="24"/>
                          <a:pt x="22" y="24"/>
                          <a:pt x="22" y="24"/>
                        </a:cubicBezTo>
                        <a:cubicBezTo>
                          <a:pt x="21" y="22"/>
                          <a:pt x="20" y="20"/>
                          <a:pt x="19" y="19"/>
                        </a:cubicBezTo>
                        <a:cubicBezTo>
                          <a:pt x="18" y="18"/>
                          <a:pt x="18" y="18"/>
                          <a:pt x="18" y="18"/>
                        </a:cubicBezTo>
                        <a:cubicBezTo>
                          <a:pt x="16" y="20"/>
                          <a:pt x="15" y="22"/>
                          <a:pt x="16" y="25"/>
                        </a:cubicBezTo>
                        <a:cubicBezTo>
                          <a:pt x="16" y="25"/>
                          <a:pt x="16" y="25"/>
                          <a:pt x="17" y="25"/>
                        </a:cubicBezTo>
                        <a:cubicBezTo>
                          <a:pt x="17" y="24"/>
                          <a:pt x="16" y="22"/>
                          <a:pt x="16" y="21"/>
                        </a:cubicBezTo>
                        <a:cubicBezTo>
                          <a:pt x="16" y="21"/>
                          <a:pt x="15" y="21"/>
                          <a:pt x="15" y="21"/>
                        </a:cubicBezTo>
                        <a:cubicBezTo>
                          <a:pt x="14" y="23"/>
                          <a:pt x="14" y="24"/>
                          <a:pt x="14" y="26"/>
                        </a:cubicBezTo>
                        <a:cubicBezTo>
                          <a:pt x="14" y="26"/>
                          <a:pt x="15" y="26"/>
                          <a:pt x="15" y="26"/>
                        </a:cubicBezTo>
                        <a:cubicBezTo>
                          <a:pt x="15" y="25"/>
                          <a:pt x="15" y="24"/>
                          <a:pt x="15" y="22"/>
                        </a:cubicBezTo>
                        <a:cubicBezTo>
                          <a:pt x="15" y="22"/>
                          <a:pt x="14" y="22"/>
                          <a:pt x="14" y="22"/>
                        </a:cubicBezTo>
                        <a:cubicBezTo>
                          <a:pt x="13" y="24"/>
                          <a:pt x="13" y="25"/>
                          <a:pt x="12" y="26"/>
                        </a:cubicBezTo>
                        <a:cubicBezTo>
                          <a:pt x="13" y="26"/>
                          <a:pt x="13" y="26"/>
                          <a:pt x="14" y="26"/>
                        </a:cubicBezTo>
                        <a:cubicBezTo>
                          <a:pt x="14" y="24"/>
                          <a:pt x="14" y="22"/>
                          <a:pt x="14" y="19"/>
                        </a:cubicBezTo>
                        <a:cubicBezTo>
                          <a:pt x="14" y="19"/>
                          <a:pt x="13" y="19"/>
                          <a:pt x="13" y="19"/>
                        </a:cubicBezTo>
                        <a:cubicBezTo>
                          <a:pt x="14" y="20"/>
                          <a:pt x="15" y="21"/>
                          <a:pt x="15" y="23"/>
                        </a:cubicBezTo>
                        <a:cubicBezTo>
                          <a:pt x="16" y="23"/>
                          <a:pt x="17" y="23"/>
                          <a:pt x="17" y="22"/>
                        </a:cubicBezTo>
                        <a:cubicBezTo>
                          <a:pt x="16" y="20"/>
                          <a:pt x="15" y="17"/>
                          <a:pt x="13" y="15"/>
                        </a:cubicBezTo>
                        <a:cubicBezTo>
                          <a:pt x="13" y="14"/>
                          <a:pt x="12" y="15"/>
                          <a:pt x="12" y="15"/>
                        </a:cubicBezTo>
                        <a:cubicBezTo>
                          <a:pt x="12" y="18"/>
                          <a:pt x="12" y="21"/>
                          <a:pt x="12" y="23"/>
                        </a:cubicBezTo>
                        <a:cubicBezTo>
                          <a:pt x="13" y="23"/>
                          <a:pt x="13" y="23"/>
                          <a:pt x="14" y="23"/>
                        </a:cubicBezTo>
                        <a:cubicBezTo>
                          <a:pt x="13" y="9"/>
                          <a:pt x="22" y="26"/>
                          <a:pt x="26" y="24"/>
                        </a:cubicBezTo>
                        <a:cubicBezTo>
                          <a:pt x="26" y="25"/>
                          <a:pt x="26" y="25"/>
                          <a:pt x="27" y="25"/>
                        </a:cubicBezTo>
                        <a:cubicBezTo>
                          <a:pt x="27" y="24"/>
                          <a:pt x="27" y="24"/>
                          <a:pt x="28" y="23"/>
                        </a:cubicBezTo>
                        <a:cubicBezTo>
                          <a:pt x="28" y="22"/>
                          <a:pt x="27" y="22"/>
                          <a:pt x="27" y="22"/>
                        </a:cubicBezTo>
                        <a:cubicBezTo>
                          <a:pt x="25" y="23"/>
                          <a:pt x="25" y="23"/>
                          <a:pt x="24" y="24"/>
                        </a:cubicBezTo>
                        <a:cubicBezTo>
                          <a:pt x="24" y="25"/>
                          <a:pt x="24" y="25"/>
                          <a:pt x="25" y="25"/>
                        </a:cubicBezTo>
                        <a:cubicBezTo>
                          <a:pt x="25" y="25"/>
                          <a:pt x="26" y="24"/>
                          <a:pt x="26" y="23"/>
                        </a:cubicBezTo>
                        <a:cubicBezTo>
                          <a:pt x="27" y="23"/>
                          <a:pt x="26" y="22"/>
                          <a:pt x="25" y="22"/>
                        </a:cubicBezTo>
                        <a:cubicBezTo>
                          <a:pt x="24" y="24"/>
                          <a:pt x="23" y="25"/>
                          <a:pt x="22" y="26"/>
                        </a:cubicBezTo>
                        <a:cubicBezTo>
                          <a:pt x="22" y="27"/>
                          <a:pt x="23" y="28"/>
                          <a:pt x="23" y="27"/>
                        </a:cubicBezTo>
                        <a:cubicBezTo>
                          <a:pt x="24" y="27"/>
                          <a:pt x="25" y="27"/>
                          <a:pt x="26" y="26"/>
                        </a:cubicBezTo>
                        <a:cubicBezTo>
                          <a:pt x="25" y="26"/>
                          <a:pt x="25" y="26"/>
                          <a:pt x="25" y="25"/>
                        </a:cubicBezTo>
                        <a:cubicBezTo>
                          <a:pt x="23" y="26"/>
                          <a:pt x="22" y="27"/>
                          <a:pt x="20" y="28"/>
                        </a:cubicBezTo>
                        <a:cubicBezTo>
                          <a:pt x="20" y="28"/>
                          <a:pt x="20" y="29"/>
                          <a:pt x="21" y="29"/>
                        </a:cubicBezTo>
                        <a:cubicBezTo>
                          <a:pt x="22" y="29"/>
                          <a:pt x="23" y="29"/>
                          <a:pt x="23" y="28"/>
                        </a:cubicBezTo>
                        <a:cubicBezTo>
                          <a:pt x="23" y="28"/>
                          <a:pt x="23" y="28"/>
                          <a:pt x="23" y="27"/>
                        </a:cubicBezTo>
                        <a:cubicBezTo>
                          <a:pt x="19" y="28"/>
                          <a:pt x="19" y="27"/>
                          <a:pt x="22" y="26"/>
                        </a:cubicBezTo>
                        <a:cubicBezTo>
                          <a:pt x="23" y="25"/>
                          <a:pt x="22" y="24"/>
                          <a:pt x="22" y="24"/>
                        </a:cubicBezTo>
                        <a:cubicBezTo>
                          <a:pt x="18" y="25"/>
                          <a:pt x="16" y="24"/>
                          <a:pt x="20" y="21"/>
                        </a:cubicBezTo>
                        <a:cubicBezTo>
                          <a:pt x="19" y="21"/>
                          <a:pt x="19" y="21"/>
                          <a:pt x="19" y="20"/>
                        </a:cubicBezTo>
                        <a:cubicBezTo>
                          <a:pt x="14" y="22"/>
                          <a:pt x="11" y="21"/>
                          <a:pt x="10" y="17"/>
                        </a:cubicBezTo>
                        <a:cubicBezTo>
                          <a:pt x="10" y="17"/>
                          <a:pt x="9" y="16"/>
                          <a:pt x="9" y="17"/>
                        </a:cubicBezTo>
                        <a:cubicBezTo>
                          <a:pt x="8" y="19"/>
                          <a:pt x="7" y="21"/>
                          <a:pt x="7" y="24"/>
                        </a:cubicBezTo>
                        <a:cubicBezTo>
                          <a:pt x="7" y="24"/>
                          <a:pt x="8" y="24"/>
                          <a:pt x="8" y="24"/>
                        </a:cubicBezTo>
                        <a:cubicBezTo>
                          <a:pt x="8" y="22"/>
                          <a:pt x="8" y="20"/>
                          <a:pt x="8" y="17"/>
                        </a:cubicBezTo>
                        <a:cubicBezTo>
                          <a:pt x="8" y="16"/>
                          <a:pt x="7" y="17"/>
                          <a:pt x="7" y="17"/>
                        </a:cubicBezTo>
                        <a:cubicBezTo>
                          <a:pt x="6" y="20"/>
                          <a:pt x="6" y="22"/>
                          <a:pt x="6" y="25"/>
                        </a:cubicBezTo>
                        <a:cubicBezTo>
                          <a:pt x="6" y="25"/>
                          <a:pt x="7" y="25"/>
                          <a:pt x="7" y="25"/>
                        </a:cubicBezTo>
                        <a:cubicBezTo>
                          <a:pt x="7" y="23"/>
                          <a:pt x="7" y="21"/>
                          <a:pt x="7" y="19"/>
                        </a:cubicBezTo>
                        <a:cubicBezTo>
                          <a:pt x="7" y="18"/>
                          <a:pt x="6" y="18"/>
                          <a:pt x="6" y="19"/>
                        </a:cubicBezTo>
                        <a:cubicBezTo>
                          <a:pt x="4" y="23"/>
                          <a:pt x="2" y="26"/>
                          <a:pt x="0" y="30"/>
                        </a:cubicBezTo>
                        <a:cubicBezTo>
                          <a:pt x="0" y="30"/>
                          <a:pt x="1" y="30"/>
                          <a:pt x="1" y="31"/>
                        </a:cubicBezTo>
                        <a:cubicBezTo>
                          <a:pt x="1" y="28"/>
                          <a:pt x="2" y="25"/>
                          <a:pt x="4" y="23"/>
                        </a:cubicBezTo>
                        <a:cubicBezTo>
                          <a:pt x="3" y="22"/>
                          <a:pt x="3" y="22"/>
                          <a:pt x="3" y="22"/>
                        </a:cubicBezTo>
                        <a:cubicBezTo>
                          <a:pt x="2" y="23"/>
                          <a:pt x="2" y="24"/>
                          <a:pt x="1" y="25"/>
                        </a:cubicBezTo>
                        <a:cubicBezTo>
                          <a:pt x="1" y="25"/>
                          <a:pt x="2" y="26"/>
                          <a:pt x="2" y="26"/>
                        </a:cubicBezTo>
                        <a:cubicBezTo>
                          <a:pt x="6" y="22"/>
                          <a:pt x="7" y="18"/>
                          <a:pt x="9" y="13"/>
                        </a:cubicBezTo>
                        <a:cubicBezTo>
                          <a:pt x="8" y="13"/>
                          <a:pt x="8" y="13"/>
                          <a:pt x="7" y="13"/>
                        </a:cubicBezTo>
                        <a:cubicBezTo>
                          <a:pt x="7" y="16"/>
                          <a:pt x="6" y="19"/>
                          <a:pt x="6" y="22"/>
                        </a:cubicBezTo>
                        <a:cubicBezTo>
                          <a:pt x="7" y="23"/>
                          <a:pt x="8" y="23"/>
                          <a:pt x="8" y="22"/>
                        </a:cubicBezTo>
                        <a:cubicBezTo>
                          <a:pt x="9" y="17"/>
                          <a:pt x="9" y="13"/>
                          <a:pt x="9" y="8"/>
                        </a:cubicBezTo>
                        <a:cubicBezTo>
                          <a:pt x="9" y="7"/>
                          <a:pt x="8" y="7"/>
                          <a:pt x="8" y="8"/>
                        </a:cubicBezTo>
                        <a:cubicBezTo>
                          <a:pt x="6" y="12"/>
                          <a:pt x="6" y="16"/>
                          <a:pt x="7" y="20"/>
                        </a:cubicBezTo>
                        <a:cubicBezTo>
                          <a:pt x="7" y="21"/>
                          <a:pt x="8" y="21"/>
                          <a:pt x="8" y="20"/>
                        </a:cubicBezTo>
                        <a:cubicBezTo>
                          <a:pt x="8" y="17"/>
                          <a:pt x="8" y="14"/>
                          <a:pt x="7" y="11"/>
                        </a:cubicBezTo>
                        <a:cubicBezTo>
                          <a:pt x="7" y="11"/>
                          <a:pt x="6" y="11"/>
                          <a:pt x="5" y="11"/>
                        </a:cubicBezTo>
                        <a:cubicBezTo>
                          <a:pt x="5" y="15"/>
                          <a:pt x="5" y="18"/>
                          <a:pt x="5" y="22"/>
                        </a:cubicBezTo>
                        <a:cubicBezTo>
                          <a:pt x="5" y="23"/>
                          <a:pt x="6" y="23"/>
                          <a:pt x="6" y="22"/>
                        </a:cubicBezTo>
                        <a:cubicBezTo>
                          <a:pt x="6" y="21"/>
                          <a:pt x="6" y="19"/>
                          <a:pt x="6" y="18"/>
                        </a:cubicBezTo>
                        <a:cubicBezTo>
                          <a:pt x="6" y="17"/>
                          <a:pt x="5" y="17"/>
                          <a:pt x="5" y="18"/>
                        </a:cubicBezTo>
                        <a:cubicBezTo>
                          <a:pt x="4" y="23"/>
                          <a:pt x="3" y="29"/>
                          <a:pt x="9" y="31"/>
                        </a:cubicBezTo>
                        <a:cubicBezTo>
                          <a:pt x="14" y="32"/>
                          <a:pt x="21" y="29"/>
                          <a:pt x="25" y="25"/>
                        </a:cubicBezTo>
                        <a:cubicBezTo>
                          <a:pt x="26" y="25"/>
                          <a:pt x="25" y="24"/>
                          <a:pt x="24" y="24"/>
                        </a:cubicBezTo>
                        <a:cubicBezTo>
                          <a:pt x="23" y="25"/>
                          <a:pt x="21" y="26"/>
                          <a:pt x="20" y="26"/>
                        </a:cubicBezTo>
                        <a:cubicBezTo>
                          <a:pt x="19" y="27"/>
                          <a:pt x="20" y="28"/>
                          <a:pt x="21" y="27"/>
                        </a:cubicBezTo>
                        <a:cubicBezTo>
                          <a:pt x="22" y="27"/>
                          <a:pt x="24" y="26"/>
                          <a:pt x="26" y="25"/>
                        </a:cubicBezTo>
                        <a:cubicBezTo>
                          <a:pt x="25" y="24"/>
                          <a:pt x="25" y="24"/>
                          <a:pt x="25" y="24"/>
                        </a:cubicBezTo>
                        <a:cubicBezTo>
                          <a:pt x="24" y="24"/>
                          <a:pt x="24" y="24"/>
                          <a:pt x="24" y="25"/>
                        </a:cubicBezTo>
                        <a:cubicBezTo>
                          <a:pt x="24" y="25"/>
                          <a:pt x="24" y="25"/>
                          <a:pt x="25" y="26"/>
                        </a:cubicBezTo>
                        <a:cubicBezTo>
                          <a:pt x="25" y="24"/>
                          <a:pt x="25" y="24"/>
                          <a:pt x="25" y="23"/>
                        </a:cubicBezTo>
                        <a:cubicBezTo>
                          <a:pt x="25" y="22"/>
                          <a:pt x="24" y="22"/>
                          <a:pt x="24" y="22"/>
                        </a:cubicBezTo>
                        <a:cubicBezTo>
                          <a:pt x="22" y="23"/>
                          <a:pt x="21" y="25"/>
                          <a:pt x="20" y="26"/>
                        </a:cubicBezTo>
                        <a:cubicBezTo>
                          <a:pt x="20" y="26"/>
                          <a:pt x="21" y="27"/>
                          <a:pt x="21" y="27"/>
                        </a:cubicBezTo>
                        <a:cubicBezTo>
                          <a:pt x="22" y="26"/>
                          <a:pt x="23" y="25"/>
                          <a:pt x="24" y="24"/>
                        </a:cubicBezTo>
                        <a:cubicBezTo>
                          <a:pt x="25" y="23"/>
                          <a:pt x="24" y="22"/>
                          <a:pt x="23" y="23"/>
                        </a:cubicBezTo>
                        <a:cubicBezTo>
                          <a:pt x="22" y="24"/>
                          <a:pt x="20" y="26"/>
                          <a:pt x="18" y="27"/>
                        </a:cubicBezTo>
                        <a:cubicBezTo>
                          <a:pt x="18" y="27"/>
                          <a:pt x="19" y="28"/>
                          <a:pt x="19" y="28"/>
                        </a:cubicBezTo>
                        <a:cubicBezTo>
                          <a:pt x="20" y="27"/>
                          <a:pt x="21" y="26"/>
                          <a:pt x="23" y="25"/>
                        </a:cubicBezTo>
                        <a:cubicBezTo>
                          <a:pt x="23" y="24"/>
                          <a:pt x="22" y="23"/>
                          <a:pt x="22" y="24"/>
                        </a:cubicBezTo>
                        <a:cubicBezTo>
                          <a:pt x="20" y="25"/>
                          <a:pt x="19" y="25"/>
                          <a:pt x="17" y="26"/>
                        </a:cubicBezTo>
                        <a:cubicBezTo>
                          <a:pt x="17" y="27"/>
                          <a:pt x="18" y="27"/>
                          <a:pt x="18" y="27"/>
                        </a:cubicBezTo>
                        <a:cubicBezTo>
                          <a:pt x="20" y="25"/>
                          <a:pt x="20" y="23"/>
                          <a:pt x="20" y="21"/>
                        </a:cubicBezTo>
                        <a:cubicBezTo>
                          <a:pt x="19" y="20"/>
                          <a:pt x="19" y="20"/>
                          <a:pt x="18" y="20"/>
                        </a:cubicBezTo>
                        <a:cubicBezTo>
                          <a:pt x="17" y="22"/>
                          <a:pt x="16" y="24"/>
                          <a:pt x="16" y="26"/>
                        </a:cubicBezTo>
                        <a:cubicBezTo>
                          <a:pt x="16" y="26"/>
                          <a:pt x="17" y="27"/>
                          <a:pt x="17" y="26"/>
                        </a:cubicBezTo>
                        <a:cubicBezTo>
                          <a:pt x="18" y="25"/>
                          <a:pt x="19" y="23"/>
                          <a:pt x="20" y="22"/>
                        </a:cubicBezTo>
                        <a:cubicBezTo>
                          <a:pt x="21" y="21"/>
                          <a:pt x="20" y="21"/>
                          <a:pt x="19" y="21"/>
                        </a:cubicBezTo>
                        <a:cubicBezTo>
                          <a:pt x="18" y="22"/>
                          <a:pt x="17" y="23"/>
                          <a:pt x="16" y="25"/>
                        </a:cubicBezTo>
                        <a:cubicBezTo>
                          <a:pt x="16" y="25"/>
                          <a:pt x="16" y="26"/>
                          <a:pt x="17" y="26"/>
                        </a:cubicBezTo>
                        <a:cubicBezTo>
                          <a:pt x="18" y="26"/>
                          <a:pt x="20" y="26"/>
                          <a:pt x="22" y="26"/>
                        </a:cubicBezTo>
                        <a:cubicBezTo>
                          <a:pt x="22" y="26"/>
                          <a:pt x="22" y="26"/>
                          <a:pt x="21" y="25"/>
                        </a:cubicBezTo>
                        <a:cubicBezTo>
                          <a:pt x="19" y="27"/>
                          <a:pt x="16" y="27"/>
                          <a:pt x="13" y="27"/>
                        </a:cubicBezTo>
                        <a:cubicBezTo>
                          <a:pt x="13" y="28"/>
                          <a:pt x="13" y="28"/>
                          <a:pt x="13" y="28"/>
                        </a:cubicBezTo>
                        <a:cubicBezTo>
                          <a:pt x="15" y="28"/>
                          <a:pt x="18" y="27"/>
                          <a:pt x="20" y="28"/>
                        </a:cubicBezTo>
                        <a:cubicBezTo>
                          <a:pt x="20" y="28"/>
                          <a:pt x="20" y="27"/>
                          <a:pt x="20" y="27"/>
                        </a:cubicBezTo>
                        <a:cubicBezTo>
                          <a:pt x="17" y="27"/>
                          <a:pt x="14" y="27"/>
                          <a:pt x="11" y="26"/>
                        </a:cubicBezTo>
                        <a:cubicBezTo>
                          <a:pt x="11" y="27"/>
                          <a:pt x="11" y="27"/>
                          <a:pt x="11" y="28"/>
                        </a:cubicBezTo>
                        <a:cubicBezTo>
                          <a:pt x="13" y="28"/>
                          <a:pt x="15" y="28"/>
                          <a:pt x="17" y="28"/>
                        </a:cubicBezTo>
                        <a:cubicBezTo>
                          <a:pt x="17" y="28"/>
                          <a:pt x="17" y="28"/>
                          <a:pt x="17" y="27"/>
                        </a:cubicBezTo>
                        <a:cubicBezTo>
                          <a:pt x="13" y="29"/>
                          <a:pt x="10" y="28"/>
                          <a:pt x="6" y="27"/>
                        </a:cubicBezTo>
                        <a:cubicBezTo>
                          <a:pt x="6" y="27"/>
                          <a:pt x="6" y="28"/>
                          <a:pt x="6" y="28"/>
                        </a:cubicBezTo>
                        <a:cubicBezTo>
                          <a:pt x="10" y="27"/>
                          <a:pt x="12" y="27"/>
                          <a:pt x="16" y="27"/>
                        </a:cubicBezTo>
                        <a:cubicBezTo>
                          <a:pt x="15" y="27"/>
                          <a:pt x="15" y="26"/>
                          <a:pt x="15" y="26"/>
                        </a:cubicBezTo>
                        <a:cubicBezTo>
                          <a:pt x="11" y="27"/>
                          <a:pt x="8" y="26"/>
                          <a:pt x="4" y="26"/>
                        </a:cubicBezTo>
                        <a:cubicBezTo>
                          <a:pt x="4" y="27"/>
                          <a:pt x="4" y="27"/>
                          <a:pt x="4" y="28"/>
                        </a:cubicBezTo>
                        <a:cubicBezTo>
                          <a:pt x="6" y="28"/>
                          <a:pt x="9" y="28"/>
                          <a:pt x="12" y="28"/>
                        </a:cubicBezTo>
                        <a:cubicBezTo>
                          <a:pt x="12" y="28"/>
                          <a:pt x="12" y="28"/>
                          <a:pt x="12" y="27"/>
                        </a:cubicBezTo>
                        <a:cubicBezTo>
                          <a:pt x="9" y="27"/>
                          <a:pt x="7" y="27"/>
                          <a:pt x="4" y="27"/>
                        </a:cubicBezTo>
                        <a:cubicBezTo>
                          <a:pt x="3" y="27"/>
                          <a:pt x="3" y="28"/>
                          <a:pt x="4" y="28"/>
                        </a:cubicBezTo>
                        <a:cubicBezTo>
                          <a:pt x="6" y="29"/>
                          <a:pt x="8" y="29"/>
                          <a:pt x="9" y="30"/>
                        </a:cubicBezTo>
                        <a:cubicBezTo>
                          <a:pt x="10" y="30"/>
                          <a:pt x="10" y="29"/>
                          <a:pt x="10" y="29"/>
                        </a:cubicBezTo>
                        <a:cubicBezTo>
                          <a:pt x="7" y="29"/>
                          <a:pt x="5" y="29"/>
                          <a:pt x="2" y="28"/>
                        </a:cubicBezTo>
                        <a:cubicBezTo>
                          <a:pt x="2" y="28"/>
                          <a:pt x="2" y="29"/>
                          <a:pt x="2" y="29"/>
                        </a:cubicBezTo>
                        <a:cubicBezTo>
                          <a:pt x="4" y="29"/>
                          <a:pt x="6" y="30"/>
                          <a:pt x="8" y="30"/>
                        </a:cubicBezTo>
                        <a:cubicBezTo>
                          <a:pt x="8" y="30"/>
                          <a:pt x="8" y="29"/>
                          <a:pt x="8" y="29"/>
                        </a:cubicBezTo>
                        <a:cubicBezTo>
                          <a:pt x="6" y="29"/>
                          <a:pt x="4" y="28"/>
                          <a:pt x="2" y="27"/>
                        </a:cubicBezTo>
                        <a:cubicBezTo>
                          <a:pt x="2" y="28"/>
                          <a:pt x="2" y="28"/>
                          <a:pt x="2" y="29"/>
                        </a:cubicBezTo>
                        <a:cubicBezTo>
                          <a:pt x="4" y="29"/>
                          <a:pt x="5" y="28"/>
                          <a:pt x="6" y="28"/>
                        </a:cubicBezTo>
                        <a:cubicBezTo>
                          <a:pt x="7" y="28"/>
                          <a:pt x="7" y="28"/>
                          <a:pt x="7" y="27"/>
                        </a:cubicBezTo>
                        <a:cubicBezTo>
                          <a:pt x="6" y="26"/>
                          <a:pt x="5" y="26"/>
                          <a:pt x="4" y="25"/>
                        </a:cubicBezTo>
                        <a:cubicBezTo>
                          <a:pt x="4" y="25"/>
                          <a:pt x="4" y="26"/>
                          <a:pt x="3" y="26"/>
                        </a:cubicBezTo>
                        <a:cubicBezTo>
                          <a:pt x="5" y="26"/>
                          <a:pt x="8" y="26"/>
                          <a:pt x="10" y="27"/>
                        </a:cubicBezTo>
                        <a:cubicBezTo>
                          <a:pt x="10" y="26"/>
                          <a:pt x="10" y="26"/>
                          <a:pt x="10" y="25"/>
                        </a:cubicBezTo>
                        <a:cubicBezTo>
                          <a:pt x="8" y="25"/>
                          <a:pt x="6" y="25"/>
                          <a:pt x="4" y="25"/>
                        </a:cubicBezTo>
                        <a:cubicBezTo>
                          <a:pt x="3" y="25"/>
                          <a:pt x="3" y="27"/>
                          <a:pt x="4" y="27"/>
                        </a:cubicBezTo>
                        <a:cubicBezTo>
                          <a:pt x="7" y="27"/>
                          <a:pt x="10" y="26"/>
                          <a:pt x="9" y="22"/>
                        </a:cubicBezTo>
                        <a:cubicBezTo>
                          <a:pt x="9" y="22"/>
                          <a:pt x="8" y="21"/>
                          <a:pt x="8" y="22"/>
                        </a:cubicBezTo>
                        <a:cubicBezTo>
                          <a:pt x="7" y="24"/>
                          <a:pt x="7" y="24"/>
                          <a:pt x="7" y="25"/>
                        </a:cubicBezTo>
                        <a:cubicBezTo>
                          <a:pt x="7" y="25"/>
                          <a:pt x="7" y="25"/>
                          <a:pt x="8" y="25"/>
                        </a:cubicBezTo>
                        <a:cubicBezTo>
                          <a:pt x="8" y="22"/>
                          <a:pt x="9" y="18"/>
                          <a:pt x="9" y="14"/>
                        </a:cubicBezTo>
                        <a:cubicBezTo>
                          <a:pt x="9" y="14"/>
                          <a:pt x="8" y="14"/>
                          <a:pt x="8" y="14"/>
                        </a:cubicBezTo>
                        <a:cubicBezTo>
                          <a:pt x="8" y="17"/>
                          <a:pt x="8" y="21"/>
                          <a:pt x="7" y="25"/>
                        </a:cubicBezTo>
                        <a:cubicBezTo>
                          <a:pt x="8" y="25"/>
                          <a:pt x="8" y="25"/>
                          <a:pt x="9" y="25"/>
                        </a:cubicBezTo>
                        <a:cubicBezTo>
                          <a:pt x="9" y="21"/>
                          <a:pt x="9" y="18"/>
                          <a:pt x="9" y="14"/>
                        </a:cubicBezTo>
                        <a:cubicBezTo>
                          <a:pt x="8" y="14"/>
                          <a:pt x="8" y="14"/>
                          <a:pt x="7" y="14"/>
                        </a:cubicBezTo>
                        <a:cubicBezTo>
                          <a:pt x="8" y="17"/>
                          <a:pt x="7" y="19"/>
                          <a:pt x="7" y="21"/>
                        </a:cubicBezTo>
                        <a:cubicBezTo>
                          <a:pt x="7" y="21"/>
                          <a:pt x="8" y="21"/>
                          <a:pt x="8" y="21"/>
                        </a:cubicBezTo>
                        <a:cubicBezTo>
                          <a:pt x="8" y="21"/>
                          <a:pt x="9" y="15"/>
                          <a:pt x="10" y="19"/>
                        </a:cubicBezTo>
                        <a:cubicBezTo>
                          <a:pt x="11" y="19"/>
                          <a:pt x="11" y="19"/>
                          <a:pt x="12" y="18"/>
                        </a:cubicBezTo>
                        <a:cubicBezTo>
                          <a:pt x="10" y="14"/>
                          <a:pt x="10" y="9"/>
                          <a:pt x="9" y="4"/>
                        </a:cubicBezTo>
                        <a:cubicBezTo>
                          <a:pt x="9" y="5"/>
                          <a:pt x="8" y="5"/>
                          <a:pt x="8" y="5"/>
                        </a:cubicBezTo>
                        <a:cubicBezTo>
                          <a:pt x="11" y="8"/>
                          <a:pt x="14" y="11"/>
                          <a:pt x="17" y="13"/>
                        </a:cubicBezTo>
                        <a:cubicBezTo>
                          <a:pt x="18" y="14"/>
                          <a:pt x="18" y="13"/>
                          <a:pt x="18" y="12"/>
                        </a:cubicBezTo>
                        <a:cubicBezTo>
                          <a:pt x="16" y="9"/>
                          <a:pt x="15" y="6"/>
                          <a:pt x="11" y="5"/>
                        </a:cubicBezTo>
                        <a:cubicBezTo>
                          <a:pt x="10" y="4"/>
                          <a:pt x="9" y="5"/>
                          <a:pt x="10" y="6"/>
                        </a:cubicBezTo>
                        <a:cubicBezTo>
                          <a:pt x="12" y="8"/>
                          <a:pt x="14" y="10"/>
                          <a:pt x="15" y="12"/>
                        </a:cubicBezTo>
                        <a:cubicBezTo>
                          <a:pt x="16" y="12"/>
                          <a:pt x="16" y="12"/>
                          <a:pt x="16" y="11"/>
                        </a:cubicBezTo>
                        <a:cubicBezTo>
                          <a:pt x="14" y="9"/>
                          <a:pt x="12" y="7"/>
                          <a:pt x="10" y="5"/>
                        </a:cubicBezTo>
                        <a:cubicBezTo>
                          <a:pt x="9" y="5"/>
                          <a:pt x="8" y="6"/>
                          <a:pt x="9" y="6"/>
                        </a:cubicBezTo>
                        <a:cubicBezTo>
                          <a:pt x="11" y="9"/>
                          <a:pt x="14" y="12"/>
                          <a:pt x="16" y="15"/>
                        </a:cubicBezTo>
                        <a:cubicBezTo>
                          <a:pt x="16" y="14"/>
                          <a:pt x="17" y="14"/>
                          <a:pt x="17" y="14"/>
                        </a:cubicBezTo>
                        <a:cubicBezTo>
                          <a:pt x="14" y="12"/>
                          <a:pt x="11" y="11"/>
                          <a:pt x="9" y="8"/>
                        </a:cubicBezTo>
                        <a:cubicBezTo>
                          <a:pt x="9" y="8"/>
                          <a:pt x="8" y="9"/>
                          <a:pt x="8" y="9"/>
                        </a:cubicBezTo>
                        <a:cubicBezTo>
                          <a:pt x="13" y="12"/>
                          <a:pt x="17" y="17"/>
                          <a:pt x="21" y="21"/>
                        </a:cubicBezTo>
                        <a:cubicBezTo>
                          <a:pt x="22" y="22"/>
                          <a:pt x="23" y="21"/>
                          <a:pt x="23" y="21"/>
                        </a:cubicBezTo>
                        <a:cubicBezTo>
                          <a:pt x="22" y="19"/>
                          <a:pt x="21" y="17"/>
                          <a:pt x="21" y="16"/>
                        </a:cubicBezTo>
                        <a:cubicBezTo>
                          <a:pt x="20" y="16"/>
                          <a:pt x="20" y="16"/>
                          <a:pt x="19" y="16"/>
                        </a:cubicBezTo>
                        <a:cubicBezTo>
                          <a:pt x="21" y="19"/>
                          <a:pt x="23" y="21"/>
                          <a:pt x="25" y="24"/>
                        </a:cubicBezTo>
                        <a:cubicBezTo>
                          <a:pt x="25" y="24"/>
                          <a:pt x="26" y="24"/>
                          <a:pt x="26" y="23"/>
                        </a:cubicBezTo>
                        <a:cubicBezTo>
                          <a:pt x="25" y="20"/>
                          <a:pt x="24" y="17"/>
                          <a:pt x="22" y="15"/>
                        </a:cubicBezTo>
                        <a:cubicBezTo>
                          <a:pt x="22" y="14"/>
                          <a:pt x="20" y="15"/>
                          <a:pt x="21" y="16"/>
                        </a:cubicBezTo>
                        <a:cubicBezTo>
                          <a:pt x="22" y="18"/>
                          <a:pt x="23" y="20"/>
                          <a:pt x="25" y="23"/>
                        </a:cubicBezTo>
                        <a:cubicBezTo>
                          <a:pt x="26" y="23"/>
                          <a:pt x="27" y="22"/>
                          <a:pt x="26" y="22"/>
                        </a:cubicBezTo>
                        <a:cubicBezTo>
                          <a:pt x="24" y="17"/>
                          <a:pt x="20" y="12"/>
                          <a:pt x="15" y="10"/>
                        </a:cubicBezTo>
                        <a:cubicBezTo>
                          <a:pt x="14" y="10"/>
                          <a:pt x="14" y="11"/>
                          <a:pt x="14" y="11"/>
                        </a:cubicBezTo>
                        <a:cubicBezTo>
                          <a:pt x="16" y="15"/>
                          <a:pt x="19" y="18"/>
                          <a:pt x="22" y="21"/>
                        </a:cubicBezTo>
                        <a:cubicBezTo>
                          <a:pt x="22" y="21"/>
                          <a:pt x="23" y="20"/>
                          <a:pt x="23" y="20"/>
                        </a:cubicBezTo>
                        <a:cubicBezTo>
                          <a:pt x="20" y="18"/>
                          <a:pt x="17" y="15"/>
                          <a:pt x="14" y="13"/>
                        </a:cubicBezTo>
                        <a:cubicBezTo>
                          <a:pt x="13" y="13"/>
                          <a:pt x="12" y="14"/>
                          <a:pt x="13" y="15"/>
                        </a:cubicBezTo>
                        <a:cubicBezTo>
                          <a:pt x="16" y="18"/>
                          <a:pt x="19" y="20"/>
                          <a:pt x="22" y="23"/>
                        </a:cubicBezTo>
                        <a:cubicBezTo>
                          <a:pt x="23" y="23"/>
                          <a:pt x="24" y="22"/>
                          <a:pt x="23" y="21"/>
                        </a:cubicBezTo>
                        <a:cubicBezTo>
                          <a:pt x="22" y="20"/>
                          <a:pt x="20" y="19"/>
                          <a:pt x="19" y="18"/>
                        </a:cubicBezTo>
                        <a:cubicBezTo>
                          <a:pt x="18" y="18"/>
                          <a:pt x="17" y="19"/>
                          <a:pt x="18" y="19"/>
                        </a:cubicBezTo>
                        <a:cubicBezTo>
                          <a:pt x="20" y="21"/>
                          <a:pt x="23" y="23"/>
                          <a:pt x="26" y="25"/>
                        </a:cubicBezTo>
                        <a:cubicBezTo>
                          <a:pt x="26" y="25"/>
                          <a:pt x="27" y="25"/>
                          <a:pt x="27" y="24"/>
                        </a:cubicBezTo>
                        <a:cubicBezTo>
                          <a:pt x="25" y="22"/>
                          <a:pt x="24" y="21"/>
                          <a:pt x="21" y="20"/>
                        </a:cubicBezTo>
                        <a:cubicBezTo>
                          <a:pt x="21" y="20"/>
                          <a:pt x="20" y="20"/>
                          <a:pt x="21" y="21"/>
                        </a:cubicBezTo>
                        <a:cubicBezTo>
                          <a:pt x="21" y="23"/>
                          <a:pt x="21" y="25"/>
                          <a:pt x="22" y="27"/>
                        </a:cubicBezTo>
                        <a:cubicBezTo>
                          <a:pt x="22" y="28"/>
                          <a:pt x="23" y="27"/>
                          <a:pt x="23" y="26"/>
                        </a:cubicBezTo>
                        <a:cubicBezTo>
                          <a:pt x="22" y="23"/>
                          <a:pt x="22" y="19"/>
                          <a:pt x="20" y="16"/>
                        </a:cubicBezTo>
                        <a:cubicBezTo>
                          <a:pt x="20" y="16"/>
                          <a:pt x="19" y="16"/>
                          <a:pt x="19" y="17"/>
                        </a:cubicBezTo>
                        <a:cubicBezTo>
                          <a:pt x="18" y="20"/>
                          <a:pt x="18" y="24"/>
                          <a:pt x="18" y="28"/>
                        </a:cubicBezTo>
                        <a:cubicBezTo>
                          <a:pt x="18" y="29"/>
                          <a:pt x="19" y="29"/>
                          <a:pt x="19" y="28"/>
                        </a:cubicBezTo>
                        <a:cubicBezTo>
                          <a:pt x="20" y="23"/>
                          <a:pt x="20" y="19"/>
                          <a:pt x="19" y="14"/>
                        </a:cubicBezTo>
                        <a:cubicBezTo>
                          <a:pt x="19" y="14"/>
                          <a:pt x="18" y="14"/>
                          <a:pt x="17" y="14"/>
                        </a:cubicBezTo>
                        <a:cubicBezTo>
                          <a:pt x="16" y="19"/>
                          <a:pt x="16" y="23"/>
                          <a:pt x="16" y="28"/>
                        </a:cubicBezTo>
                        <a:cubicBezTo>
                          <a:pt x="16" y="29"/>
                          <a:pt x="18" y="29"/>
                          <a:pt x="18" y="28"/>
                        </a:cubicBezTo>
                        <a:cubicBezTo>
                          <a:pt x="18" y="23"/>
                          <a:pt x="18" y="19"/>
                          <a:pt x="17" y="14"/>
                        </a:cubicBezTo>
                        <a:cubicBezTo>
                          <a:pt x="17" y="13"/>
                          <a:pt x="16" y="13"/>
                          <a:pt x="15" y="14"/>
                        </a:cubicBezTo>
                        <a:cubicBezTo>
                          <a:pt x="15" y="18"/>
                          <a:pt x="15" y="22"/>
                          <a:pt x="15" y="27"/>
                        </a:cubicBezTo>
                        <a:cubicBezTo>
                          <a:pt x="15" y="27"/>
                          <a:pt x="16" y="27"/>
                          <a:pt x="16" y="27"/>
                        </a:cubicBezTo>
                        <a:cubicBezTo>
                          <a:pt x="16" y="22"/>
                          <a:pt x="17" y="17"/>
                          <a:pt x="16" y="12"/>
                        </a:cubicBezTo>
                        <a:cubicBezTo>
                          <a:pt x="16" y="11"/>
                          <a:pt x="15" y="11"/>
                          <a:pt x="14" y="12"/>
                        </a:cubicBezTo>
                        <a:cubicBezTo>
                          <a:pt x="13" y="17"/>
                          <a:pt x="13" y="22"/>
                          <a:pt x="13" y="27"/>
                        </a:cubicBezTo>
                        <a:cubicBezTo>
                          <a:pt x="13" y="28"/>
                          <a:pt x="14" y="28"/>
                          <a:pt x="14" y="27"/>
                        </a:cubicBezTo>
                        <a:cubicBezTo>
                          <a:pt x="14" y="22"/>
                          <a:pt x="16" y="17"/>
                          <a:pt x="14" y="13"/>
                        </a:cubicBezTo>
                        <a:cubicBezTo>
                          <a:pt x="14" y="12"/>
                          <a:pt x="13" y="12"/>
                          <a:pt x="13" y="13"/>
                        </a:cubicBezTo>
                        <a:cubicBezTo>
                          <a:pt x="11" y="18"/>
                          <a:pt x="10" y="22"/>
                          <a:pt x="11" y="28"/>
                        </a:cubicBezTo>
                        <a:cubicBezTo>
                          <a:pt x="11" y="28"/>
                          <a:pt x="12" y="29"/>
                          <a:pt x="12" y="28"/>
                        </a:cubicBezTo>
                        <a:cubicBezTo>
                          <a:pt x="13" y="22"/>
                          <a:pt x="14" y="16"/>
                          <a:pt x="14" y="10"/>
                        </a:cubicBezTo>
                        <a:cubicBezTo>
                          <a:pt x="14" y="9"/>
                          <a:pt x="13" y="9"/>
                          <a:pt x="13" y="10"/>
                        </a:cubicBezTo>
                        <a:cubicBezTo>
                          <a:pt x="10" y="15"/>
                          <a:pt x="9" y="21"/>
                          <a:pt x="9" y="26"/>
                        </a:cubicBezTo>
                        <a:cubicBezTo>
                          <a:pt x="9" y="27"/>
                          <a:pt x="10" y="27"/>
                          <a:pt x="10" y="26"/>
                        </a:cubicBezTo>
                        <a:cubicBezTo>
                          <a:pt x="11" y="20"/>
                          <a:pt x="12" y="13"/>
                          <a:pt x="11" y="6"/>
                        </a:cubicBezTo>
                        <a:cubicBezTo>
                          <a:pt x="11" y="6"/>
                          <a:pt x="10" y="5"/>
                          <a:pt x="10" y="6"/>
                        </a:cubicBezTo>
                        <a:cubicBezTo>
                          <a:pt x="8" y="12"/>
                          <a:pt x="7" y="17"/>
                          <a:pt x="7" y="23"/>
                        </a:cubicBezTo>
                        <a:cubicBezTo>
                          <a:pt x="7" y="24"/>
                          <a:pt x="8" y="24"/>
                          <a:pt x="9" y="23"/>
                        </a:cubicBezTo>
                        <a:cubicBezTo>
                          <a:pt x="9" y="17"/>
                          <a:pt x="11" y="10"/>
                          <a:pt x="9" y="4"/>
                        </a:cubicBezTo>
                        <a:cubicBezTo>
                          <a:pt x="9" y="3"/>
                          <a:pt x="8" y="3"/>
                          <a:pt x="8" y="4"/>
                        </a:cubicBezTo>
                        <a:cubicBezTo>
                          <a:pt x="6" y="9"/>
                          <a:pt x="5" y="14"/>
                          <a:pt x="5" y="19"/>
                        </a:cubicBezTo>
                        <a:cubicBezTo>
                          <a:pt x="5" y="20"/>
                          <a:pt x="6" y="20"/>
                          <a:pt x="6" y="19"/>
                        </a:cubicBezTo>
                        <a:cubicBezTo>
                          <a:pt x="7" y="13"/>
                          <a:pt x="8" y="7"/>
                          <a:pt x="8" y="1"/>
                        </a:cubicBezTo>
                        <a:cubicBezTo>
                          <a:pt x="8" y="0"/>
                          <a:pt x="7" y="0"/>
                          <a:pt x="7" y="1"/>
                        </a:cubicBezTo>
                        <a:cubicBezTo>
                          <a:pt x="7" y="3"/>
                          <a:pt x="7" y="6"/>
                          <a:pt x="7" y="9"/>
                        </a:cubicBezTo>
                        <a:cubicBezTo>
                          <a:pt x="7" y="10"/>
                          <a:pt x="8" y="10"/>
                          <a:pt x="8" y="9"/>
                        </a:cubicBezTo>
                        <a:cubicBezTo>
                          <a:pt x="8" y="8"/>
                          <a:pt x="8" y="8"/>
                          <a:pt x="8" y="7"/>
                        </a:cubicBezTo>
                        <a:cubicBezTo>
                          <a:pt x="8" y="6"/>
                          <a:pt x="7" y="6"/>
                          <a:pt x="7" y="7"/>
                        </a:cubicBezTo>
                        <a:cubicBezTo>
                          <a:pt x="6" y="14"/>
                          <a:pt x="5" y="20"/>
                          <a:pt x="4" y="26"/>
                        </a:cubicBezTo>
                        <a:cubicBezTo>
                          <a:pt x="3" y="27"/>
                          <a:pt x="5" y="27"/>
                          <a:pt x="5" y="26"/>
                        </a:cubicBezTo>
                        <a:cubicBezTo>
                          <a:pt x="6" y="21"/>
                          <a:pt x="7" y="15"/>
                          <a:pt x="7" y="9"/>
                        </a:cubicBezTo>
                        <a:cubicBezTo>
                          <a:pt x="7" y="8"/>
                          <a:pt x="6" y="8"/>
                          <a:pt x="6" y="9"/>
                        </a:cubicBezTo>
                        <a:cubicBezTo>
                          <a:pt x="5" y="14"/>
                          <a:pt x="4" y="20"/>
                          <a:pt x="3" y="25"/>
                        </a:cubicBezTo>
                        <a:cubicBezTo>
                          <a:pt x="2" y="26"/>
                          <a:pt x="4" y="26"/>
                          <a:pt x="4" y="25"/>
                        </a:cubicBezTo>
                        <a:cubicBezTo>
                          <a:pt x="5" y="22"/>
                          <a:pt x="6" y="18"/>
                          <a:pt x="7" y="14"/>
                        </a:cubicBezTo>
                        <a:cubicBezTo>
                          <a:pt x="7" y="13"/>
                          <a:pt x="6" y="12"/>
                          <a:pt x="5" y="13"/>
                        </a:cubicBezTo>
                        <a:cubicBezTo>
                          <a:pt x="4" y="18"/>
                          <a:pt x="2" y="22"/>
                          <a:pt x="1" y="26"/>
                        </a:cubicBezTo>
                        <a:cubicBezTo>
                          <a:pt x="1" y="27"/>
                          <a:pt x="2" y="28"/>
                          <a:pt x="2" y="2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5" name="Freeform 85"/>
                  <p:cNvSpPr/>
                  <p:nvPr/>
                </p:nvSpPr>
                <p:spPr bwMode="auto">
                  <a:xfrm>
                    <a:off x="933450" y="2185988"/>
                    <a:ext cx="28575" cy="34925"/>
                  </a:xfrm>
                  <a:custGeom>
                    <a:avLst/>
                    <a:gdLst>
                      <a:gd name="T0" fmla="*/ 23 w 26"/>
                      <a:gd name="T1" fmla="*/ 6 h 32"/>
                      <a:gd name="T2" fmla="*/ 7 w 26"/>
                      <a:gd name="T3" fmla="*/ 8 h 32"/>
                      <a:gd name="T4" fmla="*/ 13 w 26"/>
                      <a:gd name="T5" fmla="*/ 14 h 32"/>
                      <a:gd name="T6" fmla="*/ 22 w 26"/>
                      <a:gd name="T7" fmla="*/ 22 h 32"/>
                      <a:gd name="T8" fmla="*/ 11 w 26"/>
                      <a:gd name="T9" fmla="*/ 28 h 32"/>
                      <a:gd name="T10" fmla="*/ 4 w 26"/>
                      <a:gd name="T11" fmla="*/ 24 h 32"/>
                      <a:gd name="T12" fmla="*/ 6 w 26"/>
                      <a:gd name="T13" fmla="*/ 15 h 32"/>
                      <a:gd name="T14" fmla="*/ 5 w 26"/>
                      <a:gd name="T15" fmla="*/ 14 h 32"/>
                      <a:gd name="T16" fmla="*/ 6 w 26"/>
                      <a:gd name="T17" fmla="*/ 27 h 32"/>
                      <a:gd name="T18" fmla="*/ 21 w 26"/>
                      <a:gd name="T19" fmla="*/ 29 h 32"/>
                      <a:gd name="T20" fmla="*/ 20 w 26"/>
                      <a:gd name="T21" fmla="*/ 17 h 32"/>
                      <a:gd name="T22" fmla="*/ 10 w 26"/>
                      <a:gd name="T23" fmla="*/ 10 h 32"/>
                      <a:gd name="T24" fmla="*/ 13 w 26"/>
                      <a:gd name="T25" fmla="*/ 3 h 32"/>
                      <a:gd name="T26" fmla="*/ 22 w 26"/>
                      <a:gd name="T27" fmla="*/ 6 h 32"/>
                      <a:gd name="T28" fmla="*/ 23 w 26"/>
                      <a:gd name="T29" fmla="*/ 6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6" h="32">
                        <a:moveTo>
                          <a:pt x="23" y="6"/>
                        </a:moveTo>
                        <a:cubicBezTo>
                          <a:pt x="20" y="0"/>
                          <a:pt x="7" y="0"/>
                          <a:pt x="7" y="8"/>
                        </a:cubicBezTo>
                        <a:cubicBezTo>
                          <a:pt x="7" y="11"/>
                          <a:pt x="11" y="13"/>
                          <a:pt x="13" y="14"/>
                        </a:cubicBezTo>
                        <a:cubicBezTo>
                          <a:pt x="16" y="16"/>
                          <a:pt x="21" y="18"/>
                          <a:pt x="22" y="22"/>
                        </a:cubicBezTo>
                        <a:cubicBezTo>
                          <a:pt x="25" y="29"/>
                          <a:pt x="16" y="30"/>
                          <a:pt x="11" y="28"/>
                        </a:cubicBezTo>
                        <a:cubicBezTo>
                          <a:pt x="9" y="28"/>
                          <a:pt x="6" y="26"/>
                          <a:pt x="4" y="24"/>
                        </a:cubicBezTo>
                        <a:cubicBezTo>
                          <a:pt x="2" y="21"/>
                          <a:pt x="4" y="17"/>
                          <a:pt x="6" y="15"/>
                        </a:cubicBezTo>
                        <a:cubicBezTo>
                          <a:pt x="6" y="14"/>
                          <a:pt x="5" y="13"/>
                          <a:pt x="5" y="14"/>
                        </a:cubicBezTo>
                        <a:cubicBezTo>
                          <a:pt x="1" y="18"/>
                          <a:pt x="0" y="24"/>
                          <a:pt x="6" y="27"/>
                        </a:cubicBezTo>
                        <a:cubicBezTo>
                          <a:pt x="10" y="30"/>
                          <a:pt x="16" y="32"/>
                          <a:pt x="21" y="29"/>
                        </a:cubicBezTo>
                        <a:cubicBezTo>
                          <a:pt x="26" y="27"/>
                          <a:pt x="24" y="20"/>
                          <a:pt x="20" y="17"/>
                        </a:cubicBezTo>
                        <a:cubicBezTo>
                          <a:pt x="17" y="14"/>
                          <a:pt x="13" y="13"/>
                          <a:pt x="10" y="10"/>
                        </a:cubicBezTo>
                        <a:cubicBezTo>
                          <a:pt x="7" y="7"/>
                          <a:pt x="10" y="4"/>
                          <a:pt x="13" y="3"/>
                        </a:cubicBezTo>
                        <a:cubicBezTo>
                          <a:pt x="16" y="2"/>
                          <a:pt x="20" y="4"/>
                          <a:pt x="22" y="6"/>
                        </a:cubicBezTo>
                        <a:cubicBezTo>
                          <a:pt x="22" y="7"/>
                          <a:pt x="24" y="7"/>
                          <a:pt x="23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6" name="Freeform 86"/>
                  <p:cNvSpPr/>
                  <p:nvPr/>
                </p:nvSpPr>
                <p:spPr bwMode="auto">
                  <a:xfrm>
                    <a:off x="955675" y="2198688"/>
                    <a:ext cx="15875" cy="20638"/>
                  </a:xfrm>
                  <a:custGeom>
                    <a:avLst/>
                    <a:gdLst>
                      <a:gd name="T0" fmla="*/ 4 w 14"/>
                      <a:gd name="T1" fmla="*/ 7 h 19"/>
                      <a:gd name="T2" fmla="*/ 4 w 14"/>
                      <a:gd name="T3" fmla="*/ 2 h 19"/>
                      <a:gd name="T4" fmla="*/ 2 w 14"/>
                      <a:gd name="T5" fmla="*/ 2 h 19"/>
                      <a:gd name="T6" fmla="*/ 7 w 14"/>
                      <a:gd name="T7" fmla="*/ 19 h 19"/>
                      <a:gd name="T8" fmla="*/ 11 w 14"/>
                      <a:gd name="T9" fmla="*/ 1 h 19"/>
                      <a:gd name="T10" fmla="*/ 10 w 14"/>
                      <a:gd name="T11" fmla="*/ 1 h 19"/>
                      <a:gd name="T12" fmla="*/ 7 w 14"/>
                      <a:gd name="T13" fmla="*/ 17 h 19"/>
                      <a:gd name="T14" fmla="*/ 4 w 14"/>
                      <a:gd name="T15" fmla="*/ 2 h 19"/>
                      <a:gd name="T16" fmla="*/ 2 w 14"/>
                      <a:gd name="T17" fmla="*/ 2 h 19"/>
                      <a:gd name="T18" fmla="*/ 3 w 14"/>
                      <a:gd name="T19" fmla="*/ 7 h 19"/>
                      <a:gd name="T20" fmla="*/ 4 w 14"/>
                      <a:gd name="T21" fmla="*/ 7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4" h="19">
                        <a:moveTo>
                          <a:pt x="4" y="7"/>
                        </a:moveTo>
                        <a:cubicBezTo>
                          <a:pt x="4" y="6"/>
                          <a:pt x="4" y="4"/>
                          <a:pt x="4" y="2"/>
                        </a:cubicBezTo>
                        <a:cubicBezTo>
                          <a:pt x="3" y="2"/>
                          <a:pt x="3" y="2"/>
                          <a:pt x="2" y="2"/>
                        </a:cubicBezTo>
                        <a:cubicBezTo>
                          <a:pt x="2" y="6"/>
                          <a:pt x="0" y="19"/>
                          <a:pt x="7" y="19"/>
                        </a:cubicBezTo>
                        <a:cubicBezTo>
                          <a:pt x="14" y="19"/>
                          <a:pt x="11" y="5"/>
                          <a:pt x="11" y="1"/>
                        </a:cubicBezTo>
                        <a:cubicBezTo>
                          <a:pt x="11" y="0"/>
                          <a:pt x="10" y="0"/>
                          <a:pt x="10" y="1"/>
                        </a:cubicBezTo>
                        <a:cubicBezTo>
                          <a:pt x="10" y="4"/>
                          <a:pt x="13" y="18"/>
                          <a:pt x="7" y="17"/>
                        </a:cubicBezTo>
                        <a:cubicBezTo>
                          <a:pt x="2" y="17"/>
                          <a:pt x="4" y="6"/>
                          <a:pt x="4" y="2"/>
                        </a:cubicBezTo>
                        <a:cubicBezTo>
                          <a:pt x="4" y="2"/>
                          <a:pt x="2" y="2"/>
                          <a:pt x="2" y="2"/>
                        </a:cubicBezTo>
                        <a:cubicBezTo>
                          <a:pt x="2" y="4"/>
                          <a:pt x="3" y="6"/>
                          <a:pt x="3" y="7"/>
                        </a:cubicBezTo>
                        <a:cubicBezTo>
                          <a:pt x="3" y="8"/>
                          <a:pt x="4" y="8"/>
                          <a:pt x="4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7" name="Freeform 87"/>
                  <p:cNvSpPr/>
                  <p:nvPr/>
                </p:nvSpPr>
                <p:spPr bwMode="auto">
                  <a:xfrm>
                    <a:off x="965200" y="2197101"/>
                    <a:ext cx="15875" cy="22225"/>
                  </a:xfrm>
                  <a:custGeom>
                    <a:avLst/>
                    <a:gdLst>
                      <a:gd name="T0" fmla="*/ 14 w 14"/>
                      <a:gd name="T1" fmla="*/ 8 h 20"/>
                      <a:gd name="T2" fmla="*/ 1 w 14"/>
                      <a:gd name="T3" fmla="*/ 9 h 20"/>
                      <a:gd name="T4" fmla="*/ 3 w 14"/>
                      <a:gd name="T5" fmla="*/ 18 h 20"/>
                      <a:gd name="T6" fmla="*/ 11 w 14"/>
                      <a:gd name="T7" fmla="*/ 16 h 20"/>
                      <a:gd name="T8" fmla="*/ 10 w 14"/>
                      <a:gd name="T9" fmla="*/ 15 h 20"/>
                      <a:gd name="T10" fmla="*/ 3 w 14"/>
                      <a:gd name="T11" fmla="*/ 16 h 20"/>
                      <a:gd name="T12" fmla="*/ 3 w 14"/>
                      <a:gd name="T13" fmla="*/ 8 h 20"/>
                      <a:gd name="T14" fmla="*/ 12 w 14"/>
                      <a:gd name="T15" fmla="*/ 8 h 20"/>
                      <a:gd name="T16" fmla="*/ 14 w 14"/>
                      <a:gd name="T17" fmla="*/ 8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4" h="20">
                        <a:moveTo>
                          <a:pt x="14" y="8"/>
                        </a:moveTo>
                        <a:cubicBezTo>
                          <a:pt x="12" y="0"/>
                          <a:pt x="3" y="3"/>
                          <a:pt x="1" y="9"/>
                        </a:cubicBezTo>
                        <a:cubicBezTo>
                          <a:pt x="0" y="12"/>
                          <a:pt x="0" y="16"/>
                          <a:pt x="3" y="18"/>
                        </a:cubicBezTo>
                        <a:cubicBezTo>
                          <a:pt x="6" y="20"/>
                          <a:pt x="9" y="18"/>
                          <a:pt x="11" y="16"/>
                        </a:cubicBezTo>
                        <a:cubicBezTo>
                          <a:pt x="12" y="15"/>
                          <a:pt x="11" y="14"/>
                          <a:pt x="10" y="15"/>
                        </a:cubicBezTo>
                        <a:cubicBezTo>
                          <a:pt x="8" y="17"/>
                          <a:pt x="6" y="18"/>
                          <a:pt x="3" y="16"/>
                        </a:cubicBezTo>
                        <a:cubicBezTo>
                          <a:pt x="1" y="14"/>
                          <a:pt x="1" y="11"/>
                          <a:pt x="3" y="8"/>
                        </a:cubicBezTo>
                        <a:cubicBezTo>
                          <a:pt x="5" y="4"/>
                          <a:pt x="11" y="3"/>
                          <a:pt x="12" y="8"/>
                        </a:cubicBezTo>
                        <a:cubicBezTo>
                          <a:pt x="13" y="9"/>
                          <a:pt x="14" y="9"/>
                          <a:pt x="14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8" name="Freeform 88"/>
                  <p:cNvSpPr/>
                  <p:nvPr/>
                </p:nvSpPr>
                <p:spPr bwMode="auto">
                  <a:xfrm>
                    <a:off x="977900" y="2195513"/>
                    <a:ext cx="12700" cy="25400"/>
                  </a:xfrm>
                  <a:custGeom>
                    <a:avLst/>
                    <a:gdLst>
                      <a:gd name="T0" fmla="*/ 12 w 13"/>
                      <a:gd name="T1" fmla="*/ 7 h 24"/>
                      <a:gd name="T2" fmla="*/ 1 w 13"/>
                      <a:gd name="T3" fmla="*/ 13 h 24"/>
                      <a:gd name="T4" fmla="*/ 12 w 13"/>
                      <a:gd name="T5" fmla="*/ 16 h 24"/>
                      <a:gd name="T6" fmla="*/ 10 w 13"/>
                      <a:gd name="T7" fmla="*/ 16 h 24"/>
                      <a:gd name="T8" fmla="*/ 2 w 13"/>
                      <a:gd name="T9" fmla="*/ 12 h 24"/>
                      <a:gd name="T10" fmla="*/ 11 w 13"/>
                      <a:gd name="T11" fmla="*/ 7 h 24"/>
                      <a:gd name="T12" fmla="*/ 12 w 13"/>
                      <a:gd name="T13" fmla="*/ 7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" h="24">
                        <a:moveTo>
                          <a:pt x="12" y="7"/>
                        </a:moveTo>
                        <a:cubicBezTo>
                          <a:pt x="9" y="0"/>
                          <a:pt x="1" y="8"/>
                          <a:pt x="1" y="13"/>
                        </a:cubicBezTo>
                        <a:cubicBezTo>
                          <a:pt x="0" y="18"/>
                          <a:pt x="10" y="24"/>
                          <a:pt x="12" y="16"/>
                        </a:cubicBezTo>
                        <a:cubicBezTo>
                          <a:pt x="12" y="16"/>
                          <a:pt x="11" y="15"/>
                          <a:pt x="10" y="16"/>
                        </a:cubicBezTo>
                        <a:cubicBezTo>
                          <a:pt x="9" y="22"/>
                          <a:pt x="2" y="17"/>
                          <a:pt x="2" y="12"/>
                        </a:cubicBezTo>
                        <a:cubicBezTo>
                          <a:pt x="3" y="9"/>
                          <a:pt x="9" y="2"/>
                          <a:pt x="11" y="7"/>
                        </a:cubicBezTo>
                        <a:cubicBezTo>
                          <a:pt x="12" y="8"/>
                          <a:pt x="13" y="7"/>
                          <a:pt x="1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9" name="Freeform 89"/>
                  <p:cNvSpPr/>
                  <p:nvPr/>
                </p:nvSpPr>
                <p:spPr bwMode="auto">
                  <a:xfrm>
                    <a:off x="989013" y="2197101"/>
                    <a:ext cx="15875" cy="19050"/>
                  </a:xfrm>
                  <a:custGeom>
                    <a:avLst/>
                    <a:gdLst>
                      <a:gd name="T0" fmla="*/ 4 w 15"/>
                      <a:gd name="T1" fmla="*/ 10 h 17"/>
                      <a:gd name="T2" fmla="*/ 13 w 15"/>
                      <a:gd name="T3" fmla="*/ 7 h 17"/>
                      <a:gd name="T4" fmla="*/ 13 w 15"/>
                      <a:gd name="T5" fmla="*/ 6 h 17"/>
                      <a:gd name="T6" fmla="*/ 0 w 15"/>
                      <a:gd name="T7" fmla="*/ 12 h 17"/>
                      <a:gd name="T8" fmla="*/ 5 w 15"/>
                      <a:gd name="T9" fmla="*/ 17 h 17"/>
                      <a:gd name="T10" fmla="*/ 14 w 15"/>
                      <a:gd name="T11" fmla="*/ 11 h 17"/>
                      <a:gd name="T12" fmla="*/ 13 w 15"/>
                      <a:gd name="T13" fmla="*/ 10 h 17"/>
                      <a:gd name="T14" fmla="*/ 6 w 15"/>
                      <a:gd name="T15" fmla="*/ 15 h 17"/>
                      <a:gd name="T16" fmla="*/ 2 w 15"/>
                      <a:gd name="T17" fmla="*/ 8 h 17"/>
                      <a:gd name="T18" fmla="*/ 10 w 15"/>
                      <a:gd name="T19" fmla="*/ 6 h 17"/>
                      <a:gd name="T20" fmla="*/ 7 w 15"/>
                      <a:gd name="T21" fmla="*/ 8 h 17"/>
                      <a:gd name="T22" fmla="*/ 3 w 15"/>
                      <a:gd name="T23" fmla="*/ 9 h 17"/>
                      <a:gd name="T24" fmla="*/ 4 w 15"/>
                      <a:gd name="T25" fmla="*/ 1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5" h="17">
                        <a:moveTo>
                          <a:pt x="4" y="10"/>
                        </a:moveTo>
                        <a:cubicBezTo>
                          <a:pt x="7" y="9"/>
                          <a:pt x="11" y="10"/>
                          <a:pt x="13" y="7"/>
                        </a:cubicBezTo>
                        <a:cubicBezTo>
                          <a:pt x="13" y="7"/>
                          <a:pt x="13" y="6"/>
                          <a:pt x="13" y="6"/>
                        </a:cubicBezTo>
                        <a:cubicBezTo>
                          <a:pt x="8" y="0"/>
                          <a:pt x="0" y="5"/>
                          <a:pt x="0" y="12"/>
                        </a:cubicBezTo>
                        <a:cubicBezTo>
                          <a:pt x="0" y="14"/>
                          <a:pt x="2" y="17"/>
                          <a:pt x="5" y="17"/>
                        </a:cubicBezTo>
                        <a:cubicBezTo>
                          <a:pt x="9" y="16"/>
                          <a:pt x="12" y="14"/>
                          <a:pt x="14" y="11"/>
                        </a:cubicBezTo>
                        <a:cubicBezTo>
                          <a:pt x="15" y="10"/>
                          <a:pt x="14" y="9"/>
                          <a:pt x="13" y="10"/>
                        </a:cubicBezTo>
                        <a:cubicBezTo>
                          <a:pt x="11" y="12"/>
                          <a:pt x="9" y="14"/>
                          <a:pt x="6" y="15"/>
                        </a:cubicBezTo>
                        <a:cubicBezTo>
                          <a:pt x="1" y="16"/>
                          <a:pt x="0" y="11"/>
                          <a:pt x="2" y="8"/>
                        </a:cubicBezTo>
                        <a:cubicBezTo>
                          <a:pt x="4" y="5"/>
                          <a:pt x="8" y="4"/>
                          <a:pt x="10" y="6"/>
                        </a:cubicBezTo>
                        <a:cubicBezTo>
                          <a:pt x="13" y="7"/>
                          <a:pt x="8" y="8"/>
                          <a:pt x="7" y="8"/>
                        </a:cubicBezTo>
                        <a:cubicBezTo>
                          <a:pt x="6" y="8"/>
                          <a:pt x="4" y="8"/>
                          <a:pt x="3" y="9"/>
                        </a:cubicBezTo>
                        <a:cubicBezTo>
                          <a:pt x="2" y="9"/>
                          <a:pt x="3" y="10"/>
                          <a:pt x="4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0" name="Freeform 90"/>
                  <p:cNvSpPr/>
                  <p:nvPr/>
                </p:nvSpPr>
                <p:spPr bwMode="auto">
                  <a:xfrm>
                    <a:off x="1000125" y="2198688"/>
                    <a:ext cx="14288" cy="14288"/>
                  </a:xfrm>
                  <a:custGeom>
                    <a:avLst/>
                    <a:gdLst>
                      <a:gd name="T0" fmla="*/ 12 w 13"/>
                      <a:gd name="T1" fmla="*/ 3 h 14"/>
                      <a:gd name="T2" fmla="*/ 8 w 13"/>
                      <a:gd name="T3" fmla="*/ 1 h 14"/>
                      <a:gd name="T4" fmla="*/ 4 w 13"/>
                      <a:gd name="T5" fmla="*/ 3 h 14"/>
                      <a:gd name="T6" fmla="*/ 5 w 13"/>
                      <a:gd name="T7" fmla="*/ 6 h 14"/>
                      <a:gd name="T8" fmla="*/ 6 w 13"/>
                      <a:gd name="T9" fmla="*/ 9 h 14"/>
                      <a:gd name="T10" fmla="*/ 6 w 13"/>
                      <a:gd name="T11" fmla="*/ 11 h 14"/>
                      <a:gd name="T12" fmla="*/ 2 w 13"/>
                      <a:gd name="T13" fmla="*/ 12 h 14"/>
                      <a:gd name="T14" fmla="*/ 1 w 13"/>
                      <a:gd name="T15" fmla="*/ 13 h 14"/>
                      <a:gd name="T16" fmla="*/ 8 w 13"/>
                      <a:gd name="T17" fmla="*/ 9 h 14"/>
                      <a:gd name="T18" fmla="*/ 7 w 13"/>
                      <a:gd name="T19" fmla="*/ 8 h 14"/>
                      <a:gd name="T20" fmla="*/ 6 w 13"/>
                      <a:gd name="T21" fmla="*/ 5 h 14"/>
                      <a:gd name="T22" fmla="*/ 6 w 13"/>
                      <a:gd name="T23" fmla="*/ 2 h 14"/>
                      <a:gd name="T24" fmla="*/ 11 w 13"/>
                      <a:gd name="T25" fmla="*/ 4 h 14"/>
                      <a:gd name="T26" fmla="*/ 12 w 13"/>
                      <a:gd name="T27" fmla="*/ 3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3" h="14">
                        <a:moveTo>
                          <a:pt x="12" y="3"/>
                        </a:moveTo>
                        <a:cubicBezTo>
                          <a:pt x="11" y="1"/>
                          <a:pt x="10" y="0"/>
                          <a:pt x="8" y="1"/>
                        </a:cubicBezTo>
                        <a:cubicBezTo>
                          <a:pt x="6" y="1"/>
                          <a:pt x="4" y="1"/>
                          <a:pt x="4" y="3"/>
                        </a:cubicBezTo>
                        <a:cubicBezTo>
                          <a:pt x="4" y="4"/>
                          <a:pt x="5" y="5"/>
                          <a:pt x="5" y="6"/>
                        </a:cubicBezTo>
                        <a:cubicBezTo>
                          <a:pt x="5" y="7"/>
                          <a:pt x="5" y="8"/>
                          <a:pt x="6" y="9"/>
                        </a:cubicBezTo>
                        <a:cubicBezTo>
                          <a:pt x="6" y="10"/>
                          <a:pt x="7" y="10"/>
                          <a:pt x="6" y="11"/>
                        </a:cubicBezTo>
                        <a:cubicBezTo>
                          <a:pt x="5" y="12"/>
                          <a:pt x="3" y="12"/>
                          <a:pt x="2" y="12"/>
                        </a:cubicBezTo>
                        <a:cubicBezTo>
                          <a:pt x="1" y="12"/>
                          <a:pt x="0" y="13"/>
                          <a:pt x="1" y="13"/>
                        </a:cubicBezTo>
                        <a:cubicBezTo>
                          <a:pt x="3" y="14"/>
                          <a:pt x="9" y="13"/>
                          <a:pt x="8" y="9"/>
                        </a:cubicBezTo>
                        <a:cubicBezTo>
                          <a:pt x="8" y="9"/>
                          <a:pt x="7" y="9"/>
                          <a:pt x="7" y="8"/>
                        </a:cubicBezTo>
                        <a:cubicBezTo>
                          <a:pt x="6" y="8"/>
                          <a:pt x="7" y="6"/>
                          <a:pt x="6" y="5"/>
                        </a:cubicBezTo>
                        <a:cubicBezTo>
                          <a:pt x="6" y="4"/>
                          <a:pt x="5" y="3"/>
                          <a:pt x="6" y="2"/>
                        </a:cubicBezTo>
                        <a:cubicBezTo>
                          <a:pt x="8" y="2"/>
                          <a:pt x="10" y="2"/>
                          <a:pt x="11" y="4"/>
                        </a:cubicBezTo>
                        <a:cubicBezTo>
                          <a:pt x="11" y="4"/>
                          <a:pt x="13" y="4"/>
                          <a:pt x="12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1" name="Freeform 91"/>
                  <p:cNvSpPr/>
                  <p:nvPr/>
                </p:nvSpPr>
                <p:spPr bwMode="auto">
                  <a:xfrm>
                    <a:off x="1009650" y="2195513"/>
                    <a:ext cx="14288" cy="20638"/>
                  </a:xfrm>
                  <a:custGeom>
                    <a:avLst/>
                    <a:gdLst>
                      <a:gd name="T0" fmla="*/ 12 w 13"/>
                      <a:gd name="T1" fmla="*/ 1 h 19"/>
                      <a:gd name="T2" fmla="*/ 7 w 13"/>
                      <a:gd name="T3" fmla="*/ 1 h 19"/>
                      <a:gd name="T4" fmla="*/ 5 w 13"/>
                      <a:gd name="T5" fmla="*/ 5 h 19"/>
                      <a:gd name="T6" fmla="*/ 6 w 13"/>
                      <a:gd name="T7" fmla="*/ 7 h 19"/>
                      <a:gd name="T8" fmla="*/ 9 w 13"/>
                      <a:gd name="T9" fmla="*/ 11 h 19"/>
                      <a:gd name="T10" fmla="*/ 1 w 13"/>
                      <a:gd name="T11" fmla="*/ 16 h 19"/>
                      <a:gd name="T12" fmla="*/ 0 w 13"/>
                      <a:gd name="T13" fmla="*/ 17 h 19"/>
                      <a:gd name="T14" fmla="*/ 11 w 13"/>
                      <a:gd name="T15" fmla="*/ 12 h 19"/>
                      <a:gd name="T16" fmla="*/ 9 w 13"/>
                      <a:gd name="T17" fmla="*/ 8 h 19"/>
                      <a:gd name="T18" fmla="*/ 8 w 13"/>
                      <a:gd name="T19" fmla="*/ 6 h 19"/>
                      <a:gd name="T20" fmla="*/ 11 w 13"/>
                      <a:gd name="T21" fmla="*/ 2 h 19"/>
                      <a:gd name="T22" fmla="*/ 12 w 13"/>
                      <a:gd name="T23" fmla="*/ 1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3" h="19">
                        <a:moveTo>
                          <a:pt x="12" y="1"/>
                        </a:moveTo>
                        <a:cubicBezTo>
                          <a:pt x="10" y="0"/>
                          <a:pt x="8" y="0"/>
                          <a:pt x="7" y="1"/>
                        </a:cubicBezTo>
                        <a:cubicBezTo>
                          <a:pt x="6" y="2"/>
                          <a:pt x="4" y="4"/>
                          <a:pt x="5" y="5"/>
                        </a:cubicBezTo>
                        <a:cubicBezTo>
                          <a:pt x="5" y="6"/>
                          <a:pt x="6" y="6"/>
                          <a:pt x="6" y="7"/>
                        </a:cubicBezTo>
                        <a:cubicBezTo>
                          <a:pt x="8" y="8"/>
                          <a:pt x="8" y="9"/>
                          <a:pt x="9" y="11"/>
                        </a:cubicBezTo>
                        <a:cubicBezTo>
                          <a:pt x="11" y="15"/>
                          <a:pt x="4" y="17"/>
                          <a:pt x="1" y="16"/>
                        </a:cubicBezTo>
                        <a:cubicBezTo>
                          <a:pt x="0" y="15"/>
                          <a:pt x="0" y="17"/>
                          <a:pt x="0" y="17"/>
                        </a:cubicBezTo>
                        <a:cubicBezTo>
                          <a:pt x="5" y="19"/>
                          <a:pt x="9" y="16"/>
                          <a:pt x="11" y="12"/>
                        </a:cubicBezTo>
                        <a:cubicBezTo>
                          <a:pt x="11" y="11"/>
                          <a:pt x="9" y="9"/>
                          <a:pt x="9" y="8"/>
                        </a:cubicBezTo>
                        <a:cubicBezTo>
                          <a:pt x="9" y="7"/>
                          <a:pt x="8" y="6"/>
                          <a:pt x="8" y="6"/>
                        </a:cubicBezTo>
                        <a:cubicBezTo>
                          <a:pt x="5" y="3"/>
                          <a:pt x="8" y="1"/>
                          <a:pt x="11" y="2"/>
                        </a:cubicBezTo>
                        <a:cubicBezTo>
                          <a:pt x="12" y="2"/>
                          <a:pt x="13" y="1"/>
                          <a:pt x="1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2" name="Freeform 97"/>
                  <p:cNvSpPr/>
                  <p:nvPr/>
                </p:nvSpPr>
                <p:spPr bwMode="auto">
                  <a:xfrm>
                    <a:off x="1068388" y="2146301"/>
                    <a:ext cx="36513" cy="39688"/>
                  </a:xfrm>
                  <a:custGeom>
                    <a:avLst/>
                    <a:gdLst>
                      <a:gd name="T0" fmla="*/ 3 w 35"/>
                      <a:gd name="T1" fmla="*/ 17 h 37"/>
                      <a:gd name="T2" fmla="*/ 6 w 35"/>
                      <a:gd name="T3" fmla="*/ 13 h 37"/>
                      <a:gd name="T4" fmla="*/ 5 w 35"/>
                      <a:gd name="T5" fmla="*/ 26 h 37"/>
                      <a:gd name="T6" fmla="*/ 5 w 35"/>
                      <a:gd name="T7" fmla="*/ 30 h 37"/>
                      <a:gd name="T8" fmla="*/ 11 w 35"/>
                      <a:gd name="T9" fmla="*/ 12 h 37"/>
                      <a:gd name="T10" fmla="*/ 10 w 35"/>
                      <a:gd name="T11" fmla="*/ 32 h 37"/>
                      <a:gd name="T12" fmla="*/ 11 w 35"/>
                      <a:gd name="T13" fmla="*/ 35 h 37"/>
                      <a:gd name="T14" fmla="*/ 17 w 35"/>
                      <a:gd name="T15" fmla="*/ 13 h 37"/>
                      <a:gd name="T16" fmla="*/ 15 w 35"/>
                      <a:gd name="T17" fmla="*/ 33 h 37"/>
                      <a:gd name="T18" fmla="*/ 19 w 35"/>
                      <a:gd name="T19" fmla="*/ 14 h 37"/>
                      <a:gd name="T20" fmla="*/ 17 w 35"/>
                      <a:gd name="T21" fmla="*/ 28 h 37"/>
                      <a:gd name="T22" fmla="*/ 15 w 35"/>
                      <a:gd name="T23" fmla="*/ 36 h 37"/>
                      <a:gd name="T24" fmla="*/ 17 w 35"/>
                      <a:gd name="T25" fmla="*/ 33 h 37"/>
                      <a:gd name="T26" fmla="*/ 19 w 35"/>
                      <a:gd name="T27" fmla="*/ 10 h 37"/>
                      <a:gd name="T28" fmla="*/ 21 w 35"/>
                      <a:gd name="T29" fmla="*/ 7 h 37"/>
                      <a:gd name="T30" fmla="*/ 21 w 35"/>
                      <a:gd name="T31" fmla="*/ 15 h 37"/>
                      <a:gd name="T32" fmla="*/ 21 w 35"/>
                      <a:gd name="T33" fmla="*/ 20 h 37"/>
                      <a:gd name="T34" fmla="*/ 25 w 35"/>
                      <a:gd name="T35" fmla="*/ 7 h 37"/>
                      <a:gd name="T36" fmla="*/ 25 w 35"/>
                      <a:gd name="T37" fmla="*/ 19 h 37"/>
                      <a:gd name="T38" fmla="*/ 25 w 35"/>
                      <a:gd name="T39" fmla="*/ 21 h 37"/>
                      <a:gd name="T40" fmla="*/ 30 w 35"/>
                      <a:gd name="T41" fmla="*/ 6 h 37"/>
                      <a:gd name="T42" fmla="*/ 31 w 35"/>
                      <a:gd name="T43" fmla="*/ 14 h 37"/>
                      <a:gd name="T44" fmla="*/ 34 w 35"/>
                      <a:gd name="T45" fmla="*/ 5 h 37"/>
                      <a:gd name="T46" fmla="*/ 31 w 35"/>
                      <a:gd name="T47" fmla="*/ 18 h 37"/>
                      <a:gd name="T48" fmla="*/ 26 w 35"/>
                      <a:gd name="T49" fmla="*/ 16 h 37"/>
                      <a:gd name="T50" fmla="*/ 28 w 35"/>
                      <a:gd name="T51" fmla="*/ 5 h 37"/>
                      <a:gd name="T52" fmla="*/ 25 w 35"/>
                      <a:gd name="T53" fmla="*/ 12 h 37"/>
                      <a:gd name="T54" fmla="*/ 21 w 35"/>
                      <a:gd name="T55" fmla="*/ 20 h 37"/>
                      <a:gd name="T56" fmla="*/ 22 w 35"/>
                      <a:gd name="T57" fmla="*/ 6 h 37"/>
                      <a:gd name="T58" fmla="*/ 21 w 35"/>
                      <a:gd name="T59" fmla="*/ 5 h 37"/>
                      <a:gd name="T60" fmla="*/ 20 w 35"/>
                      <a:gd name="T61" fmla="*/ 13 h 37"/>
                      <a:gd name="T62" fmla="*/ 16 w 35"/>
                      <a:gd name="T63" fmla="*/ 34 h 37"/>
                      <a:gd name="T64" fmla="*/ 17 w 35"/>
                      <a:gd name="T65" fmla="*/ 36 h 37"/>
                      <a:gd name="T66" fmla="*/ 16 w 35"/>
                      <a:gd name="T67" fmla="*/ 31 h 37"/>
                      <a:gd name="T68" fmla="*/ 19 w 35"/>
                      <a:gd name="T69" fmla="*/ 8 h 37"/>
                      <a:gd name="T70" fmla="*/ 18 w 35"/>
                      <a:gd name="T71" fmla="*/ 10 h 37"/>
                      <a:gd name="T72" fmla="*/ 12 w 35"/>
                      <a:gd name="T73" fmla="*/ 33 h 37"/>
                      <a:gd name="T74" fmla="*/ 14 w 35"/>
                      <a:gd name="T75" fmla="*/ 8 h 37"/>
                      <a:gd name="T76" fmla="*/ 11 w 35"/>
                      <a:gd name="T77" fmla="*/ 20 h 37"/>
                      <a:gd name="T78" fmla="*/ 8 w 35"/>
                      <a:gd name="T79" fmla="*/ 24 h 37"/>
                      <a:gd name="T80" fmla="*/ 8 w 35"/>
                      <a:gd name="T81" fmla="*/ 13 h 37"/>
                      <a:gd name="T82" fmla="*/ 7 w 35"/>
                      <a:gd name="T83" fmla="*/ 11 h 37"/>
                      <a:gd name="T84" fmla="*/ 2 w 35"/>
                      <a:gd name="T85" fmla="*/ 26 h 37"/>
                      <a:gd name="T86" fmla="*/ 0 w 35"/>
                      <a:gd name="T87" fmla="*/ 2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35" h="37">
                        <a:moveTo>
                          <a:pt x="1" y="25"/>
                        </a:moveTo>
                        <a:cubicBezTo>
                          <a:pt x="1" y="23"/>
                          <a:pt x="2" y="22"/>
                          <a:pt x="2" y="21"/>
                        </a:cubicBezTo>
                        <a:cubicBezTo>
                          <a:pt x="4" y="18"/>
                          <a:pt x="4" y="17"/>
                          <a:pt x="3" y="17"/>
                        </a:cubicBezTo>
                        <a:cubicBezTo>
                          <a:pt x="2" y="20"/>
                          <a:pt x="1" y="23"/>
                          <a:pt x="0" y="26"/>
                        </a:cubicBezTo>
                        <a:cubicBezTo>
                          <a:pt x="1" y="26"/>
                          <a:pt x="1" y="26"/>
                          <a:pt x="2" y="26"/>
                        </a:cubicBezTo>
                        <a:cubicBezTo>
                          <a:pt x="3" y="21"/>
                          <a:pt x="4" y="17"/>
                          <a:pt x="6" y="13"/>
                        </a:cubicBezTo>
                        <a:cubicBezTo>
                          <a:pt x="5" y="15"/>
                          <a:pt x="6" y="18"/>
                          <a:pt x="5" y="20"/>
                        </a:cubicBezTo>
                        <a:cubicBezTo>
                          <a:pt x="5" y="22"/>
                          <a:pt x="4" y="24"/>
                          <a:pt x="4" y="26"/>
                        </a:cubicBezTo>
                        <a:cubicBezTo>
                          <a:pt x="4" y="27"/>
                          <a:pt x="5" y="27"/>
                          <a:pt x="5" y="26"/>
                        </a:cubicBezTo>
                        <a:cubicBezTo>
                          <a:pt x="7" y="22"/>
                          <a:pt x="7" y="17"/>
                          <a:pt x="9" y="13"/>
                        </a:cubicBezTo>
                        <a:cubicBezTo>
                          <a:pt x="9" y="13"/>
                          <a:pt x="8" y="13"/>
                          <a:pt x="8" y="13"/>
                        </a:cubicBezTo>
                        <a:cubicBezTo>
                          <a:pt x="7" y="19"/>
                          <a:pt x="5" y="24"/>
                          <a:pt x="5" y="30"/>
                        </a:cubicBezTo>
                        <a:cubicBezTo>
                          <a:pt x="5" y="31"/>
                          <a:pt x="6" y="31"/>
                          <a:pt x="6" y="31"/>
                        </a:cubicBezTo>
                        <a:cubicBezTo>
                          <a:pt x="9" y="26"/>
                          <a:pt x="10" y="20"/>
                          <a:pt x="12" y="14"/>
                        </a:cubicBezTo>
                        <a:cubicBezTo>
                          <a:pt x="13" y="12"/>
                          <a:pt x="12" y="12"/>
                          <a:pt x="11" y="12"/>
                        </a:cubicBezTo>
                        <a:cubicBezTo>
                          <a:pt x="11" y="16"/>
                          <a:pt x="10" y="19"/>
                          <a:pt x="9" y="22"/>
                        </a:cubicBezTo>
                        <a:cubicBezTo>
                          <a:pt x="9" y="25"/>
                          <a:pt x="9" y="28"/>
                          <a:pt x="8" y="32"/>
                        </a:cubicBezTo>
                        <a:cubicBezTo>
                          <a:pt x="8" y="32"/>
                          <a:pt x="9" y="33"/>
                          <a:pt x="10" y="32"/>
                        </a:cubicBezTo>
                        <a:cubicBezTo>
                          <a:pt x="13" y="25"/>
                          <a:pt x="14" y="17"/>
                          <a:pt x="15" y="9"/>
                        </a:cubicBezTo>
                        <a:cubicBezTo>
                          <a:pt x="15" y="9"/>
                          <a:pt x="14" y="9"/>
                          <a:pt x="14" y="8"/>
                        </a:cubicBezTo>
                        <a:cubicBezTo>
                          <a:pt x="13" y="17"/>
                          <a:pt x="11" y="26"/>
                          <a:pt x="11" y="35"/>
                        </a:cubicBezTo>
                        <a:cubicBezTo>
                          <a:pt x="11" y="36"/>
                          <a:pt x="12" y="36"/>
                          <a:pt x="12" y="35"/>
                        </a:cubicBezTo>
                        <a:cubicBezTo>
                          <a:pt x="15" y="29"/>
                          <a:pt x="16" y="22"/>
                          <a:pt x="17" y="15"/>
                        </a:cubicBezTo>
                        <a:cubicBezTo>
                          <a:pt x="18" y="13"/>
                          <a:pt x="18" y="12"/>
                          <a:pt x="17" y="13"/>
                        </a:cubicBezTo>
                        <a:cubicBezTo>
                          <a:pt x="16" y="16"/>
                          <a:pt x="16" y="20"/>
                          <a:pt x="15" y="23"/>
                        </a:cubicBezTo>
                        <a:cubicBezTo>
                          <a:pt x="15" y="26"/>
                          <a:pt x="14" y="30"/>
                          <a:pt x="14" y="33"/>
                        </a:cubicBezTo>
                        <a:cubicBezTo>
                          <a:pt x="14" y="33"/>
                          <a:pt x="15" y="33"/>
                          <a:pt x="15" y="33"/>
                        </a:cubicBezTo>
                        <a:cubicBezTo>
                          <a:pt x="16" y="29"/>
                          <a:pt x="16" y="25"/>
                          <a:pt x="17" y="21"/>
                        </a:cubicBezTo>
                        <a:cubicBezTo>
                          <a:pt x="18" y="20"/>
                          <a:pt x="18" y="18"/>
                          <a:pt x="19" y="16"/>
                        </a:cubicBezTo>
                        <a:cubicBezTo>
                          <a:pt x="19" y="15"/>
                          <a:pt x="19" y="15"/>
                          <a:pt x="19" y="14"/>
                        </a:cubicBezTo>
                        <a:cubicBezTo>
                          <a:pt x="21" y="12"/>
                          <a:pt x="20" y="11"/>
                          <a:pt x="19" y="11"/>
                        </a:cubicBezTo>
                        <a:cubicBezTo>
                          <a:pt x="19" y="14"/>
                          <a:pt x="18" y="18"/>
                          <a:pt x="18" y="21"/>
                        </a:cubicBezTo>
                        <a:cubicBezTo>
                          <a:pt x="18" y="23"/>
                          <a:pt x="17" y="26"/>
                          <a:pt x="17" y="28"/>
                        </a:cubicBezTo>
                        <a:cubicBezTo>
                          <a:pt x="16" y="32"/>
                          <a:pt x="18" y="30"/>
                          <a:pt x="18" y="28"/>
                        </a:cubicBezTo>
                        <a:cubicBezTo>
                          <a:pt x="18" y="27"/>
                          <a:pt x="17" y="27"/>
                          <a:pt x="17" y="28"/>
                        </a:cubicBezTo>
                        <a:cubicBezTo>
                          <a:pt x="16" y="31"/>
                          <a:pt x="16" y="33"/>
                          <a:pt x="15" y="36"/>
                        </a:cubicBezTo>
                        <a:cubicBezTo>
                          <a:pt x="15" y="36"/>
                          <a:pt x="16" y="37"/>
                          <a:pt x="17" y="36"/>
                        </a:cubicBezTo>
                        <a:cubicBezTo>
                          <a:pt x="17" y="35"/>
                          <a:pt x="17" y="34"/>
                          <a:pt x="17" y="34"/>
                        </a:cubicBezTo>
                        <a:cubicBezTo>
                          <a:pt x="17" y="33"/>
                          <a:pt x="17" y="33"/>
                          <a:pt x="17" y="33"/>
                        </a:cubicBezTo>
                        <a:cubicBezTo>
                          <a:pt x="18" y="33"/>
                          <a:pt x="19" y="19"/>
                          <a:pt x="19" y="17"/>
                        </a:cubicBezTo>
                        <a:cubicBezTo>
                          <a:pt x="19" y="15"/>
                          <a:pt x="19" y="13"/>
                          <a:pt x="20" y="11"/>
                        </a:cubicBezTo>
                        <a:cubicBezTo>
                          <a:pt x="19" y="8"/>
                          <a:pt x="19" y="8"/>
                          <a:pt x="19" y="10"/>
                        </a:cubicBezTo>
                        <a:cubicBezTo>
                          <a:pt x="19" y="11"/>
                          <a:pt x="18" y="13"/>
                          <a:pt x="18" y="14"/>
                        </a:cubicBezTo>
                        <a:cubicBezTo>
                          <a:pt x="18" y="15"/>
                          <a:pt x="19" y="15"/>
                          <a:pt x="20" y="14"/>
                        </a:cubicBezTo>
                        <a:cubicBezTo>
                          <a:pt x="20" y="13"/>
                          <a:pt x="21" y="8"/>
                          <a:pt x="21" y="7"/>
                        </a:cubicBezTo>
                        <a:cubicBezTo>
                          <a:pt x="19" y="7"/>
                          <a:pt x="19" y="8"/>
                          <a:pt x="20" y="10"/>
                        </a:cubicBezTo>
                        <a:cubicBezTo>
                          <a:pt x="20" y="13"/>
                          <a:pt x="20" y="16"/>
                          <a:pt x="19" y="19"/>
                        </a:cubicBezTo>
                        <a:cubicBezTo>
                          <a:pt x="20" y="18"/>
                          <a:pt x="21" y="16"/>
                          <a:pt x="21" y="15"/>
                        </a:cubicBezTo>
                        <a:cubicBezTo>
                          <a:pt x="22" y="13"/>
                          <a:pt x="23" y="11"/>
                          <a:pt x="23" y="8"/>
                        </a:cubicBezTo>
                        <a:cubicBezTo>
                          <a:pt x="22" y="8"/>
                          <a:pt x="21" y="9"/>
                          <a:pt x="22" y="11"/>
                        </a:cubicBezTo>
                        <a:cubicBezTo>
                          <a:pt x="22" y="14"/>
                          <a:pt x="21" y="17"/>
                          <a:pt x="21" y="20"/>
                        </a:cubicBezTo>
                        <a:cubicBezTo>
                          <a:pt x="20" y="21"/>
                          <a:pt x="22" y="22"/>
                          <a:pt x="22" y="21"/>
                        </a:cubicBezTo>
                        <a:cubicBezTo>
                          <a:pt x="24" y="16"/>
                          <a:pt x="25" y="12"/>
                          <a:pt x="26" y="7"/>
                        </a:cubicBezTo>
                        <a:cubicBezTo>
                          <a:pt x="25" y="7"/>
                          <a:pt x="25" y="7"/>
                          <a:pt x="25" y="7"/>
                        </a:cubicBezTo>
                        <a:cubicBezTo>
                          <a:pt x="24" y="8"/>
                          <a:pt x="24" y="10"/>
                          <a:pt x="24" y="12"/>
                        </a:cubicBezTo>
                        <a:cubicBezTo>
                          <a:pt x="24" y="14"/>
                          <a:pt x="23" y="17"/>
                          <a:pt x="23" y="19"/>
                        </a:cubicBezTo>
                        <a:cubicBezTo>
                          <a:pt x="23" y="20"/>
                          <a:pt x="24" y="20"/>
                          <a:pt x="25" y="19"/>
                        </a:cubicBezTo>
                        <a:cubicBezTo>
                          <a:pt x="26" y="14"/>
                          <a:pt x="28" y="10"/>
                          <a:pt x="29" y="5"/>
                        </a:cubicBezTo>
                        <a:cubicBezTo>
                          <a:pt x="29" y="5"/>
                          <a:pt x="28" y="5"/>
                          <a:pt x="28" y="5"/>
                        </a:cubicBezTo>
                        <a:cubicBezTo>
                          <a:pt x="27" y="10"/>
                          <a:pt x="26" y="16"/>
                          <a:pt x="25" y="21"/>
                        </a:cubicBezTo>
                        <a:cubicBezTo>
                          <a:pt x="25" y="22"/>
                          <a:pt x="27" y="22"/>
                          <a:pt x="27" y="21"/>
                        </a:cubicBezTo>
                        <a:cubicBezTo>
                          <a:pt x="27" y="18"/>
                          <a:pt x="28" y="15"/>
                          <a:pt x="29" y="11"/>
                        </a:cubicBezTo>
                        <a:cubicBezTo>
                          <a:pt x="29" y="9"/>
                          <a:pt x="30" y="8"/>
                          <a:pt x="30" y="6"/>
                        </a:cubicBezTo>
                        <a:cubicBezTo>
                          <a:pt x="32" y="3"/>
                          <a:pt x="31" y="3"/>
                          <a:pt x="31" y="6"/>
                        </a:cubicBezTo>
                        <a:cubicBezTo>
                          <a:pt x="31" y="8"/>
                          <a:pt x="31" y="11"/>
                          <a:pt x="30" y="13"/>
                        </a:cubicBezTo>
                        <a:cubicBezTo>
                          <a:pt x="29" y="16"/>
                          <a:pt x="30" y="16"/>
                          <a:pt x="31" y="14"/>
                        </a:cubicBezTo>
                        <a:cubicBezTo>
                          <a:pt x="32" y="8"/>
                          <a:pt x="33" y="9"/>
                          <a:pt x="33" y="14"/>
                        </a:cubicBezTo>
                        <a:cubicBezTo>
                          <a:pt x="33" y="15"/>
                          <a:pt x="35" y="15"/>
                          <a:pt x="35" y="14"/>
                        </a:cubicBezTo>
                        <a:cubicBezTo>
                          <a:pt x="35" y="11"/>
                          <a:pt x="35" y="8"/>
                          <a:pt x="34" y="5"/>
                        </a:cubicBezTo>
                        <a:cubicBezTo>
                          <a:pt x="34" y="4"/>
                          <a:pt x="33" y="4"/>
                          <a:pt x="33" y="5"/>
                        </a:cubicBezTo>
                        <a:cubicBezTo>
                          <a:pt x="31" y="9"/>
                          <a:pt x="29" y="13"/>
                          <a:pt x="29" y="18"/>
                        </a:cubicBezTo>
                        <a:cubicBezTo>
                          <a:pt x="29" y="19"/>
                          <a:pt x="31" y="19"/>
                          <a:pt x="31" y="18"/>
                        </a:cubicBezTo>
                        <a:cubicBezTo>
                          <a:pt x="32" y="13"/>
                          <a:pt x="33" y="7"/>
                          <a:pt x="32" y="1"/>
                        </a:cubicBezTo>
                        <a:cubicBezTo>
                          <a:pt x="32" y="0"/>
                          <a:pt x="31" y="0"/>
                          <a:pt x="31" y="1"/>
                        </a:cubicBezTo>
                        <a:cubicBezTo>
                          <a:pt x="29" y="6"/>
                          <a:pt x="27" y="11"/>
                          <a:pt x="26" y="16"/>
                        </a:cubicBezTo>
                        <a:cubicBezTo>
                          <a:pt x="25" y="20"/>
                          <a:pt x="27" y="20"/>
                          <a:pt x="28" y="14"/>
                        </a:cubicBezTo>
                        <a:cubicBezTo>
                          <a:pt x="28" y="11"/>
                          <a:pt x="29" y="8"/>
                          <a:pt x="29" y="5"/>
                        </a:cubicBezTo>
                        <a:cubicBezTo>
                          <a:pt x="30" y="4"/>
                          <a:pt x="28" y="4"/>
                          <a:pt x="28" y="5"/>
                        </a:cubicBezTo>
                        <a:cubicBezTo>
                          <a:pt x="26" y="9"/>
                          <a:pt x="25" y="12"/>
                          <a:pt x="24" y="17"/>
                        </a:cubicBezTo>
                        <a:cubicBezTo>
                          <a:pt x="24" y="17"/>
                          <a:pt x="24" y="17"/>
                          <a:pt x="25" y="17"/>
                        </a:cubicBezTo>
                        <a:cubicBezTo>
                          <a:pt x="25" y="15"/>
                          <a:pt x="25" y="13"/>
                          <a:pt x="25" y="12"/>
                        </a:cubicBezTo>
                        <a:cubicBezTo>
                          <a:pt x="26" y="9"/>
                          <a:pt x="26" y="7"/>
                          <a:pt x="26" y="4"/>
                        </a:cubicBezTo>
                        <a:cubicBezTo>
                          <a:pt x="26" y="3"/>
                          <a:pt x="25" y="3"/>
                          <a:pt x="25" y="4"/>
                        </a:cubicBezTo>
                        <a:cubicBezTo>
                          <a:pt x="24" y="10"/>
                          <a:pt x="22" y="15"/>
                          <a:pt x="21" y="20"/>
                        </a:cubicBezTo>
                        <a:cubicBezTo>
                          <a:pt x="21" y="21"/>
                          <a:pt x="22" y="21"/>
                          <a:pt x="22" y="21"/>
                        </a:cubicBezTo>
                        <a:cubicBezTo>
                          <a:pt x="23" y="16"/>
                          <a:pt x="24" y="11"/>
                          <a:pt x="24" y="6"/>
                        </a:cubicBezTo>
                        <a:cubicBezTo>
                          <a:pt x="24" y="5"/>
                          <a:pt x="23" y="5"/>
                          <a:pt x="22" y="6"/>
                        </a:cubicBezTo>
                        <a:cubicBezTo>
                          <a:pt x="21" y="11"/>
                          <a:pt x="19" y="16"/>
                          <a:pt x="18" y="21"/>
                        </a:cubicBezTo>
                        <a:cubicBezTo>
                          <a:pt x="18" y="22"/>
                          <a:pt x="20" y="22"/>
                          <a:pt x="20" y="21"/>
                        </a:cubicBezTo>
                        <a:cubicBezTo>
                          <a:pt x="21" y="16"/>
                          <a:pt x="21" y="11"/>
                          <a:pt x="21" y="5"/>
                        </a:cubicBezTo>
                        <a:cubicBezTo>
                          <a:pt x="21" y="4"/>
                          <a:pt x="20" y="4"/>
                          <a:pt x="20" y="5"/>
                        </a:cubicBezTo>
                        <a:cubicBezTo>
                          <a:pt x="19" y="6"/>
                          <a:pt x="19" y="8"/>
                          <a:pt x="19" y="9"/>
                        </a:cubicBezTo>
                        <a:cubicBezTo>
                          <a:pt x="18" y="12"/>
                          <a:pt x="20" y="11"/>
                          <a:pt x="20" y="13"/>
                        </a:cubicBezTo>
                        <a:cubicBezTo>
                          <a:pt x="20" y="12"/>
                          <a:pt x="20" y="10"/>
                          <a:pt x="20" y="8"/>
                        </a:cubicBezTo>
                        <a:cubicBezTo>
                          <a:pt x="20" y="7"/>
                          <a:pt x="19" y="7"/>
                          <a:pt x="19" y="8"/>
                        </a:cubicBezTo>
                        <a:cubicBezTo>
                          <a:pt x="17" y="16"/>
                          <a:pt x="17" y="25"/>
                          <a:pt x="16" y="34"/>
                        </a:cubicBezTo>
                        <a:cubicBezTo>
                          <a:pt x="16" y="34"/>
                          <a:pt x="16" y="34"/>
                          <a:pt x="16" y="34"/>
                        </a:cubicBezTo>
                        <a:cubicBezTo>
                          <a:pt x="16" y="34"/>
                          <a:pt x="15" y="35"/>
                          <a:pt x="15" y="36"/>
                        </a:cubicBezTo>
                        <a:cubicBezTo>
                          <a:pt x="16" y="36"/>
                          <a:pt x="16" y="36"/>
                          <a:pt x="17" y="36"/>
                        </a:cubicBezTo>
                        <a:cubicBezTo>
                          <a:pt x="17" y="33"/>
                          <a:pt x="18" y="31"/>
                          <a:pt x="18" y="28"/>
                        </a:cubicBezTo>
                        <a:cubicBezTo>
                          <a:pt x="17" y="28"/>
                          <a:pt x="17" y="28"/>
                          <a:pt x="17" y="28"/>
                        </a:cubicBezTo>
                        <a:cubicBezTo>
                          <a:pt x="17" y="29"/>
                          <a:pt x="16" y="30"/>
                          <a:pt x="16" y="31"/>
                        </a:cubicBezTo>
                        <a:cubicBezTo>
                          <a:pt x="16" y="31"/>
                          <a:pt x="18" y="32"/>
                          <a:pt x="18" y="31"/>
                        </a:cubicBezTo>
                        <a:cubicBezTo>
                          <a:pt x="19" y="23"/>
                          <a:pt x="20" y="16"/>
                          <a:pt x="20" y="9"/>
                        </a:cubicBezTo>
                        <a:cubicBezTo>
                          <a:pt x="20" y="8"/>
                          <a:pt x="19" y="8"/>
                          <a:pt x="19" y="8"/>
                        </a:cubicBezTo>
                        <a:cubicBezTo>
                          <a:pt x="17" y="17"/>
                          <a:pt x="14" y="25"/>
                          <a:pt x="14" y="33"/>
                        </a:cubicBezTo>
                        <a:cubicBezTo>
                          <a:pt x="14" y="34"/>
                          <a:pt x="15" y="34"/>
                          <a:pt x="15" y="33"/>
                        </a:cubicBezTo>
                        <a:cubicBezTo>
                          <a:pt x="16" y="26"/>
                          <a:pt x="18" y="18"/>
                          <a:pt x="18" y="10"/>
                        </a:cubicBezTo>
                        <a:cubicBezTo>
                          <a:pt x="18" y="9"/>
                          <a:pt x="17" y="9"/>
                          <a:pt x="17" y="10"/>
                        </a:cubicBezTo>
                        <a:cubicBezTo>
                          <a:pt x="15" y="17"/>
                          <a:pt x="14" y="24"/>
                          <a:pt x="12" y="31"/>
                        </a:cubicBezTo>
                        <a:cubicBezTo>
                          <a:pt x="11" y="33"/>
                          <a:pt x="11" y="33"/>
                          <a:pt x="12" y="33"/>
                        </a:cubicBezTo>
                        <a:cubicBezTo>
                          <a:pt x="12" y="30"/>
                          <a:pt x="13" y="27"/>
                          <a:pt x="13" y="25"/>
                        </a:cubicBezTo>
                        <a:cubicBezTo>
                          <a:pt x="14" y="19"/>
                          <a:pt x="14" y="14"/>
                          <a:pt x="15" y="9"/>
                        </a:cubicBezTo>
                        <a:cubicBezTo>
                          <a:pt x="15" y="8"/>
                          <a:pt x="14" y="8"/>
                          <a:pt x="14" y="8"/>
                        </a:cubicBezTo>
                        <a:cubicBezTo>
                          <a:pt x="13" y="15"/>
                          <a:pt x="12" y="21"/>
                          <a:pt x="10" y="28"/>
                        </a:cubicBezTo>
                        <a:cubicBezTo>
                          <a:pt x="10" y="31"/>
                          <a:pt x="10" y="30"/>
                          <a:pt x="10" y="25"/>
                        </a:cubicBezTo>
                        <a:cubicBezTo>
                          <a:pt x="11" y="23"/>
                          <a:pt x="11" y="21"/>
                          <a:pt x="11" y="20"/>
                        </a:cubicBezTo>
                        <a:cubicBezTo>
                          <a:pt x="12" y="17"/>
                          <a:pt x="12" y="13"/>
                          <a:pt x="13" y="10"/>
                        </a:cubicBezTo>
                        <a:cubicBezTo>
                          <a:pt x="13" y="9"/>
                          <a:pt x="11" y="9"/>
                          <a:pt x="11" y="10"/>
                        </a:cubicBezTo>
                        <a:cubicBezTo>
                          <a:pt x="10" y="15"/>
                          <a:pt x="9" y="20"/>
                          <a:pt x="8" y="24"/>
                        </a:cubicBezTo>
                        <a:cubicBezTo>
                          <a:pt x="5" y="33"/>
                          <a:pt x="7" y="24"/>
                          <a:pt x="7" y="22"/>
                        </a:cubicBezTo>
                        <a:cubicBezTo>
                          <a:pt x="8" y="19"/>
                          <a:pt x="8" y="16"/>
                          <a:pt x="9" y="13"/>
                        </a:cubicBezTo>
                        <a:cubicBezTo>
                          <a:pt x="9" y="12"/>
                          <a:pt x="8" y="12"/>
                          <a:pt x="8" y="13"/>
                        </a:cubicBezTo>
                        <a:cubicBezTo>
                          <a:pt x="6" y="17"/>
                          <a:pt x="5" y="22"/>
                          <a:pt x="4" y="26"/>
                        </a:cubicBezTo>
                        <a:cubicBezTo>
                          <a:pt x="4" y="26"/>
                          <a:pt x="5" y="26"/>
                          <a:pt x="5" y="26"/>
                        </a:cubicBezTo>
                        <a:cubicBezTo>
                          <a:pt x="6" y="21"/>
                          <a:pt x="8" y="16"/>
                          <a:pt x="7" y="11"/>
                        </a:cubicBezTo>
                        <a:cubicBezTo>
                          <a:pt x="7" y="10"/>
                          <a:pt x="6" y="10"/>
                          <a:pt x="6" y="11"/>
                        </a:cubicBezTo>
                        <a:cubicBezTo>
                          <a:pt x="3" y="15"/>
                          <a:pt x="1" y="20"/>
                          <a:pt x="0" y="26"/>
                        </a:cubicBezTo>
                        <a:cubicBezTo>
                          <a:pt x="0" y="26"/>
                          <a:pt x="2" y="27"/>
                          <a:pt x="2" y="26"/>
                        </a:cubicBezTo>
                        <a:cubicBezTo>
                          <a:pt x="3" y="22"/>
                          <a:pt x="3" y="19"/>
                          <a:pt x="5" y="15"/>
                        </a:cubicBezTo>
                        <a:cubicBezTo>
                          <a:pt x="5" y="14"/>
                          <a:pt x="4" y="14"/>
                          <a:pt x="3" y="14"/>
                        </a:cubicBezTo>
                        <a:cubicBezTo>
                          <a:pt x="1" y="18"/>
                          <a:pt x="0" y="21"/>
                          <a:pt x="0" y="25"/>
                        </a:cubicBezTo>
                        <a:cubicBezTo>
                          <a:pt x="0" y="26"/>
                          <a:pt x="1" y="26"/>
                          <a:pt x="1" y="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3" name="Freeform 98"/>
                  <p:cNvSpPr/>
                  <p:nvPr/>
                </p:nvSpPr>
                <p:spPr bwMode="auto">
                  <a:xfrm>
                    <a:off x="1085850" y="2182813"/>
                    <a:ext cx="6350" cy="3175"/>
                  </a:xfrm>
                  <a:custGeom>
                    <a:avLst/>
                    <a:gdLst>
                      <a:gd name="T0" fmla="*/ 1 w 6"/>
                      <a:gd name="T1" fmla="*/ 1 h 4"/>
                      <a:gd name="T2" fmla="*/ 1 w 6"/>
                      <a:gd name="T3" fmla="*/ 4 h 4"/>
                      <a:gd name="T4" fmla="*/ 2 w 6"/>
                      <a:gd name="T5" fmla="*/ 4 h 4"/>
                      <a:gd name="T6" fmla="*/ 4 w 6"/>
                      <a:gd name="T7" fmla="*/ 2 h 4"/>
                      <a:gd name="T8" fmla="*/ 5 w 6"/>
                      <a:gd name="T9" fmla="*/ 1 h 4"/>
                      <a:gd name="T10" fmla="*/ 5 w 6"/>
                      <a:gd name="T11" fmla="*/ 0 h 4"/>
                      <a:gd name="T12" fmla="*/ 2 w 6"/>
                      <a:gd name="T13" fmla="*/ 1 h 4"/>
                      <a:gd name="T14" fmla="*/ 1 w 6"/>
                      <a:gd name="T15" fmla="*/ 3 h 4"/>
                      <a:gd name="T16" fmla="*/ 2 w 6"/>
                      <a:gd name="T17" fmla="*/ 3 h 4"/>
                      <a:gd name="T18" fmla="*/ 2 w 6"/>
                      <a:gd name="T19" fmla="*/ 1 h 4"/>
                      <a:gd name="T20" fmla="*/ 1 w 6"/>
                      <a:gd name="T21" fmla="*/ 1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" h="4">
                        <a:moveTo>
                          <a:pt x="1" y="1"/>
                        </a:moveTo>
                        <a:cubicBezTo>
                          <a:pt x="0" y="2"/>
                          <a:pt x="0" y="3"/>
                          <a:pt x="1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3" y="3"/>
                          <a:pt x="3" y="2"/>
                          <a:pt x="4" y="2"/>
                        </a:cubicBezTo>
                        <a:cubicBezTo>
                          <a:pt x="4" y="2"/>
                          <a:pt x="5" y="2"/>
                          <a:pt x="5" y="1"/>
                        </a:cubicBezTo>
                        <a:cubicBezTo>
                          <a:pt x="6" y="1"/>
                          <a:pt x="5" y="0"/>
                          <a:pt x="5" y="0"/>
                        </a:cubicBezTo>
                        <a:cubicBezTo>
                          <a:pt x="4" y="1"/>
                          <a:pt x="3" y="0"/>
                          <a:pt x="2" y="1"/>
                        </a:cubicBezTo>
                        <a:cubicBezTo>
                          <a:pt x="1" y="1"/>
                          <a:pt x="1" y="2"/>
                          <a:pt x="1" y="3"/>
                        </a:cubicBezTo>
                        <a:cubicBezTo>
                          <a:pt x="1" y="3"/>
                          <a:pt x="2" y="3"/>
                          <a:pt x="2" y="3"/>
                        </a:cubicBezTo>
                        <a:cubicBezTo>
                          <a:pt x="2" y="3"/>
                          <a:pt x="2" y="2"/>
                          <a:pt x="2" y="1"/>
                        </a:cubicBezTo>
                        <a:cubicBezTo>
                          <a:pt x="2" y="0"/>
                          <a:pt x="1" y="0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4" name="Freeform 100"/>
                  <p:cNvSpPr/>
                  <p:nvPr/>
                </p:nvSpPr>
                <p:spPr bwMode="auto">
                  <a:xfrm>
                    <a:off x="1066800" y="2141538"/>
                    <a:ext cx="46038" cy="42863"/>
                  </a:xfrm>
                  <a:custGeom>
                    <a:avLst/>
                    <a:gdLst>
                      <a:gd name="T0" fmla="*/ 20 w 44"/>
                      <a:gd name="T1" fmla="*/ 29 h 40"/>
                      <a:gd name="T2" fmla="*/ 26 w 44"/>
                      <a:gd name="T3" fmla="*/ 25 h 40"/>
                      <a:gd name="T4" fmla="*/ 22 w 44"/>
                      <a:gd name="T5" fmla="*/ 28 h 40"/>
                      <a:gd name="T6" fmla="*/ 26 w 44"/>
                      <a:gd name="T7" fmla="*/ 16 h 40"/>
                      <a:gd name="T8" fmla="*/ 19 w 44"/>
                      <a:gd name="T9" fmla="*/ 17 h 40"/>
                      <a:gd name="T10" fmla="*/ 17 w 44"/>
                      <a:gd name="T11" fmla="*/ 27 h 40"/>
                      <a:gd name="T12" fmla="*/ 14 w 44"/>
                      <a:gd name="T13" fmla="*/ 35 h 40"/>
                      <a:gd name="T14" fmla="*/ 13 w 44"/>
                      <a:gd name="T15" fmla="*/ 21 h 40"/>
                      <a:gd name="T16" fmla="*/ 8 w 44"/>
                      <a:gd name="T17" fmla="*/ 23 h 40"/>
                      <a:gd name="T18" fmla="*/ 6 w 44"/>
                      <a:gd name="T19" fmla="*/ 22 h 40"/>
                      <a:gd name="T20" fmla="*/ 4 w 44"/>
                      <a:gd name="T21" fmla="*/ 25 h 40"/>
                      <a:gd name="T22" fmla="*/ 1 w 44"/>
                      <a:gd name="T23" fmla="*/ 23 h 40"/>
                      <a:gd name="T24" fmla="*/ 14 w 44"/>
                      <a:gd name="T25" fmla="*/ 13 h 40"/>
                      <a:gd name="T26" fmla="*/ 17 w 44"/>
                      <a:gd name="T27" fmla="*/ 11 h 40"/>
                      <a:gd name="T28" fmla="*/ 10 w 44"/>
                      <a:gd name="T29" fmla="*/ 17 h 40"/>
                      <a:gd name="T30" fmla="*/ 34 w 44"/>
                      <a:gd name="T31" fmla="*/ 18 h 40"/>
                      <a:gd name="T32" fmla="*/ 15 w 44"/>
                      <a:gd name="T33" fmla="*/ 34 h 40"/>
                      <a:gd name="T34" fmla="*/ 9 w 44"/>
                      <a:gd name="T35" fmla="*/ 35 h 40"/>
                      <a:gd name="T36" fmla="*/ 9 w 44"/>
                      <a:gd name="T37" fmla="*/ 28 h 40"/>
                      <a:gd name="T38" fmla="*/ 8 w 44"/>
                      <a:gd name="T39" fmla="*/ 24 h 40"/>
                      <a:gd name="T40" fmla="*/ 10 w 44"/>
                      <a:gd name="T41" fmla="*/ 17 h 40"/>
                      <a:gd name="T42" fmla="*/ 13 w 44"/>
                      <a:gd name="T43" fmla="*/ 24 h 40"/>
                      <a:gd name="T44" fmla="*/ 17 w 44"/>
                      <a:gd name="T45" fmla="*/ 25 h 40"/>
                      <a:gd name="T46" fmla="*/ 20 w 44"/>
                      <a:gd name="T47" fmla="*/ 18 h 40"/>
                      <a:gd name="T48" fmla="*/ 24 w 44"/>
                      <a:gd name="T49" fmla="*/ 23 h 40"/>
                      <a:gd name="T50" fmla="*/ 27 w 44"/>
                      <a:gd name="T51" fmla="*/ 20 h 40"/>
                      <a:gd name="T52" fmla="*/ 33 w 44"/>
                      <a:gd name="T53" fmla="*/ 17 h 40"/>
                      <a:gd name="T54" fmla="*/ 32 w 44"/>
                      <a:gd name="T55" fmla="*/ 13 h 40"/>
                      <a:gd name="T56" fmla="*/ 30 w 44"/>
                      <a:gd name="T57" fmla="*/ 11 h 40"/>
                      <a:gd name="T58" fmla="*/ 29 w 44"/>
                      <a:gd name="T59" fmla="*/ 18 h 40"/>
                      <a:gd name="T60" fmla="*/ 24 w 44"/>
                      <a:gd name="T61" fmla="*/ 23 h 40"/>
                      <a:gd name="T62" fmla="*/ 24 w 44"/>
                      <a:gd name="T63" fmla="*/ 12 h 40"/>
                      <a:gd name="T64" fmla="*/ 23 w 44"/>
                      <a:gd name="T65" fmla="*/ 14 h 40"/>
                      <a:gd name="T66" fmla="*/ 21 w 44"/>
                      <a:gd name="T67" fmla="*/ 25 h 40"/>
                      <a:gd name="T68" fmla="*/ 17 w 44"/>
                      <a:gd name="T69" fmla="*/ 25 h 40"/>
                      <a:gd name="T70" fmla="*/ 17 w 44"/>
                      <a:gd name="T71" fmla="*/ 14 h 40"/>
                      <a:gd name="T72" fmla="*/ 13 w 44"/>
                      <a:gd name="T73" fmla="*/ 15 h 40"/>
                      <a:gd name="T74" fmla="*/ 8 w 44"/>
                      <a:gd name="T75" fmla="*/ 22 h 40"/>
                      <a:gd name="T76" fmla="*/ 7 w 44"/>
                      <a:gd name="T77" fmla="*/ 27 h 40"/>
                      <a:gd name="T78" fmla="*/ 6 w 44"/>
                      <a:gd name="T79" fmla="*/ 30 h 40"/>
                      <a:gd name="T80" fmla="*/ 10 w 44"/>
                      <a:gd name="T81" fmla="*/ 34 h 40"/>
                      <a:gd name="T82" fmla="*/ 13 w 44"/>
                      <a:gd name="T83" fmla="*/ 39 h 40"/>
                      <a:gd name="T84" fmla="*/ 15 w 44"/>
                      <a:gd name="T85" fmla="*/ 38 h 40"/>
                      <a:gd name="T86" fmla="*/ 17 w 44"/>
                      <a:gd name="T87" fmla="*/ 35 h 40"/>
                      <a:gd name="T88" fmla="*/ 9 w 44"/>
                      <a:gd name="T89" fmla="*/ 16 h 40"/>
                      <a:gd name="T90" fmla="*/ 16 w 44"/>
                      <a:gd name="T91" fmla="*/ 10 h 40"/>
                      <a:gd name="T92" fmla="*/ 17 w 44"/>
                      <a:gd name="T93" fmla="*/ 12 h 40"/>
                      <a:gd name="T94" fmla="*/ 2 w 44"/>
                      <a:gd name="T95" fmla="*/ 24 h 40"/>
                      <a:gd name="T96" fmla="*/ 5 w 44"/>
                      <a:gd name="T97" fmla="*/ 23 h 40"/>
                      <a:gd name="T98" fmla="*/ 5 w 44"/>
                      <a:gd name="T99" fmla="*/ 27 h 40"/>
                      <a:gd name="T100" fmla="*/ 8 w 44"/>
                      <a:gd name="T101" fmla="*/ 34 h 40"/>
                      <a:gd name="T102" fmla="*/ 9 w 44"/>
                      <a:gd name="T103" fmla="*/ 27 h 40"/>
                      <a:gd name="T104" fmla="*/ 14 w 44"/>
                      <a:gd name="T105" fmla="*/ 24 h 40"/>
                      <a:gd name="T106" fmla="*/ 16 w 44"/>
                      <a:gd name="T107" fmla="*/ 23 h 40"/>
                      <a:gd name="T108" fmla="*/ 17 w 44"/>
                      <a:gd name="T109" fmla="*/ 32 h 40"/>
                      <a:gd name="T110" fmla="*/ 21 w 44"/>
                      <a:gd name="T111" fmla="*/ 24 h 40"/>
                      <a:gd name="T112" fmla="*/ 25 w 44"/>
                      <a:gd name="T113" fmla="*/ 15 h 40"/>
                      <a:gd name="T114" fmla="*/ 26 w 44"/>
                      <a:gd name="T115" fmla="*/ 21 h 40"/>
                      <a:gd name="T116" fmla="*/ 26 w 44"/>
                      <a:gd name="T117" fmla="*/ 25 h 40"/>
                      <a:gd name="T118" fmla="*/ 22 w 44"/>
                      <a:gd name="T119" fmla="*/ 29 h 40"/>
                      <a:gd name="T120" fmla="*/ 19 w 44"/>
                      <a:gd name="T121" fmla="*/ 29 h 40"/>
                      <a:gd name="T122" fmla="*/ 20 w 44"/>
                      <a:gd name="T123" fmla="*/ 22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44" h="40">
                        <a:moveTo>
                          <a:pt x="20" y="22"/>
                        </a:moveTo>
                        <a:cubicBezTo>
                          <a:pt x="20" y="24"/>
                          <a:pt x="20" y="27"/>
                          <a:pt x="19" y="29"/>
                        </a:cubicBezTo>
                        <a:cubicBezTo>
                          <a:pt x="19" y="30"/>
                          <a:pt x="20" y="30"/>
                          <a:pt x="20" y="29"/>
                        </a:cubicBezTo>
                        <a:cubicBezTo>
                          <a:pt x="23" y="23"/>
                          <a:pt x="21" y="28"/>
                          <a:pt x="20" y="30"/>
                        </a:cubicBezTo>
                        <a:cubicBezTo>
                          <a:pt x="20" y="31"/>
                          <a:pt x="21" y="31"/>
                          <a:pt x="21" y="30"/>
                        </a:cubicBezTo>
                        <a:cubicBezTo>
                          <a:pt x="23" y="28"/>
                          <a:pt x="24" y="27"/>
                          <a:pt x="26" y="25"/>
                        </a:cubicBezTo>
                        <a:cubicBezTo>
                          <a:pt x="27" y="24"/>
                          <a:pt x="26" y="23"/>
                          <a:pt x="25" y="24"/>
                        </a:cubicBezTo>
                        <a:cubicBezTo>
                          <a:pt x="24" y="25"/>
                          <a:pt x="23" y="26"/>
                          <a:pt x="21" y="27"/>
                        </a:cubicBezTo>
                        <a:cubicBezTo>
                          <a:pt x="22" y="28"/>
                          <a:pt x="22" y="28"/>
                          <a:pt x="22" y="28"/>
                        </a:cubicBezTo>
                        <a:cubicBezTo>
                          <a:pt x="25" y="25"/>
                          <a:pt x="28" y="22"/>
                          <a:pt x="30" y="18"/>
                        </a:cubicBezTo>
                        <a:cubicBezTo>
                          <a:pt x="30" y="18"/>
                          <a:pt x="29" y="18"/>
                          <a:pt x="29" y="18"/>
                        </a:cubicBezTo>
                        <a:cubicBezTo>
                          <a:pt x="26" y="18"/>
                          <a:pt x="24" y="20"/>
                          <a:pt x="26" y="16"/>
                        </a:cubicBezTo>
                        <a:cubicBezTo>
                          <a:pt x="26" y="15"/>
                          <a:pt x="25" y="15"/>
                          <a:pt x="25" y="15"/>
                        </a:cubicBezTo>
                        <a:cubicBezTo>
                          <a:pt x="24" y="16"/>
                          <a:pt x="24" y="18"/>
                          <a:pt x="23" y="19"/>
                        </a:cubicBezTo>
                        <a:cubicBezTo>
                          <a:pt x="21" y="23"/>
                          <a:pt x="20" y="20"/>
                          <a:pt x="19" y="17"/>
                        </a:cubicBezTo>
                        <a:cubicBezTo>
                          <a:pt x="19" y="17"/>
                          <a:pt x="18" y="17"/>
                          <a:pt x="18" y="17"/>
                        </a:cubicBezTo>
                        <a:cubicBezTo>
                          <a:pt x="17" y="21"/>
                          <a:pt x="17" y="25"/>
                          <a:pt x="16" y="29"/>
                        </a:cubicBezTo>
                        <a:cubicBezTo>
                          <a:pt x="17" y="30"/>
                          <a:pt x="17" y="29"/>
                          <a:pt x="17" y="27"/>
                        </a:cubicBezTo>
                        <a:cubicBezTo>
                          <a:pt x="17" y="25"/>
                          <a:pt x="17" y="23"/>
                          <a:pt x="17" y="21"/>
                        </a:cubicBezTo>
                        <a:cubicBezTo>
                          <a:pt x="17" y="20"/>
                          <a:pt x="15" y="20"/>
                          <a:pt x="15" y="21"/>
                        </a:cubicBezTo>
                        <a:cubicBezTo>
                          <a:pt x="14" y="25"/>
                          <a:pt x="14" y="30"/>
                          <a:pt x="14" y="35"/>
                        </a:cubicBezTo>
                        <a:cubicBezTo>
                          <a:pt x="14" y="36"/>
                          <a:pt x="15" y="36"/>
                          <a:pt x="15" y="35"/>
                        </a:cubicBezTo>
                        <a:cubicBezTo>
                          <a:pt x="16" y="30"/>
                          <a:pt x="15" y="26"/>
                          <a:pt x="14" y="21"/>
                        </a:cubicBezTo>
                        <a:cubicBezTo>
                          <a:pt x="14" y="20"/>
                          <a:pt x="13" y="20"/>
                          <a:pt x="13" y="21"/>
                        </a:cubicBezTo>
                        <a:cubicBezTo>
                          <a:pt x="12" y="24"/>
                          <a:pt x="11" y="29"/>
                          <a:pt x="12" y="32"/>
                        </a:cubicBezTo>
                        <a:cubicBezTo>
                          <a:pt x="11" y="29"/>
                          <a:pt x="11" y="25"/>
                          <a:pt x="10" y="22"/>
                        </a:cubicBezTo>
                        <a:cubicBezTo>
                          <a:pt x="10" y="22"/>
                          <a:pt x="8" y="22"/>
                          <a:pt x="8" y="23"/>
                        </a:cubicBezTo>
                        <a:cubicBezTo>
                          <a:pt x="8" y="25"/>
                          <a:pt x="8" y="27"/>
                          <a:pt x="8" y="29"/>
                        </a:cubicBezTo>
                        <a:cubicBezTo>
                          <a:pt x="8" y="32"/>
                          <a:pt x="9" y="33"/>
                          <a:pt x="8" y="30"/>
                        </a:cubicBezTo>
                        <a:cubicBezTo>
                          <a:pt x="8" y="27"/>
                          <a:pt x="6" y="25"/>
                          <a:pt x="6" y="22"/>
                        </a:cubicBezTo>
                        <a:cubicBezTo>
                          <a:pt x="6" y="21"/>
                          <a:pt x="5" y="21"/>
                          <a:pt x="4" y="21"/>
                        </a:cubicBezTo>
                        <a:cubicBezTo>
                          <a:pt x="4" y="23"/>
                          <a:pt x="4" y="24"/>
                          <a:pt x="4" y="25"/>
                        </a:cubicBezTo>
                        <a:cubicBezTo>
                          <a:pt x="5" y="25"/>
                          <a:pt x="5" y="25"/>
                          <a:pt x="4" y="25"/>
                        </a:cubicBezTo>
                        <a:cubicBezTo>
                          <a:pt x="5" y="30"/>
                          <a:pt x="4" y="22"/>
                          <a:pt x="4" y="21"/>
                        </a:cubicBezTo>
                        <a:cubicBezTo>
                          <a:pt x="4" y="21"/>
                          <a:pt x="3" y="21"/>
                          <a:pt x="3" y="21"/>
                        </a:cubicBezTo>
                        <a:cubicBezTo>
                          <a:pt x="2" y="21"/>
                          <a:pt x="1" y="22"/>
                          <a:pt x="1" y="23"/>
                        </a:cubicBezTo>
                        <a:cubicBezTo>
                          <a:pt x="0" y="23"/>
                          <a:pt x="1" y="24"/>
                          <a:pt x="2" y="24"/>
                        </a:cubicBezTo>
                        <a:cubicBezTo>
                          <a:pt x="5" y="20"/>
                          <a:pt x="9" y="18"/>
                          <a:pt x="13" y="15"/>
                        </a:cubicBezTo>
                        <a:cubicBezTo>
                          <a:pt x="15" y="15"/>
                          <a:pt x="15" y="14"/>
                          <a:pt x="14" y="13"/>
                        </a:cubicBezTo>
                        <a:cubicBezTo>
                          <a:pt x="12" y="15"/>
                          <a:pt x="10" y="16"/>
                          <a:pt x="8" y="18"/>
                        </a:cubicBezTo>
                        <a:cubicBezTo>
                          <a:pt x="8" y="18"/>
                          <a:pt x="9" y="19"/>
                          <a:pt x="9" y="19"/>
                        </a:cubicBezTo>
                        <a:cubicBezTo>
                          <a:pt x="11" y="16"/>
                          <a:pt x="14" y="13"/>
                          <a:pt x="17" y="11"/>
                        </a:cubicBezTo>
                        <a:cubicBezTo>
                          <a:pt x="16" y="10"/>
                          <a:pt x="16" y="10"/>
                          <a:pt x="16" y="10"/>
                        </a:cubicBezTo>
                        <a:cubicBezTo>
                          <a:pt x="14" y="12"/>
                          <a:pt x="12" y="14"/>
                          <a:pt x="9" y="16"/>
                        </a:cubicBezTo>
                        <a:cubicBezTo>
                          <a:pt x="10" y="16"/>
                          <a:pt x="10" y="17"/>
                          <a:pt x="10" y="17"/>
                        </a:cubicBezTo>
                        <a:cubicBezTo>
                          <a:pt x="14" y="15"/>
                          <a:pt x="18" y="12"/>
                          <a:pt x="22" y="10"/>
                        </a:cubicBezTo>
                        <a:cubicBezTo>
                          <a:pt x="24" y="9"/>
                          <a:pt x="27" y="8"/>
                          <a:pt x="30" y="8"/>
                        </a:cubicBezTo>
                        <a:cubicBezTo>
                          <a:pt x="37" y="7"/>
                          <a:pt x="37" y="14"/>
                          <a:pt x="34" y="18"/>
                        </a:cubicBezTo>
                        <a:cubicBezTo>
                          <a:pt x="32" y="22"/>
                          <a:pt x="25" y="24"/>
                          <a:pt x="21" y="27"/>
                        </a:cubicBezTo>
                        <a:cubicBezTo>
                          <a:pt x="20" y="27"/>
                          <a:pt x="16" y="33"/>
                          <a:pt x="16" y="33"/>
                        </a:cubicBezTo>
                        <a:cubicBezTo>
                          <a:pt x="16" y="33"/>
                          <a:pt x="16" y="33"/>
                          <a:pt x="15" y="34"/>
                        </a:cubicBezTo>
                        <a:cubicBezTo>
                          <a:pt x="15" y="34"/>
                          <a:pt x="15" y="38"/>
                          <a:pt x="14" y="36"/>
                        </a:cubicBezTo>
                        <a:cubicBezTo>
                          <a:pt x="14" y="36"/>
                          <a:pt x="13" y="37"/>
                          <a:pt x="13" y="37"/>
                        </a:cubicBezTo>
                        <a:cubicBezTo>
                          <a:pt x="13" y="39"/>
                          <a:pt x="9" y="34"/>
                          <a:pt x="9" y="35"/>
                        </a:cubicBezTo>
                        <a:cubicBezTo>
                          <a:pt x="5" y="32"/>
                          <a:pt x="10" y="36"/>
                          <a:pt x="11" y="37"/>
                        </a:cubicBezTo>
                        <a:cubicBezTo>
                          <a:pt x="12" y="37"/>
                          <a:pt x="12" y="36"/>
                          <a:pt x="12" y="36"/>
                        </a:cubicBezTo>
                        <a:cubicBezTo>
                          <a:pt x="10" y="33"/>
                          <a:pt x="7" y="32"/>
                          <a:pt x="9" y="28"/>
                        </a:cubicBezTo>
                        <a:cubicBezTo>
                          <a:pt x="11" y="26"/>
                          <a:pt x="11" y="22"/>
                          <a:pt x="11" y="19"/>
                        </a:cubicBezTo>
                        <a:cubicBezTo>
                          <a:pt x="11" y="19"/>
                          <a:pt x="9" y="18"/>
                          <a:pt x="9" y="19"/>
                        </a:cubicBezTo>
                        <a:cubicBezTo>
                          <a:pt x="9" y="21"/>
                          <a:pt x="8" y="22"/>
                          <a:pt x="8" y="24"/>
                        </a:cubicBezTo>
                        <a:cubicBezTo>
                          <a:pt x="8" y="21"/>
                          <a:pt x="11" y="18"/>
                          <a:pt x="12" y="16"/>
                        </a:cubicBezTo>
                        <a:cubicBezTo>
                          <a:pt x="12" y="16"/>
                          <a:pt x="11" y="15"/>
                          <a:pt x="11" y="15"/>
                        </a:cubicBezTo>
                        <a:cubicBezTo>
                          <a:pt x="10" y="16"/>
                          <a:pt x="10" y="17"/>
                          <a:pt x="10" y="17"/>
                        </a:cubicBezTo>
                        <a:cubicBezTo>
                          <a:pt x="8" y="20"/>
                          <a:pt x="8" y="20"/>
                          <a:pt x="10" y="19"/>
                        </a:cubicBezTo>
                        <a:cubicBezTo>
                          <a:pt x="11" y="19"/>
                          <a:pt x="12" y="20"/>
                          <a:pt x="13" y="20"/>
                        </a:cubicBezTo>
                        <a:cubicBezTo>
                          <a:pt x="13" y="21"/>
                          <a:pt x="13" y="23"/>
                          <a:pt x="13" y="24"/>
                        </a:cubicBezTo>
                        <a:cubicBezTo>
                          <a:pt x="13" y="25"/>
                          <a:pt x="14" y="25"/>
                          <a:pt x="14" y="25"/>
                        </a:cubicBezTo>
                        <a:cubicBezTo>
                          <a:pt x="15" y="23"/>
                          <a:pt x="15" y="22"/>
                          <a:pt x="16" y="20"/>
                        </a:cubicBezTo>
                        <a:cubicBezTo>
                          <a:pt x="18" y="15"/>
                          <a:pt x="17" y="23"/>
                          <a:pt x="17" y="25"/>
                        </a:cubicBezTo>
                        <a:cubicBezTo>
                          <a:pt x="17" y="25"/>
                          <a:pt x="17" y="25"/>
                          <a:pt x="18" y="25"/>
                        </a:cubicBezTo>
                        <a:cubicBezTo>
                          <a:pt x="18" y="22"/>
                          <a:pt x="19" y="19"/>
                          <a:pt x="20" y="16"/>
                        </a:cubicBezTo>
                        <a:cubicBezTo>
                          <a:pt x="19" y="15"/>
                          <a:pt x="19" y="16"/>
                          <a:pt x="20" y="18"/>
                        </a:cubicBezTo>
                        <a:cubicBezTo>
                          <a:pt x="19" y="20"/>
                          <a:pt x="20" y="21"/>
                          <a:pt x="22" y="20"/>
                        </a:cubicBezTo>
                        <a:cubicBezTo>
                          <a:pt x="23" y="11"/>
                          <a:pt x="20" y="30"/>
                          <a:pt x="23" y="18"/>
                        </a:cubicBezTo>
                        <a:cubicBezTo>
                          <a:pt x="25" y="9"/>
                          <a:pt x="24" y="20"/>
                          <a:pt x="24" y="23"/>
                        </a:cubicBezTo>
                        <a:cubicBezTo>
                          <a:pt x="24" y="23"/>
                          <a:pt x="25" y="23"/>
                          <a:pt x="25" y="23"/>
                        </a:cubicBezTo>
                        <a:cubicBezTo>
                          <a:pt x="26" y="20"/>
                          <a:pt x="26" y="17"/>
                          <a:pt x="26" y="14"/>
                        </a:cubicBezTo>
                        <a:cubicBezTo>
                          <a:pt x="27" y="8"/>
                          <a:pt x="27" y="19"/>
                          <a:pt x="27" y="20"/>
                        </a:cubicBezTo>
                        <a:cubicBezTo>
                          <a:pt x="27" y="21"/>
                          <a:pt x="29" y="21"/>
                          <a:pt x="29" y="20"/>
                        </a:cubicBezTo>
                        <a:cubicBezTo>
                          <a:pt x="29" y="18"/>
                          <a:pt x="31" y="8"/>
                          <a:pt x="31" y="17"/>
                        </a:cubicBezTo>
                        <a:cubicBezTo>
                          <a:pt x="31" y="18"/>
                          <a:pt x="33" y="18"/>
                          <a:pt x="33" y="17"/>
                        </a:cubicBezTo>
                        <a:cubicBezTo>
                          <a:pt x="33" y="15"/>
                          <a:pt x="33" y="14"/>
                          <a:pt x="35" y="13"/>
                        </a:cubicBezTo>
                        <a:cubicBezTo>
                          <a:pt x="36" y="12"/>
                          <a:pt x="35" y="11"/>
                          <a:pt x="34" y="11"/>
                        </a:cubicBezTo>
                        <a:cubicBezTo>
                          <a:pt x="33" y="12"/>
                          <a:pt x="33" y="12"/>
                          <a:pt x="32" y="13"/>
                        </a:cubicBezTo>
                        <a:cubicBezTo>
                          <a:pt x="30" y="16"/>
                          <a:pt x="33" y="14"/>
                          <a:pt x="33" y="15"/>
                        </a:cubicBezTo>
                        <a:cubicBezTo>
                          <a:pt x="33" y="14"/>
                          <a:pt x="32" y="12"/>
                          <a:pt x="31" y="11"/>
                        </a:cubicBezTo>
                        <a:cubicBezTo>
                          <a:pt x="31" y="11"/>
                          <a:pt x="30" y="11"/>
                          <a:pt x="30" y="11"/>
                        </a:cubicBezTo>
                        <a:cubicBezTo>
                          <a:pt x="30" y="12"/>
                          <a:pt x="29" y="13"/>
                          <a:pt x="29" y="13"/>
                        </a:cubicBezTo>
                        <a:cubicBezTo>
                          <a:pt x="29" y="14"/>
                          <a:pt x="29" y="15"/>
                          <a:pt x="28" y="15"/>
                        </a:cubicBezTo>
                        <a:cubicBezTo>
                          <a:pt x="27" y="17"/>
                          <a:pt x="27" y="18"/>
                          <a:pt x="29" y="18"/>
                        </a:cubicBezTo>
                        <a:cubicBezTo>
                          <a:pt x="29" y="14"/>
                          <a:pt x="29" y="11"/>
                          <a:pt x="28" y="8"/>
                        </a:cubicBezTo>
                        <a:cubicBezTo>
                          <a:pt x="28" y="7"/>
                          <a:pt x="27" y="7"/>
                          <a:pt x="27" y="8"/>
                        </a:cubicBezTo>
                        <a:cubicBezTo>
                          <a:pt x="24" y="12"/>
                          <a:pt x="24" y="18"/>
                          <a:pt x="24" y="23"/>
                        </a:cubicBezTo>
                        <a:cubicBezTo>
                          <a:pt x="24" y="24"/>
                          <a:pt x="25" y="24"/>
                          <a:pt x="25" y="23"/>
                        </a:cubicBezTo>
                        <a:cubicBezTo>
                          <a:pt x="26" y="19"/>
                          <a:pt x="26" y="16"/>
                          <a:pt x="26" y="12"/>
                        </a:cubicBezTo>
                        <a:cubicBezTo>
                          <a:pt x="25" y="11"/>
                          <a:pt x="25" y="11"/>
                          <a:pt x="24" y="12"/>
                        </a:cubicBezTo>
                        <a:cubicBezTo>
                          <a:pt x="22" y="15"/>
                          <a:pt x="21" y="19"/>
                          <a:pt x="21" y="24"/>
                        </a:cubicBezTo>
                        <a:cubicBezTo>
                          <a:pt x="21" y="24"/>
                          <a:pt x="22" y="25"/>
                          <a:pt x="23" y="24"/>
                        </a:cubicBezTo>
                        <a:cubicBezTo>
                          <a:pt x="23" y="20"/>
                          <a:pt x="23" y="18"/>
                          <a:pt x="23" y="14"/>
                        </a:cubicBezTo>
                        <a:cubicBezTo>
                          <a:pt x="23" y="14"/>
                          <a:pt x="21" y="14"/>
                          <a:pt x="21" y="14"/>
                        </a:cubicBezTo>
                        <a:cubicBezTo>
                          <a:pt x="20" y="18"/>
                          <a:pt x="20" y="21"/>
                          <a:pt x="19" y="25"/>
                        </a:cubicBezTo>
                        <a:cubicBezTo>
                          <a:pt x="19" y="26"/>
                          <a:pt x="21" y="26"/>
                          <a:pt x="21" y="25"/>
                        </a:cubicBezTo>
                        <a:cubicBezTo>
                          <a:pt x="22" y="21"/>
                          <a:pt x="22" y="17"/>
                          <a:pt x="21" y="13"/>
                        </a:cubicBezTo>
                        <a:cubicBezTo>
                          <a:pt x="21" y="12"/>
                          <a:pt x="20" y="12"/>
                          <a:pt x="20" y="13"/>
                        </a:cubicBezTo>
                        <a:cubicBezTo>
                          <a:pt x="19" y="17"/>
                          <a:pt x="17" y="21"/>
                          <a:pt x="17" y="25"/>
                        </a:cubicBezTo>
                        <a:cubicBezTo>
                          <a:pt x="16" y="26"/>
                          <a:pt x="18" y="26"/>
                          <a:pt x="18" y="25"/>
                        </a:cubicBezTo>
                        <a:cubicBezTo>
                          <a:pt x="19" y="21"/>
                          <a:pt x="19" y="18"/>
                          <a:pt x="19" y="14"/>
                        </a:cubicBezTo>
                        <a:cubicBezTo>
                          <a:pt x="18" y="13"/>
                          <a:pt x="17" y="13"/>
                          <a:pt x="17" y="14"/>
                        </a:cubicBezTo>
                        <a:cubicBezTo>
                          <a:pt x="16" y="16"/>
                          <a:pt x="15" y="18"/>
                          <a:pt x="14" y="20"/>
                        </a:cubicBezTo>
                        <a:cubicBezTo>
                          <a:pt x="14" y="23"/>
                          <a:pt x="14" y="23"/>
                          <a:pt x="14" y="20"/>
                        </a:cubicBezTo>
                        <a:cubicBezTo>
                          <a:pt x="14" y="18"/>
                          <a:pt x="14" y="17"/>
                          <a:pt x="13" y="15"/>
                        </a:cubicBezTo>
                        <a:cubicBezTo>
                          <a:pt x="13" y="15"/>
                          <a:pt x="13" y="14"/>
                          <a:pt x="12" y="15"/>
                        </a:cubicBezTo>
                        <a:cubicBezTo>
                          <a:pt x="10" y="17"/>
                          <a:pt x="8" y="19"/>
                          <a:pt x="7" y="22"/>
                        </a:cubicBezTo>
                        <a:cubicBezTo>
                          <a:pt x="7" y="23"/>
                          <a:pt x="8" y="23"/>
                          <a:pt x="8" y="22"/>
                        </a:cubicBezTo>
                        <a:cubicBezTo>
                          <a:pt x="10" y="20"/>
                          <a:pt x="11" y="18"/>
                          <a:pt x="12" y="16"/>
                        </a:cubicBezTo>
                        <a:cubicBezTo>
                          <a:pt x="12" y="15"/>
                          <a:pt x="11" y="14"/>
                          <a:pt x="11" y="15"/>
                        </a:cubicBezTo>
                        <a:cubicBezTo>
                          <a:pt x="9" y="19"/>
                          <a:pt x="7" y="22"/>
                          <a:pt x="7" y="27"/>
                        </a:cubicBezTo>
                        <a:cubicBezTo>
                          <a:pt x="7" y="27"/>
                          <a:pt x="8" y="28"/>
                          <a:pt x="9" y="27"/>
                        </a:cubicBezTo>
                        <a:cubicBezTo>
                          <a:pt x="9" y="25"/>
                          <a:pt x="9" y="23"/>
                          <a:pt x="9" y="21"/>
                        </a:cubicBezTo>
                        <a:cubicBezTo>
                          <a:pt x="9" y="24"/>
                          <a:pt x="9" y="28"/>
                          <a:pt x="6" y="30"/>
                        </a:cubicBezTo>
                        <a:cubicBezTo>
                          <a:pt x="6" y="30"/>
                          <a:pt x="6" y="31"/>
                          <a:pt x="6" y="31"/>
                        </a:cubicBezTo>
                        <a:cubicBezTo>
                          <a:pt x="7" y="32"/>
                          <a:pt x="8" y="33"/>
                          <a:pt x="9" y="34"/>
                        </a:cubicBezTo>
                        <a:cubicBezTo>
                          <a:pt x="9" y="34"/>
                          <a:pt x="10" y="34"/>
                          <a:pt x="10" y="34"/>
                        </a:cubicBezTo>
                        <a:cubicBezTo>
                          <a:pt x="9" y="34"/>
                          <a:pt x="8" y="33"/>
                          <a:pt x="7" y="32"/>
                        </a:cubicBezTo>
                        <a:cubicBezTo>
                          <a:pt x="6" y="31"/>
                          <a:pt x="5" y="33"/>
                          <a:pt x="6" y="33"/>
                        </a:cubicBezTo>
                        <a:cubicBezTo>
                          <a:pt x="8" y="36"/>
                          <a:pt x="10" y="38"/>
                          <a:pt x="13" y="39"/>
                        </a:cubicBezTo>
                        <a:cubicBezTo>
                          <a:pt x="13" y="40"/>
                          <a:pt x="14" y="39"/>
                          <a:pt x="14" y="39"/>
                        </a:cubicBezTo>
                        <a:cubicBezTo>
                          <a:pt x="14" y="39"/>
                          <a:pt x="14" y="39"/>
                          <a:pt x="14" y="39"/>
                        </a:cubicBezTo>
                        <a:cubicBezTo>
                          <a:pt x="15" y="39"/>
                          <a:pt x="15" y="38"/>
                          <a:pt x="15" y="38"/>
                        </a:cubicBezTo>
                        <a:cubicBezTo>
                          <a:pt x="14" y="37"/>
                          <a:pt x="13" y="38"/>
                          <a:pt x="15" y="39"/>
                        </a:cubicBezTo>
                        <a:cubicBezTo>
                          <a:pt x="15" y="40"/>
                          <a:pt x="16" y="39"/>
                          <a:pt x="16" y="39"/>
                        </a:cubicBezTo>
                        <a:cubicBezTo>
                          <a:pt x="16" y="37"/>
                          <a:pt x="16" y="36"/>
                          <a:pt x="17" y="35"/>
                        </a:cubicBezTo>
                        <a:cubicBezTo>
                          <a:pt x="18" y="35"/>
                          <a:pt x="18" y="35"/>
                          <a:pt x="18" y="34"/>
                        </a:cubicBezTo>
                        <a:cubicBezTo>
                          <a:pt x="19" y="24"/>
                          <a:pt x="44" y="23"/>
                          <a:pt x="37" y="10"/>
                        </a:cubicBezTo>
                        <a:cubicBezTo>
                          <a:pt x="32" y="0"/>
                          <a:pt x="15" y="12"/>
                          <a:pt x="9" y="16"/>
                        </a:cubicBezTo>
                        <a:cubicBezTo>
                          <a:pt x="9" y="17"/>
                          <a:pt x="9" y="18"/>
                          <a:pt x="10" y="17"/>
                        </a:cubicBezTo>
                        <a:cubicBezTo>
                          <a:pt x="13" y="15"/>
                          <a:pt x="15" y="13"/>
                          <a:pt x="17" y="11"/>
                        </a:cubicBezTo>
                        <a:cubicBezTo>
                          <a:pt x="17" y="10"/>
                          <a:pt x="16" y="9"/>
                          <a:pt x="16" y="10"/>
                        </a:cubicBezTo>
                        <a:cubicBezTo>
                          <a:pt x="13" y="12"/>
                          <a:pt x="10" y="15"/>
                          <a:pt x="8" y="18"/>
                        </a:cubicBezTo>
                        <a:cubicBezTo>
                          <a:pt x="7" y="19"/>
                          <a:pt x="8" y="20"/>
                          <a:pt x="9" y="19"/>
                        </a:cubicBezTo>
                        <a:cubicBezTo>
                          <a:pt x="12" y="17"/>
                          <a:pt x="14" y="15"/>
                          <a:pt x="17" y="12"/>
                        </a:cubicBezTo>
                        <a:cubicBezTo>
                          <a:pt x="18" y="12"/>
                          <a:pt x="17" y="11"/>
                          <a:pt x="16" y="11"/>
                        </a:cubicBezTo>
                        <a:cubicBezTo>
                          <a:pt x="11" y="15"/>
                          <a:pt x="5" y="18"/>
                          <a:pt x="1" y="23"/>
                        </a:cubicBezTo>
                        <a:cubicBezTo>
                          <a:pt x="1" y="23"/>
                          <a:pt x="1" y="23"/>
                          <a:pt x="2" y="24"/>
                        </a:cubicBezTo>
                        <a:cubicBezTo>
                          <a:pt x="3" y="22"/>
                          <a:pt x="4" y="27"/>
                          <a:pt x="5" y="29"/>
                        </a:cubicBezTo>
                        <a:cubicBezTo>
                          <a:pt x="5" y="30"/>
                          <a:pt x="6" y="29"/>
                          <a:pt x="6" y="29"/>
                        </a:cubicBezTo>
                        <a:cubicBezTo>
                          <a:pt x="5" y="27"/>
                          <a:pt x="5" y="25"/>
                          <a:pt x="5" y="23"/>
                        </a:cubicBezTo>
                        <a:cubicBezTo>
                          <a:pt x="4" y="22"/>
                          <a:pt x="3" y="22"/>
                          <a:pt x="3" y="23"/>
                        </a:cubicBezTo>
                        <a:cubicBezTo>
                          <a:pt x="3" y="24"/>
                          <a:pt x="3" y="25"/>
                          <a:pt x="3" y="27"/>
                        </a:cubicBezTo>
                        <a:cubicBezTo>
                          <a:pt x="3" y="27"/>
                          <a:pt x="4" y="28"/>
                          <a:pt x="5" y="27"/>
                        </a:cubicBezTo>
                        <a:cubicBezTo>
                          <a:pt x="5" y="26"/>
                          <a:pt x="5" y="25"/>
                          <a:pt x="6" y="24"/>
                        </a:cubicBezTo>
                        <a:cubicBezTo>
                          <a:pt x="5" y="24"/>
                          <a:pt x="4" y="22"/>
                          <a:pt x="5" y="26"/>
                        </a:cubicBezTo>
                        <a:cubicBezTo>
                          <a:pt x="5" y="28"/>
                          <a:pt x="7" y="31"/>
                          <a:pt x="8" y="34"/>
                        </a:cubicBezTo>
                        <a:cubicBezTo>
                          <a:pt x="8" y="35"/>
                          <a:pt x="10" y="34"/>
                          <a:pt x="10" y="34"/>
                        </a:cubicBezTo>
                        <a:cubicBezTo>
                          <a:pt x="10" y="31"/>
                          <a:pt x="10" y="28"/>
                          <a:pt x="10" y="25"/>
                        </a:cubicBezTo>
                        <a:cubicBezTo>
                          <a:pt x="8" y="25"/>
                          <a:pt x="8" y="26"/>
                          <a:pt x="9" y="27"/>
                        </a:cubicBezTo>
                        <a:cubicBezTo>
                          <a:pt x="10" y="30"/>
                          <a:pt x="10" y="32"/>
                          <a:pt x="11" y="34"/>
                        </a:cubicBezTo>
                        <a:cubicBezTo>
                          <a:pt x="11" y="35"/>
                          <a:pt x="12" y="35"/>
                          <a:pt x="12" y="34"/>
                        </a:cubicBezTo>
                        <a:cubicBezTo>
                          <a:pt x="13" y="31"/>
                          <a:pt x="14" y="27"/>
                          <a:pt x="14" y="24"/>
                        </a:cubicBezTo>
                        <a:cubicBezTo>
                          <a:pt x="14" y="26"/>
                          <a:pt x="14" y="32"/>
                          <a:pt x="14" y="35"/>
                        </a:cubicBezTo>
                        <a:cubicBezTo>
                          <a:pt x="15" y="35"/>
                          <a:pt x="15" y="35"/>
                          <a:pt x="15" y="35"/>
                        </a:cubicBezTo>
                        <a:cubicBezTo>
                          <a:pt x="15" y="31"/>
                          <a:pt x="16" y="27"/>
                          <a:pt x="16" y="23"/>
                        </a:cubicBezTo>
                        <a:cubicBezTo>
                          <a:pt x="15" y="22"/>
                          <a:pt x="15" y="23"/>
                          <a:pt x="15" y="25"/>
                        </a:cubicBezTo>
                        <a:cubicBezTo>
                          <a:pt x="15" y="27"/>
                          <a:pt x="15" y="29"/>
                          <a:pt x="15" y="32"/>
                        </a:cubicBezTo>
                        <a:cubicBezTo>
                          <a:pt x="15" y="32"/>
                          <a:pt x="16" y="33"/>
                          <a:pt x="17" y="32"/>
                        </a:cubicBezTo>
                        <a:cubicBezTo>
                          <a:pt x="18" y="28"/>
                          <a:pt x="18" y="24"/>
                          <a:pt x="19" y="20"/>
                        </a:cubicBezTo>
                        <a:cubicBezTo>
                          <a:pt x="19" y="19"/>
                          <a:pt x="17" y="19"/>
                          <a:pt x="19" y="21"/>
                        </a:cubicBezTo>
                        <a:cubicBezTo>
                          <a:pt x="20" y="23"/>
                          <a:pt x="19" y="23"/>
                          <a:pt x="21" y="24"/>
                        </a:cubicBezTo>
                        <a:cubicBezTo>
                          <a:pt x="21" y="25"/>
                          <a:pt x="22" y="24"/>
                          <a:pt x="22" y="24"/>
                        </a:cubicBezTo>
                        <a:cubicBezTo>
                          <a:pt x="23" y="21"/>
                          <a:pt x="25" y="19"/>
                          <a:pt x="26" y="16"/>
                        </a:cubicBezTo>
                        <a:cubicBezTo>
                          <a:pt x="26" y="15"/>
                          <a:pt x="25" y="14"/>
                          <a:pt x="25" y="15"/>
                        </a:cubicBezTo>
                        <a:cubicBezTo>
                          <a:pt x="24" y="16"/>
                          <a:pt x="24" y="18"/>
                          <a:pt x="23" y="19"/>
                        </a:cubicBezTo>
                        <a:cubicBezTo>
                          <a:pt x="23" y="20"/>
                          <a:pt x="23" y="20"/>
                          <a:pt x="24" y="20"/>
                        </a:cubicBezTo>
                        <a:cubicBezTo>
                          <a:pt x="26" y="20"/>
                          <a:pt x="29" y="18"/>
                          <a:pt x="26" y="21"/>
                        </a:cubicBezTo>
                        <a:cubicBezTo>
                          <a:pt x="25" y="24"/>
                          <a:pt x="23" y="25"/>
                          <a:pt x="21" y="27"/>
                        </a:cubicBezTo>
                        <a:cubicBezTo>
                          <a:pt x="21" y="28"/>
                          <a:pt x="22" y="29"/>
                          <a:pt x="22" y="28"/>
                        </a:cubicBezTo>
                        <a:cubicBezTo>
                          <a:pt x="24" y="27"/>
                          <a:pt x="25" y="26"/>
                          <a:pt x="26" y="25"/>
                        </a:cubicBezTo>
                        <a:cubicBezTo>
                          <a:pt x="26" y="25"/>
                          <a:pt x="25" y="24"/>
                          <a:pt x="25" y="24"/>
                        </a:cubicBezTo>
                        <a:cubicBezTo>
                          <a:pt x="24" y="25"/>
                          <a:pt x="22" y="26"/>
                          <a:pt x="21" y="28"/>
                        </a:cubicBezTo>
                        <a:cubicBezTo>
                          <a:pt x="22" y="28"/>
                          <a:pt x="22" y="28"/>
                          <a:pt x="22" y="29"/>
                        </a:cubicBezTo>
                        <a:cubicBezTo>
                          <a:pt x="22" y="27"/>
                          <a:pt x="23" y="26"/>
                          <a:pt x="23" y="25"/>
                        </a:cubicBezTo>
                        <a:cubicBezTo>
                          <a:pt x="23" y="24"/>
                          <a:pt x="22" y="24"/>
                          <a:pt x="22" y="24"/>
                        </a:cubicBezTo>
                        <a:cubicBezTo>
                          <a:pt x="21" y="26"/>
                          <a:pt x="20" y="27"/>
                          <a:pt x="19" y="29"/>
                        </a:cubicBezTo>
                        <a:cubicBezTo>
                          <a:pt x="20" y="29"/>
                          <a:pt x="20" y="29"/>
                          <a:pt x="20" y="29"/>
                        </a:cubicBezTo>
                        <a:cubicBezTo>
                          <a:pt x="21" y="27"/>
                          <a:pt x="22" y="25"/>
                          <a:pt x="21" y="22"/>
                        </a:cubicBezTo>
                        <a:cubicBezTo>
                          <a:pt x="21" y="21"/>
                          <a:pt x="20" y="21"/>
                          <a:pt x="20" y="2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5" name="Freeform 151"/>
                  <p:cNvSpPr/>
                  <p:nvPr/>
                </p:nvSpPr>
                <p:spPr bwMode="auto">
                  <a:xfrm>
                    <a:off x="889000" y="2473326"/>
                    <a:ext cx="82550" cy="85725"/>
                  </a:xfrm>
                  <a:custGeom>
                    <a:avLst/>
                    <a:gdLst>
                      <a:gd name="T0" fmla="*/ 52 w 79"/>
                      <a:gd name="T1" fmla="*/ 6 h 81"/>
                      <a:gd name="T2" fmla="*/ 6 w 79"/>
                      <a:gd name="T3" fmla="*/ 36 h 81"/>
                      <a:gd name="T4" fmla="*/ 34 w 79"/>
                      <a:gd name="T5" fmla="*/ 78 h 81"/>
                      <a:gd name="T6" fmla="*/ 77 w 79"/>
                      <a:gd name="T7" fmla="*/ 45 h 81"/>
                      <a:gd name="T8" fmla="*/ 44 w 79"/>
                      <a:gd name="T9" fmla="*/ 4 h 81"/>
                      <a:gd name="T10" fmla="*/ 44 w 79"/>
                      <a:gd name="T11" fmla="*/ 6 h 81"/>
                      <a:gd name="T12" fmla="*/ 76 w 79"/>
                      <a:gd name="T13" fmla="*/ 42 h 81"/>
                      <a:gd name="T14" fmla="*/ 36 w 79"/>
                      <a:gd name="T15" fmla="*/ 77 h 81"/>
                      <a:gd name="T16" fmla="*/ 7 w 79"/>
                      <a:gd name="T17" fmla="*/ 36 h 81"/>
                      <a:gd name="T18" fmla="*/ 52 w 79"/>
                      <a:gd name="T19" fmla="*/ 7 h 81"/>
                      <a:gd name="T20" fmla="*/ 52 w 79"/>
                      <a:gd name="T21" fmla="*/ 6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9" h="81">
                        <a:moveTo>
                          <a:pt x="52" y="6"/>
                        </a:moveTo>
                        <a:cubicBezTo>
                          <a:pt x="30" y="0"/>
                          <a:pt x="12" y="16"/>
                          <a:pt x="6" y="36"/>
                        </a:cubicBezTo>
                        <a:cubicBezTo>
                          <a:pt x="0" y="54"/>
                          <a:pt x="14" y="76"/>
                          <a:pt x="34" y="78"/>
                        </a:cubicBezTo>
                        <a:cubicBezTo>
                          <a:pt x="55" y="81"/>
                          <a:pt x="75" y="66"/>
                          <a:pt x="77" y="45"/>
                        </a:cubicBezTo>
                        <a:cubicBezTo>
                          <a:pt x="79" y="26"/>
                          <a:pt x="64" y="6"/>
                          <a:pt x="44" y="4"/>
                        </a:cubicBezTo>
                        <a:cubicBezTo>
                          <a:pt x="43" y="4"/>
                          <a:pt x="43" y="5"/>
                          <a:pt x="44" y="6"/>
                        </a:cubicBezTo>
                        <a:cubicBezTo>
                          <a:pt x="62" y="7"/>
                          <a:pt x="76" y="26"/>
                          <a:pt x="76" y="42"/>
                        </a:cubicBezTo>
                        <a:cubicBezTo>
                          <a:pt x="75" y="63"/>
                          <a:pt x="57" y="78"/>
                          <a:pt x="36" y="77"/>
                        </a:cubicBezTo>
                        <a:cubicBezTo>
                          <a:pt x="16" y="76"/>
                          <a:pt x="3" y="54"/>
                          <a:pt x="7" y="36"/>
                        </a:cubicBezTo>
                        <a:cubicBezTo>
                          <a:pt x="11" y="17"/>
                          <a:pt x="32" y="2"/>
                          <a:pt x="52" y="7"/>
                        </a:cubicBezTo>
                        <a:cubicBezTo>
                          <a:pt x="53" y="8"/>
                          <a:pt x="53" y="6"/>
                          <a:pt x="52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6" name="Freeform 152"/>
                  <p:cNvSpPr/>
                  <p:nvPr/>
                </p:nvSpPr>
                <p:spPr bwMode="auto">
                  <a:xfrm>
                    <a:off x="901700" y="2476501"/>
                    <a:ext cx="31750" cy="23813"/>
                  </a:xfrm>
                  <a:custGeom>
                    <a:avLst/>
                    <a:gdLst>
                      <a:gd name="T0" fmla="*/ 1 w 31"/>
                      <a:gd name="T1" fmla="*/ 18 h 23"/>
                      <a:gd name="T2" fmla="*/ 31 w 31"/>
                      <a:gd name="T3" fmla="*/ 1 h 23"/>
                      <a:gd name="T4" fmla="*/ 29 w 31"/>
                      <a:gd name="T5" fmla="*/ 1 h 23"/>
                      <a:gd name="T6" fmla="*/ 1 w 31"/>
                      <a:gd name="T7" fmla="*/ 17 h 23"/>
                      <a:gd name="T8" fmla="*/ 1 w 31"/>
                      <a:gd name="T9" fmla="*/ 18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" h="23">
                        <a:moveTo>
                          <a:pt x="1" y="18"/>
                        </a:moveTo>
                        <a:cubicBezTo>
                          <a:pt x="13" y="23"/>
                          <a:pt x="26" y="11"/>
                          <a:pt x="31" y="1"/>
                        </a:cubicBezTo>
                        <a:cubicBezTo>
                          <a:pt x="31" y="1"/>
                          <a:pt x="29" y="0"/>
                          <a:pt x="29" y="1"/>
                        </a:cubicBezTo>
                        <a:cubicBezTo>
                          <a:pt x="25" y="10"/>
                          <a:pt x="12" y="22"/>
                          <a:pt x="1" y="17"/>
                        </a:cubicBezTo>
                        <a:cubicBezTo>
                          <a:pt x="1" y="16"/>
                          <a:pt x="0" y="18"/>
                          <a:pt x="1" y="1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7" name="Freeform 153"/>
                  <p:cNvSpPr/>
                  <p:nvPr/>
                </p:nvSpPr>
                <p:spPr bwMode="auto">
                  <a:xfrm>
                    <a:off x="904875" y="2481263"/>
                    <a:ext cx="63500" cy="73025"/>
                  </a:xfrm>
                  <a:custGeom>
                    <a:avLst/>
                    <a:gdLst>
                      <a:gd name="T0" fmla="*/ 33 w 61"/>
                      <a:gd name="T1" fmla="*/ 1 h 68"/>
                      <a:gd name="T2" fmla="*/ 33 w 61"/>
                      <a:gd name="T3" fmla="*/ 16 h 68"/>
                      <a:gd name="T4" fmla="*/ 29 w 61"/>
                      <a:gd name="T5" fmla="*/ 34 h 68"/>
                      <a:gd name="T6" fmla="*/ 35 w 61"/>
                      <a:gd name="T7" fmla="*/ 47 h 68"/>
                      <a:gd name="T8" fmla="*/ 48 w 61"/>
                      <a:gd name="T9" fmla="*/ 44 h 68"/>
                      <a:gd name="T10" fmla="*/ 50 w 61"/>
                      <a:gd name="T11" fmla="*/ 41 h 68"/>
                      <a:gd name="T12" fmla="*/ 53 w 61"/>
                      <a:gd name="T13" fmla="*/ 38 h 68"/>
                      <a:gd name="T14" fmla="*/ 54 w 61"/>
                      <a:gd name="T15" fmla="*/ 41 h 68"/>
                      <a:gd name="T16" fmla="*/ 55 w 61"/>
                      <a:gd name="T17" fmla="*/ 41 h 68"/>
                      <a:gd name="T18" fmla="*/ 59 w 61"/>
                      <a:gd name="T19" fmla="*/ 42 h 68"/>
                      <a:gd name="T20" fmla="*/ 57 w 61"/>
                      <a:gd name="T21" fmla="*/ 46 h 68"/>
                      <a:gd name="T22" fmla="*/ 57 w 61"/>
                      <a:gd name="T23" fmla="*/ 48 h 68"/>
                      <a:gd name="T24" fmla="*/ 46 w 61"/>
                      <a:gd name="T25" fmla="*/ 48 h 68"/>
                      <a:gd name="T26" fmla="*/ 45 w 61"/>
                      <a:gd name="T27" fmla="*/ 47 h 68"/>
                      <a:gd name="T28" fmla="*/ 39 w 61"/>
                      <a:gd name="T29" fmla="*/ 46 h 68"/>
                      <a:gd name="T30" fmla="*/ 25 w 61"/>
                      <a:gd name="T31" fmla="*/ 37 h 68"/>
                      <a:gd name="T32" fmla="*/ 18 w 61"/>
                      <a:gd name="T33" fmla="*/ 33 h 68"/>
                      <a:gd name="T34" fmla="*/ 15 w 61"/>
                      <a:gd name="T35" fmla="*/ 38 h 68"/>
                      <a:gd name="T36" fmla="*/ 8 w 61"/>
                      <a:gd name="T37" fmla="*/ 37 h 68"/>
                      <a:gd name="T38" fmla="*/ 1 w 61"/>
                      <a:gd name="T39" fmla="*/ 48 h 68"/>
                      <a:gd name="T40" fmla="*/ 12 w 61"/>
                      <a:gd name="T41" fmla="*/ 68 h 68"/>
                      <a:gd name="T42" fmla="*/ 12 w 61"/>
                      <a:gd name="T43" fmla="*/ 67 h 68"/>
                      <a:gd name="T44" fmla="*/ 2 w 61"/>
                      <a:gd name="T45" fmla="*/ 50 h 68"/>
                      <a:gd name="T46" fmla="*/ 9 w 61"/>
                      <a:gd name="T47" fmla="*/ 39 h 68"/>
                      <a:gd name="T48" fmla="*/ 15 w 61"/>
                      <a:gd name="T49" fmla="*/ 45 h 68"/>
                      <a:gd name="T50" fmla="*/ 16 w 61"/>
                      <a:gd name="T51" fmla="*/ 45 h 68"/>
                      <a:gd name="T52" fmla="*/ 24 w 61"/>
                      <a:gd name="T53" fmla="*/ 38 h 68"/>
                      <a:gd name="T54" fmla="*/ 31 w 61"/>
                      <a:gd name="T55" fmla="*/ 45 h 68"/>
                      <a:gd name="T56" fmla="*/ 39 w 61"/>
                      <a:gd name="T57" fmla="*/ 48 h 68"/>
                      <a:gd name="T58" fmla="*/ 44 w 61"/>
                      <a:gd name="T59" fmla="*/ 54 h 68"/>
                      <a:gd name="T60" fmla="*/ 51 w 61"/>
                      <a:gd name="T61" fmla="*/ 57 h 68"/>
                      <a:gd name="T62" fmla="*/ 61 w 61"/>
                      <a:gd name="T63" fmla="*/ 40 h 68"/>
                      <a:gd name="T64" fmla="*/ 61 w 61"/>
                      <a:gd name="T65" fmla="*/ 39 h 68"/>
                      <a:gd name="T66" fmla="*/ 54 w 61"/>
                      <a:gd name="T67" fmla="*/ 37 h 68"/>
                      <a:gd name="T68" fmla="*/ 50 w 61"/>
                      <a:gd name="T69" fmla="*/ 33 h 68"/>
                      <a:gd name="T70" fmla="*/ 49 w 61"/>
                      <a:gd name="T71" fmla="*/ 33 h 68"/>
                      <a:gd name="T72" fmla="*/ 48 w 61"/>
                      <a:gd name="T73" fmla="*/ 39 h 68"/>
                      <a:gd name="T74" fmla="*/ 30 w 61"/>
                      <a:gd name="T75" fmla="*/ 35 h 68"/>
                      <a:gd name="T76" fmla="*/ 35 w 61"/>
                      <a:gd name="T77" fmla="*/ 22 h 68"/>
                      <a:gd name="T78" fmla="*/ 34 w 61"/>
                      <a:gd name="T79" fmla="*/ 1 h 68"/>
                      <a:gd name="T80" fmla="*/ 33 w 61"/>
                      <a:gd name="T81" fmla="*/ 1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61" h="68">
                        <a:moveTo>
                          <a:pt x="33" y="1"/>
                        </a:moveTo>
                        <a:cubicBezTo>
                          <a:pt x="32" y="6"/>
                          <a:pt x="33" y="11"/>
                          <a:pt x="33" y="16"/>
                        </a:cubicBezTo>
                        <a:cubicBezTo>
                          <a:pt x="34" y="23"/>
                          <a:pt x="31" y="28"/>
                          <a:pt x="29" y="34"/>
                        </a:cubicBezTo>
                        <a:cubicBezTo>
                          <a:pt x="27" y="40"/>
                          <a:pt x="30" y="45"/>
                          <a:pt x="35" y="47"/>
                        </a:cubicBezTo>
                        <a:cubicBezTo>
                          <a:pt x="38" y="48"/>
                          <a:pt x="46" y="46"/>
                          <a:pt x="48" y="44"/>
                        </a:cubicBezTo>
                        <a:cubicBezTo>
                          <a:pt x="50" y="43"/>
                          <a:pt x="50" y="42"/>
                          <a:pt x="50" y="41"/>
                        </a:cubicBezTo>
                        <a:cubicBezTo>
                          <a:pt x="48" y="36"/>
                          <a:pt x="51" y="33"/>
                          <a:pt x="53" y="38"/>
                        </a:cubicBezTo>
                        <a:cubicBezTo>
                          <a:pt x="54" y="41"/>
                          <a:pt x="52" y="37"/>
                          <a:pt x="54" y="41"/>
                        </a:cubicBezTo>
                        <a:cubicBezTo>
                          <a:pt x="54" y="41"/>
                          <a:pt x="55" y="41"/>
                          <a:pt x="55" y="41"/>
                        </a:cubicBezTo>
                        <a:cubicBezTo>
                          <a:pt x="57" y="41"/>
                          <a:pt x="60" y="40"/>
                          <a:pt x="59" y="42"/>
                        </a:cubicBezTo>
                        <a:cubicBezTo>
                          <a:pt x="58" y="43"/>
                          <a:pt x="58" y="44"/>
                          <a:pt x="57" y="46"/>
                        </a:cubicBezTo>
                        <a:cubicBezTo>
                          <a:pt x="57" y="47"/>
                          <a:pt x="57" y="47"/>
                          <a:pt x="57" y="48"/>
                        </a:cubicBezTo>
                        <a:cubicBezTo>
                          <a:pt x="55" y="55"/>
                          <a:pt x="51" y="55"/>
                          <a:pt x="46" y="48"/>
                        </a:cubicBezTo>
                        <a:cubicBezTo>
                          <a:pt x="46" y="47"/>
                          <a:pt x="46" y="47"/>
                          <a:pt x="45" y="47"/>
                        </a:cubicBezTo>
                        <a:cubicBezTo>
                          <a:pt x="41" y="46"/>
                          <a:pt x="43" y="46"/>
                          <a:pt x="39" y="46"/>
                        </a:cubicBezTo>
                        <a:cubicBezTo>
                          <a:pt x="33" y="47"/>
                          <a:pt x="28" y="41"/>
                          <a:pt x="25" y="37"/>
                        </a:cubicBezTo>
                        <a:cubicBezTo>
                          <a:pt x="22" y="34"/>
                          <a:pt x="21" y="32"/>
                          <a:pt x="18" y="33"/>
                        </a:cubicBezTo>
                        <a:cubicBezTo>
                          <a:pt x="16" y="34"/>
                          <a:pt x="15" y="37"/>
                          <a:pt x="15" y="38"/>
                        </a:cubicBezTo>
                        <a:cubicBezTo>
                          <a:pt x="16" y="46"/>
                          <a:pt x="12" y="38"/>
                          <a:pt x="8" y="37"/>
                        </a:cubicBezTo>
                        <a:cubicBezTo>
                          <a:pt x="1" y="36"/>
                          <a:pt x="0" y="43"/>
                          <a:pt x="1" y="48"/>
                        </a:cubicBezTo>
                        <a:cubicBezTo>
                          <a:pt x="1" y="56"/>
                          <a:pt x="4" y="65"/>
                          <a:pt x="12" y="68"/>
                        </a:cubicBezTo>
                        <a:cubicBezTo>
                          <a:pt x="13" y="68"/>
                          <a:pt x="13" y="67"/>
                          <a:pt x="12" y="67"/>
                        </a:cubicBezTo>
                        <a:cubicBezTo>
                          <a:pt x="5" y="64"/>
                          <a:pt x="3" y="57"/>
                          <a:pt x="2" y="50"/>
                        </a:cubicBezTo>
                        <a:cubicBezTo>
                          <a:pt x="2" y="47"/>
                          <a:pt x="1" y="36"/>
                          <a:pt x="9" y="39"/>
                        </a:cubicBezTo>
                        <a:cubicBezTo>
                          <a:pt x="11" y="41"/>
                          <a:pt x="13" y="43"/>
                          <a:pt x="15" y="45"/>
                        </a:cubicBezTo>
                        <a:cubicBezTo>
                          <a:pt x="16" y="46"/>
                          <a:pt x="16" y="45"/>
                          <a:pt x="16" y="45"/>
                        </a:cubicBezTo>
                        <a:cubicBezTo>
                          <a:pt x="17" y="42"/>
                          <a:pt x="19" y="32"/>
                          <a:pt x="24" y="38"/>
                        </a:cubicBezTo>
                        <a:cubicBezTo>
                          <a:pt x="26" y="40"/>
                          <a:pt x="28" y="43"/>
                          <a:pt x="31" y="45"/>
                        </a:cubicBezTo>
                        <a:cubicBezTo>
                          <a:pt x="34" y="47"/>
                          <a:pt x="36" y="47"/>
                          <a:pt x="39" y="48"/>
                        </a:cubicBezTo>
                        <a:cubicBezTo>
                          <a:pt x="47" y="48"/>
                          <a:pt x="42" y="50"/>
                          <a:pt x="44" y="54"/>
                        </a:cubicBezTo>
                        <a:cubicBezTo>
                          <a:pt x="45" y="56"/>
                          <a:pt x="48" y="58"/>
                          <a:pt x="51" y="57"/>
                        </a:cubicBezTo>
                        <a:cubicBezTo>
                          <a:pt x="58" y="53"/>
                          <a:pt x="58" y="47"/>
                          <a:pt x="61" y="40"/>
                        </a:cubicBezTo>
                        <a:cubicBezTo>
                          <a:pt x="61" y="40"/>
                          <a:pt x="61" y="39"/>
                          <a:pt x="61" y="39"/>
                        </a:cubicBezTo>
                        <a:cubicBezTo>
                          <a:pt x="58" y="39"/>
                          <a:pt x="55" y="41"/>
                          <a:pt x="54" y="37"/>
                        </a:cubicBezTo>
                        <a:cubicBezTo>
                          <a:pt x="54" y="35"/>
                          <a:pt x="52" y="34"/>
                          <a:pt x="50" y="33"/>
                        </a:cubicBezTo>
                        <a:cubicBezTo>
                          <a:pt x="50" y="33"/>
                          <a:pt x="50" y="33"/>
                          <a:pt x="49" y="33"/>
                        </a:cubicBezTo>
                        <a:cubicBezTo>
                          <a:pt x="48" y="35"/>
                          <a:pt x="48" y="37"/>
                          <a:pt x="48" y="39"/>
                        </a:cubicBezTo>
                        <a:cubicBezTo>
                          <a:pt x="47" y="48"/>
                          <a:pt x="28" y="49"/>
                          <a:pt x="30" y="35"/>
                        </a:cubicBezTo>
                        <a:cubicBezTo>
                          <a:pt x="31" y="30"/>
                          <a:pt x="35" y="26"/>
                          <a:pt x="35" y="22"/>
                        </a:cubicBezTo>
                        <a:cubicBezTo>
                          <a:pt x="35" y="15"/>
                          <a:pt x="34" y="8"/>
                          <a:pt x="34" y="1"/>
                        </a:cubicBezTo>
                        <a:cubicBezTo>
                          <a:pt x="34" y="0"/>
                          <a:pt x="33" y="0"/>
                          <a:pt x="3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8" name="Freeform 154"/>
                  <p:cNvSpPr/>
                  <p:nvPr/>
                </p:nvSpPr>
                <p:spPr bwMode="auto">
                  <a:xfrm>
                    <a:off x="942975" y="2517776"/>
                    <a:ext cx="9525" cy="9525"/>
                  </a:xfrm>
                  <a:custGeom>
                    <a:avLst/>
                    <a:gdLst>
                      <a:gd name="T0" fmla="*/ 2 w 9"/>
                      <a:gd name="T1" fmla="*/ 5 h 9"/>
                      <a:gd name="T2" fmla="*/ 5 w 9"/>
                      <a:gd name="T3" fmla="*/ 2 h 9"/>
                      <a:gd name="T4" fmla="*/ 3 w 9"/>
                      <a:gd name="T5" fmla="*/ 5 h 9"/>
                      <a:gd name="T6" fmla="*/ 0 w 9"/>
                      <a:gd name="T7" fmla="*/ 8 h 9"/>
                      <a:gd name="T8" fmla="*/ 1 w 9"/>
                      <a:gd name="T9" fmla="*/ 9 h 9"/>
                      <a:gd name="T10" fmla="*/ 5 w 9"/>
                      <a:gd name="T11" fmla="*/ 1 h 9"/>
                      <a:gd name="T12" fmla="*/ 1 w 9"/>
                      <a:gd name="T13" fmla="*/ 1 h 9"/>
                      <a:gd name="T14" fmla="*/ 1 w 9"/>
                      <a:gd name="T15" fmla="*/ 6 h 9"/>
                      <a:gd name="T16" fmla="*/ 2 w 9"/>
                      <a:gd name="T17" fmla="*/ 5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" h="9">
                        <a:moveTo>
                          <a:pt x="2" y="5"/>
                        </a:moveTo>
                        <a:cubicBezTo>
                          <a:pt x="1" y="3"/>
                          <a:pt x="3" y="0"/>
                          <a:pt x="5" y="2"/>
                        </a:cubicBezTo>
                        <a:cubicBezTo>
                          <a:pt x="5" y="3"/>
                          <a:pt x="4" y="5"/>
                          <a:pt x="3" y="5"/>
                        </a:cubicBezTo>
                        <a:cubicBezTo>
                          <a:pt x="2" y="6"/>
                          <a:pt x="1" y="7"/>
                          <a:pt x="0" y="8"/>
                        </a:cubicBezTo>
                        <a:cubicBezTo>
                          <a:pt x="0" y="8"/>
                          <a:pt x="0" y="9"/>
                          <a:pt x="1" y="9"/>
                        </a:cubicBezTo>
                        <a:cubicBezTo>
                          <a:pt x="3" y="8"/>
                          <a:pt x="9" y="3"/>
                          <a:pt x="5" y="1"/>
                        </a:cubicBezTo>
                        <a:cubicBezTo>
                          <a:pt x="4" y="0"/>
                          <a:pt x="2" y="0"/>
                          <a:pt x="1" y="1"/>
                        </a:cubicBezTo>
                        <a:cubicBezTo>
                          <a:pt x="0" y="2"/>
                          <a:pt x="0" y="5"/>
                          <a:pt x="1" y="6"/>
                        </a:cubicBezTo>
                        <a:cubicBezTo>
                          <a:pt x="1" y="6"/>
                          <a:pt x="2" y="6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9" name="Freeform 155"/>
                  <p:cNvSpPr/>
                  <p:nvPr/>
                </p:nvSpPr>
                <p:spPr bwMode="auto">
                  <a:xfrm>
                    <a:off x="958850" y="2513013"/>
                    <a:ext cx="9525" cy="6350"/>
                  </a:xfrm>
                  <a:custGeom>
                    <a:avLst/>
                    <a:gdLst>
                      <a:gd name="T0" fmla="*/ 3 w 8"/>
                      <a:gd name="T1" fmla="*/ 4 h 6"/>
                      <a:gd name="T2" fmla="*/ 5 w 8"/>
                      <a:gd name="T3" fmla="*/ 2 h 6"/>
                      <a:gd name="T4" fmla="*/ 6 w 8"/>
                      <a:gd name="T5" fmla="*/ 4 h 6"/>
                      <a:gd name="T6" fmla="*/ 1 w 8"/>
                      <a:gd name="T7" fmla="*/ 4 h 6"/>
                      <a:gd name="T8" fmla="*/ 1 w 8"/>
                      <a:gd name="T9" fmla="*/ 5 h 6"/>
                      <a:gd name="T10" fmla="*/ 8 w 8"/>
                      <a:gd name="T11" fmla="*/ 3 h 6"/>
                      <a:gd name="T12" fmla="*/ 4 w 8"/>
                      <a:gd name="T13" fmla="*/ 1 h 6"/>
                      <a:gd name="T14" fmla="*/ 2 w 8"/>
                      <a:gd name="T15" fmla="*/ 5 h 6"/>
                      <a:gd name="T16" fmla="*/ 3 w 8"/>
                      <a:gd name="T17" fmla="*/ 4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" h="6">
                        <a:moveTo>
                          <a:pt x="3" y="4"/>
                        </a:moveTo>
                        <a:cubicBezTo>
                          <a:pt x="3" y="3"/>
                          <a:pt x="3" y="2"/>
                          <a:pt x="5" y="2"/>
                        </a:cubicBezTo>
                        <a:cubicBezTo>
                          <a:pt x="5" y="2"/>
                          <a:pt x="7" y="3"/>
                          <a:pt x="6" y="4"/>
                        </a:cubicBezTo>
                        <a:cubicBezTo>
                          <a:pt x="5" y="5"/>
                          <a:pt x="3" y="5"/>
                          <a:pt x="1" y="4"/>
                        </a:cubicBezTo>
                        <a:cubicBezTo>
                          <a:pt x="1" y="4"/>
                          <a:pt x="0" y="5"/>
                          <a:pt x="1" y="5"/>
                        </a:cubicBezTo>
                        <a:cubicBezTo>
                          <a:pt x="2" y="6"/>
                          <a:pt x="8" y="6"/>
                          <a:pt x="8" y="3"/>
                        </a:cubicBezTo>
                        <a:cubicBezTo>
                          <a:pt x="8" y="2"/>
                          <a:pt x="6" y="0"/>
                          <a:pt x="4" y="1"/>
                        </a:cubicBezTo>
                        <a:cubicBezTo>
                          <a:pt x="2" y="1"/>
                          <a:pt x="1" y="3"/>
                          <a:pt x="2" y="5"/>
                        </a:cubicBezTo>
                        <a:cubicBezTo>
                          <a:pt x="2" y="6"/>
                          <a:pt x="3" y="5"/>
                          <a:pt x="3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0" name="Freeform 156"/>
                  <p:cNvSpPr/>
                  <p:nvPr/>
                </p:nvSpPr>
                <p:spPr bwMode="auto">
                  <a:xfrm>
                    <a:off x="895350" y="2506663"/>
                    <a:ext cx="9525" cy="28575"/>
                  </a:xfrm>
                  <a:custGeom>
                    <a:avLst/>
                    <a:gdLst>
                      <a:gd name="T0" fmla="*/ 6 w 9"/>
                      <a:gd name="T1" fmla="*/ 26 h 27"/>
                      <a:gd name="T2" fmla="*/ 9 w 9"/>
                      <a:gd name="T3" fmla="*/ 1 h 27"/>
                      <a:gd name="T4" fmla="*/ 8 w 9"/>
                      <a:gd name="T5" fmla="*/ 0 h 27"/>
                      <a:gd name="T6" fmla="*/ 3 w 9"/>
                      <a:gd name="T7" fmla="*/ 22 h 27"/>
                      <a:gd name="T8" fmla="*/ 5 w 9"/>
                      <a:gd name="T9" fmla="*/ 22 h 27"/>
                      <a:gd name="T10" fmla="*/ 6 w 9"/>
                      <a:gd name="T11" fmla="*/ 4 h 27"/>
                      <a:gd name="T12" fmla="*/ 4 w 9"/>
                      <a:gd name="T13" fmla="*/ 4 h 27"/>
                      <a:gd name="T14" fmla="*/ 2 w 9"/>
                      <a:gd name="T15" fmla="*/ 21 h 27"/>
                      <a:gd name="T16" fmla="*/ 4 w 9"/>
                      <a:gd name="T17" fmla="*/ 21 h 27"/>
                      <a:gd name="T18" fmla="*/ 3 w 9"/>
                      <a:gd name="T19" fmla="*/ 3 h 27"/>
                      <a:gd name="T20" fmla="*/ 2 w 9"/>
                      <a:gd name="T21" fmla="*/ 3 h 27"/>
                      <a:gd name="T22" fmla="*/ 1 w 9"/>
                      <a:gd name="T23" fmla="*/ 17 h 27"/>
                      <a:gd name="T24" fmla="*/ 2 w 9"/>
                      <a:gd name="T25" fmla="*/ 17 h 27"/>
                      <a:gd name="T26" fmla="*/ 2 w 9"/>
                      <a:gd name="T27" fmla="*/ 4 h 27"/>
                      <a:gd name="T28" fmla="*/ 1 w 9"/>
                      <a:gd name="T29" fmla="*/ 4 h 27"/>
                      <a:gd name="T30" fmla="*/ 1 w 9"/>
                      <a:gd name="T31" fmla="*/ 17 h 27"/>
                      <a:gd name="T32" fmla="*/ 2 w 9"/>
                      <a:gd name="T33" fmla="*/ 17 h 27"/>
                      <a:gd name="T34" fmla="*/ 3 w 9"/>
                      <a:gd name="T35" fmla="*/ 3 h 27"/>
                      <a:gd name="T36" fmla="*/ 2 w 9"/>
                      <a:gd name="T37" fmla="*/ 3 h 27"/>
                      <a:gd name="T38" fmla="*/ 2 w 9"/>
                      <a:gd name="T39" fmla="*/ 21 h 27"/>
                      <a:gd name="T40" fmla="*/ 4 w 9"/>
                      <a:gd name="T41" fmla="*/ 21 h 27"/>
                      <a:gd name="T42" fmla="*/ 6 w 9"/>
                      <a:gd name="T43" fmla="*/ 4 h 27"/>
                      <a:gd name="T44" fmla="*/ 4 w 9"/>
                      <a:gd name="T45" fmla="*/ 4 h 27"/>
                      <a:gd name="T46" fmla="*/ 3 w 9"/>
                      <a:gd name="T47" fmla="*/ 22 h 27"/>
                      <a:gd name="T48" fmla="*/ 5 w 9"/>
                      <a:gd name="T49" fmla="*/ 22 h 27"/>
                      <a:gd name="T50" fmla="*/ 9 w 9"/>
                      <a:gd name="T51" fmla="*/ 1 h 27"/>
                      <a:gd name="T52" fmla="*/ 8 w 9"/>
                      <a:gd name="T53" fmla="*/ 0 h 27"/>
                      <a:gd name="T54" fmla="*/ 5 w 9"/>
                      <a:gd name="T55" fmla="*/ 26 h 27"/>
                      <a:gd name="T56" fmla="*/ 6 w 9"/>
                      <a:gd name="T57" fmla="*/ 26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9" h="27">
                        <a:moveTo>
                          <a:pt x="6" y="26"/>
                        </a:moveTo>
                        <a:cubicBezTo>
                          <a:pt x="3" y="17"/>
                          <a:pt x="6" y="9"/>
                          <a:pt x="9" y="1"/>
                        </a:cubicBezTo>
                        <a:cubicBezTo>
                          <a:pt x="9" y="1"/>
                          <a:pt x="9" y="0"/>
                          <a:pt x="8" y="0"/>
                        </a:cubicBezTo>
                        <a:cubicBezTo>
                          <a:pt x="1" y="5"/>
                          <a:pt x="2" y="15"/>
                          <a:pt x="3" y="22"/>
                        </a:cubicBezTo>
                        <a:cubicBezTo>
                          <a:pt x="3" y="23"/>
                          <a:pt x="5" y="23"/>
                          <a:pt x="5" y="22"/>
                        </a:cubicBezTo>
                        <a:cubicBezTo>
                          <a:pt x="4" y="16"/>
                          <a:pt x="4" y="10"/>
                          <a:pt x="6" y="4"/>
                        </a:cubicBezTo>
                        <a:cubicBezTo>
                          <a:pt x="5" y="4"/>
                          <a:pt x="5" y="4"/>
                          <a:pt x="4" y="4"/>
                        </a:cubicBezTo>
                        <a:cubicBezTo>
                          <a:pt x="3" y="10"/>
                          <a:pt x="1" y="15"/>
                          <a:pt x="2" y="21"/>
                        </a:cubicBezTo>
                        <a:cubicBezTo>
                          <a:pt x="2" y="22"/>
                          <a:pt x="4" y="22"/>
                          <a:pt x="4" y="21"/>
                        </a:cubicBezTo>
                        <a:cubicBezTo>
                          <a:pt x="4" y="15"/>
                          <a:pt x="4" y="9"/>
                          <a:pt x="3" y="3"/>
                        </a:cubicBezTo>
                        <a:cubicBezTo>
                          <a:pt x="3" y="2"/>
                          <a:pt x="2" y="2"/>
                          <a:pt x="2" y="3"/>
                        </a:cubicBezTo>
                        <a:cubicBezTo>
                          <a:pt x="1" y="7"/>
                          <a:pt x="0" y="12"/>
                          <a:pt x="1" y="17"/>
                        </a:cubicBezTo>
                        <a:cubicBezTo>
                          <a:pt x="1" y="18"/>
                          <a:pt x="2" y="18"/>
                          <a:pt x="2" y="17"/>
                        </a:cubicBezTo>
                        <a:cubicBezTo>
                          <a:pt x="2" y="13"/>
                          <a:pt x="2" y="8"/>
                          <a:pt x="2" y="4"/>
                        </a:cubicBezTo>
                        <a:cubicBezTo>
                          <a:pt x="2" y="3"/>
                          <a:pt x="1" y="3"/>
                          <a:pt x="1" y="4"/>
                        </a:cubicBezTo>
                        <a:cubicBezTo>
                          <a:pt x="1" y="8"/>
                          <a:pt x="1" y="13"/>
                          <a:pt x="1" y="17"/>
                        </a:cubicBezTo>
                        <a:cubicBezTo>
                          <a:pt x="1" y="17"/>
                          <a:pt x="1" y="17"/>
                          <a:pt x="2" y="17"/>
                        </a:cubicBezTo>
                        <a:cubicBezTo>
                          <a:pt x="2" y="12"/>
                          <a:pt x="2" y="8"/>
                          <a:pt x="3" y="3"/>
                        </a:cubicBezTo>
                        <a:cubicBezTo>
                          <a:pt x="3" y="3"/>
                          <a:pt x="2" y="3"/>
                          <a:pt x="2" y="3"/>
                        </a:cubicBezTo>
                        <a:cubicBezTo>
                          <a:pt x="3" y="9"/>
                          <a:pt x="3" y="15"/>
                          <a:pt x="2" y="21"/>
                        </a:cubicBezTo>
                        <a:cubicBezTo>
                          <a:pt x="3" y="21"/>
                          <a:pt x="3" y="21"/>
                          <a:pt x="4" y="21"/>
                        </a:cubicBezTo>
                        <a:cubicBezTo>
                          <a:pt x="3" y="15"/>
                          <a:pt x="4" y="10"/>
                          <a:pt x="6" y="4"/>
                        </a:cubicBezTo>
                        <a:cubicBezTo>
                          <a:pt x="6" y="4"/>
                          <a:pt x="4" y="3"/>
                          <a:pt x="4" y="4"/>
                        </a:cubicBezTo>
                        <a:cubicBezTo>
                          <a:pt x="2" y="10"/>
                          <a:pt x="2" y="16"/>
                          <a:pt x="3" y="22"/>
                        </a:cubicBezTo>
                        <a:cubicBezTo>
                          <a:pt x="4" y="22"/>
                          <a:pt x="4" y="22"/>
                          <a:pt x="5" y="22"/>
                        </a:cubicBezTo>
                        <a:cubicBezTo>
                          <a:pt x="3" y="15"/>
                          <a:pt x="3" y="6"/>
                          <a:pt x="9" y="1"/>
                        </a:cubicBezTo>
                        <a:cubicBezTo>
                          <a:pt x="9" y="1"/>
                          <a:pt x="8" y="1"/>
                          <a:pt x="8" y="0"/>
                        </a:cubicBezTo>
                        <a:cubicBezTo>
                          <a:pt x="4" y="9"/>
                          <a:pt x="1" y="17"/>
                          <a:pt x="5" y="26"/>
                        </a:cubicBezTo>
                        <a:cubicBezTo>
                          <a:pt x="5" y="27"/>
                          <a:pt x="7" y="27"/>
                          <a:pt x="6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1" name="Freeform 157"/>
                  <p:cNvSpPr/>
                  <p:nvPr/>
                </p:nvSpPr>
                <p:spPr bwMode="auto">
                  <a:xfrm>
                    <a:off x="895350" y="2493963"/>
                    <a:ext cx="11113" cy="19050"/>
                  </a:xfrm>
                  <a:custGeom>
                    <a:avLst/>
                    <a:gdLst>
                      <a:gd name="T0" fmla="*/ 6 w 11"/>
                      <a:gd name="T1" fmla="*/ 3 h 17"/>
                      <a:gd name="T2" fmla="*/ 7 w 11"/>
                      <a:gd name="T3" fmla="*/ 2 h 17"/>
                      <a:gd name="T4" fmla="*/ 6 w 11"/>
                      <a:gd name="T5" fmla="*/ 1 h 17"/>
                      <a:gd name="T6" fmla="*/ 1 w 11"/>
                      <a:gd name="T7" fmla="*/ 14 h 17"/>
                      <a:gd name="T8" fmla="*/ 2 w 11"/>
                      <a:gd name="T9" fmla="*/ 15 h 17"/>
                      <a:gd name="T10" fmla="*/ 9 w 11"/>
                      <a:gd name="T11" fmla="*/ 4 h 17"/>
                      <a:gd name="T12" fmla="*/ 8 w 11"/>
                      <a:gd name="T13" fmla="*/ 4 h 17"/>
                      <a:gd name="T14" fmla="*/ 5 w 11"/>
                      <a:gd name="T15" fmla="*/ 12 h 17"/>
                      <a:gd name="T16" fmla="*/ 6 w 11"/>
                      <a:gd name="T17" fmla="*/ 12 h 17"/>
                      <a:gd name="T18" fmla="*/ 9 w 11"/>
                      <a:gd name="T19" fmla="*/ 5 h 17"/>
                      <a:gd name="T20" fmla="*/ 8 w 11"/>
                      <a:gd name="T21" fmla="*/ 5 h 17"/>
                      <a:gd name="T22" fmla="*/ 6 w 11"/>
                      <a:gd name="T23" fmla="*/ 15 h 17"/>
                      <a:gd name="T24" fmla="*/ 7 w 11"/>
                      <a:gd name="T25" fmla="*/ 16 h 17"/>
                      <a:gd name="T26" fmla="*/ 11 w 11"/>
                      <a:gd name="T27" fmla="*/ 7 h 17"/>
                      <a:gd name="T28" fmla="*/ 10 w 11"/>
                      <a:gd name="T29" fmla="*/ 6 h 17"/>
                      <a:gd name="T30" fmla="*/ 6 w 11"/>
                      <a:gd name="T31" fmla="*/ 15 h 17"/>
                      <a:gd name="T32" fmla="*/ 7 w 11"/>
                      <a:gd name="T33" fmla="*/ 16 h 17"/>
                      <a:gd name="T34" fmla="*/ 10 w 11"/>
                      <a:gd name="T35" fmla="*/ 5 h 17"/>
                      <a:gd name="T36" fmla="*/ 8 w 11"/>
                      <a:gd name="T37" fmla="*/ 4 h 17"/>
                      <a:gd name="T38" fmla="*/ 5 w 11"/>
                      <a:gd name="T39" fmla="*/ 12 h 17"/>
                      <a:gd name="T40" fmla="*/ 6 w 11"/>
                      <a:gd name="T41" fmla="*/ 12 h 17"/>
                      <a:gd name="T42" fmla="*/ 9 w 11"/>
                      <a:gd name="T43" fmla="*/ 4 h 17"/>
                      <a:gd name="T44" fmla="*/ 8 w 11"/>
                      <a:gd name="T45" fmla="*/ 3 h 17"/>
                      <a:gd name="T46" fmla="*/ 1 w 11"/>
                      <a:gd name="T47" fmla="*/ 14 h 17"/>
                      <a:gd name="T48" fmla="*/ 2 w 11"/>
                      <a:gd name="T49" fmla="*/ 15 h 17"/>
                      <a:gd name="T50" fmla="*/ 8 w 11"/>
                      <a:gd name="T51" fmla="*/ 1 h 17"/>
                      <a:gd name="T52" fmla="*/ 7 w 11"/>
                      <a:gd name="T53" fmla="*/ 0 h 17"/>
                      <a:gd name="T54" fmla="*/ 5 w 11"/>
                      <a:gd name="T55" fmla="*/ 3 h 17"/>
                      <a:gd name="T56" fmla="*/ 6 w 11"/>
                      <a:gd name="T57" fmla="*/ 3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11" h="17">
                        <a:moveTo>
                          <a:pt x="6" y="3"/>
                        </a:moveTo>
                        <a:cubicBezTo>
                          <a:pt x="7" y="3"/>
                          <a:pt x="7" y="2"/>
                          <a:pt x="7" y="2"/>
                        </a:cubicBezTo>
                        <a:cubicBezTo>
                          <a:pt x="7" y="1"/>
                          <a:pt x="7" y="1"/>
                          <a:pt x="6" y="1"/>
                        </a:cubicBezTo>
                        <a:cubicBezTo>
                          <a:pt x="5" y="5"/>
                          <a:pt x="2" y="10"/>
                          <a:pt x="1" y="14"/>
                        </a:cubicBezTo>
                        <a:cubicBezTo>
                          <a:pt x="0" y="15"/>
                          <a:pt x="2" y="16"/>
                          <a:pt x="2" y="15"/>
                        </a:cubicBezTo>
                        <a:cubicBezTo>
                          <a:pt x="4" y="11"/>
                          <a:pt x="5" y="7"/>
                          <a:pt x="9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7" y="7"/>
                          <a:pt x="7" y="9"/>
                          <a:pt x="5" y="12"/>
                        </a:cubicBezTo>
                        <a:cubicBezTo>
                          <a:pt x="6" y="12"/>
                          <a:pt x="6" y="12"/>
                          <a:pt x="6" y="12"/>
                        </a:cubicBezTo>
                        <a:cubicBezTo>
                          <a:pt x="7" y="10"/>
                          <a:pt x="8" y="7"/>
                          <a:pt x="9" y="5"/>
                        </a:cubicBezTo>
                        <a:cubicBezTo>
                          <a:pt x="9" y="5"/>
                          <a:pt x="9" y="5"/>
                          <a:pt x="8" y="5"/>
                        </a:cubicBezTo>
                        <a:cubicBezTo>
                          <a:pt x="8" y="8"/>
                          <a:pt x="7" y="12"/>
                          <a:pt x="6" y="15"/>
                        </a:cubicBezTo>
                        <a:cubicBezTo>
                          <a:pt x="6" y="16"/>
                          <a:pt x="7" y="16"/>
                          <a:pt x="7" y="16"/>
                        </a:cubicBezTo>
                        <a:cubicBezTo>
                          <a:pt x="8" y="13"/>
                          <a:pt x="9" y="10"/>
                          <a:pt x="11" y="7"/>
                        </a:cubicBezTo>
                        <a:cubicBezTo>
                          <a:pt x="11" y="6"/>
                          <a:pt x="10" y="5"/>
                          <a:pt x="10" y="6"/>
                        </a:cubicBezTo>
                        <a:cubicBezTo>
                          <a:pt x="8" y="9"/>
                          <a:pt x="7" y="12"/>
                          <a:pt x="6" y="15"/>
                        </a:cubicBezTo>
                        <a:cubicBezTo>
                          <a:pt x="6" y="16"/>
                          <a:pt x="7" y="17"/>
                          <a:pt x="7" y="16"/>
                        </a:cubicBezTo>
                        <a:cubicBezTo>
                          <a:pt x="9" y="12"/>
                          <a:pt x="10" y="9"/>
                          <a:pt x="10" y="5"/>
                        </a:cubicBezTo>
                        <a:cubicBezTo>
                          <a:pt x="9" y="4"/>
                          <a:pt x="9" y="4"/>
                          <a:pt x="8" y="4"/>
                        </a:cubicBezTo>
                        <a:cubicBezTo>
                          <a:pt x="6" y="7"/>
                          <a:pt x="6" y="9"/>
                          <a:pt x="5" y="12"/>
                        </a:cubicBezTo>
                        <a:cubicBezTo>
                          <a:pt x="5" y="13"/>
                          <a:pt x="6" y="13"/>
                          <a:pt x="6" y="12"/>
                        </a:cubicBezTo>
                        <a:cubicBezTo>
                          <a:pt x="8" y="10"/>
                          <a:pt x="9" y="7"/>
                          <a:pt x="9" y="4"/>
                        </a:cubicBezTo>
                        <a:cubicBezTo>
                          <a:pt x="9" y="3"/>
                          <a:pt x="8" y="3"/>
                          <a:pt x="8" y="3"/>
                        </a:cubicBezTo>
                        <a:cubicBezTo>
                          <a:pt x="4" y="6"/>
                          <a:pt x="3" y="10"/>
                          <a:pt x="1" y="14"/>
                        </a:cubicBezTo>
                        <a:cubicBezTo>
                          <a:pt x="1" y="14"/>
                          <a:pt x="2" y="15"/>
                          <a:pt x="2" y="15"/>
                        </a:cubicBezTo>
                        <a:cubicBezTo>
                          <a:pt x="4" y="10"/>
                          <a:pt x="6" y="6"/>
                          <a:pt x="8" y="1"/>
                        </a:cubicBezTo>
                        <a:cubicBezTo>
                          <a:pt x="8" y="1"/>
                          <a:pt x="7" y="0"/>
                          <a:pt x="7" y="0"/>
                        </a:cubicBezTo>
                        <a:cubicBezTo>
                          <a:pt x="5" y="1"/>
                          <a:pt x="5" y="2"/>
                          <a:pt x="5" y="3"/>
                        </a:cubicBezTo>
                        <a:cubicBezTo>
                          <a:pt x="5" y="4"/>
                          <a:pt x="6" y="4"/>
                          <a:pt x="6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2" name="Freeform 158"/>
                  <p:cNvSpPr/>
                  <p:nvPr/>
                </p:nvSpPr>
                <p:spPr bwMode="auto">
                  <a:xfrm>
                    <a:off x="903288" y="2497138"/>
                    <a:ext cx="4763" cy="14288"/>
                  </a:xfrm>
                  <a:custGeom>
                    <a:avLst/>
                    <a:gdLst>
                      <a:gd name="T0" fmla="*/ 3 w 5"/>
                      <a:gd name="T1" fmla="*/ 1 h 13"/>
                      <a:gd name="T2" fmla="*/ 0 w 5"/>
                      <a:gd name="T3" fmla="*/ 11 h 13"/>
                      <a:gd name="T4" fmla="*/ 2 w 5"/>
                      <a:gd name="T5" fmla="*/ 12 h 13"/>
                      <a:gd name="T6" fmla="*/ 2 w 5"/>
                      <a:gd name="T7" fmla="*/ 8 h 13"/>
                      <a:gd name="T8" fmla="*/ 1 w 5"/>
                      <a:gd name="T9" fmla="*/ 7 h 13"/>
                      <a:gd name="T10" fmla="*/ 0 w 5"/>
                      <a:gd name="T11" fmla="*/ 12 h 13"/>
                      <a:gd name="T12" fmla="*/ 2 w 5"/>
                      <a:gd name="T13" fmla="*/ 12 h 13"/>
                      <a:gd name="T14" fmla="*/ 5 w 5"/>
                      <a:gd name="T15" fmla="*/ 1 h 13"/>
                      <a:gd name="T16" fmla="*/ 3 w 5"/>
                      <a:gd name="T17" fmla="*/ 1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" h="13">
                        <a:moveTo>
                          <a:pt x="3" y="1"/>
                        </a:moveTo>
                        <a:cubicBezTo>
                          <a:pt x="4" y="4"/>
                          <a:pt x="2" y="8"/>
                          <a:pt x="0" y="11"/>
                        </a:cubicBezTo>
                        <a:cubicBezTo>
                          <a:pt x="1" y="12"/>
                          <a:pt x="1" y="12"/>
                          <a:pt x="2" y="12"/>
                        </a:cubicBezTo>
                        <a:cubicBezTo>
                          <a:pt x="2" y="10"/>
                          <a:pt x="2" y="9"/>
                          <a:pt x="2" y="8"/>
                        </a:cubicBezTo>
                        <a:cubicBezTo>
                          <a:pt x="2" y="7"/>
                          <a:pt x="1" y="6"/>
                          <a:pt x="1" y="7"/>
                        </a:cubicBezTo>
                        <a:cubicBezTo>
                          <a:pt x="1" y="9"/>
                          <a:pt x="0" y="10"/>
                          <a:pt x="0" y="12"/>
                        </a:cubicBezTo>
                        <a:cubicBezTo>
                          <a:pt x="0" y="12"/>
                          <a:pt x="1" y="13"/>
                          <a:pt x="2" y="12"/>
                        </a:cubicBezTo>
                        <a:cubicBezTo>
                          <a:pt x="3" y="8"/>
                          <a:pt x="5" y="5"/>
                          <a:pt x="5" y="1"/>
                        </a:cubicBezTo>
                        <a:cubicBezTo>
                          <a:pt x="5" y="0"/>
                          <a:pt x="3" y="0"/>
                          <a:pt x="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3" name="Freeform 159"/>
                  <p:cNvSpPr/>
                  <p:nvPr/>
                </p:nvSpPr>
                <p:spPr bwMode="auto">
                  <a:xfrm>
                    <a:off x="904875" y="2497138"/>
                    <a:ext cx="3175" cy="15875"/>
                  </a:xfrm>
                  <a:custGeom>
                    <a:avLst/>
                    <a:gdLst>
                      <a:gd name="T0" fmla="*/ 2 w 4"/>
                      <a:gd name="T1" fmla="*/ 1 h 15"/>
                      <a:gd name="T2" fmla="*/ 1 w 4"/>
                      <a:gd name="T3" fmla="*/ 14 h 15"/>
                      <a:gd name="T4" fmla="*/ 2 w 4"/>
                      <a:gd name="T5" fmla="*/ 14 h 15"/>
                      <a:gd name="T6" fmla="*/ 3 w 4"/>
                      <a:gd name="T7" fmla="*/ 10 h 15"/>
                      <a:gd name="T8" fmla="*/ 2 w 4"/>
                      <a:gd name="T9" fmla="*/ 9 h 15"/>
                      <a:gd name="T10" fmla="*/ 1 w 4"/>
                      <a:gd name="T11" fmla="*/ 14 h 15"/>
                      <a:gd name="T12" fmla="*/ 2 w 4"/>
                      <a:gd name="T13" fmla="*/ 14 h 15"/>
                      <a:gd name="T14" fmla="*/ 4 w 4"/>
                      <a:gd name="T15" fmla="*/ 1 h 15"/>
                      <a:gd name="T16" fmla="*/ 2 w 4"/>
                      <a:gd name="T17" fmla="*/ 1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" h="15">
                        <a:moveTo>
                          <a:pt x="2" y="1"/>
                        </a:moveTo>
                        <a:cubicBezTo>
                          <a:pt x="2" y="5"/>
                          <a:pt x="2" y="10"/>
                          <a:pt x="1" y="14"/>
                        </a:cubicBezTo>
                        <a:cubicBezTo>
                          <a:pt x="1" y="14"/>
                          <a:pt x="2" y="14"/>
                          <a:pt x="2" y="14"/>
                        </a:cubicBezTo>
                        <a:cubicBezTo>
                          <a:pt x="2" y="13"/>
                          <a:pt x="3" y="11"/>
                          <a:pt x="3" y="10"/>
                        </a:cubicBezTo>
                        <a:cubicBezTo>
                          <a:pt x="3" y="9"/>
                          <a:pt x="2" y="9"/>
                          <a:pt x="2" y="9"/>
                        </a:cubicBezTo>
                        <a:cubicBezTo>
                          <a:pt x="1" y="11"/>
                          <a:pt x="1" y="12"/>
                          <a:pt x="1" y="14"/>
                        </a:cubicBezTo>
                        <a:cubicBezTo>
                          <a:pt x="0" y="15"/>
                          <a:pt x="2" y="15"/>
                          <a:pt x="2" y="14"/>
                        </a:cubicBezTo>
                        <a:cubicBezTo>
                          <a:pt x="3" y="10"/>
                          <a:pt x="4" y="5"/>
                          <a:pt x="4" y="1"/>
                        </a:cubicBezTo>
                        <a:cubicBezTo>
                          <a:pt x="4" y="0"/>
                          <a:pt x="2" y="0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" name="Freeform 160"/>
                  <p:cNvSpPr/>
                  <p:nvPr/>
                </p:nvSpPr>
                <p:spPr bwMode="auto">
                  <a:xfrm>
                    <a:off x="906463" y="2497138"/>
                    <a:ext cx="4763" cy="14288"/>
                  </a:xfrm>
                  <a:custGeom>
                    <a:avLst/>
                    <a:gdLst>
                      <a:gd name="T0" fmla="*/ 1 w 5"/>
                      <a:gd name="T1" fmla="*/ 1 h 14"/>
                      <a:gd name="T2" fmla="*/ 2 w 5"/>
                      <a:gd name="T3" fmla="*/ 13 h 14"/>
                      <a:gd name="T4" fmla="*/ 3 w 5"/>
                      <a:gd name="T5" fmla="*/ 14 h 14"/>
                      <a:gd name="T6" fmla="*/ 5 w 5"/>
                      <a:gd name="T7" fmla="*/ 5 h 14"/>
                      <a:gd name="T8" fmla="*/ 4 w 5"/>
                      <a:gd name="T9" fmla="*/ 5 h 14"/>
                      <a:gd name="T10" fmla="*/ 2 w 5"/>
                      <a:gd name="T11" fmla="*/ 13 h 14"/>
                      <a:gd name="T12" fmla="*/ 3 w 5"/>
                      <a:gd name="T13" fmla="*/ 13 h 14"/>
                      <a:gd name="T14" fmla="*/ 2 w 5"/>
                      <a:gd name="T15" fmla="*/ 0 h 14"/>
                      <a:gd name="T16" fmla="*/ 1 w 5"/>
                      <a:gd name="T17" fmla="*/ 1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" h="14">
                        <a:moveTo>
                          <a:pt x="1" y="1"/>
                        </a:moveTo>
                        <a:cubicBezTo>
                          <a:pt x="3" y="5"/>
                          <a:pt x="2" y="9"/>
                          <a:pt x="2" y="13"/>
                        </a:cubicBezTo>
                        <a:cubicBezTo>
                          <a:pt x="2" y="14"/>
                          <a:pt x="3" y="14"/>
                          <a:pt x="3" y="14"/>
                        </a:cubicBezTo>
                        <a:cubicBezTo>
                          <a:pt x="4" y="11"/>
                          <a:pt x="4" y="8"/>
                          <a:pt x="5" y="5"/>
                        </a:cubicBezTo>
                        <a:cubicBezTo>
                          <a:pt x="5" y="5"/>
                          <a:pt x="4" y="4"/>
                          <a:pt x="4" y="5"/>
                        </a:cubicBezTo>
                        <a:cubicBezTo>
                          <a:pt x="3" y="8"/>
                          <a:pt x="2" y="10"/>
                          <a:pt x="2" y="13"/>
                        </a:cubicBezTo>
                        <a:cubicBezTo>
                          <a:pt x="2" y="13"/>
                          <a:pt x="3" y="13"/>
                          <a:pt x="3" y="13"/>
                        </a:cubicBezTo>
                        <a:cubicBezTo>
                          <a:pt x="4" y="9"/>
                          <a:pt x="5" y="4"/>
                          <a:pt x="2" y="0"/>
                        </a:cubicBezTo>
                        <a:cubicBezTo>
                          <a:pt x="1" y="0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" name="Freeform 161"/>
                  <p:cNvSpPr/>
                  <p:nvPr/>
                </p:nvSpPr>
                <p:spPr bwMode="auto">
                  <a:xfrm>
                    <a:off x="911225" y="2478088"/>
                    <a:ext cx="28575" cy="49213"/>
                  </a:xfrm>
                  <a:custGeom>
                    <a:avLst/>
                    <a:gdLst>
                      <a:gd name="T0" fmla="*/ 3 w 28"/>
                      <a:gd name="T1" fmla="*/ 28 h 46"/>
                      <a:gd name="T2" fmla="*/ 6 w 28"/>
                      <a:gd name="T3" fmla="*/ 20 h 46"/>
                      <a:gd name="T4" fmla="*/ 10 w 28"/>
                      <a:gd name="T5" fmla="*/ 20 h 46"/>
                      <a:gd name="T6" fmla="*/ 11 w 28"/>
                      <a:gd name="T7" fmla="*/ 23 h 46"/>
                      <a:gd name="T8" fmla="*/ 15 w 28"/>
                      <a:gd name="T9" fmla="*/ 13 h 46"/>
                      <a:gd name="T10" fmla="*/ 17 w 28"/>
                      <a:gd name="T11" fmla="*/ 13 h 46"/>
                      <a:gd name="T12" fmla="*/ 18 w 28"/>
                      <a:gd name="T13" fmla="*/ 9 h 46"/>
                      <a:gd name="T14" fmla="*/ 18 w 28"/>
                      <a:gd name="T15" fmla="*/ 14 h 46"/>
                      <a:gd name="T16" fmla="*/ 19 w 28"/>
                      <a:gd name="T17" fmla="*/ 10 h 46"/>
                      <a:gd name="T18" fmla="*/ 20 w 28"/>
                      <a:gd name="T19" fmla="*/ 6 h 46"/>
                      <a:gd name="T20" fmla="*/ 22 w 28"/>
                      <a:gd name="T21" fmla="*/ 8 h 46"/>
                      <a:gd name="T22" fmla="*/ 22 w 28"/>
                      <a:gd name="T23" fmla="*/ 18 h 46"/>
                      <a:gd name="T24" fmla="*/ 23 w 28"/>
                      <a:gd name="T25" fmla="*/ 12 h 46"/>
                      <a:gd name="T26" fmla="*/ 24 w 28"/>
                      <a:gd name="T27" fmla="*/ 10 h 46"/>
                      <a:gd name="T28" fmla="*/ 25 w 28"/>
                      <a:gd name="T29" fmla="*/ 22 h 46"/>
                      <a:gd name="T30" fmla="*/ 24 w 28"/>
                      <a:gd name="T31" fmla="*/ 25 h 46"/>
                      <a:gd name="T32" fmla="*/ 20 w 28"/>
                      <a:gd name="T33" fmla="*/ 36 h 46"/>
                      <a:gd name="T34" fmla="*/ 23 w 28"/>
                      <a:gd name="T35" fmla="*/ 27 h 46"/>
                      <a:gd name="T36" fmla="*/ 23 w 28"/>
                      <a:gd name="T37" fmla="*/ 28 h 46"/>
                      <a:gd name="T38" fmla="*/ 20 w 28"/>
                      <a:gd name="T39" fmla="*/ 38 h 46"/>
                      <a:gd name="T40" fmla="*/ 20 w 28"/>
                      <a:gd name="T41" fmla="*/ 34 h 46"/>
                      <a:gd name="T42" fmla="*/ 16 w 28"/>
                      <a:gd name="T43" fmla="*/ 25 h 46"/>
                      <a:gd name="T44" fmla="*/ 15 w 28"/>
                      <a:gd name="T45" fmla="*/ 35 h 46"/>
                      <a:gd name="T46" fmla="*/ 11 w 28"/>
                      <a:gd name="T47" fmla="*/ 27 h 46"/>
                      <a:gd name="T48" fmla="*/ 11 w 28"/>
                      <a:gd name="T49" fmla="*/ 29 h 46"/>
                      <a:gd name="T50" fmla="*/ 10 w 28"/>
                      <a:gd name="T51" fmla="*/ 30 h 46"/>
                      <a:gd name="T52" fmla="*/ 11 w 28"/>
                      <a:gd name="T53" fmla="*/ 30 h 46"/>
                      <a:gd name="T54" fmla="*/ 15 w 28"/>
                      <a:gd name="T55" fmla="*/ 31 h 46"/>
                      <a:gd name="T56" fmla="*/ 17 w 28"/>
                      <a:gd name="T57" fmla="*/ 28 h 46"/>
                      <a:gd name="T58" fmla="*/ 18 w 28"/>
                      <a:gd name="T59" fmla="*/ 23 h 46"/>
                      <a:gd name="T60" fmla="*/ 18 w 28"/>
                      <a:gd name="T61" fmla="*/ 32 h 46"/>
                      <a:gd name="T62" fmla="*/ 19 w 28"/>
                      <a:gd name="T63" fmla="*/ 38 h 46"/>
                      <a:gd name="T64" fmla="*/ 21 w 28"/>
                      <a:gd name="T65" fmla="*/ 34 h 46"/>
                      <a:gd name="T66" fmla="*/ 19 w 28"/>
                      <a:gd name="T67" fmla="*/ 41 h 46"/>
                      <a:gd name="T68" fmla="*/ 21 w 28"/>
                      <a:gd name="T69" fmla="*/ 43 h 46"/>
                      <a:gd name="T70" fmla="*/ 22 w 28"/>
                      <a:gd name="T71" fmla="*/ 36 h 46"/>
                      <a:gd name="T72" fmla="*/ 22 w 28"/>
                      <a:gd name="T73" fmla="*/ 36 h 46"/>
                      <a:gd name="T74" fmla="*/ 23 w 28"/>
                      <a:gd name="T75" fmla="*/ 32 h 46"/>
                      <a:gd name="T76" fmla="*/ 25 w 28"/>
                      <a:gd name="T77" fmla="*/ 25 h 46"/>
                      <a:gd name="T78" fmla="*/ 25 w 28"/>
                      <a:gd name="T79" fmla="*/ 12 h 46"/>
                      <a:gd name="T80" fmla="*/ 22 w 28"/>
                      <a:gd name="T81" fmla="*/ 27 h 46"/>
                      <a:gd name="T82" fmla="*/ 22 w 28"/>
                      <a:gd name="T83" fmla="*/ 27 h 46"/>
                      <a:gd name="T84" fmla="*/ 20 w 28"/>
                      <a:gd name="T85" fmla="*/ 28 h 46"/>
                      <a:gd name="T86" fmla="*/ 20 w 28"/>
                      <a:gd name="T87" fmla="*/ 26 h 46"/>
                      <a:gd name="T88" fmla="*/ 19 w 28"/>
                      <a:gd name="T89" fmla="*/ 26 h 46"/>
                      <a:gd name="T90" fmla="*/ 18 w 28"/>
                      <a:gd name="T91" fmla="*/ 25 h 46"/>
                      <a:gd name="T92" fmla="*/ 18 w 28"/>
                      <a:gd name="T93" fmla="*/ 25 h 46"/>
                      <a:gd name="T94" fmla="*/ 15 w 28"/>
                      <a:gd name="T95" fmla="*/ 26 h 46"/>
                      <a:gd name="T96" fmla="*/ 14 w 28"/>
                      <a:gd name="T97" fmla="*/ 26 h 46"/>
                      <a:gd name="T98" fmla="*/ 14 w 28"/>
                      <a:gd name="T99" fmla="*/ 25 h 46"/>
                      <a:gd name="T100" fmla="*/ 13 w 28"/>
                      <a:gd name="T101" fmla="*/ 26 h 46"/>
                      <a:gd name="T102" fmla="*/ 12 w 28"/>
                      <a:gd name="T103" fmla="*/ 27 h 46"/>
                      <a:gd name="T104" fmla="*/ 11 w 28"/>
                      <a:gd name="T105" fmla="*/ 25 h 46"/>
                      <a:gd name="T106" fmla="*/ 9 w 28"/>
                      <a:gd name="T107" fmla="*/ 26 h 46"/>
                      <a:gd name="T108" fmla="*/ 8 w 28"/>
                      <a:gd name="T109" fmla="*/ 27 h 46"/>
                      <a:gd name="T110" fmla="*/ 7 w 28"/>
                      <a:gd name="T111" fmla="*/ 29 h 46"/>
                      <a:gd name="T112" fmla="*/ 5 w 28"/>
                      <a:gd name="T113" fmla="*/ 28 h 46"/>
                      <a:gd name="T114" fmla="*/ 3 w 28"/>
                      <a:gd name="T115" fmla="*/ 28 h 46"/>
                      <a:gd name="T116" fmla="*/ 1 w 28"/>
                      <a:gd name="T117" fmla="*/ 29 h 46"/>
                      <a:gd name="T118" fmla="*/ 1 w 28"/>
                      <a:gd name="T119" fmla="*/ 30 h 46"/>
                      <a:gd name="T120" fmla="*/ 0 w 28"/>
                      <a:gd name="T121" fmla="*/ 30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8" h="46">
                        <a:moveTo>
                          <a:pt x="3" y="15"/>
                        </a:moveTo>
                        <a:cubicBezTo>
                          <a:pt x="3" y="19"/>
                          <a:pt x="0" y="35"/>
                          <a:pt x="2" y="23"/>
                        </a:cubicBezTo>
                        <a:cubicBezTo>
                          <a:pt x="2" y="24"/>
                          <a:pt x="2" y="24"/>
                          <a:pt x="2" y="25"/>
                        </a:cubicBezTo>
                        <a:cubicBezTo>
                          <a:pt x="1" y="27"/>
                          <a:pt x="1" y="28"/>
                          <a:pt x="3" y="28"/>
                        </a:cubicBezTo>
                        <a:cubicBezTo>
                          <a:pt x="3" y="27"/>
                          <a:pt x="4" y="18"/>
                          <a:pt x="3" y="24"/>
                        </a:cubicBezTo>
                        <a:cubicBezTo>
                          <a:pt x="1" y="34"/>
                          <a:pt x="4" y="13"/>
                          <a:pt x="4" y="21"/>
                        </a:cubicBezTo>
                        <a:cubicBezTo>
                          <a:pt x="4" y="24"/>
                          <a:pt x="4" y="31"/>
                          <a:pt x="5" y="22"/>
                        </a:cubicBezTo>
                        <a:cubicBezTo>
                          <a:pt x="5" y="21"/>
                          <a:pt x="6" y="14"/>
                          <a:pt x="6" y="20"/>
                        </a:cubicBezTo>
                        <a:cubicBezTo>
                          <a:pt x="6" y="32"/>
                          <a:pt x="7" y="21"/>
                          <a:pt x="8" y="17"/>
                        </a:cubicBezTo>
                        <a:cubicBezTo>
                          <a:pt x="7" y="19"/>
                          <a:pt x="7" y="21"/>
                          <a:pt x="7" y="23"/>
                        </a:cubicBezTo>
                        <a:cubicBezTo>
                          <a:pt x="7" y="25"/>
                          <a:pt x="8" y="28"/>
                          <a:pt x="8" y="24"/>
                        </a:cubicBezTo>
                        <a:cubicBezTo>
                          <a:pt x="8" y="25"/>
                          <a:pt x="10" y="12"/>
                          <a:pt x="10" y="20"/>
                        </a:cubicBezTo>
                        <a:cubicBezTo>
                          <a:pt x="10" y="25"/>
                          <a:pt x="8" y="27"/>
                          <a:pt x="10" y="19"/>
                        </a:cubicBezTo>
                        <a:cubicBezTo>
                          <a:pt x="13" y="8"/>
                          <a:pt x="9" y="35"/>
                          <a:pt x="11" y="19"/>
                        </a:cubicBezTo>
                        <a:cubicBezTo>
                          <a:pt x="11" y="18"/>
                          <a:pt x="12" y="17"/>
                          <a:pt x="12" y="15"/>
                        </a:cubicBezTo>
                        <a:cubicBezTo>
                          <a:pt x="12" y="18"/>
                          <a:pt x="12" y="20"/>
                          <a:pt x="11" y="23"/>
                        </a:cubicBezTo>
                        <a:cubicBezTo>
                          <a:pt x="12" y="23"/>
                          <a:pt x="12" y="23"/>
                          <a:pt x="13" y="23"/>
                        </a:cubicBezTo>
                        <a:cubicBezTo>
                          <a:pt x="13" y="20"/>
                          <a:pt x="13" y="18"/>
                          <a:pt x="14" y="15"/>
                        </a:cubicBezTo>
                        <a:cubicBezTo>
                          <a:pt x="14" y="14"/>
                          <a:pt x="12" y="24"/>
                          <a:pt x="13" y="22"/>
                        </a:cubicBezTo>
                        <a:cubicBezTo>
                          <a:pt x="12" y="30"/>
                          <a:pt x="15" y="14"/>
                          <a:pt x="15" y="13"/>
                        </a:cubicBezTo>
                        <a:cubicBezTo>
                          <a:pt x="15" y="16"/>
                          <a:pt x="14" y="20"/>
                          <a:pt x="14" y="23"/>
                        </a:cubicBezTo>
                        <a:cubicBezTo>
                          <a:pt x="14" y="22"/>
                          <a:pt x="15" y="16"/>
                          <a:pt x="15" y="14"/>
                        </a:cubicBezTo>
                        <a:cubicBezTo>
                          <a:pt x="17" y="6"/>
                          <a:pt x="15" y="17"/>
                          <a:pt x="15" y="19"/>
                        </a:cubicBezTo>
                        <a:cubicBezTo>
                          <a:pt x="14" y="28"/>
                          <a:pt x="17" y="11"/>
                          <a:pt x="17" y="13"/>
                        </a:cubicBezTo>
                        <a:cubicBezTo>
                          <a:pt x="16" y="15"/>
                          <a:pt x="15" y="21"/>
                          <a:pt x="15" y="23"/>
                        </a:cubicBezTo>
                        <a:cubicBezTo>
                          <a:pt x="14" y="28"/>
                          <a:pt x="17" y="14"/>
                          <a:pt x="16" y="17"/>
                        </a:cubicBezTo>
                        <a:cubicBezTo>
                          <a:pt x="17" y="15"/>
                          <a:pt x="17" y="12"/>
                          <a:pt x="18" y="10"/>
                        </a:cubicBezTo>
                        <a:cubicBezTo>
                          <a:pt x="19" y="4"/>
                          <a:pt x="18" y="9"/>
                          <a:pt x="18" y="9"/>
                        </a:cubicBezTo>
                        <a:cubicBezTo>
                          <a:pt x="18" y="12"/>
                          <a:pt x="17" y="16"/>
                          <a:pt x="16" y="19"/>
                        </a:cubicBezTo>
                        <a:cubicBezTo>
                          <a:pt x="16" y="20"/>
                          <a:pt x="16" y="22"/>
                          <a:pt x="16" y="23"/>
                        </a:cubicBezTo>
                        <a:cubicBezTo>
                          <a:pt x="16" y="23"/>
                          <a:pt x="16" y="23"/>
                          <a:pt x="17" y="23"/>
                        </a:cubicBezTo>
                        <a:cubicBezTo>
                          <a:pt x="17" y="20"/>
                          <a:pt x="18" y="17"/>
                          <a:pt x="18" y="14"/>
                        </a:cubicBezTo>
                        <a:cubicBezTo>
                          <a:pt x="18" y="13"/>
                          <a:pt x="18" y="4"/>
                          <a:pt x="19" y="9"/>
                        </a:cubicBezTo>
                        <a:cubicBezTo>
                          <a:pt x="19" y="12"/>
                          <a:pt x="19" y="15"/>
                          <a:pt x="19" y="17"/>
                        </a:cubicBezTo>
                        <a:cubicBezTo>
                          <a:pt x="18" y="26"/>
                          <a:pt x="19" y="23"/>
                          <a:pt x="19" y="19"/>
                        </a:cubicBezTo>
                        <a:cubicBezTo>
                          <a:pt x="19" y="16"/>
                          <a:pt x="19" y="13"/>
                          <a:pt x="19" y="10"/>
                        </a:cubicBezTo>
                        <a:cubicBezTo>
                          <a:pt x="20" y="6"/>
                          <a:pt x="19" y="15"/>
                          <a:pt x="19" y="14"/>
                        </a:cubicBezTo>
                        <a:cubicBezTo>
                          <a:pt x="19" y="15"/>
                          <a:pt x="19" y="16"/>
                          <a:pt x="19" y="17"/>
                        </a:cubicBezTo>
                        <a:cubicBezTo>
                          <a:pt x="17" y="21"/>
                          <a:pt x="17" y="23"/>
                          <a:pt x="20" y="22"/>
                        </a:cubicBezTo>
                        <a:cubicBezTo>
                          <a:pt x="20" y="16"/>
                          <a:pt x="20" y="11"/>
                          <a:pt x="20" y="6"/>
                        </a:cubicBezTo>
                        <a:cubicBezTo>
                          <a:pt x="20" y="11"/>
                          <a:pt x="20" y="18"/>
                          <a:pt x="20" y="23"/>
                        </a:cubicBezTo>
                        <a:cubicBezTo>
                          <a:pt x="20" y="17"/>
                          <a:pt x="22" y="10"/>
                          <a:pt x="21" y="5"/>
                        </a:cubicBezTo>
                        <a:cubicBezTo>
                          <a:pt x="22" y="11"/>
                          <a:pt x="21" y="17"/>
                          <a:pt x="20" y="23"/>
                        </a:cubicBezTo>
                        <a:cubicBezTo>
                          <a:pt x="21" y="19"/>
                          <a:pt x="21" y="13"/>
                          <a:pt x="22" y="8"/>
                        </a:cubicBezTo>
                        <a:cubicBezTo>
                          <a:pt x="21" y="14"/>
                          <a:pt x="22" y="20"/>
                          <a:pt x="21" y="26"/>
                        </a:cubicBezTo>
                        <a:cubicBezTo>
                          <a:pt x="22" y="22"/>
                          <a:pt x="22" y="14"/>
                          <a:pt x="22" y="9"/>
                        </a:cubicBezTo>
                        <a:cubicBezTo>
                          <a:pt x="23" y="5"/>
                          <a:pt x="23" y="6"/>
                          <a:pt x="23" y="9"/>
                        </a:cubicBezTo>
                        <a:cubicBezTo>
                          <a:pt x="23" y="12"/>
                          <a:pt x="23" y="15"/>
                          <a:pt x="22" y="18"/>
                        </a:cubicBezTo>
                        <a:cubicBezTo>
                          <a:pt x="22" y="19"/>
                          <a:pt x="22" y="20"/>
                          <a:pt x="22" y="21"/>
                        </a:cubicBezTo>
                        <a:cubicBezTo>
                          <a:pt x="21" y="24"/>
                          <a:pt x="22" y="24"/>
                          <a:pt x="23" y="24"/>
                        </a:cubicBezTo>
                        <a:cubicBezTo>
                          <a:pt x="23" y="21"/>
                          <a:pt x="23" y="18"/>
                          <a:pt x="23" y="15"/>
                        </a:cubicBezTo>
                        <a:cubicBezTo>
                          <a:pt x="23" y="14"/>
                          <a:pt x="23" y="4"/>
                          <a:pt x="23" y="12"/>
                        </a:cubicBezTo>
                        <a:cubicBezTo>
                          <a:pt x="24" y="16"/>
                          <a:pt x="23" y="20"/>
                          <a:pt x="23" y="24"/>
                        </a:cubicBezTo>
                        <a:cubicBezTo>
                          <a:pt x="23" y="24"/>
                          <a:pt x="23" y="24"/>
                          <a:pt x="23" y="24"/>
                        </a:cubicBezTo>
                        <a:cubicBezTo>
                          <a:pt x="23" y="22"/>
                          <a:pt x="23" y="20"/>
                          <a:pt x="23" y="18"/>
                        </a:cubicBezTo>
                        <a:cubicBezTo>
                          <a:pt x="23" y="15"/>
                          <a:pt x="24" y="12"/>
                          <a:pt x="24" y="10"/>
                        </a:cubicBezTo>
                        <a:cubicBezTo>
                          <a:pt x="24" y="6"/>
                          <a:pt x="24" y="1"/>
                          <a:pt x="25" y="6"/>
                        </a:cubicBezTo>
                        <a:cubicBezTo>
                          <a:pt x="25" y="6"/>
                          <a:pt x="27" y="14"/>
                          <a:pt x="26" y="8"/>
                        </a:cubicBezTo>
                        <a:cubicBezTo>
                          <a:pt x="26" y="7"/>
                          <a:pt x="25" y="7"/>
                          <a:pt x="25" y="8"/>
                        </a:cubicBezTo>
                        <a:cubicBezTo>
                          <a:pt x="25" y="12"/>
                          <a:pt x="25" y="17"/>
                          <a:pt x="25" y="22"/>
                        </a:cubicBezTo>
                        <a:cubicBezTo>
                          <a:pt x="27" y="22"/>
                          <a:pt x="27" y="21"/>
                          <a:pt x="26" y="19"/>
                        </a:cubicBezTo>
                        <a:cubicBezTo>
                          <a:pt x="26" y="18"/>
                          <a:pt x="26" y="8"/>
                          <a:pt x="26" y="15"/>
                        </a:cubicBezTo>
                        <a:cubicBezTo>
                          <a:pt x="26" y="18"/>
                          <a:pt x="25" y="21"/>
                          <a:pt x="24" y="24"/>
                        </a:cubicBezTo>
                        <a:cubicBezTo>
                          <a:pt x="24" y="25"/>
                          <a:pt x="22" y="34"/>
                          <a:pt x="24" y="25"/>
                        </a:cubicBezTo>
                        <a:cubicBezTo>
                          <a:pt x="23" y="31"/>
                          <a:pt x="23" y="39"/>
                          <a:pt x="24" y="27"/>
                        </a:cubicBezTo>
                        <a:cubicBezTo>
                          <a:pt x="23" y="30"/>
                          <a:pt x="23" y="32"/>
                          <a:pt x="22" y="34"/>
                        </a:cubicBezTo>
                        <a:cubicBezTo>
                          <a:pt x="22" y="33"/>
                          <a:pt x="22" y="28"/>
                          <a:pt x="22" y="33"/>
                        </a:cubicBezTo>
                        <a:cubicBezTo>
                          <a:pt x="22" y="36"/>
                          <a:pt x="22" y="46"/>
                          <a:pt x="20" y="36"/>
                        </a:cubicBezTo>
                        <a:cubicBezTo>
                          <a:pt x="20" y="31"/>
                          <a:pt x="19" y="36"/>
                          <a:pt x="19" y="38"/>
                        </a:cubicBezTo>
                        <a:cubicBezTo>
                          <a:pt x="20" y="40"/>
                          <a:pt x="21" y="40"/>
                          <a:pt x="20" y="37"/>
                        </a:cubicBezTo>
                        <a:cubicBezTo>
                          <a:pt x="20" y="34"/>
                          <a:pt x="21" y="32"/>
                          <a:pt x="21" y="29"/>
                        </a:cubicBezTo>
                        <a:cubicBezTo>
                          <a:pt x="22" y="28"/>
                          <a:pt x="22" y="28"/>
                          <a:pt x="23" y="27"/>
                        </a:cubicBezTo>
                        <a:cubicBezTo>
                          <a:pt x="21" y="31"/>
                          <a:pt x="21" y="32"/>
                          <a:pt x="23" y="32"/>
                        </a:cubicBezTo>
                        <a:cubicBezTo>
                          <a:pt x="24" y="29"/>
                          <a:pt x="25" y="26"/>
                          <a:pt x="25" y="23"/>
                        </a:cubicBezTo>
                        <a:cubicBezTo>
                          <a:pt x="26" y="22"/>
                          <a:pt x="24" y="22"/>
                          <a:pt x="24" y="23"/>
                        </a:cubicBezTo>
                        <a:cubicBezTo>
                          <a:pt x="24" y="25"/>
                          <a:pt x="23" y="26"/>
                          <a:pt x="23" y="28"/>
                        </a:cubicBezTo>
                        <a:cubicBezTo>
                          <a:pt x="23" y="28"/>
                          <a:pt x="20" y="35"/>
                          <a:pt x="20" y="33"/>
                        </a:cubicBezTo>
                        <a:cubicBezTo>
                          <a:pt x="20" y="32"/>
                          <a:pt x="18" y="27"/>
                          <a:pt x="18" y="32"/>
                        </a:cubicBezTo>
                        <a:cubicBezTo>
                          <a:pt x="18" y="34"/>
                          <a:pt x="18" y="36"/>
                          <a:pt x="18" y="38"/>
                        </a:cubicBezTo>
                        <a:cubicBezTo>
                          <a:pt x="18" y="39"/>
                          <a:pt x="20" y="39"/>
                          <a:pt x="20" y="38"/>
                        </a:cubicBezTo>
                        <a:cubicBezTo>
                          <a:pt x="20" y="34"/>
                          <a:pt x="20" y="30"/>
                          <a:pt x="20" y="25"/>
                        </a:cubicBezTo>
                        <a:cubicBezTo>
                          <a:pt x="20" y="25"/>
                          <a:pt x="18" y="25"/>
                          <a:pt x="18" y="25"/>
                        </a:cubicBezTo>
                        <a:cubicBezTo>
                          <a:pt x="18" y="28"/>
                          <a:pt x="18" y="31"/>
                          <a:pt x="18" y="34"/>
                        </a:cubicBezTo>
                        <a:cubicBezTo>
                          <a:pt x="19" y="34"/>
                          <a:pt x="19" y="34"/>
                          <a:pt x="20" y="34"/>
                        </a:cubicBezTo>
                        <a:cubicBezTo>
                          <a:pt x="19" y="33"/>
                          <a:pt x="19" y="31"/>
                          <a:pt x="19" y="29"/>
                        </a:cubicBezTo>
                        <a:cubicBezTo>
                          <a:pt x="19" y="22"/>
                          <a:pt x="18" y="32"/>
                          <a:pt x="18" y="33"/>
                        </a:cubicBezTo>
                        <a:cubicBezTo>
                          <a:pt x="18" y="30"/>
                          <a:pt x="18" y="27"/>
                          <a:pt x="18" y="25"/>
                        </a:cubicBezTo>
                        <a:cubicBezTo>
                          <a:pt x="17" y="24"/>
                          <a:pt x="16" y="24"/>
                          <a:pt x="16" y="25"/>
                        </a:cubicBezTo>
                        <a:cubicBezTo>
                          <a:pt x="15" y="32"/>
                          <a:pt x="16" y="32"/>
                          <a:pt x="15" y="25"/>
                        </a:cubicBezTo>
                        <a:cubicBezTo>
                          <a:pt x="15" y="24"/>
                          <a:pt x="14" y="24"/>
                          <a:pt x="14" y="25"/>
                        </a:cubicBezTo>
                        <a:cubicBezTo>
                          <a:pt x="14" y="28"/>
                          <a:pt x="14" y="31"/>
                          <a:pt x="14" y="35"/>
                        </a:cubicBezTo>
                        <a:cubicBezTo>
                          <a:pt x="14" y="36"/>
                          <a:pt x="15" y="36"/>
                          <a:pt x="15" y="35"/>
                        </a:cubicBezTo>
                        <a:cubicBezTo>
                          <a:pt x="15" y="32"/>
                          <a:pt x="15" y="30"/>
                          <a:pt x="14" y="28"/>
                        </a:cubicBezTo>
                        <a:cubicBezTo>
                          <a:pt x="14" y="27"/>
                          <a:pt x="13" y="28"/>
                          <a:pt x="13" y="28"/>
                        </a:cubicBezTo>
                        <a:cubicBezTo>
                          <a:pt x="13" y="30"/>
                          <a:pt x="13" y="31"/>
                          <a:pt x="13" y="33"/>
                        </a:cubicBezTo>
                        <a:cubicBezTo>
                          <a:pt x="13" y="31"/>
                          <a:pt x="12" y="29"/>
                          <a:pt x="11" y="27"/>
                        </a:cubicBezTo>
                        <a:cubicBezTo>
                          <a:pt x="11" y="27"/>
                          <a:pt x="10" y="26"/>
                          <a:pt x="10" y="27"/>
                        </a:cubicBezTo>
                        <a:cubicBezTo>
                          <a:pt x="9" y="30"/>
                          <a:pt x="9" y="32"/>
                          <a:pt x="9" y="34"/>
                        </a:cubicBezTo>
                        <a:cubicBezTo>
                          <a:pt x="9" y="35"/>
                          <a:pt x="11" y="35"/>
                          <a:pt x="11" y="34"/>
                        </a:cubicBezTo>
                        <a:cubicBezTo>
                          <a:pt x="11" y="32"/>
                          <a:pt x="11" y="31"/>
                          <a:pt x="11" y="29"/>
                        </a:cubicBezTo>
                        <a:cubicBezTo>
                          <a:pt x="11" y="28"/>
                          <a:pt x="9" y="28"/>
                          <a:pt x="9" y="29"/>
                        </a:cubicBezTo>
                        <a:cubicBezTo>
                          <a:pt x="9" y="32"/>
                          <a:pt x="9" y="35"/>
                          <a:pt x="9" y="38"/>
                        </a:cubicBezTo>
                        <a:cubicBezTo>
                          <a:pt x="9" y="39"/>
                          <a:pt x="11" y="39"/>
                          <a:pt x="11" y="38"/>
                        </a:cubicBezTo>
                        <a:cubicBezTo>
                          <a:pt x="11" y="35"/>
                          <a:pt x="11" y="33"/>
                          <a:pt x="10" y="30"/>
                        </a:cubicBezTo>
                        <a:cubicBezTo>
                          <a:pt x="10" y="29"/>
                          <a:pt x="8" y="30"/>
                          <a:pt x="9" y="31"/>
                        </a:cubicBezTo>
                        <a:cubicBezTo>
                          <a:pt x="8" y="35"/>
                          <a:pt x="8" y="36"/>
                          <a:pt x="11" y="35"/>
                        </a:cubicBezTo>
                        <a:cubicBezTo>
                          <a:pt x="12" y="33"/>
                          <a:pt x="11" y="31"/>
                          <a:pt x="9" y="31"/>
                        </a:cubicBezTo>
                        <a:cubicBezTo>
                          <a:pt x="11" y="32"/>
                          <a:pt x="11" y="32"/>
                          <a:pt x="11" y="30"/>
                        </a:cubicBezTo>
                        <a:cubicBezTo>
                          <a:pt x="12" y="33"/>
                          <a:pt x="12" y="33"/>
                          <a:pt x="13" y="36"/>
                        </a:cubicBezTo>
                        <a:cubicBezTo>
                          <a:pt x="13" y="36"/>
                          <a:pt x="14" y="36"/>
                          <a:pt x="14" y="35"/>
                        </a:cubicBezTo>
                        <a:cubicBezTo>
                          <a:pt x="14" y="34"/>
                          <a:pt x="14" y="32"/>
                          <a:pt x="14" y="31"/>
                        </a:cubicBezTo>
                        <a:cubicBezTo>
                          <a:pt x="13" y="33"/>
                          <a:pt x="13" y="33"/>
                          <a:pt x="15" y="31"/>
                        </a:cubicBezTo>
                        <a:cubicBezTo>
                          <a:pt x="16" y="29"/>
                          <a:pt x="16" y="28"/>
                          <a:pt x="14" y="28"/>
                        </a:cubicBezTo>
                        <a:cubicBezTo>
                          <a:pt x="14" y="30"/>
                          <a:pt x="14" y="32"/>
                          <a:pt x="14" y="34"/>
                        </a:cubicBezTo>
                        <a:cubicBezTo>
                          <a:pt x="14" y="35"/>
                          <a:pt x="16" y="35"/>
                          <a:pt x="16" y="34"/>
                        </a:cubicBezTo>
                        <a:cubicBezTo>
                          <a:pt x="16" y="32"/>
                          <a:pt x="17" y="30"/>
                          <a:pt x="17" y="28"/>
                        </a:cubicBezTo>
                        <a:cubicBezTo>
                          <a:pt x="17" y="31"/>
                          <a:pt x="17" y="33"/>
                          <a:pt x="17" y="35"/>
                        </a:cubicBezTo>
                        <a:cubicBezTo>
                          <a:pt x="17" y="36"/>
                          <a:pt x="19" y="36"/>
                          <a:pt x="19" y="35"/>
                        </a:cubicBezTo>
                        <a:cubicBezTo>
                          <a:pt x="19" y="31"/>
                          <a:pt x="20" y="28"/>
                          <a:pt x="20" y="24"/>
                        </a:cubicBezTo>
                        <a:cubicBezTo>
                          <a:pt x="20" y="23"/>
                          <a:pt x="18" y="23"/>
                          <a:pt x="18" y="23"/>
                        </a:cubicBezTo>
                        <a:cubicBezTo>
                          <a:pt x="18" y="28"/>
                          <a:pt x="18" y="32"/>
                          <a:pt x="18" y="37"/>
                        </a:cubicBezTo>
                        <a:cubicBezTo>
                          <a:pt x="18" y="38"/>
                          <a:pt x="20" y="38"/>
                          <a:pt x="20" y="37"/>
                        </a:cubicBezTo>
                        <a:cubicBezTo>
                          <a:pt x="20" y="35"/>
                          <a:pt x="20" y="33"/>
                          <a:pt x="20" y="31"/>
                        </a:cubicBezTo>
                        <a:cubicBezTo>
                          <a:pt x="20" y="26"/>
                          <a:pt x="18" y="29"/>
                          <a:pt x="18" y="32"/>
                        </a:cubicBezTo>
                        <a:cubicBezTo>
                          <a:pt x="18" y="33"/>
                          <a:pt x="20" y="40"/>
                          <a:pt x="20" y="34"/>
                        </a:cubicBezTo>
                        <a:cubicBezTo>
                          <a:pt x="20" y="32"/>
                          <a:pt x="20" y="30"/>
                          <a:pt x="20" y="28"/>
                        </a:cubicBezTo>
                        <a:cubicBezTo>
                          <a:pt x="20" y="27"/>
                          <a:pt x="18" y="27"/>
                          <a:pt x="18" y="28"/>
                        </a:cubicBezTo>
                        <a:cubicBezTo>
                          <a:pt x="18" y="32"/>
                          <a:pt x="18" y="35"/>
                          <a:pt x="19" y="38"/>
                        </a:cubicBezTo>
                        <a:cubicBezTo>
                          <a:pt x="19" y="39"/>
                          <a:pt x="20" y="39"/>
                          <a:pt x="20" y="38"/>
                        </a:cubicBezTo>
                        <a:cubicBezTo>
                          <a:pt x="22" y="35"/>
                          <a:pt x="23" y="32"/>
                          <a:pt x="24" y="28"/>
                        </a:cubicBezTo>
                        <a:cubicBezTo>
                          <a:pt x="26" y="26"/>
                          <a:pt x="25" y="25"/>
                          <a:pt x="23" y="26"/>
                        </a:cubicBezTo>
                        <a:cubicBezTo>
                          <a:pt x="23" y="29"/>
                          <a:pt x="22" y="32"/>
                          <a:pt x="21" y="34"/>
                        </a:cubicBezTo>
                        <a:cubicBezTo>
                          <a:pt x="21" y="35"/>
                          <a:pt x="23" y="36"/>
                          <a:pt x="23" y="35"/>
                        </a:cubicBezTo>
                        <a:cubicBezTo>
                          <a:pt x="24" y="31"/>
                          <a:pt x="24" y="28"/>
                          <a:pt x="24" y="24"/>
                        </a:cubicBezTo>
                        <a:cubicBezTo>
                          <a:pt x="24" y="24"/>
                          <a:pt x="23" y="23"/>
                          <a:pt x="23" y="24"/>
                        </a:cubicBezTo>
                        <a:cubicBezTo>
                          <a:pt x="19" y="28"/>
                          <a:pt x="19" y="35"/>
                          <a:pt x="19" y="41"/>
                        </a:cubicBezTo>
                        <a:cubicBezTo>
                          <a:pt x="19" y="42"/>
                          <a:pt x="20" y="42"/>
                          <a:pt x="20" y="41"/>
                        </a:cubicBezTo>
                        <a:cubicBezTo>
                          <a:pt x="20" y="38"/>
                          <a:pt x="20" y="34"/>
                          <a:pt x="20" y="31"/>
                        </a:cubicBezTo>
                        <a:cubicBezTo>
                          <a:pt x="20" y="30"/>
                          <a:pt x="19" y="30"/>
                          <a:pt x="19" y="31"/>
                        </a:cubicBezTo>
                        <a:cubicBezTo>
                          <a:pt x="19" y="35"/>
                          <a:pt x="19" y="39"/>
                          <a:pt x="21" y="43"/>
                        </a:cubicBezTo>
                        <a:cubicBezTo>
                          <a:pt x="21" y="43"/>
                          <a:pt x="22" y="44"/>
                          <a:pt x="22" y="43"/>
                        </a:cubicBezTo>
                        <a:cubicBezTo>
                          <a:pt x="24" y="38"/>
                          <a:pt x="24" y="34"/>
                          <a:pt x="23" y="29"/>
                        </a:cubicBezTo>
                        <a:cubicBezTo>
                          <a:pt x="23" y="28"/>
                          <a:pt x="22" y="28"/>
                          <a:pt x="22" y="28"/>
                        </a:cubicBezTo>
                        <a:cubicBezTo>
                          <a:pt x="22" y="31"/>
                          <a:pt x="21" y="34"/>
                          <a:pt x="22" y="36"/>
                        </a:cubicBezTo>
                        <a:cubicBezTo>
                          <a:pt x="22" y="37"/>
                          <a:pt x="23" y="37"/>
                          <a:pt x="23" y="37"/>
                        </a:cubicBezTo>
                        <a:cubicBezTo>
                          <a:pt x="24" y="33"/>
                          <a:pt x="25" y="29"/>
                          <a:pt x="25" y="25"/>
                        </a:cubicBezTo>
                        <a:cubicBezTo>
                          <a:pt x="25" y="24"/>
                          <a:pt x="24" y="24"/>
                          <a:pt x="24" y="25"/>
                        </a:cubicBezTo>
                        <a:cubicBezTo>
                          <a:pt x="22" y="29"/>
                          <a:pt x="21" y="32"/>
                          <a:pt x="22" y="36"/>
                        </a:cubicBezTo>
                        <a:cubicBezTo>
                          <a:pt x="22" y="37"/>
                          <a:pt x="23" y="37"/>
                          <a:pt x="23" y="36"/>
                        </a:cubicBezTo>
                        <a:cubicBezTo>
                          <a:pt x="25" y="32"/>
                          <a:pt x="25" y="28"/>
                          <a:pt x="25" y="23"/>
                        </a:cubicBezTo>
                        <a:cubicBezTo>
                          <a:pt x="25" y="22"/>
                          <a:pt x="23" y="22"/>
                          <a:pt x="23" y="23"/>
                        </a:cubicBezTo>
                        <a:cubicBezTo>
                          <a:pt x="22" y="26"/>
                          <a:pt x="22" y="29"/>
                          <a:pt x="23" y="32"/>
                        </a:cubicBezTo>
                        <a:cubicBezTo>
                          <a:pt x="23" y="33"/>
                          <a:pt x="24" y="33"/>
                          <a:pt x="24" y="32"/>
                        </a:cubicBezTo>
                        <a:cubicBezTo>
                          <a:pt x="26" y="25"/>
                          <a:pt x="28" y="17"/>
                          <a:pt x="27" y="10"/>
                        </a:cubicBezTo>
                        <a:cubicBezTo>
                          <a:pt x="27" y="9"/>
                          <a:pt x="26" y="9"/>
                          <a:pt x="26" y="10"/>
                        </a:cubicBezTo>
                        <a:cubicBezTo>
                          <a:pt x="25" y="15"/>
                          <a:pt x="24" y="20"/>
                          <a:pt x="25" y="25"/>
                        </a:cubicBezTo>
                        <a:cubicBezTo>
                          <a:pt x="25" y="26"/>
                          <a:pt x="26" y="26"/>
                          <a:pt x="26" y="25"/>
                        </a:cubicBezTo>
                        <a:cubicBezTo>
                          <a:pt x="26" y="22"/>
                          <a:pt x="26" y="19"/>
                          <a:pt x="26" y="16"/>
                        </a:cubicBezTo>
                        <a:cubicBezTo>
                          <a:pt x="26" y="14"/>
                          <a:pt x="26" y="12"/>
                          <a:pt x="26" y="10"/>
                        </a:cubicBezTo>
                        <a:cubicBezTo>
                          <a:pt x="24" y="9"/>
                          <a:pt x="24" y="10"/>
                          <a:pt x="25" y="12"/>
                        </a:cubicBezTo>
                        <a:cubicBezTo>
                          <a:pt x="25" y="13"/>
                          <a:pt x="26" y="13"/>
                          <a:pt x="27" y="12"/>
                        </a:cubicBezTo>
                        <a:cubicBezTo>
                          <a:pt x="27" y="8"/>
                          <a:pt x="26" y="5"/>
                          <a:pt x="25" y="1"/>
                        </a:cubicBezTo>
                        <a:cubicBezTo>
                          <a:pt x="25" y="0"/>
                          <a:pt x="24" y="0"/>
                          <a:pt x="23" y="1"/>
                        </a:cubicBezTo>
                        <a:cubicBezTo>
                          <a:pt x="22" y="9"/>
                          <a:pt x="22" y="18"/>
                          <a:pt x="22" y="27"/>
                        </a:cubicBezTo>
                        <a:cubicBezTo>
                          <a:pt x="22" y="27"/>
                          <a:pt x="23" y="28"/>
                          <a:pt x="23" y="27"/>
                        </a:cubicBezTo>
                        <a:cubicBezTo>
                          <a:pt x="25" y="20"/>
                          <a:pt x="25" y="13"/>
                          <a:pt x="25" y="6"/>
                        </a:cubicBezTo>
                        <a:cubicBezTo>
                          <a:pt x="25" y="6"/>
                          <a:pt x="23" y="5"/>
                          <a:pt x="23" y="6"/>
                        </a:cubicBezTo>
                        <a:cubicBezTo>
                          <a:pt x="22" y="13"/>
                          <a:pt x="22" y="20"/>
                          <a:pt x="22" y="27"/>
                        </a:cubicBezTo>
                        <a:cubicBezTo>
                          <a:pt x="22" y="28"/>
                          <a:pt x="23" y="28"/>
                          <a:pt x="23" y="27"/>
                        </a:cubicBezTo>
                        <a:cubicBezTo>
                          <a:pt x="24" y="19"/>
                          <a:pt x="25" y="11"/>
                          <a:pt x="24" y="4"/>
                        </a:cubicBezTo>
                        <a:cubicBezTo>
                          <a:pt x="24" y="3"/>
                          <a:pt x="22" y="3"/>
                          <a:pt x="22" y="3"/>
                        </a:cubicBezTo>
                        <a:cubicBezTo>
                          <a:pt x="20" y="12"/>
                          <a:pt x="19" y="20"/>
                          <a:pt x="20" y="28"/>
                        </a:cubicBezTo>
                        <a:cubicBezTo>
                          <a:pt x="20" y="29"/>
                          <a:pt x="21" y="30"/>
                          <a:pt x="22" y="29"/>
                        </a:cubicBezTo>
                        <a:cubicBezTo>
                          <a:pt x="23" y="21"/>
                          <a:pt x="24" y="13"/>
                          <a:pt x="23" y="5"/>
                        </a:cubicBezTo>
                        <a:cubicBezTo>
                          <a:pt x="23" y="4"/>
                          <a:pt x="21" y="4"/>
                          <a:pt x="21" y="5"/>
                        </a:cubicBezTo>
                        <a:cubicBezTo>
                          <a:pt x="20" y="12"/>
                          <a:pt x="19" y="19"/>
                          <a:pt x="20" y="26"/>
                        </a:cubicBezTo>
                        <a:cubicBezTo>
                          <a:pt x="20" y="26"/>
                          <a:pt x="21" y="27"/>
                          <a:pt x="21" y="26"/>
                        </a:cubicBezTo>
                        <a:cubicBezTo>
                          <a:pt x="23" y="18"/>
                          <a:pt x="23" y="10"/>
                          <a:pt x="22" y="2"/>
                        </a:cubicBezTo>
                        <a:cubicBezTo>
                          <a:pt x="22" y="2"/>
                          <a:pt x="21" y="1"/>
                          <a:pt x="21" y="2"/>
                        </a:cubicBezTo>
                        <a:cubicBezTo>
                          <a:pt x="19" y="10"/>
                          <a:pt x="19" y="18"/>
                          <a:pt x="19" y="26"/>
                        </a:cubicBezTo>
                        <a:cubicBezTo>
                          <a:pt x="19" y="27"/>
                          <a:pt x="20" y="27"/>
                          <a:pt x="20" y="26"/>
                        </a:cubicBezTo>
                        <a:cubicBezTo>
                          <a:pt x="21" y="18"/>
                          <a:pt x="22" y="11"/>
                          <a:pt x="21" y="3"/>
                        </a:cubicBezTo>
                        <a:cubicBezTo>
                          <a:pt x="21" y="2"/>
                          <a:pt x="20" y="2"/>
                          <a:pt x="20" y="3"/>
                        </a:cubicBezTo>
                        <a:cubicBezTo>
                          <a:pt x="19" y="10"/>
                          <a:pt x="18" y="17"/>
                          <a:pt x="18" y="25"/>
                        </a:cubicBezTo>
                        <a:cubicBezTo>
                          <a:pt x="18" y="25"/>
                          <a:pt x="19" y="26"/>
                          <a:pt x="20" y="25"/>
                        </a:cubicBezTo>
                        <a:cubicBezTo>
                          <a:pt x="21" y="18"/>
                          <a:pt x="22" y="11"/>
                          <a:pt x="20" y="4"/>
                        </a:cubicBezTo>
                        <a:cubicBezTo>
                          <a:pt x="20" y="3"/>
                          <a:pt x="19" y="3"/>
                          <a:pt x="19" y="4"/>
                        </a:cubicBezTo>
                        <a:cubicBezTo>
                          <a:pt x="18" y="11"/>
                          <a:pt x="17" y="18"/>
                          <a:pt x="18" y="25"/>
                        </a:cubicBezTo>
                        <a:cubicBezTo>
                          <a:pt x="18" y="26"/>
                          <a:pt x="19" y="26"/>
                          <a:pt x="19" y="25"/>
                        </a:cubicBezTo>
                        <a:cubicBezTo>
                          <a:pt x="20" y="18"/>
                          <a:pt x="21" y="11"/>
                          <a:pt x="20" y="4"/>
                        </a:cubicBezTo>
                        <a:cubicBezTo>
                          <a:pt x="19" y="3"/>
                          <a:pt x="18" y="3"/>
                          <a:pt x="18" y="4"/>
                        </a:cubicBezTo>
                        <a:cubicBezTo>
                          <a:pt x="17" y="11"/>
                          <a:pt x="16" y="18"/>
                          <a:pt x="15" y="26"/>
                        </a:cubicBezTo>
                        <a:cubicBezTo>
                          <a:pt x="15" y="27"/>
                          <a:pt x="16" y="27"/>
                          <a:pt x="16" y="26"/>
                        </a:cubicBezTo>
                        <a:cubicBezTo>
                          <a:pt x="18" y="19"/>
                          <a:pt x="20" y="12"/>
                          <a:pt x="18" y="5"/>
                        </a:cubicBezTo>
                        <a:cubicBezTo>
                          <a:pt x="18" y="4"/>
                          <a:pt x="17" y="4"/>
                          <a:pt x="17" y="5"/>
                        </a:cubicBezTo>
                        <a:cubicBezTo>
                          <a:pt x="16" y="12"/>
                          <a:pt x="13" y="19"/>
                          <a:pt x="14" y="26"/>
                        </a:cubicBezTo>
                        <a:cubicBezTo>
                          <a:pt x="14" y="27"/>
                          <a:pt x="15" y="27"/>
                          <a:pt x="16" y="26"/>
                        </a:cubicBezTo>
                        <a:cubicBezTo>
                          <a:pt x="17" y="21"/>
                          <a:pt x="17" y="16"/>
                          <a:pt x="18" y="10"/>
                        </a:cubicBezTo>
                        <a:cubicBezTo>
                          <a:pt x="18" y="10"/>
                          <a:pt x="16" y="9"/>
                          <a:pt x="16" y="10"/>
                        </a:cubicBezTo>
                        <a:cubicBezTo>
                          <a:pt x="14" y="15"/>
                          <a:pt x="14" y="20"/>
                          <a:pt x="14" y="25"/>
                        </a:cubicBezTo>
                        <a:cubicBezTo>
                          <a:pt x="14" y="25"/>
                          <a:pt x="16" y="26"/>
                          <a:pt x="16" y="25"/>
                        </a:cubicBezTo>
                        <a:cubicBezTo>
                          <a:pt x="17" y="19"/>
                          <a:pt x="17" y="14"/>
                          <a:pt x="17" y="8"/>
                        </a:cubicBezTo>
                        <a:cubicBezTo>
                          <a:pt x="17" y="8"/>
                          <a:pt x="15" y="7"/>
                          <a:pt x="15" y="8"/>
                        </a:cubicBezTo>
                        <a:cubicBezTo>
                          <a:pt x="14" y="14"/>
                          <a:pt x="13" y="20"/>
                          <a:pt x="13" y="26"/>
                        </a:cubicBezTo>
                        <a:cubicBezTo>
                          <a:pt x="13" y="27"/>
                          <a:pt x="14" y="27"/>
                          <a:pt x="14" y="26"/>
                        </a:cubicBezTo>
                        <a:cubicBezTo>
                          <a:pt x="16" y="21"/>
                          <a:pt x="16" y="16"/>
                          <a:pt x="16" y="10"/>
                        </a:cubicBezTo>
                        <a:cubicBezTo>
                          <a:pt x="16" y="9"/>
                          <a:pt x="15" y="9"/>
                          <a:pt x="15" y="10"/>
                        </a:cubicBezTo>
                        <a:cubicBezTo>
                          <a:pt x="13" y="16"/>
                          <a:pt x="12" y="21"/>
                          <a:pt x="12" y="27"/>
                        </a:cubicBezTo>
                        <a:cubicBezTo>
                          <a:pt x="12" y="28"/>
                          <a:pt x="13" y="28"/>
                          <a:pt x="13" y="28"/>
                        </a:cubicBezTo>
                        <a:cubicBezTo>
                          <a:pt x="14" y="23"/>
                          <a:pt x="15" y="18"/>
                          <a:pt x="15" y="13"/>
                        </a:cubicBezTo>
                        <a:cubicBezTo>
                          <a:pt x="15" y="12"/>
                          <a:pt x="13" y="12"/>
                          <a:pt x="13" y="13"/>
                        </a:cubicBezTo>
                        <a:cubicBezTo>
                          <a:pt x="12" y="17"/>
                          <a:pt x="11" y="21"/>
                          <a:pt x="11" y="25"/>
                        </a:cubicBezTo>
                        <a:cubicBezTo>
                          <a:pt x="11" y="26"/>
                          <a:pt x="12" y="26"/>
                          <a:pt x="13" y="25"/>
                        </a:cubicBezTo>
                        <a:cubicBezTo>
                          <a:pt x="13" y="21"/>
                          <a:pt x="14" y="17"/>
                          <a:pt x="13" y="13"/>
                        </a:cubicBezTo>
                        <a:cubicBezTo>
                          <a:pt x="13" y="12"/>
                          <a:pt x="12" y="12"/>
                          <a:pt x="12" y="12"/>
                        </a:cubicBezTo>
                        <a:cubicBezTo>
                          <a:pt x="10" y="17"/>
                          <a:pt x="9" y="21"/>
                          <a:pt x="9" y="26"/>
                        </a:cubicBezTo>
                        <a:cubicBezTo>
                          <a:pt x="9" y="27"/>
                          <a:pt x="10" y="27"/>
                          <a:pt x="11" y="27"/>
                        </a:cubicBezTo>
                        <a:cubicBezTo>
                          <a:pt x="12" y="22"/>
                          <a:pt x="12" y="18"/>
                          <a:pt x="12" y="14"/>
                        </a:cubicBezTo>
                        <a:cubicBezTo>
                          <a:pt x="12" y="13"/>
                          <a:pt x="11" y="13"/>
                          <a:pt x="11" y="14"/>
                        </a:cubicBezTo>
                        <a:cubicBezTo>
                          <a:pt x="9" y="18"/>
                          <a:pt x="8" y="22"/>
                          <a:pt x="8" y="27"/>
                        </a:cubicBezTo>
                        <a:cubicBezTo>
                          <a:pt x="8" y="28"/>
                          <a:pt x="9" y="28"/>
                          <a:pt x="9" y="27"/>
                        </a:cubicBezTo>
                        <a:cubicBezTo>
                          <a:pt x="11" y="23"/>
                          <a:pt x="11" y="19"/>
                          <a:pt x="11" y="15"/>
                        </a:cubicBezTo>
                        <a:cubicBezTo>
                          <a:pt x="11" y="14"/>
                          <a:pt x="10" y="14"/>
                          <a:pt x="9" y="15"/>
                        </a:cubicBezTo>
                        <a:cubicBezTo>
                          <a:pt x="7" y="19"/>
                          <a:pt x="7" y="24"/>
                          <a:pt x="7" y="29"/>
                        </a:cubicBezTo>
                        <a:cubicBezTo>
                          <a:pt x="7" y="29"/>
                          <a:pt x="8" y="29"/>
                          <a:pt x="8" y="29"/>
                        </a:cubicBezTo>
                        <a:cubicBezTo>
                          <a:pt x="8" y="24"/>
                          <a:pt x="9" y="19"/>
                          <a:pt x="9" y="15"/>
                        </a:cubicBezTo>
                        <a:cubicBezTo>
                          <a:pt x="9" y="14"/>
                          <a:pt x="7" y="14"/>
                          <a:pt x="7" y="15"/>
                        </a:cubicBezTo>
                        <a:cubicBezTo>
                          <a:pt x="6" y="19"/>
                          <a:pt x="5" y="23"/>
                          <a:pt x="5" y="28"/>
                        </a:cubicBezTo>
                        <a:cubicBezTo>
                          <a:pt x="5" y="29"/>
                          <a:pt x="6" y="29"/>
                          <a:pt x="6" y="28"/>
                        </a:cubicBezTo>
                        <a:cubicBezTo>
                          <a:pt x="7" y="24"/>
                          <a:pt x="8" y="20"/>
                          <a:pt x="8" y="16"/>
                        </a:cubicBezTo>
                        <a:cubicBezTo>
                          <a:pt x="7" y="15"/>
                          <a:pt x="7" y="15"/>
                          <a:pt x="6" y="15"/>
                        </a:cubicBezTo>
                        <a:cubicBezTo>
                          <a:pt x="4" y="19"/>
                          <a:pt x="3" y="24"/>
                          <a:pt x="3" y="28"/>
                        </a:cubicBezTo>
                        <a:cubicBezTo>
                          <a:pt x="3" y="29"/>
                          <a:pt x="4" y="29"/>
                          <a:pt x="4" y="29"/>
                        </a:cubicBezTo>
                        <a:cubicBezTo>
                          <a:pt x="6" y="25"/>
                          <a:pt x="6" y="21"/>
                          <a:pt x="6" y="16"/>
                        </a:cubicBezTo>
                        <a:cubicBezTo>
                          <a:pt x="6" y="16"/>
                          <a:pt x="5" y="15"/>
                          <a:pt x="4" y="16"/>
                        </a:cubicBezTo>
                        <a:cubicBezTo>
                          <a:pt x="2" y="20"/>
                          <a:pt x="1" y="24"/>
                          <a:pt x="1" y="29"/>
                        </a:cubicBezTo>
                        <a:cubicBezTo>
                          <a:pt x="1" y="30"/>
                          <a:pt x="2" y="30"/>
                          <a:pt x="3" y="29"/>
                        </a:cubicBezTo>
                        <a:cubicBezTo>
                          <a:pt x="4" y="26"/>
                          <a:pt x="5" y="23"/>
                          <a:pt x="5" y="19"/>
                        </a:cubicBezTo>
                        <a:cubicBezTo>
                          <a:pt x="5" y="18"/>
                          <a:pt x="4" y="18"/>
                          <a:pt x="4" y="19"/>
                        </a:cubicBezTo>
                        <a:cubicBezTo>
                          <a:pt x="3" y="23"/>
                          <a:pt x="2" y="26"/>
                          <a:pt x="1" y="30"/>
                        </a:cubicBezTo>
                        <a:cubicBezTo>
                          <a:pt x="1" y="31"/>
                          <a:pt x="2" y="31"/>
                          <a:pt x="2" y="30"/>
                        </a:cubicBezTo>
                        <a:cubicBezTo>
                          <a:pt x="4" y="26"/>
                          <a:pt x="5" y="22"/>
                          <a:pt x="4" y="18"/>
                        </a:cubicBezTo>
                        <a:cubicBezTo>
                          <a:pt x="4" y="17"/>
                          <a:pt x="3" y="17"/>
                          <a:pt x="3" y="18"/>
                        </a:cubicBezTo>
                        <a:cubicBezTo>
                          <a:pt x="1" y="22"/>
                          <a:pt x="0" y="26"/>
                          <a:pt x="0" y="30"/>
                        </a:cubicBezTo>
                        <a:cubicBezTo>
                          <a:pt x="0" y="31"/>
                          <a:pt x="2" y="31"/>
                          <a:pt x="2" y="30"/>
                        </a:cubicBezTo>
                        <a:cubicBezTo>
                          <a:pt x="3" y="25"/>
                          <a:pt x="4" y="21"/>
                          <a:pt x="4" y="15"/>
                        </a:cubicBezTo>
                        <a:cubicBezTo>
                          <a:pt x="4" y="14"/>
                          <a:pt x="3" y="14"/>
                          <a:pt x="3" y="1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6" name="Freeform 162"/>
                  <p:cNvSpPr/>
                  <p:nvPr/>
                </p:nvSpPr>
                <p:spPr bwMode="auto">
                  <a:xfrm>
                    <a:off x="898525" y="2506663"/>
                    <a:ext cx="22225" cy="41275"/>
                  </a:xfrm>
                  <a:custGeom>
                    <a:avLst/>
                    <a:gdLst>
                      <a:gd name="T0" fmla="*/ 18 w 21"/>
                      <a:gd name="T1" fmla="*/ 5 h 38"/>
                      <a:gd name="T2" fmla="*/ 18 w 21"/>
                      <a:gd name="T3" fmla="*/ 6 h 38"/>
                      <a:gd name="T4" fmla="*/ 17 w 21"/>
                      <a:gd name="T5" fmla="*/ 9 h 38"/>
                      <a:gd name="T6" fmla="*/ 16 w 21"/>
                      <a:gd name="T7" fmla="*/ 12 h 38"/>
                      <a:gd name="T8" fmla="*/ 16 w 21"/>
                      <a:gd name="T9" fmla="*/ 1 h 38"/>
                      <a:gd name="T10" fmla="*/ 16 w 21"/>
                      <a:gd name="T11" fmla="*/ 3 h 38"/>
                      <a:gd name="T12" fmla="*/ 13 w 21"/>
                      <a:gd name="T13" fmla="*/ 3 h 38"/>
                      <a:gd name="T14" fmla="*/ 12 w 21"/>
                      <a:gd name="T15" fmla="*/ 7 h 38"/>
                      <a:gd name="T16" fmla="*/ 11 w 21"/>
                      <a:gd name="T17" fmla="*/ 7 h 38"/>
                      <a:gd name="T18" fmla="*/ 9 w 21"/>
                      <a:gd name="T19" fmla="*/ 2 h 38"/>
                      <a:gd name="T20" fmla="*/ 8 w 21"/>
                      <a:gd name="T21" fmla="*/ 4 h 38"/>
                      <a:gd name="T22" fmla="*/ 8 w 21"/>
                      <a:gd name="T23" fmla="*/ 12 h 38"/>
                      <a:gd name="T24" fmla="*/ 5 w 21"/>
                      <a:gd name="T25" fmla="*/ 10 h 38"/>
                      <a:gd name="T26" fmla="*/ 3 w 21"/>
                      <a:gd name="T27" fmla="*/ 2 h 38"/>
                      <a:gd name="T28" fmla="*/ 3 w 21"/>
                      <a:gd name="T29" fmla="*/ 8 h 38"/>
                      <a:gd name="T30" fmla="*/ 2 w 21"/>
                      <a:gd name="T31" fmla="*/ 11 h 38"/>
                      <a:gd name="T32" fmla="*/ 2 w 21"/>
                      <a:gd name="T33" fmla="*/ 20 h 38"/>
                      <a:gd name="T34" fmla="*/ 0 w 21"/>
                      <a:gd name="T35" fmla="*/ 26 h 38"/>
                      <a:gd name="T36" fmla="*/ 2 w 21"/>
                      <a:gd name="T37" fmla="*/ 30 h 38"/>
                      <a:gd name="T38" fmla="*/ 4 w 21"/>
                      <a:gd name="T39" fmla="*/ 19 h 38"/>
                      <a:gd name="T40" fmla="*/ 5 w 21"/>
                      <a:gd name="T41" fmla="*/ 16 h 38"/>
                      <a:gd name="T42" fmla="*/ 4 w 21"/>
                      <a:gd name="T43" fmla="*/ 22 h 38"/>
                      <a:gd name="T44" fmla="*/ 5 w 21"/>
                      <a:gd name="T45" fmla="*/ 27 h 38"/>
                      <a:gd name="T46" fmla="*/ 7 w 21"/>
                      <a:gd name="T47" fmla="*/ 33 h 38"/>
                      <a:gd name="T48" fmla="*/ 0 w 21"/>
                      <a:gd name="T49" fmla="*/ 27 h 38"/>
                      <a:gd name="T50" fmla="*/ 2 w 21"/>
                      <a:gd name="T51" fmla="*/ 28 h 38"/>
                      <a:gd name="T52" fmla="*/ 6 w 21"/>
                      <a:gd name="T53" fmla="*/ 28 h 38"/>
                      <a:gd name="T54" fmla="*/ 5 w 21"/>
                      <a:gd name="T55" fmla="*/ 25 h 38"/>
                      <a:gd name="T56" fmla="*/ 6 w 21"/>
                      <a:gd name="T57" fmla="*/ 11 h 38"/>
                      <a:gd name="T58" fmla="*/ 6 w 21"/>
                      <a:gd name="T59" fmla="*/ 12 h 38"/>
                      <a:gd name="T60" fmla="*/ 2 w 21"/>
                      <a:gd name="T61" fmla="*/ 25 h 38"/>
                      <a:gd name="T62" fmla="*/ 0 w 21"/>
                      <a:gd name="T63" fmla="*/ 28 h 38"/>
                      <a:gd name="T64" fmla="*/ 0 w 21"/>
                      <a:gd name="T65" fmla="*/ 20 h 38"/>
                      <a:gd name="T66" fmla="*/ 2 w 21"/>
                      <a:gd name="T67" fmla="*/ 14 h 38"/>
                      <a:gd name="T68" fmla="*/ 3 w 21"/>
                      <a:gd name="T69" fmla="*/ 21 h 38"/>
                      <a:gd name="T70" fmla="*/ 3 w 21"/>
                      <a:gd name="T71" fmla="*/ 17 h 38"/>
                      <a:gd name="T72" fmla="*/ 4 w 21"/>
                      <a:gd name="T73" fmla="*/ 7 h 38"/>
                      <a:gd name="T74" fmla="*/ 7 w 21"/>
                      <a:gd name="T75" fmla="*/ 5 h 38"/>
                      <a:gd name="T76" fmla="*/ 8 w 21"/>
                      <a:gd name="T77" fmla="*/ 14 h 38"/>
                      <a:gd name="T78" fmla="*/ 9 w 21"/>
                      <a:gd name="T79" fmla="*/ 13 h 38"/>
                      <a:gd name="T80" fmla="*/ 10 w 21"/>
                      <a:gd name="T81" fmla="*/ 10 h 38"/>
                      <a:gd name="T82" fmla="*/ 12 w 21"/>
                      <a:gd name="T83" fmla="*/ 5 h 38"/>
                      <a:gd name="T84" fmla="*/ 13 w 21"/>
                      <a:gd name="T85" fmla="*/ 12 h 38"/>
                      <a:gd name="T86" fmla="*/ 14 w 21"/>
                      <a:gd name="T87" fmla="*/ 14 h 38"/>
                      <a:gd name="T88" fmla="*/ 15 w 21"/>
                      <a:gd name="T89" fmla="*/ 6 h 38"/>
                      <a:gd name="T90" fmla="*/ 17 w 21"/>
                      <a:gd name="T91" fmla="*/ 6 h 38"/>
                      <a:gd name="T92" fmla="*/ 17 w 21"/>
                      <a:gd name="T93" fmla="*/ 16 h 38"/>
                      <a:gd name="T94" fmla="*/ 18 w 21"/>
                      <a:gd name="T95" fmla="*/ 15 h 38"/>
                      <a:gd name="T96" fmla="*/ 18 w 21"/>
                      <a:gd name="T97" fmla="*/ 10 h 38"/>
                      <a:gd name="T98" fmla="*/ 20 w 21"/>
                      <a:gd name="T99" fmla="*/ 1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21" h="38">
                        <a:moveTo>
                          <a:pt x="20" y="1"/>
                        </a:moveTo>
                        <a:cubicBezTo>
                          <a:pt x="19" y="3"/>
                          <a:pt x="20" y="11"/>
                          <a:pt x="19" y="5"/>
                        </a:cubicBezTo>
                        <a:cubicBezTo>
                          <a:pt x="19" y="4"/>
                          <a:pt x="18" y="4"/>
                          <a:pt x="18" y="5"/>
                        </a:cubicBezTo>
                        <a:cubicBezTo>
                          <a:pt x="18" y="6"/>
                          <a:pt x="18" y="8"/>
                          <a:pt x="18" y="10"/>
                        </a:cubicBezTo>
                        <a:cubicBezTo>
                          <a:pt x="17" y="12"/>
                          <a:pt x="17" y="12"/>
                          <a:pt x="19" y="12"/>
                        </a:cubicBezTo>
                        <a:cubicBezTo>
                          <a:pt x="19" y="10"/>
                          <a:pt x="19" y="8"/>
                          <a:pt x="18" y="6"/>
                        </a:cubicBezTo>
                        <a:cubicBezTo>
                          <a:pt x="18" y="6"/>
                          <a:pt x="17" y="6"/>
                          <a:pt x="17" y="7"/>
                        </a:cubicBezTo>
                        <a:cubicBezTo>
                          <a:pt x="16" y="9"/>
                          <a:pt x="16" y="11"/>
                          <a:pt x="17" y="14"/>
                        </a:cubicBezTo>
                        <a:cubicBezTo>
                          <a:pt x="19" y="14"/>
                          <a:pt x="20" y="12"/>
                          <a:pt x="17" y="9"/>
                        </a:cubicBezTo>
                        <a:cubicBezTo>
                          <a:pt x="17" y="7"/>
                          <a:pt x="17" y="6"/>
                          <a:pt x="17" y="4"/>
                        </a:cubicBezTo>
                        <a:cubicBezTo>
                          <a:pt x="17" y="3"/>
                          <a:pt x="16" y="3"/>
                          <a:pt x="16" y="4"/>
                        </a:cubicBezTo>
                        <a:cubicBezTo>
                          <a:pt x="16" y="7"/>
                          <a:pt x="16" y="9"/>
                          <a:pt x="16" y="12"/>
                        </a:cubicBezTo>
                        <a:cubicBezTo>
                          <a:pt x="16" y="13"/>
                          <a:pt x="17" y="13"/>
                          <a:pt x="17" y="12"/>
                        </a:cubicBezTo>
                        <a:cubicBezTo>
                          <a:pt x="18" y="8"/>
                          <a:pt x="18" y="5"/>
                          <a:pt x="17" y="1"/>
                        </a:cubicBezTo>
                        <a:cubicBezTo>
                          <a:pt x="17" y="0"/>
                          <a:pt x="16" y="0"/>
                          <a:pt x="16" y="1"/>
                        </a:cubicBezTo>
                        <a:cubicBezTo>
                          <a:pt x="16" y="4"/>
                          <a:pt x="16" y="8"/>
                          <a:pt x="16" y="11"/>
                        </a:cubicBezTo>
                        <a:cubicBezTo>
                          <a:pt x="18" y="11"/>
                          <a:pt x="18" y="11"/>
                          <a:pt x="17" y="8"/>
                        </a:cubicBezTo>
                        <a:cubicBezTo>
                          <a:pt x="17" y="7"/>
                          <a:pt x="16" y="5"/>
                          <a:pt x="16" y="3"/>
                        </a:cubicBezTo>
                        <a:cubicBezTo>
                          <a:pt x="16" y="2"/>
                          <a:pt x="15" y="3"/>
                          <a:pt x="15" y="3"/>
                        </a:cubicBezTo>
                        <a:cubicBezTo>
                          <a:pt x="14" y="6"/>
                          <a:pt x="14" y="10"/>
                          <a:pt x="14" y="12"/>
                        </a:cubicBezTo>
                        <a:cubicBezTo>
                          <a:pt x="13" y="9"/>
                          <a:pt x="13" y="6"/>
                          <a:pt x="13" y="3"/>
                        </a:cubicBezTo>
                        <a:cubicBezTo>
                          <a:pt x="12" y="3"/>
                          <a:pt x="11" y="3"/>
                          <a:pt x="11" y="4"/>
                        </a:cubicBezTo>
                        <a:cubicBezTo>
                          <a:pt x="11" y="6"/>
                          <a:pt x="12" y="8"/>
                          <a:pt x="12" y="10"/>
                        </a:cubicBezTo>
                        <a:cubicBezTo>
                          <a:pt x="13" y="10"/>
                          <a:pt x="13" y="9"/>
                          <a:pt x="12" y="7"/>
                        </a:cubicBezTo>
                        <a:cubicBezTo>
                          <a:pt x="12" y="6"/>
                          <a:pt x="12" y="4"/>
                          <a:pt x="11" y="3"/>
                        </a:cubicBezTo>
                        <a:cubicBezTo>
                          <a:pt x="11" y="2"/>
                          <a:pt x="10" y="2"/>
                          <a:pt x="10" y="3"/>
                        </a:cubicBezTo>
                        <a:cubicBezTo>
                          <a:pt x="10" y="5"/>
                          <a:pt x="10" y="6"/>
                          <a:pt x="11" y="7"/>
                        </a:cubicBezTo>
                        <a:cubicBezTo>
                          <a:pt x="10" y="11"/>
                          <a:pt x="11" y="11"/>
                          <a:pt x="11" y="7"/>
                        </a:cubicBezTo>
                        <a:cubicBezTo>
                          <a:pt x="11" y="6"/>
                          <a:pt x="11" y="4"/>
                          <a:pt x="11" y="2"/>
                        </a:cubicBezTo>
                        <a:cubicBezTo>
                          <a:pt x="11" y="1"/>
                          <a:pt x="9" y="2"/>
                          <a:pt x="9" y="2"/>
                        </a:cubicBezTo>
                        <a:cubicBezTo>
                          <a:pt x="9" y="5"/>
                          <a:pt x="9" y="8"/>
                          <a:pt x="9" y="11"/>
                        </a:cubicBezTo>
                        <a:cubicBezTo>
                          <a:pt x="10" y="11"/>
                          <a:pt x="10" y="11"/>
                          <a:pt x="9" y="9"/>
                        </a:cubicBezTo>
                        <a:cubicBezTo>
                          <a:pt x="9" y="7"/>
                          <a:pt x="9" y="6"/>
                          <a:pt x="8" y="4"/>
                        </a:cubicBezTo>
                        <a:cubicBezTo>
                          <a:pt x="8" y="3"/>
                          <a:pt x="7" y="4"/>
                          <a:pt x="7" y="4"/>
                        </a:cubicBezTo>
                        <a:cubicBezTo>
                          <a:pt x="7" y="6"/>
                          <a:pt x="7" y="8"/>
                          <a:pt x="7" y="9"/>
                        </a:cubicBezTo>
                        <a:cubicBezTo>
                          <a:pt x="6" y="11"/>
                          <a:pt x="6" y="12"/>
                          <a:pt x="8" y="12"/>
                        </a:cubicBezTo>
                        <a:cubicBezTo>
                          <a:pt x="8" y="8"/>
                          <a:pt x="7" y="5"/>
                          <a:pt x="7" y="2"/>
                        </a:cubicBezTo>
                        <a:cubicBezTo>
                          <a:pt x="7" y="1"/>
                          <a:pt x="5" y="2"/>
                          <a:pt x="5" y="2"/>
                        </a:cubicBezTo>
                        <a:cubicBezTo>
                          <a:pt x="5" y="5"/>
                          <a:pt x="6" y="8"/>
                          <a:pt x="5" y="10"/>
                        </a:cubicBezTo>
                        <a:cubicBezTo>
                          <a:pt x="6" y="11"/>
                          <a:pt x="6" y="11"/>
                          <a:pt x="5" y="9"/>
                        </a:cubicBezTo>
                        <a:cubicBezTo>
                          <a:pt x="5" y="6"/>
                          <a:pt x="5" y="4"/>
                          <a:pt x="4" y="2"/>
                        </a:cubicBezTo>
                        <a:cubicBezTo>
                          <a:pt x="4" y="1"/>
                          <a:pt x="3" y="1"/>
                          <a:pt x="3" y="2"/>
                        </a:cubicBezTo>
                        <a:cubicBezTo>
                          <a:pt x="3" y="5"/>
                          <a:pt x="3" y="9"/>
                          <a:pt x="3" y="12"/>
                        </a:cubicBezTo>
                        <a:cubicBezTo>
                          <a:pt x="2" y="14"/>
                          <a:pt x="2" y="15"/>
                          <a:pt x="4" y="15"/>
                        </a:cubicBezTo>
                        <a:cubicBezTo>
                          <a:pt x="3" y="12"/>
                          <a:pt x="3" y="10"/>
                          <a:pt x="3" y="8"/>
                        </a:cubicBezTo>
                        <a:cubicBezTo>
                          <a:pt x="3" y="7"/>
                          <a:pt x="2" y="7"/>
                          <a:pt x="2" y="8"/>
                        </a:cubicBezTo>
                        <a:cubicBezTo>
                          <a:pt x="2" y="11"/>
                          <a:pt x="2" y="13"/>
                          <a:pt x="2" y="16"/>
                        </a:cubicBezTo>
                        <a:cubicBezTo>
                          <a:pt x="2" y="23"/>
                          <a:pt x="2" y="12"/>
                          <a:pt x="2" y="11"/>
                        </a:cubicBezTo>
                        <a:cubicBezTo>
                          <a:pt x="2" y="10"/>
                          <a:pt x="0" y="10"/>
                          <a:pt x="0" y="11"/>
                        </a:cubicBezTo>
                        <a:cubicBezTo>
                          <a:pt x="0" y="15"/>
                          <a:pt x="0" y="18"/>
                          <a:pt x="0" y="22"/>
                        </a:cubicBezTo>
                        <a:cubicBezTo>
                          <a:pt x="2" y="23"/>
                          <a:pt x="3" y="22"/>
                          <a:pt x="2" y="20"/>
                        </a:cubicBezTo>
                        <a:cubicBezTo>
                          <a:pt x="2" y="19"/>
                          <a:pt x="2" y="17"/>
                          <a:pt x="2" y="16"/>
                        </a:cubicBezTo>
                        <a:cubicBezTo>
                          <a:pt x="2" y="15"/>
                          <a:pt x="0" y="15"/>
                          <a:pt x="0" y="16"/>
                        </a:cubicBezTo>
                        <a:cubicBezTo>
                          <a:pt x="0" y="19"/>
                          <a:pt x="0" y="22"/>
                          <a:pt x="0" y="26"/>
                        </a:cubicBezTo>
                        <a:cubicBezTo>
                          <a:pt x="2" y="26"/>
                          <a:pt x="2" y="25"/>
                          <a:pt x="1" y="23"/>
                        </a:cubicBezTo>
                        <a:cubicBezTo>
                          <a:pt x="1" y="25"/>
                          <a:pt x="0" y="28"/>
                          <a:pt x="0" y="30"/>
                        </a:cubicBezTo>
                        <a:cubicBezTo>
                          <a:pt x="0" y="31"/>
                          <a:pt x="1" y="31"/>
                          <a:pt x="2" y="30"/>
                        </a:cubicBezTo>
                        <a:cubicBezTo>
                          <a:pt x="3" y="28"/>
                          <a:pt x="4" y="25"/>
                          <a:pt x="5" y="22"/>
                        </a:cubicBezTo>
                        <a:cubicBezTo>
                          <a:pt x="5" y="20"/>
                          <a:pt x="5" y="18"/>
                          <a:pt x="5" y="17"/>
                        </a:cubicBezTo>
                        <a:cubicBezTo>
                          <a:pt x="6" y="11"/>
                          <a:pt x="4" y="18"/>
                          <a:pt x="4" y="19"/>
                        </a:cubicBezTo>
                        <a:cubicBezTo>
                          <a:pt x="4" y="19"/>
                          <a:pt x="5" y="20"/>
                          <a:pt x="5" y="19"/>
                        </a:cubicBezTo>
                        <a:cubicBezTo>
                          <a:pt x="6" y="17"/>
                          <a:pt x="6" y="16"/>
                          <a:pt x="7" y="14"/>
                        </a:cubicBezTo>
                        <a:cubicBezTo>
                          <a:pt x="5" y="13"/>
                          <a:pt x="5" y="14"/>
                          <a:pt x="5" y="16"/>
                        </a:cubicBezTo>
                        <a:cubicBezTo>
                          <a:pt x="5" y="17"/>
                          <a:pt x="5" y="18"/>
                          <a:pt x="5" y="19"/>
                        </a:cubicBezTo>
                        <a:cubicBezTo>
                          <a:pt x="5" y="21"/>
                          <a:pt x="6" y="24"/>
                          <a:pt x="5" y="21"/>
                        </a:cubicBezTo>
                        <a:cubicBezTo>
                          <a:pt x="5" y="21"/>
                          <a:pt x="4" y="21"/>
                          <a:pt x="4" y="22"/>
                        </a:cubicBezTo>
                        <a:cubicBezTo>
                          <a:pt x="4" y="25"/>
                          <a:pt x="4" y="28"/>
                          <a:pt x="5" y="32"/>
                        </a:cubicBezTo>
                        <a:cubicBezTo>
                          <a:pt x="5" y="33"/>
                          <a:pt x="6" y="33"/>
                          <a:pt x="6" y="32"/>
                        </a:cubicBezTo>
                        <a:cubicBezTo>
                          <a:pt x="6" y="29"/>
                          <a:pt x="6" y="29"/>
                          <a:pt x="5" y="27"/>
                        </a:cubicBezTo>
                        <a:cubicBezTo>
                          <a:pt x="5" y="26"/>
                          <a:pt x="4" y="26"/>
                          <a:pt x="4" y="27"/>
                        </a:cubicBezTo>
                        <a:cubicBezTo>
                          <a:pt x="4" y="29"/>
                          <a:pt x="5" y="31"/>
                          <a:pt x="6" y="33"/>
                        </a:cubicBezTo>
                        <a:cubicBezTo>
                          <a:pt x="6" y="34"/>
                          <a:pt x="7" y="34"/>
                          <a:pt x="7" y="33"/>
                        </a:cubicBezTo>
                        <a:cubicBezTo>
                          <a:pt x="6" y="29"/>
                          <a:pt x="5" y="30"/>
                          <a:pt x="7" y="33"/>
                        </a:cubicBezTo>
                        <a:cubicBezTo>
                          <a:pt x="5" y="30"/>
                          <a:pt x="4" y="28"/>
                          <a:pt x="2" y="26"/>
                        </a:cubicBezTo>
                        <a:cubicBezTo>
                          <a:pt x="1" y="25"/>
                          <a:pt x="0" y="26"/>
                          <a:pt x="0" y="27"/>
                        </a:cubicBezTo>
                        <a:cubicBezTo>
                          <a:pt x="1" y="30"/>
                          <a:pt x="2" y="34"/>
                          <a:pt x="5" y="37"/>
                        </a:cubicBezTo>
                        <a:cubicBezTo>
                          <a:pt x="6" y="38"/>
                          <a:pt x="7" y="37"/>
                          <a:pt x="6" y="36"/>
                        </a:cubicBezTo>
                        <a:cubicBezTo>
                          <a:pt x="4" y="34"/>
                          <a:pt x="3" y="30"/>
                          <a:pt x="2" y="28"/>
                        </a:cubicBezTo>
                        <a:cubicBezTo>
                          <a:pt x="3" y="30"/>
                          <a:pt x="5" y="33"/>
                          <a:pt x="7" y="35"/>
                        </a:cubicBezTo>
                        <a:cubicBezTo>
                          <a:pt x="7" y="36"/>
                          <a:pt x="8" y="35"/>
                          <a:pt x="8" y="34"/>
                        </a:cubicBezTo>
                        <a:cubicBezTo>
                          <a:pt x="7" y="32"/>
                          <a:pt x="7" y="30"/>
                          <a:pt x="6" y="28"/>
                        </a:cubicBezTo>
                        <a:cubicBezTo>
                          <a:pt x="6" y="27"/>
                          <a:pt x="4" y="27"/>
                          <a:pt x="4" y="28"/>
                        </a:cubicBezTo>
                        <a:cubicBezTo>
                          <a:pt x="5" y="30"/>
                          <a:pt x="7" y="33"/>
                          <a:pt x="6" y="29"/>
                        </a:cubicBezTo>
                        <a:cubicBezTo>
                          <a:pt x="6" y="33"/>
                          <a:pt x="3" y="19"/>
                          <a:pt x="5" y="25"/>
                        </a:cubicBezTo>
                        <a:cubicBezTo>
                          <a:pt x="5" y="25"/>
                          <a:pt x="6" y="25"/>
                          <a:pt x="6" y="24"/>
                        </a:cubicBezTo>
                        <a:cubicBezTo>
                          <a:pt x="6" y="20"/>
                          <a:pt x="7" y="16"/>
                          <a:pt x="7" y="11"/>
                        </a:cubicBezTo>
                        <a:cubicBezTo>
                          <a:pt x="8" y="10"/>
                          <a:pt x="6" y="10"/>
                          <a:pt x="6" y="11"/>
                        </a:cubicBezTo>
                        <a:cubicBezTo>
                          <a:pt x="6" y="12"/>
                          <a:pt x="6" y="13"/>
                          <a:pt x="5" y="13"/>
                        </a:cubicBezTo>
                        <a:cubicBezTo>
                          <a:pt x="4" y="15"/>
                          <a:pt x="4" y="16"/>
                          <a:pt x="6" y="17"/>
                        </a:cubicBezTo>
                        <a:cubicBezTo>
                          <a:pt x="6" y="15"/>
                          <a:pt x="6" y="14"/>
                          <a:pt x="6" y="12"/>
                        </a:cubicBezTo>
                        <a:cubicBezTo>
                          <a:pt x="6" y="11"/>
                          <a:pt x="5" y="11"/>
                          <a:pt x="5" y="12"/>
                        </a:cubicBezTo>
                        <a:cubicBezTo>
                          <a:pt x="4" y="16"/>
                          <a:pt x="3" y="20"/>
                          <a:pt x="3" y="23"/>
                        </a:cubicBezTo>
                        <a:cubicBezTo>
                          <a:pt x="2" y="25"/>
                          <a:pt x="2" y="31"/>
                          <a:pt x="2" y="25"/>
                        </a:cubicBezTo>
                        <a:cubicBezTo>
                          <a:pt x="2" y="23"/>
                          <a:pt x="2" y="22"/>
                          <a:pt x="1" y="20"/>
                        </a:cubicBezTo>
                        <a:cubicBezTo>
                          <a:pt x="1" y="20"/>
                          <a:pt x="0" y="20"/>
                          <a:pt x="0" y="20"/>
                        </a:cubicBezTo>
                        <a:cubicBezTo>
                          <a:pt x="0" y="23"/>
                          <a:pt x="0" y="26"/>
                          <a:pt x="0" y="28"/>
                        </a:cubicBezTo>
                        <a:cubicBezTo>
                          <a:pt x="0" y="29"/>
                          <a:pt x="1" y="29"/>
                          <a:pt x="1" y="28"/>
                        </a:cubicBezTo>
                        <a:cubicBezTo>
                          <a:pt x="1" y="25"/>
                          <a:pt x="2" y="22"/>
                          <a:pt x="2" y="18"/>
                        </a:cubicBezTo>
                        <a:cubicBezTo>
                          <a:pt x="0" y="17"/>
                          <a:pt x="0" y="18"/>
                          <a:pt x="0" y="20"/>
                        </a:cubicBezTo>
                        <a:cubicBezTo>
                          <a:pt x="0" y="22"/>
                          <a:pt x="0" y="23"/>
                          <a:pt x="0" y="25"/>
                        </a:cubicBezTo>
                        <a:cubicBezTo>
                          <a:pt x="0" y="26"/>
                          <a:pt x="2" y="26"/>
                          <a:pt x="2" y="25"/>
                        </a:cubicBezTo>
                        <a:cubicBezTo>
                          <a:pt x="2" y="21"/>
                          <a:pt x="2" y="17"/>
                          <a:pt x="2" y="14"/>
                        </a:cubicBezTo>
                        <a:cubicBezTo>
                          <a:pt x="0" y="13"/>
                          <a:pt x="0" y="14"/>
                          <a:pt x="1" y="16"/>
                        </a:cubicBezTo>
                        <a:cubicBezTo>
                          <a:pt x="1" y="18"/>
                          <a:pt x="1" y="20"/>
                          <a:pt x="2" y="22"/>
                        </a:cubicBezTo>
                        <a:cubicBezTo>
                          <a:pt x="2" y="22"/>
                          <a:pt x="3" y="22"/>
                          <a:pt x="3" y="21"/>
                        </a:cubicBezTo>
                        <a:cubicBezTo>
                          <a:pt x="3" y="18"/>
                          <a:pt x="3" y="14"/>
                          <a:pt x="3" y="11"/>
                        </a:cubicBezTo>
                        <a:cubicBezTo>
                          <a:pt x="1" y="10"/>
                          <a:pt x="1" y="10"/>
                          <a:pt x="2" y="12"/>
                        </a:cubicBezTo>
                        <a:cubicBezTo>
                          <a:pt x="2" y="14"/>
                          <a:pt x="2" y="16"/>
                          <a:pt x="3" y="17"/>
                        </a:cubicBezTo>
                        <a:cubicBezTo>
                          <a:pt x="3" y="18"/>
                          <a:pt x="4" y="18"/>
                          <a:pt x="4" y="17"/>
                        </a:cubicBezTo>
                        <a:cubicBezTo>
                          <a:pt x="4" y="13"/>
                          <a:pt x="4" y="9"/>
                          <a:pt x="4" y="4"/>
                        </a:cubicBezTo>
                        <a:cubicBezTo>
                          <a:pt x="4" y="4"/>
                          <a:pt x="3" y="4"/>
                          <a:pt x="4" y="7"/>
                        </a:cubicBezTo>
                        <a:cubicBezTo>
                          <a:pt x="4" y="9"/>
                          <a:pt x="5" y="11"/>
                          <a:pt x="5" y="13"/>
                        </a:cubicBezTo>
                        <a:cubicBezTo>
                          <a:pt x="6" y="14"/>
                          <a:pt x="7" y="14"/>
                          <a:pt x="7" y="13"/>
                        </a:cubicBezTo>
                        <a:cubicBezTo>
                          <a:pt x="7" y="10"/>
                          <a:pt x="7" y="8"/>
                          <a:pt x="7" y="5"/>
                        </a:cubicBezTo>
                        <a:cubicBezTo>
                          <a:pt x="5" y="4"/>
                          <a:pt x="4" y="6"/>
                          <a:pt x="6" y="9"/>
                        </a:cubicBezTo>
                        <a:cubicBezTo>
                          <a:pt x="7" y="11"/>
                          <a:pt x="7" y="12"/>
                          <a:pt x="7" y="14"/>
                        </a:cubicBezTo>
                        <a:cubicBezTo>
                          <a:pt x="7" y="15"/>
                          <a:pt x="8" y="15"/>
                          <a:pt x="8" y="14"/>
                        </a:cubicBezTo>
                        <a:cubicBezTo>
                          <a:pt x="8" y="12"/>
                          <a:pt x="8" y="9"/>
                          <a:pt x="8" y="7"/>
                        </a:cubicBezTo>
                        <a:cubicBezTo>
                          <a:pt x="7" y="7"/>
                          <a:pt x="7" y="7"/>
                          <a:pt x="8" y="9"/>
                        </a:cubicBezTo>
                        <a:cubicBezTo>
                          <a:pt x="8" y="11"/>
                          <a:pt x="9" y="12"/>
                          <a:pt x="9" y="13"/>
                        </a:cubicBezTo>
                        <a:cubicBezTo>
                          <a:pt x="10" y="14"/>
                          <a:pt x="11" y="14"/>
                          <a:pt x="11" y="13"/>
                        </a:cubicBezTo>
                        <a:cubicBezTo>
                          <a:pt x="11" y="11"/>
                          <a:pt x="11" y="8"/>
                          <a:pt x="11" y="5"/>
                        </a:cubicBezTo>
                        <a:cubicBezTo>
                          <a:pt x="10" y="6"/>
                          <a:pt x="10" y="8"/>
                          <a:pt x="10" y="10"/>
                        </a:cubicBezTo>
                        <a:cubicBezTo>
                          <a:pt x="10" y="10"/>
                          <a:pt x="11" y="11"/>
                          <a:pt x="11" y="12"/>
                        </a:cubicBezTo>
                        <a:cubicBezTo>
                          <a:pt x="11" y="13"/>
                          <a:pt x="12" y="13"/>
                          <a:pt x="12" y="12"/>
                        </a:cubicBezTo>
                        <a:cubicBezTo>
                          <a:pt x="12" y="10"/>
                          <a:pt x="12" y="7"/>
                          <a:pt x="12" y="5"/>
                        </a:cubicBezTo>
                        <a:cubicBezTo>
                          <a:pt x="10" y="5"/>
                          <a:pt x="10" y="6"/>
                          <a:pt x="11" y="8"/>
                        </a:cubicBezTo>
                        <a:cubicBezTo>
                          <a:pt x="11" y="9"/>
                          <a:pt x="11" y="11"/>
                          <a:pt x="12" y="13"/>
                        </a:cubicBezTo>
                        <a:cubicBezTo>
                          <a:pt x="12" y="13"/>
                          <a:pt x="13" y="13"/>
                          <a:pt x="13" y="12"/>
                        </a:cubicBezTo>
                        <a:cubicBezTo>
                          <a:pt x="13" y="11"/>
                          <a:pt x="13" y="10"/>
                          <a:pt x="13" y="8"/>
                        </a:cubicBezTo>
                        <a:cubicBezTo>
                          <a:pt x="14" y="6"/>
                          <a:pt x="13" y="5"/>
                          <a:pt x="12" y="6"/>
                        </a:cubicBezTo>
                        <a:cubicBezTo>
                          <a:pt x="12" y="9"/>
                          <a:pt x="13" y="11"/>
                          <a:pt x="14" y="14"/>
                        </a:cubicBezTo>
                        <a:cubicBezTo>
                          <a:pt x="14" y="15"/>
                          <a:pt x="15" y="15"/>
                          <a:pt x="15" y="14"/>
                        </a:cubicBezTo>
                        <a:cubicBezTo>
                          <a:pt x="16" y="11"/>
                          <a:pt x="16" y="12"/>
                          <a:pt x="16" y="9"/>
                        </a:cubicBezTo>
                        <a:cubicBezTo>
                          <a:pt x="17" y="7"/>
                          <a:pt x="17" y="6"/>
                          <a:pt x="15" y="6"/>
                        </a:cubicBezTo>
                        <a:cubicBezTo>
                          <a:pt x="16" y="9"/>
                          <a:pt x="16" y="11"/>
                          <a:pt x="16" y="13"/>
                        </a:cubicBezTo>
                        <a:cubicBezTo>
                          <a:pt x="16" y="14"/>
                          <a:pt x="17" y="14"/>
                          <a:pt x="17" y="13"/>
                        </a:cubicBezTo>
                        <a:cubicBezTo>
                          <a:pt x="17" y="11"/>
                          <a:pt x="17" y="9"/>
                          <a:pt x="17" y="6"/>
                        </a:cubicBezTo>
                        <a:cubicBezTo>
                          <a:pt x="17" y="0"/>
                          <a:pt x="17" y="8"/>
                          <a:pt x="17" y="9"/>
                        </a:cubicBezTo>
                        <a:cubicBezTo>
                          <a:pt x="17" y="6"/>
                          <a:pt x="16" y="5"/>
                          <a:pt x="16" y="9"/>
                        </a:cubicBezTo>
                        <a:cubicBezTo>
                          <a:pt x="16" y="11"/>
                          <a:pt x="17" y="14"/>
                          <a:pt x="17" y="16"/>
                        </a:cubicBezTo>
                        <a:cubicBezTo>
                          <a:pt x="17" y="17"/>
                          <a:pt x="19" y="17"/>
                          <a:pt x="19" y="16"/>
                        </a:cubicBezTo>
                        <a:cubicBezTo>
                          <a:pt x="18" y="14"/>
                          <a:pt x="18" y="11"/>
                          <a:pt x="18" y="9"/>
                        </a:cubicBezTo>
                        <a:cubicBezTo>
                          <a:pt x="18" y="7"/>
                          <a:pt x="18" y="14"/>
                          <a:pt x="18" y="15"/>
                        </a:cubicBezTo>
                        <a:cubicBezTo>
                          <a:pt x="18" y="15"/>
                          <a:pt x="19" y="15"/>
                          <a:pt x="19" y="15"/>
                        </a:cubicBezTo>
                        <a:cubicBezTo>
                          <a:pt x="19" y="13"/>
                          <a:pt x="19" y="11"/>
                          <a:pt x="19" y="10"/>
                        </a:cubicBezTo>
                        <a:cubicBezTo>
                          <a:pt x="19" y="6"/>
                          <a:pt x="18" y="7"/>
                          <a:pt x="18" y="10"/>
                        </a:cubicBezTo>
                        <a:cubicBezTo>
                          <a:pt x="19" y="11"/>
                          <a:pt x="20" y="11"/>
                          <a:pt x="20" y="10"/>
                        </a:cubicBezTo>
                        <a:cubicBezTo>
                          <a:pt x="20" y="7"/>
                          <a:pt x="20" y="5"/>
                          <a:pt x="21" y="2"/>
                        </a:cubicBezTo>
                        <a:cubicBezTo>
                          <a:pt x="21" y="1"/>
                          <a:pt x="20" y="0"/>
                          <a:pt x="2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7" name="Freeform 163"/>
                  <p:cNvSpPr/>
                  <p:nvPr/>
                </p:nvSpPr>
                <p:spPr bwMode="auto">
                  <a:xfrm>
                    <a:off x="952500" y="2517776"/>
                    <a:ext cx="12700" cy="22225"/>
                  </a:xfrm>
                  <a:custGeom>
                    <a:avLst/>
                    <a:gdLst>
                      <a:gd name="T0" fmla="*/ 4 w 13"/>
                      <a:gd name="T1" fmla="*/ 13 h 21"/>
                      <a:gd name="T2" fmla="*/ 7 w 13"/>
                      <a:gd name="T3" fmla="*/ 12 h 21"/>
                      <a:gd name="T4" fmla="*/ 2 w 13"/>
                      <a:gd name="T5" fmla="*/ 12 h 21"/>
                      <a:gd name="T6" fmla="*/ 1 w 13"/>
                      <a:gd name="T7" fmla="*/ 13 h 21"/>
                      <a:gd name="T8" fmla="*/ 5 w 13"/>
                      <a:gd name="T9" fmla="*/ 14 h 21"/>
                      <a:gd name="T10" fmla="*/ 1 w 13"/>
                      <a:gd name="T11" fmla="*/ 11 h 21"/>
                      <a:gd name="T12" fmla="*/ 5 w 13"/>
                      <a:gd name="T13" fmla="*/ 10 h 21"/>
                      <a:gd name="T14" fmla="*/ 1 w 13"/>
                      <a:gd name="T15" fmla="*/ 10 h 21"/>
                      <a:gd name="T16" fmla="*/ 6 w 13"/>
                      <a:gd name="T17" fmla="*/ 6 h 21"/>
                      <a:gd name="T18" fmla="*/ 4 w 13"/>
                      <a:gd name="T19" fmla="*/ 6 h 21"/>
                      <a:gd name="T20" fmla="*/ 5 w 13"/>
                      <a:gd name="T21" fmla="*/ 0 h 21"/>
                      <a:gd name="T22" fmla="*/ 6 w 13"/>
                      <a:gd name="T23" fmla="*/ 15 h 21"/>
                      <a:gd name="T24" fmla="*/ 7 w 13"/>
                      <a:gd name="T25" fmla="*/ 4 h 21"/>
                      <a:gd name="T26" fmla="*/ 6 w 13"/>
                      <a:gd name="T27" fmla="*/ 14 h 21"/>
                      <a:gd name="T28" fmla="*/ 11 w 13"/>
                      <a:gd name="T29" fmla="*/ 11 h 21"/>
                      <a:gd name="T30" fmla="*/ 8 w 13"/>
                      <a:gd name="T31" fmla="*/ 14 h 21"/>
                      <a:gd name="T32" fmla="*/ 10 w 13"/>
                      <a:gd name="T33" fmla="*/ 8 h 21"/>
                      <a:gd name="T34" fmla="*/ 8 w 13"/>
                      <a:gd name="T35" fmla="*/ 14 h 21"/>
                      <a:gd name="T36" fmla="*/ 9 w 13"/>
                      <a:gd name="T37" fmla="*/ 7 h 21"/>
                      <a:gd name="T38" fmla="*/ 10 w 13"/>
                      <a:gd name="T39" fmla="*/ 9 h 21"/>
                      <a:gd name="T40" fmla="*/ 9 w 13"/>
                      <a:gd name="T41" fmla="*/ 11 h 21"/>
                      <a:gd name="T42" fmla="*/ 13 w 13"/>
                      <a:gd name="T43" fmla="*/ 7 h 21"/>
                      <a:gd name="T44" fmla="*/ 8 w 13"/>
                      <a:gd name="T45" fmla="*/ 17 h 21"/>
                      <a:gd name="T46" fmla="*/ 9 w 13"/>
                      <a:gd name="T47" fmla="*/ 15 h 21"/>
                      <a:gd name="T48" fmla="*/ 5 w 13"/>
                      <a:gd name="T49" fmla="*/ 19 h 21"/>
                      <a:gd name="T50" fmla="*/ 6 w 13"/>
                      <a:gd name="T51" fmla="*/ 18 h 21"/>
                      <a:gd name="T52" fmla="*/ 3 w 13"/>
                      <a:gd name="T53" fmla="*/ 15 h 21"/>
                      <a:gd name="T54" fmla="*/ 5 w 13"/>
                      <a:gd name="T55" fmla="*/ 20 h 21"/>
                      <a:gd name="T56" fmla="*/ 7 w 13"/>
                      <a:gd name="T57" fmla="*/ 16 h 21"/>
                      <a:gd name="T58" fmla="*/ 11 w 13"/>
                      <a:gd name="T59" fmla="*/ 7 h 21"/>
                      <a:gd name="T60" fmla="*/ 4 w 13"/>
                      <a:gd name="T61" fmla="*/ 15 h 21"/>
                      <a:gd name="T62" fmla="*/ 5 w 13"/>
                      <a:gd name="T63" fmla="*/ 20 h 21"/>
                      <a:gd name="T64" fmla="*/ 3 w 13"/>
                      <a:gd name="T65" fmla="*/ 15 h 21"/>
                      <a:gd name="T66" fmla="*/ 3 w 13"/>
                      <a:gd name="T67" fmla="*/ 18 h 21"/>
                      <a:gd name="T68" fmla="*/ 5 w 13"/>
                      <a:gd name="T69" fmla="*/ 15 h 21"/>
                      <a:gd name="T70" fmla="*/ 4 w 13"/>
                      <a:gd name="T71" fmla="*/ 15 h 21"/>
                      <a:gd name="T72" fmla="*/ 5 w 13"/>
                      <a:gd name="T73" fmla="*/ 20 h 21"/>
                      <a:gd name="T74" fmla="*/ 9 w 13"/>
                      <a:gd name="T75" fmla="*/ 16 h 21"/>
                      <a:gd name="T76" fmla="*/ 7 w 13"/>
                      <a:gd name="T77" fmla="*/ 18 h 21"/>
                      <a:gd name="T78" fmla="*/ 13 w 13"/>
                      <a:gd name="T79" fmla="*/ 7 h 21"/>
                      <a:gd name="T80" fmla="*/ 9 w 13"/>
                      <a:gd name="T81" fmla="*/ 11 h 21"/>
                      <a:gd name="T82" fmla="*/ 11 w 13"/>
                      <a:gd name="T83" fmla="*/ 8 h 21"/>
                      <a:gd name="T84" fmla="*/ 8 w 13"/>
                      <a:gd name="T85" fmla="*/ 7 h 21"/>
                      <a:gd name="T86" fmla="*/ 8 w 13"/>
                      <a:gd name="T87" fmla="*/ 14 h 21"/>
                      <a:gd name="T88" fmla="*/ 10 w 13"/>
                      <a:gd name="T89" fmla="*/ 8 h 21"/>
                      <a:gd name="T90" fmla="*/ 7 w 13"/>
                      <a:gd name="T91" fmla="*/ 14 h 21"/>
                      <a:gd name="T92" fmla="*/ 11 w 13"/>
                      <a:gd name="T93" fmla="*/ 11 h 21"/>
                      <a:gd name="T94" fmla="*/ 6 w 13"/>
                      <a:gd name="T95" fmla="*/ 14 h 21"/>
                      <a:gd name="T96" fmla="*/ 7 w 13"/>
                      <a:gd name="T97" fmla="*/ 4 h 21"/>
                      <a:gd name="T98" fmla="*/ 6 w 13"/>
                      <a:gd name="T99" fmla="*/ 15 h 21"/>
                      <a:gd name="T100" fmla="*/ 5 w 13"/>
                      <a:gd name="T101" fmla="*/ 0 h 21"/>
                      <a:gd name="T102" fmla="*/ 4 w 13"/>
                      <a:gd name="T103" fmla="*/ 7 h 21"/>
                      <a:gd name="T104" fmla="*/ 6 w 13"/>
                      <a:gd name="T105" fmla="*/ 6 h 21"/>
                      <a:gd name="T106" fmla="*/ 1 w 13"/>
                      <a:gd name="T107" fmla="*/ 10 h 21"/>
                      <a:gd name="T108" fmla="*/ 5 w 13"/>
                      <a:gd name="T109" fmla="*/ 10 h 21"/>
                      <a:gd name="T110" fmla="*/ 0 w 13"/>
                      <a:gd name="T111" fmla="*/ 11 h 21"/>
                      <a:gd name="T112" fmla="*/ 4 w 13"/>
                      <a:gd name="T113" fmla="*/ 14 h 21"/>
                      <a:gd name="T114" fmla="*/ 1 w 13"/>
                      <a:gd name="T115" fmla="*/ 13 h 21"/>
                      <a:gd name="T116" fmla="*/ 2 w 13"/>
                      <a:gd name="T117" fmla="*/ 14 h 21"/>
                      <a:gd name="T118" fmla="*/ 6 w 13"/>
                      <a:gd name="T119" fmla="*/ 12 h 21"/>
                      <a:gd name="T120" fmla="*/ 4 w 13"/>
                      <a:gd name="T121" fmla="*/ 13 h 21"/>
                      <a:gd name="T122" fmla="*/ 7 w 13"/>
                      <a:gd name="T123" fmla="*/ 9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13" h="21">
                        <a:moveTo>
                          <a:pt x="6" y="9"/>
                        </a:moveTo>
                        <a:cubicBezTo>
                          <a:pt x="6" y="10"/>
                          <a:pt x="5" y="12"/>
                          <a:pt x="4" y="13"/>
                        </a:cubicBezTo>
                        <a:cubicBezTo>
                          <a:pt x="4" y="14"/>
                          <a:pt x="5" y="14"/>
                          <a:pt x="5" y="14"/>
                        </a:cubicBezTo>
                        <a:cubicBezTo>
                          <a:pt x="6" y="13"/>
                          <a:pt x="6" y="13"/>
                          <a:pt x="7" y="12"/>
                        </a:cubicBezTo>
                        <a:cubicBezTo>
                          <a:pt x="7" y="11"/>
                          <a:pt x="6" y="11"/>
                          <a:pt x="6" y="11"/>
                        </a:cubicBezTo>
                        <a:cubicBezTo>
                          <a:pt x="4" y="11"/>
                          <a:pt x="3" y="12"/>
                          <a:pt x="2" y="12"/>
                        </a:cubicBezTo>
                        <a:cubicBezTo>
                          <a:pt x="1" y="12"/>
                          <a:pt x="1" y="13"/>
                          <a:pt x="1" y="13"/>
                        </a:cubicBezTo>
                        <a:cubicBezTo>
                          <a:pt x="1" y="13"/>
                          <a:pt x="3" y="13"/>
                          <a:pt x="1" y="13"/>
                        </a:cubicBezTo>
                        <a:cubicBezTo>
                          <a:pt x="1" y="13"/>
                          <a:pt x="1" y="14"/>
                          <a:pt x="1" y="14"/>
                        </a:cubicBezTo>
                        <a:cubicBezTo>
                          <a:pt x="2" y="14"/>
                          <a:pt x="4" y="14"/>
                          <a:pt x="5" y="14"/>
                        </a:cubicBezTo>
                        <a:cubicBezTo>
                          <a:pt x="6" y="14"/>
                          <a:pt x="5" y="13"/>
                          <a:pt x="5" y="13"/>
                        </a:cubicBezTo>
                        <a:cubicBezTo>
                          <a:pt x="3" y="12"/>
                          <a:pt x="2" y="11"/>
                          <a:pt x="1" y="11"/>
                        </a:cubicBezTo>
                        <a:cubicBezTo>
                          <a:pt x="1" y="11"/>
                          <a:pt x="1" y="12"/>
                          <a:pt x="1" y="12"/>
                        </a:cubicBezTo>
                        <a:cubicBezTo>
                          <a:pt x="3" y="12"/>
                          <a:pt x="4" y="11"/>
                          <a:pt x="5" y="10"/>
                        </a:cubicBezTo>
                        <a:cubicBezTo>
                          <a:pt x="6" y="9"/>
                          <a:pt x="6" y="8"/>
                          <a:pt x="5" y="8"/>
                        </a:cubicBezTo>
                        <a:cubicBezTo>
                          <a:pt x="3" y="9"/>
                          <a:pt x="2" y="9"/>
                          <a:pt x="1" y="10"/>
                        </a:cubicBezTo>
                        <a:cubicBezTo>
                          <a:pt x="1" y="10"/>
                          <a:pt x="1" y="11"/>
                          <a:pt x="2" y="11"/>
                        </a:cubicBezTo>
                        <a:cubicBezTo>
                          <a:pt x="3" y="10"/>
                          <a:pt x="5" y="8"/>
                          <a:pt x="6" y="6"/>
                        </a:cubicBezTo>
                        <a:cubicBezTo>
                          <a:pt x="7" y="5"/>
                          <a:pt x="5" y="4"/>
                          <a:pt x="5" y="5"/>
                        </a:cubicBez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4" y="7"/>
                          <a:pt x="5" y="7"/>
                          <a:pt x="5" y="7"/>
                        </a:cubicBezTo>
                        <a:cubicBezTo>
                          <a:pt x="5" y="5"/>
                          <a:pt x="5" y="3"/>
                          <a:pt x="5" y="0"/>
                        </a:cubicBezTo>
                        <a:cubicBezTo>
                          <a:pt x="5" y="1"/>
                          <a:pt x="5" y="1"/>
                          <a:pt x="4" y="1"/>
                        </a:cubicBezTo>
                        <a:cubicBezTo>
                          <a:pt x="8" y="4"/>
                          <a:pt x="6" y="11"/>
                          <a:pt x="6" y="15"/>
                        </a:cubicBezTo>
                        <a:cubicBezTo>
                          <a:pt x="7" y="15"/>
                          <a:pt x="7" y="15"/>
                          <a:pt x="8" y="15"/>
                        </a:cubicBezTo>
                        <a:cubicBezTo>
                          <a:pt x="8" y="11"/>
                          <a:pt x="8" y="8"/>
                          <a:pt x="7" y="4"/>
                        </a:cubicBezTo>
                        <a:cubicBezTo>
                          <a:pt x="7" y="4"/>
                          <a:pt x="7" y="4"/>
                          <a:pt x="6" y="4"/>
                        </a:cubicBezTo>
                        <a:cubicBezTo>
                          <a:pt x="7" y="8"/>
                          <a:pt x="7" y="11"/>
                          <a:pt x="6" y="14"/>
                        </a:cubicBezTo>
                        <a:cubicBezTo>
                          <a:pt x="6" y="15"/>
                          <a:pt x="7" y="16"/>
                          <a:pt x="7" y="15"/>
                        </a:cubicBezTo>
                        <a:cubicBezTo>
                          <a:pt x="9" y="14"/>
                          <a:pt x="10" y="12"/>
                          <a:pt x="11" y="11"/>
                        </a:cubicBezTo>
                        <a:cubicBezTo>
                          <a:pt x="10" y="11"/>
                          <a:pt x="10" y="10"/>
                          <a:pt x="9" y="10"/>
                        </a:cubicBezTo>
                        <a:cubicBezTo>
                          <a:pt x="9" y="11"/>
                          <a:pt x="8" y="12"/>
                          <a:pt x="8" y="14"/>
                        </a:cubicBezTo>
                        <a:cubicBezTo>
                          <a:pt x="8" y="14"/>
                          <a:pt x="9" y="14"/>
                          <a:pt x="9" y="14"/>
                        </a:cubicBezTo>
                        <a:cubicBezTo>
                          <a:pt x="9" y="12"/>
                          <a:pt x="9" y="10"/>
                          <a:pt x="10" y="8"/>
                        </a:cubicBezTo>
                        <a:cubicBezTo>
                          <a:pt x="9" y="8"/>
                          <a:pt x="9" y="8"/>
                          <a:pt x="9" y="8"/>
                        </a:cubicBezTo>
                        <a:cubicBezTo>
                          <a:pt x="9" y="10"/>
                          <a:pt x="8" y="12"/>
                          <a:pt x="8" y="14"/>
                        </a:cubicBezTo>
                        <a:cubicBezTo>
                          <a:pt x="8" y="14"/>
                          <a:pt x="9" y="14"/>
                          <a:pt x="9" y="14"/>
                        </a:cubicBezTo>
                        <a:cubicBezTo>
                          <a:pt x="9" y="12"/>
                          <a:pt x="9" y="9"/>
                          <a:pt x="9" y="7"/>
                        </a:cubicBezTo>
                        <a:cubicBezTo>
                          <a:pt x="9" y="7"/>
                          <a:pt x="8" y="8"/>
                          <a:pt x="8" y="8"/>
                        </a:cubicBezTo>
                        <a:cubicBezTo>
                          <a:pt x="9" y="8"/>
                          <a:pt x="10" y="8"/>
                          <a:pt x="10" y="9"/>
                        </a:cubicBezTo>
                        <a:cubicBezTo>
                          <a:pt x="10" y="8"/>
                          <a:pt x="10" y="8"/>
                          <a:pt x="10" y="8"/>
                        </a:cubicBezTo>
                        <a:cubicBezTo>
                          <a:pt x="9" y="9"/>
                          <a:pt x="9" y="10"/>
                          <a:pt x="9" y="11"/>
                        </a:cubicBezTo>
                        <a:cubicBezTo>
                          <a:pt x="9" y="11"/>
                          <a:pt x="9" y="11"/>
                          <a:pt x="10" y="12"/>
                        </a:cubicBezTo>
                        <a:cubicBezTo>
                          <a:pt x="11" y="10"/>
                          <a:pt x="12" y="9"/>
                          <a:pt x="13" y="7"/>
                        </a:cubicBezTo>
                        <a:cubicBezTo>
                          <a:pt x="12" y="7"/>
                          <a:pt x="12" y="7"/>
                          <a:pt x="11" y="7"/>
                        </a:cubicBezTo>
                        <a:cubicBezTo>
                          <a:pt x="12" y="10"/>
                          <a:pt x="11" y="15"/>
                          <a:pt x="8" y="17"/>
                        </a:cubicBezTo>
                        <a:cubicBezTo>
                          <a:pt x="8" y="17"/>
                          <a:pt x="8" y="17"/>
                          <a:pt x="9" y="18"/>
                        </a:cubicBezTo>
                        <a:cubicBezTo>
                          <a:pt x="9" y="17"/>
                          <a:pt x="9" y="16"/>
                          <a:pt x="9" y="15"/>
                        </a:cubicBezTo>
                        <a:cubicBezTo>
                          <a:pt x="9" y="15"/>
                          <a:pt x="8" y="14"/>
                          <a:pt x="7" y="15"/>
                        </a:cubicBezTo>
                        <a:cubicBezTo>
                          <a:pt x="7" y="17"/>
                          <a:pt x="6" y="18"/>
                          <a:pt x="5" y="19"/>
                        </a:cubicBezTo>
                        <a:cubicBezTo>
                          <a:pt x="5" y="19"/>
                          <a:pt x="6" y="19"/>
                          <a:pt x="6" y="19"/>
                        </a:cubicBezTo>
                        <a:cubicBezTo>
                          <a:pt x="6" y="19"/>
                          <a:pt x="6" y="19"/>
                          <a:pt x="6" y="18"/>
                        </a:cubicBezTo>
                        <a:cubicBezTo>
                          <a:pt x="6" y="17"/>
                          <a:pt x="5" y="17"/>
                          <a:pt x="4" y="17"/>
                        </a:cubicBezTo>
                        <a:cubicBezTo>
                          <a:pt x="4" y="17"/>
                          <a:pt x="4" y="16"/>
                          <a:pt x="3" y="15"/>
                        </a:cubicBezTo>
                        <a:cubicBezTo>
                          <a:pt x="3" y="15"/>
                          <a:pt x="2" y="15"/>
                          <a:pt x="2" y="16"/>
                        </a:cubicBezTo>
                        <a:cubicBezTo>
                          <a:pt x="3" y="17"/>
                          <a:pt x="4" y="18"/>
                          <a:pt x="5" y="20"/>
                        </a:cubicBezTo>
                        <a:cubicBezTo>
                          <a:pt x="5" y="20"/>
                          <a:pt x="6" y="20"/>
                          <a:pt x="6" y="20"/>
                        </a:cubicBezTo>
                        <a:cubicBezTo>
                          <a:pt x="5" y="18"/>
                          <a:pt x="5" y="17"/>
                          <a:pt x="7" y="16"/>
                        </a:cubicBezTo>
                        <a:cubicBezTo>
                          <a:pt x="8" y="15"/>
                          <a:pt x="9" y="14"/>
                          <a:pt x="10" y="13"/>
                        </a:cubicBezTo>
                        <a:cubicBezTo>
                          <a:pt x="12" y="12"/>
                          <a:pt x="12" y="9"/>
                          <a:pt x="11" y="7"/>
                        </a:cubicBezTo>
                        <a:cubicBezTo>
                          <a:pt x="10" y="6"/>
                          <a:pt x="9" y="6"/>
                          <a:pt x="9" y="7"/>
                        </a:cubicBezTo>
                        <a:cubicBezTo>
                          <a:pt x="11" y="11"/>
                          <a:pt x="8" y="14"/>
                          <a:pt x="4" y="15"/>
                        </a:cubicBezTo>
                        <a:cubicBezTo>
                          <a:pt x="4" y="15"/>
                          <a:pt x="3" y="16"/>
                          <a:pt x="4" y="16"/>
                        </a:cubicBezTo>
                        <a:cubicBezTo>
                          <a:pt x="4" y="17"/>
                          <a:pt x="4" y="19"/>
                          <a:pt x="5" y="20"/>
                        </a:cubicBezTo>
                        <a:cubicBezTo>
                          <a:pt x="5" y="21"/>
                          <a:pt x="6" y="20"/>
                          <a:pt x="6" y="20"/>
                        </a:cubicBezTo>
                        <a:cubicBezTo>
                          <a:pt x="5" y="18"/>
                          <a:pt x="4" y="16"/>
                          <a:pt x="3" y="15"/>
                        </a:cubicBezTo>
                        <a:cubicBezTo>
                          <a:pt x="3" y="14"/>
                          <a:pt x="2" y="15"/>
                          <a:pt x="2" y="15"/>
                        </a:cubicBezTo>
                        <a:cubicBezTo>
                          <a:pt x="2" y="16"/>
                          <a:pt x="3" y="17"/>
                          <a:pt x="3" y="18"/>
                        </a:cubicBezTo>
                        <a:cubicBezTo>
                          <a:pt x="3" y="19"/>
                          <a:pt x="3" y="19"/>
                          <a:pt x="4" y="19"/>
                        </a:cubicBezTo>
                        <a:cubicBezTo>
                          <a:pt x="6" y="19"/>
                          <a:pt x="6" y="17"/>
                          <a:pt x="5" y="15"/>
                        </a:cubicBezTo>
                        <a:cubicBezTo>
                          <a:pt x="5" y="15"/>
                          <a:pt x="4" y="15"/>
                          <a:pt x="4" y="15"/>
                        </a:cubicBezTo>
                        <a:cubicBezTo>
                          <a:pt x="4" y="15"/>
                          <a:pt x="4" y="15"/>
                          <a:pt x="4" y="15"/>
                        </a:cubicBezTo>
                        <a:cubicBezTo>
                          <a:pt x="4" y="15"/>
                          <a:pt x="4" y="16"/>
                          <a:pt x="4" y="16"/>
                        </a:cubicBezTo>
                        <a:cubicBezTo>
                          <a:pt x="4" y="17"/>
                          <a:pt x="4" y="18"/>
                          <a:pt x="5" y="20"/>
                        </a:cubicBezTo>
                        <a:cubicBezTo>
                          <a:pt x="5" y="20"/>
                          <a:pt x="6" y="20"/>
                          <a:pt x="6" y="20"/>
                        </a:cubicBezTo>
                        <a:cubicBezTo>
                          <a:pt x="7" y="19"/>
                          <a:pt x="8" y="17"/>
                          <a:pt x="9" y="16"/>
                        </a:cubicBezTo>
                        <a:cubicBezTo>
                          <a:pt x="8" y="15"/>
                          <a:pt x="8" y="15"/>
                          <a:pt x="7" y="15"/>
                        </a:cubicBezTo>
                        <a:cubicBezTo>
                          <a:pt x="7" y="16"/>
                          <a:pt x="7" y="17"/>
                          <a:pt x="7" y="18"/>
                        </a:cubicBezTo>
                        <a:cubicBezTo>
                          <a:pt x="7" y="18"/>
                          <a:pt x="8" y="18"/>
                          <a:pt x="8" y="18"/>
                        </a:cubicBezTo>
                        <a:cubicBezTo>
                          <a:pt x="12" y="16"/>
                          <a:pt x="13" y="11"/>
                          <a:pt x="13" y="7"/>
                        </a:cubicBezTo>
                        <a:cubicBezTo>
                          <a:pt x="13" y="6"/>
                          <a:pt x="12" y="6"/>
                          <a:pt x="11" y="7"/>
                        </a:cubicBezTo>
                        <a:cubicBezTo>
                          <a:pt x="10" y="8"/>
                          <a:pt x="9" y="9"/>
                          <a:pt x="9" y="11"/>
                        </a:cubicBezTo>
                        <a:cubicBezTo>
                          <a:pt x="8" y="12"/>
                          <a:pt x="9" y="12"/>
                          <a:pt x="10" y="12"/>
                        </a:cubicBezTo>
                        <a:cubicBezTo>
                          <a:pt x="10" y="11"/>
                          <a:pt x="11" y="9"/>
                          <a:pt x="11" y="8"/>
                        </a:cubicBezTo>
                        <a:cubicBezTo>
                          <a:pt x="11" y="8"/>
                          <a:pt x="11" y="7"/>
                          <a:pt x="11" y="7"/>
                        </a:cubicBezTo>
                        <a:cubicBezTo>
                          <a:pt x="10" y="7"/>
                          <a:pt x="9" y="7"/>
                          <a:pt x="8" y="7"/>
                        </a:cubicBezTo>
                        <a:cubicBezTo>
                          <a:pt x="8" y="6"/>
                          <a:pt x="7" y="7"/>
                          <a:pt x="7" y="7"/>
                        </a:cubicBezTo>
                        <a:cubicBezTo>
                          <a:pt x="7" y="10"/>
                          <a:pt x="8" y="12"/>
                          <a:pt x="8" y="14"/>
                        </a:cubicBezTo>
                        <a:cubicBezTo>
                          <a:pt x="8" y="15"/>
                          <a:pt x="9" y="15"/>
                          <a:pt x="9" y="14"/>
                        </a:cubicBezTo>
                        <a:cubicBezTo>
                          <a:pt x="10" y="12"/>
                          <a:pt x="10" y="10"/>
                          <a:pt x="10" y="8"/>
                        </a:cubicBezTo>
                        <a:cubicBezTo>
                          <a:pt x="10" y="7"/>
                          <a:pt x="9" y="7"/>
                          <a:pt x="9" y="8"/>
                        </a:cubicBezTo>
                        <a:cubicBezTo>
                          <a:pt x="8" y="10"/>
                          <a:pt x="7" y="12"/>
                          <a:pt x="7" y="14"/>
                        </a:cubicBezTo>
                        <a:cubicBezTo>
                          <a:pt x="8" y="15"/>
                          <a:pt x="8" y="15"/>
                          <a:pt x="9" y="14"/>
                        </a:cubicBezTo>
                        <a:cubicBezTo>
                          <a:pt x="10" y="13"/>
                          <a:pt x="10" y="12"/>
                          <a:pt x="11" y="11"/>
                        </a:cubicBezTo>
                        <a:cubicBezTo>
                          <a:pt x="11" y="10"/>
                          <a:pt x="10" y="9"/>
                          <a:pt x="9" y="10"/>
                        </a:cubicBezTo>
                        <a:cubicBezTo>
                          <a:pt x="9" y="12"/>
                          <a:pt x="8" y="13"/>
                          <a:pt x="6" y="14"/>
                        </a:cubicBezTo>
                        <a:cubicBezTo>
                          <a:pt x="7" y="14"/>
                          <a:pt x="7" y="15"/>
                          <a:pt x="8" y="15"/>
                        </a:cubicBezTo>
                        <a:cubicBezTo>
                          <a:pt x="8" y="11"/>
                          <a:pt x="8" y="8"/>
                          <a:pt x="7" y="4"/>
                        </a:cubicBezTo>
                        <a:cubicBezTo>
                          <a:pt x="7" y="3"/>
                          <a:pt x="6" y="3"/>
                          <a:pt x="6" y="4"/>
                        </a:cubicBezTo>
                        <a:cubicBezTo>
                          <a:pt x="6" y="8"/>
                          <a:pt x="6" y="11"/>
                          <a:pt x="6" y="15"/>
                        </a:cubicBezTo>
                        <a:cubicBezTo>
                          <a:pt x="6" y="16"/>
                          <a:pt x="8" y="16"/>
                          <a:pt x="8" y="15"/>
                        </a:cubicBezTo>
                        <a:cubicBezTo>
                          <a:pt x="8" y="10"/>
                          <a:pt x="9" y="4"/>
                          <a:pt x="5" y="0"/>
                        </a:cubicBezTo>
                        <a:cubicBezTo>
                          <a:pt x="5" y="0"/>
                          <a:pt x="4" y="0"/>
                          <a:pt x="4" y="0"/>
                        </a:cubicBezTo>
                        <a:cubicBezTo>
                          <a:pt x="4" y="3"/>
                          <a:pt x="4" y="5"/>
                          <a:pt x="4" y="7"/>
                        </a:cubicBezTo>
                        <a:cubicBezTo>
                          <a:pt x="4" y="8"/>
                          <a:pt x="5" y="8"/>
                          <a:pt x="5" y="7"/>
                        </a:cubicBezTo>
                        <a:cubicBezTo>
                          <a:pt x="5" y="7"/>
                          <a:pt x="6" y="6"/>
                          <a:pt x="6" y="6"/>
                        </a:cubicBezTo>
                        <a:cubicBezTo>
                          <a:pt x="6" y="6"/>
                          <a:pt x="5" y="5"/>
                          <a:pt x="5" y="5"/>
                        </a:cubicBezTo>
                        <a:cubicBezTo>
                          <a:pt x="4" y="7"/>
                          <a:pt x="2" y="9"/>
                          <a:pt x="1" y="10"/>
                        </a:cubicBezTo>
                        <a:cubicBezTo>
                          <a:pt x="0" y="11"/>
                          <a:pt x="1" y="12"/>
                          <a:pt x="2" y="11"/>
                        </a:cubicBezTo>
                        <a:cubicBezTo>
                          <a:pt x="3" y="11"/>
                          <a:pt x="4" y="10"/>
                          <a:pt x="5" y="10"/>
                        </a:cubicBezTo>
                        <a:cubicBezTo>
                          <a:pt x="5" y="9"/>
                          <a:pt x="5" y="9"/>
                          <a:pt x="5" y="8"/>
                        </a:cubicBezTo>
                        <a:cubicBezTo>
                          <a:pt x="3" y="9"/>
                          <a:pt x="2" y="10"/>
                          <a:pt x="0" y="11"/>
                        </a:cubicBezTo>
                        <a:cubicBezTo>
                          <a:pt x="0" y="11"/>
                          <a:pt x="0" y="12"/>
                          <a:pt x="0" y="12"/>
                        </a:cubicBezTo>
                        <a:cubicBezTo>
                          <a:pt x="2" y="13"/>
                          <a:pt x="3" y="13"/>
                          <a:pt x="4" y="14"/>
                        </a:cubicBezTo>
                        <a:cubicBezTo>
                          <a:pt x="4" y="13"/>
                          <a:pt x="4" y="13"/>
                          <a:pt x="4" y="13"/>
                        </a:cubicBezTo>
                        <a:cubicBezTo>
                          <a:pt x="3" y="13"/>
                          <a:pt x="2" y="13"/>
                          <a:pt x="1" y="13"/>
                        </a:cubicBezTo>
                        <a:cubicBezTo>
                          <a:pt x="0" y="13"/>
                          <a:pt x="0" y="14"/>
                          <a:pt x="1" y="14"/>
                        </a:cubicBezTo>
                        <a:cubicBezTo>
                          <a:pt x="1" y="14"/>
                          <a:pt x="1" y="14"/>
                          <a:pt x="2" y="14"/>
                        </a:cubicBezTo>
                        <a:cubicBezTo>
                          <a:pt x="2" y="15"/>
                          <a:pt x="2" y="14"/>
                          <a:pt x="3" y="14"/>
                        </a:cubicBezTo>
                        <a:cubicBezTo>
                          <a:pt x="3" y="13"/>
                          <a:pt x="5" y="13"/>
                          <a:pt x="6" y="12"/>
                        </a:cubicBezTo>
                        <a:cubicBezTo>
                          <a:pt x="6" y="12"/>
                          <a:pt x="6" y="12"/>
                          <a:pt x="5" y="11"/>
                        </a:cubicBezTo>
                        <a:cubicBezTo>
                          <a:pt x="5" y="12"/>
                          <a:pt x="4" y="13"/>
                          <a:pt x="4" y="13"/>
                        </a:cubicBezTo>
                        <a:cubicBezTo>
                          <a:pt x="4" y="14"/>
                          <a:pt x="5" y="15"/>
                          <a:pt x="5" y="14"/>
                        </a:cubicBezTo>
                        <a:cubicBezTo>
                          <a:pt x="6" y="13"/>
                          <a:pt x="7" y="11"/>
                          <a:pt x="7" y="9"/>
                        </a:cubicBezTo>
                        <a:cubicBezTo>
                          <a:pt x="8" y="8"/>
                          <a:pt x="6" y="8"/>
                          <a:pt x="6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8" name="Freeform 164"/>
                  <p:cNvSpPr/>
                  <p:nvPr/>
                </p:nvSpPr>
                <p:spPr bwMode="auto">
                  <a:xfrm>
                    <a:off x="962025" y="2514601"/>
                    <a:ext cx="3175" cy="1588"/>
                  </a:xfrm>
                  <a:custGeom>
                    <a:avLst/>
                    <a:gdLst>
                      <a:gd name="T0" fmla="*/ 1 w 3"/>
                      <a:gd name="T1" fmla="*/ 1 h 2"/>
                      <a:gd name="T2" fmla="*/ 1 w 3"/>
                      <a:gd name="T3" fmla="*/ 1 h 2"/>
                      <a:gd name="T4" fmla="*/ 1 w 3"/>
                      <a:gd name="T5" fmla="*/ 1 h 2"/>
                      <a:gd name="T6" fmla="*/ 1 w 3"/>
                      <a:gd name="T7" fmla="*/ 1 h 2"/>
                      <a:gd name="T8" fmla="*/ 2 w 3"/>
                      <a:gd name="T9" fmla="*/ 2 h 2"/>
                      <a:gd name="T10" fmla="*/ 2 w 3"/>
                      <a:gd name="T11" fmla="*/ 0 h 2"/>
                      <a:gd name="T12" fmla="*/ 1 w 3"/>
                      <a:gd name="T13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" h="2">
                        <a:moveTo>
                          <a:pt x="1" y="1"/>
                        </a:moveTo>
                        <a:cubicBezTo>
                          <a:pt x="1" y="1"/>
                          <a:pt x="1" y="2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2"/>
                          <a:pt x="2" y="2"/>
                        </a:cubicBezTo>
                        <a:cubicBezTo>
                          <a:pt x="3" y="2"/>
                          <a:pt x="3" y="1"/>
                          <a:pt x="2" y="0"/>
                        </a:cubicBezTo>
                        <a:cubicBezTo>
                          <a:pt x="1" y="0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9" name="Freeform 165"/>
                  <p:cNvSpPr/>
                  <p:nvPr/>
                </p:nvSpPr>
                <p:spPr bwMode="auto">
                  <a:xfrm>
                    <a:off x="946150" y="2519363"/>
                    <a:ext cx="3175" cy="3175"/>
                  </a:xfrm>
                  <a:custGeom>
                    <a:avLst/>
                    <a:gdLst>
                      <a:gd name="T0" fmla="*/ 2 w 3"/>
                      <a:gd name="T1" fmla="*/ 1 h 3"/>
                      <a:gd name="T2" fmla="*/ 3 w 3"/>
                      <a:gd name="T3" fmla="*/ 1 h 3"/>
                      <a:gd name="T4" fmla="*/ 2 w 3"/>
                      <a:gd name="T5" fmla="*/ 0 h 3"/>
                      <a:gd name="T6" fmla="*/ 1 w 3"/>
                      <a:gd name="T7" fmla="*/ 2 h 3"/>
                      <a:gd name="T8" fmla="*/ 2 w 3"/>
                      <a:gd name="T9" fmla="*/ 2 h 3"/>
                      <a:gd name="T10" fmla="*/ 2 w 3"/>
                      <a:gd name="T11" fmla="*/ 2 h 3"/>
                      <a:gd name="T12" fmla="*/ 2 w 3"/>
                      <a:gd name="T13" fmla="*/ 2 h 3"/>
                      <a:gd name="T14" fmla="*/ 2 w 3"/>
                      <a:gd name="T15" fmla="*/ 2 h 3"/>
                      <a:gd name="T16" fmla="*/ 2 w 3"/>
                      <a:gd name="T17" fmla="*/ 1 h 3"/>
                      <a:gd name="T18" fmla="*/ 1 w 3"/>
                      <a:gd name="T19" fmla="*/ 2 h 3"/>
                      <a:gd name="T20" fmla="*/ 2 w 3"/>
                      <a:gd name="T21" fmla="*/ 3 h 3"/>
                      <a:gd name="T22" fmla="*/ 3 w 3"/>
                      <a:gd name="T23" fmla="*/ 1 h 3"/>
                      <a:gd name="T24" fmla="*/ 2 w 3"/>
                      <a:gd name="T25" fmla="*/ 0 h 3"/>
                      <a:gd name="T26" fmla="*/ 1 w 3"/>
                      <a:gd name="T27" fmla="*/ 0 h 3"/>
                      <a:gd name="T28" fmla="*/ 2 w 3"/>
                      <a:gd name="T29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3" h="3">
                        <a:moveTo>
                          <a:pt x="2" y="1"/>
                        </a:move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2" y="1"/>
                          <a:pt x="2" y="0"/>
                          <a:pt x="2" y="0"/>
                        </a:cubicBezTo>
                        <a:cubicBezTo>
                          <a:pt x="1" y="1"/>
                          <a:pt x="1" y="1"/>
                          <a:pt x="1" y="2"/>
                        </a:cubicBezTo>
                        <a:cubicBezTo>
                          <a:pt x="1" y="2"/>
                          <a:pt x="1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3" y="2"/>
                          <a:pt x="3" y="1"/>
                          <a:pt x="2" y="1"/>
                        </a:cubicBezTo>
                        <a:cubicBezTo>
                          <a:pt x="1" y="1"/>
                          <a:pt x="1" y="1"/>
                          <a:pt x="1" y="2"/>
                        </a:cubicBezTo>
                        <a:cubicBezTo>
                          <a:pt x="0" y="3"/>
                          <a:pt x="2" y="3"/>
                          <a:pt x="2" y="3"/>
                        </a:cubicBezTo>
                        <a:cubicBezTo>
                          <a:pt x="2" y="2"/>
                          <a:pt x="3" y="1"/>
                          <a:pt x="3" y="1"/>
                        </a:cubicBezTo>
                        <a:cubicBezTo>
                          <a:pt x="3" y="0"/>
                          <a:pt x="3" y="0"/>
                          <a:pt x="2" y="0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  <a:cubicBezTo>
                          <a:pt x="1" y="1"/>
                          <a:pt x="2" y="2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0" name="Freeform 166"/>
                  <p:cNvSpPr/>
                  <p:nvPr/>
                </p:nvSpPr>
                <p:spPr bwMode="auto">
                  <a:xfrm>
                    <a:off x="896938" y="2495551"/>
                    <a:ext cx="15875" cy="17463"/>
                  </a:xfrm>
                  <a:custGeom>
                    <a:avLst/>
                    <a:gdLst>
                      <a:gd name="T0" fmla="*/ 11 w 15"/>
                      <a:gd name="T1" fmla="*/ 15 h 17"/>
                      <a:gd name="T2" fmla="*/ 12 w 15"/>
                      <a:gd name="T3" fmla="*/ 8 h 17"/>
                      <a:gd name="T4" fmla="*/ 11 w 15"/>
                      <a:gd name="T5" fmla="*/ 7 h 17"/>
                      <a:gd name="T6" fmla="*/ 8 w 15"/>
                      <a:gd name="T7" fmla="*/ 8 h 17"/>
                      <a:gd name="T8" fmla="*/ 9 w 15"/>
                      <a:gd name="T9" fmla="*/ 9 h 17"/>
                      <a:gd name="T10" fmla="*/ 15 w 15"/>
                      <a:gd name="T11" fmla="*/ 3 h 17"/>
                      <a:gd name="T12" fmla="*/ 15 w 15"/>
                      <a:gd name="T13" fmla="*/ 2 h 17"/>
                      <a:gd name="T14" fmla="*/ 14 w 15"/>
                      <a:gd name="T15" fmla="*/ 1 h 17"/>
                      <a:gd name="T16" fmla="*/ 13 w 15"/>
                      <a:gd name="T17" fmla="*/ 0 h 17"/>
                      <a:gd name="T18" fmla="*/ 5 w 15"/>
                      <a:gd name="T19" fmla="*/ 1 h 17"/>
                      <a:gd name="T20" fmla="*/ 4 w 15"/>
                      <a:gd name="T21" fmla="*/ 2 h 17"/>
                      <a:gd name="T22" fmla="*/ 0 w 15"/>
                      <a:gd name="T23" fmla="*/ 10 h 17"/>
                      <a:gd name="T24" fmla="*/ 1 w 15"/>
                      <a:gd name="T25" fmla="*/ 11 h 17"/>
                      <a:gd name="T26" fmla="*/ 3 w 15"/>
                      <a:gd name="T27" fmla="*/ 9 h 17"/>
                      <a:gd name="T28" fmla="*/ 2 w 15"/>
                      <a:gd name="T29" fmla="*/ 8 h 17"/>
                      <a:gd name="T30" fmla="*/ 1 w 15"/>
                      <a:gd name="T31" fmla="*/ 14 h 17"/>
                      <a:gd name="T32" fmla="*/ 2 w 15"/>
                      <a:gd name="T33" fmla="*/ 14 h 17"/>
                      <a:gd name="T34" fmla="*/ 3 w 15"/>
                      <a:gd name="T35" fmla="*/ 12 h 17"/>
                      <a:gd name="T36" fmla="*/ 2 w 15"/>
                      <a:gd name="T37" fmla="*/ 12 h 17"/>
                      <a:gd name="T38" fmla="*/ 1 w 15"/>
                      <a:gd name="T39" fmla="*/ 14 h 17"/>
                      <a:gd name="T40" fmla="*/ 2 w 15"/>
                      <a:gd name="T41" fmla="*/ 14 h 17"/>
                      <a:gd name="T42" fmla="*/ 3 w 15"/>
                      <a:gd name="T43" fmla="*/ 8 h 17"/>
                      <a:gd name="T44" fmla="*/ 2 w 15"/>
                      <a:gd name="T45" fmla="*/ 8 h 17"/>
                      <a:gd name="T46" fmla="*/ 0 w 15"/>
                      <a:gd name="T47" fmla="*/ 10 h 17"/>
                      <a:gd name="T48" fmla="*/ 1 w 15"/>
                      <a:gd name="T49" fmla="*/ 10 h 17"/>
                      <a:gd name="T50" fmla="*/ 5 w 15"/>
                      <a:gd name="T51" fmla="*/ 2 h 17"/>
                      <a:gd name="T52" fmla="*/ 5 w 15"/>
                      <a:gd name="T53" fmla="*/ 3 h 17"/>
                      <a:gd name="T54" fmla="*/ 14 w 15"/>
                      <a:gd name="T55" fmla="*/ 1 h 17"/>
                      <a:gd name="T56" fmla="*/ 13 w 15"/>
                      <a:gd name="T57" fmla="*/ 1 h 17"/>
                      <a:gd name="T58" fmla="*/ 14 w 15"/>
                      <a:gd name="T59" fmla="*/ 3 h 17"/>
                      <a:gd name="T60" fmla="*/ 14 w 15"/>
                      <a:gd name="T61" fmla="*/ 1 h 17"/>
                      <a:gd name="T62" fmla="*/ 8 w 15"/>
                      <a:gd name="T63" fmla="*/ 8 h 17"/>
                      <a:gd name="T64" fmla="*/ 8 w 15"/>
                      <a:gd name="T65" fmla="*/ 9 h 17"/>
                      <a:gd name="T66" fmla="*/ 11 w 15"/>
                      <a:gd name="T67" fmla="*/ 9 h 17"/>
                      <a:gd name="T68" fmla="*/ 10 w 15"/>
                      <a:gd name="T69" fmla="*/ 8 h 17"/>
                      <a:gd name="T70" fmla="*/ 10 w 15"/>
                      <a:gd name="T71" fmla="*/ 16 h 17"/>
                      <a:gd name="T72" fmla="*/ 11 w 15"/>
                      <a:gd name="T73" fmla="*/ 15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5" h="17">
                        <a:moveTo>
                          <a:pt x="11" y="15"/>
                        </a:moveTo>
                        <a:cubicBezTo>
                          <a:pt x="9" y="14"/>
                          <a:pt x="11" y="10"/>
                          <a:pt x="12" y="8"/>
                        </a:cubicBezTo>
                        <a:cubicBezTo>
                          <a:pt x="12" y="8"/>
                          <a:pt x="12" y="7"/>
                          <a:pt x="11" y="7"/>
                        </a:cubicBezTo>
                        <a:cubicBezTo>
                          <a:pt x="10" y="8"/>
                          <a:pt x="9" y="8"/>
                          <a:pt x="8" y="8"/>
                        </a:cubicBezTo>
                        <a:cubicBezTo>
                          <a:pt x="8" y="8"/>
                          <a:pt x="9" y="8"/>
                          <a:pt x="9" y="9"/>
                        </a:cubicBezTo>
                        <a:cubicBezTo>
                          <a:pt x="10" y="6"/>
                          <a:pt x="12" y="4"/>
                          <a:pt x="15" y="3"/>
                        </a:cubicBezTo>
                        <a:cubicBezTo>
                          <a:pt x="15" y="2"/>
                          <a:pt x="15" y="2"/>
                          <a:pt x="15" y="2"/>
                        </a:cubicBezTo>
                        <a:cubicBezTo>
                          <a:pt x="15" y="1"/>
                          <a:pt x="14" y="1"/>
                          <a:pt x="14" y="1"/>
                        </a:cubicBezTo>
                        <a:cubicBezTo>
                          <a:pt x="14" y="0"/>
                          <a:pt x="14" y="0"/>
                          <a:pt x="13" y="0"/>
                        </a:cubicBezTo>
                        <a:cubicBezTo>
                          <a:pt x="10" y="1"/>
                          <a:pt x="8" y="2"/>
                          <a:pt x="5" y="1"/>
                        </a:cubicBezTo>
                        <a:cubicBezTo>
                          <a:pt x="4" y="1"/>
                          <a:pt x="4" y="2"/>
                          <a:pt x="4" y="2"/>
                        </a:cubicBezTo>
                        <a:cubicBezTo>
                          <a:pt x="6" y="5"/>
                          <a:pt x="1" y="7"/>
                          <a:pt x="0" y="10"/>
                        </a:cubicBezTo>
                        <a:cubicBezTo>
                          <a:pt x="0" y="11"/>
                          <a:pt x="1" y="11"/>
                          <a:pt x="1" y="11"/>
                        </a:cubicBezTo>
                        <a:cubicBezTo>
                          <a:pt x="2" y="10"/>
                          <a:pt x="2" y="9"/>
                          <a:pt x="3" y="9"/>
                        </a:cubicBezTo>
                        <a:cubicBezTo>
                          <a:pt x="3" y="9"/>
                          <a:pt x="2" y="8"/>
                          <a:pt x="2" y="8"/>
                        </a:cubicBezTo>
                        <a:cubicBezTo>
                          <a:pt x="2" y="10"/>
                          <a:pt x="2" y="12"/>
                          <a:pt x="1" y="14"/>
                        </a:cubicBezTo>
                        <a:cubicBezTo>
                          <a:pt x="2" y="14"/>
                          <a:pt x="2" y="14"/>
                          <a:pt x="2" y="14"/>
                        </a:cubicBezTo>
                        <a:cubicBezTo>
                          <a:pt x="3" y="13"/>
                          <a:pt x="3" y="13"/>
                          <a:pt x="3" y="12"/>
                        </a:cubicBezTo>
                        <a:cubicBezTo>
                          <a:pt x="3" y="11"/>
                          <a:pt x="2" y="11"/>
                          <a:pt x="2" y="12"/>
                        </a:cubicBezTo>
                        <a:cubicBezTo>
                          <a:pt x="1" y="13"/>
                          <a:pt x="1" y="13"/>
                          <a:pt x="1" y="14"/>
                        </a:cubicBezTo>
                        <a:cubicBezTo>
                          <a:pt x="1" y="15"/>
                          <a:pt x="2" y="15"/>
                          <a:pt x="2" y="14"/>
                        </a:cubicBezTo>
                        <a:cubicBezTo>
                          <a:pt x="3" y="12"/>
                          <a:pt x="3" y="10"/>
                          <a:pt x="3" y="8"/>
                        </a:cubicBezTo>
                        <a:cubicBezTo>
                          <a:pt x="3" y="8"/>
                          <a:pt x="2" y="7"/>
                          <a:pt x="2" y="8"/>
                        </a:cubicBezTo>
                        <a:cubicBezTo>
                          <a:pt x="1" y="8"/>
                          <a:pt x="1" y="9"/>
                          <a:pt x="0" y="10"/>
                        </a:cubicBezTo>
                        <a:cubicBezTo>
                          <a:pt x="0" y="10"/>
                          <a:pt x="1" y="10"/>
                          <a:pt x="1" y="10"/>
                        </a:cubicBezTo>
                        <a:cubicBezTo>
                          <a:pt x="2" y="7"/>
                          <a:pt x="8" y="6"/>
                          <a:pt x="5" y="2"/>
                        </a:cubicBezTo>
                        <a:cubicBezTo>
                          <a:pt x="5" y="2"/>
                          <a:pt x="5" y="2"/>
                          <a:pt x="5" y="3"/>
                        </a:cubicBezTo>
                        <a:cubicBezTo>
                          <a:pt x="8" y="3"/>
                          <a:pt x="11" y="2"/>
                          <a:pt x="14" y="1"/>
                        </a:cubicBezTo>
                        <a:cubicBezTo>
                          <a:pt x="13" y="1"/>
                          <a:pt x="13" y="1"/>
                          <a:pt x="13" y="1"/>
                        </a:cubicBezTo>
                        <a:cubicBezTo>
                          <a:pt x="13" y="2"/>
                          <a:pt x="13" y="2"/>
                          <a:pt x="14" y="3"/>
                        </a:cubicBezTo>
                        <a:cubicBezTo>
                          <a:pt x="14" y="2"/>
                          <a:pt x="14" y="2"/>
                          <a:pt x="14" y="1"/>
                        </a:cubicBezTo>
                        <a:cubicBezTo>
                          <a:pt x="11" y="3"/>
                          <a:pt x="8" y="5"/>
                          <a:pt x="8" y="8"/>
                        </a:cubicBezTo>
                        <a:cubicBezTo>
                          <a:pt x="7" y="9"/>
                          <a:pt x="8" y="9"/>
                          <a:pt x="8" y="9"/>
                        </a:cubicBezTo>
                        <a:cubicBezTo>
                          <a:pt x="9" y="9"/>
                          <a:pt x="10" y="9"/>
                          <a:pt x="11" y="9"/>
                        </a:cubicBezTo>
                        <a:cubicBezTo>
                          <a:pt x="11" y="9"/>
                          <a:pt x="11" y="8"/>
                          <a:pt x="10" y="8"/>
                        </a:cubicBezTo>
                        <a:cubicBezTo>
                          <a:pt x="9" y="11"/>
                          <a:pt x="7" y="14"/>
                          <a:pt x="10" y="16"/>
                        </a:cubicBezTo>
                        <a:cubicBezTo>
                          <a:pt x="11" y="17"/>
                          <a:pt x="12" y="16"/>
                          <a:pt x="11" y="1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1" name="Freeform 176"/>
                  <p:cNvSpPr/>
                  <p:nvPr/>
                </p:nvSpPr>
                <p:spPr bwMode="auto">
                  <a:xfrm>
                    <a:off x="911225" y="2327276"/>
                    <a:ext cx="77788" cy="98425"/>
                  </a:xfrm>
                  <a:custGeom>
                    <a:avLst/>
                    <a:gdLst>
                      <a:gd name="T0" fmla="*/ 21 w 73"/>
                      <a:gd name="T1" fmla="*/ 91 h 93"/>
                      <a:gd name="T2" fmla="*/ 18 w 73"/>
                      <a:gd name="T3" fmla="*/ 69 h 93"/>
                      <a:gd name="T4" fmla="*/ 7 w 73"/>
                      <a:gd name="T5" fmla="*/ 46 h 93"/>
                      <a:gd name="T6" fmla="*/ 39 w 73"/>
                      <a:gd name="T7" fmla="*/ 4 h 93"/>
                      <a:gd name="T8" fmla="*/ 65 w 73"/>
                      <a:gd name="T9" fmla="*/ 23 h 93"/>
                      <a:gd name="T10" fmla="*/ 61 w 73"/>
                      <a:gd name="T11" fmla="*/ 50 h 93"/>
                      <a:gd name="T12" fmla="*/ 50 w 73"/>
                      <a:gd name="T13" fmla="*/ 66 h 93"/>
                      <a:gd name="T14" fmla="*/ 44 w 73"/>
                      <a:gd name="T15" fmla="*/ 92 h 93"/>
                      <a:gd name="T16" fmla="*/ 45 w 73"/>
                      <a:gd name="T17" fmla="*/ 93 h 93"/>
                      <a:gd name="T18" fmla="*/ 53 w 73"/>
                      <a:gd name="T19" fmla="*/ 65 h 93"/>
                      <a:gd name="T20" fmla="*/ 67 w 73"/>
                      <a:gd name="T21" fmla="*/ 40 h 93"/>
                      <a:gd name="T22" fmla="*/ 42 w 73"/>
                      <a:gd name="T23" fmla="*/ 3 h 93"/>
                      <a:gd name="T24" fmla="*/ 5 w 73"/>
                      <a:gd name="T25" fmla="*/ 32 h 93"/>
                      <a:gd name="T26" fmla="*/ 10 w 73"/>
                      <a:gd name="T27" fmla="*/ 57 h 93"/>
                      <a:gd name="T28" fmla="*/ 17 w 73"/>
                      <a:gd name="T29" fmla="*/ 79 h 93"/>
                      <a:gd name="T30" fmla="*/ 20 w 73"/>
                      <a:gd name="T31" fmla="*/ 91 h 93"/>
                      <a:gd name="T32" fmla="*/ 21 w 73"/>
                      <a:gd name="T33" fmla="*/ 91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3" h="93">
                        <a:moveTo>
                          <a:pt x="21" y="91"/>
                        </a:moveTo>
                        <a:cubicBezTo>
                          <a:pt x="16" y="84"/>
                          <a:pt x="19" y="76"/>
                          <a:pt x="18" y="69"/>
                        </a:cubicBezTo>
                        <a:cubicBezTo>
                          <a:pt x="16" y="61"/>
                          <a:pt x="9" y="54"/>
                          <a:pt x="7" y="46"/>
                        </a:cubicBezTo>
                        <a:cubicBezTo>
                          <a:pt x="0" y="27"/>
                          <a:pt x="19" y="5"/>
                          <a:pt x="39" y="4"/>
                        </a:cubicBezTo>
                        <a:cubicBezTo>
                          <a:pt x="51" y="4"/>
                          <a:pt x="61" y="13"/>
                          <a:pt x="65" y="23"/>
                        </a:cubicBezTo>
                        <a:cubicBezTo>
                          <a:pt x="69" y="33"/>
                          <a:pt x="66" y="42"/>
                          <a:pt x="61" y="50"/>
                        </a:cubicBezTo>
                        <a:cubicBezTo>
                          <a:pt x="57" y="56"/>
                          <a:pt x="53" y="60"/>
                          <a:pt x="50" y="66"/>
                        </a:cubicBezTo>
                        <a:cubicBezTo>
                          <a:pt x="47" y="74"/>
                          <a:pt x="50" y="85"/>
                          <a:pt x="44" y="92"/>
                        </a:cubicBezTo>
                        <a:cubicBezTo>
                          <a:pt x="43" y="92"/>
                          <a:pt x="45" y="93"/>
                          <a:pt x="45" y="93"/>
                        </a:cubicBezTo>
                        <a:cubicBezTo>
                          <a:pt x="52" y="85"/>
                          <a:pt x="48" y="74"/>
                          <a:pt x="53" y="65"/>
                        </a:cubicBezTo>
                        <a:cubicBezTo>
                          <a:pt x="57" y="56"/>
                          <a:pt x="64" y="50"/>
                          <a:pt x="67" y="40"/>
                        </a:cubicBezTo>
                        <a:cubicBezTo>
                          <a:pt x="73" y="23"/>
                          <a:pt x="59" y="6"/>
                          <a:pt x="42" y="3"/>
                        </a:cubicBezTo>
                        <a:cubicBezTo>
                          <a:pt x="24" y="0"/>
                          <a:pt x="9" y="16"/>
                          <a:pt x="5" y="32"/>
                        </a:cubicBezTo>
                        <a:cubicBezTo>
                          <a:pt x="3" y="41"/>
                          <a:pt x="6" y="49"/>
                          <a:pt x="10" y="57"/>
                        </a:cubicBezTo>
                        <a:cubicBezTo>
                          <a:pt x="15" y="64"/>
                          <a:pt x="17" y="70"/>
                          <a:pt x="17" y="79"/>
                        </a:cubicBezTo>
                        <a:cubicBezTo>
                          <a:pt x="16" y="84"/>
                          <a:pt x="17" y="88"/>
                          <a:pt x="20" y="91"/>
                        </a:cubicBezTo>
                        <a:cubicBezTo>
                          <a:pt x="20" y="92"/>
                          <a:pt x="21" y="91"/>
                          <a:pt x="21" y="9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2" name="Freeform 177"/>
                  <p:cNvSpPr/>
                  <p:nvPr/>
                </p:nvSpPr>
                <p:spPr bwMode="auto">
                  <a:xfrm>
                    <a:off x="927100" y="2425701"/>
                    <a:ext cx="34925" cy="9525"/>
                  </a:xfrm>
                  <a:custGeom>
                    <a:avLst/>
                    <a:gdLst>
                      <a:gd name="T0" fmla="*/ 3 w 33"/>
                      <a:gd name="T1" fmla="*/ 2 h 9"/>
                      <a:gd name="T2" fmla="*/ 22 w 33"/>
                      <a:gd name="T3" fmla="*/ 2 h 9"/>
                      <a:gd name="T4" fmla="*/ 27 w 33"/>
                      <a:gd name="T5" fmla="*/ 2 h 9"/>
                      <a:gd name="T6" fmla="*/ 28 w 33"/>
                      <a:gd name="T7" fmla="*/ 5 h 9"/>
                      <a:gd name="T8" fmla="*/ 22 w 33"/>
                      <a:gd name="T9" fmla="*/ 5 h 9"/>
                      <a:gd name="T10" fmla="*/ 3 w 33"/>
                      <a:gd name="T11" fmla="*/ 0 h 9"/>
                      <a:gd name="T12" fmla="*/ 1 w 33"/>
                      <a:gd name="T13" fmla="*/ 0 h 9"/>
                      <a:gd name="T14" fmla="*/ 16 w 33"/>
                      <a:gd name="T15" fmla="*/ 6 h 9"/>
                      <a:gd name="T16" fmla="*/ 32 w 33"/>
                      <a:gd name="T17" fmla="*/ 2 h 9"/>
                      <a:gd name="T18" fmla="*/ 31 w 33"/>
                      <a:gd name="T19" fmla="*/ 1 h 9"/>
                      <a:gd name="T20" fmla="*/ 3 w 33"/>
                      <a:gd name="T21" fmla="*/ 1 h 9"/>
                      <a:gd name="T22" fmla="*/ 3 w 33"/>
                      <a:gd name="T23" fmla="*/ 2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3" h="9">
                        <a:moveTo>
                          <a:pt x="3" y="2"/>
                        </a:moveTo>
                        <a:cubicBezTo>
                          <a:pt x="10" y="2"/>
                          <a:pt x="16" y="2"/>
                          <a:pt x="22" y="2"/>
                        </a:cubicBezTo>
                        <a:cubicBezTo>
                          <a:pt x="24" y="2"/>
                          <a:pt x="25" y="2"/>
                          <a:pt x="27" y="2"/>
                        </a:cubicBezTo>
                        <a:cubicBezTo>
                          <a:pt x="29" y="2"/>
                          <a:pt x="29" y="3"/>
                          <a:pt x="28" y="5"/>
                        </a:cubicBezTo>
                        <a:cubicBezTo>
                          <a:pt x="26" y="5"/>
                          <a:pt x="24" y="5"/>
                          <a:pt x="22" y="5"/>
                        </a:cubicBezTo>
                        <a:cubicBezTo>
                          <a:pt x="18" y="5"/>
                          <a:pt x="2" y="7"/>
                          <a:pt x="3" y="0"/>
                        </a:cubicBezTo>
                        <a:cubicBezTo>
                          <a:pt x="3" y="0"/>
                          <a:pt x="1" y="0"/>
                          <a:pt x="1" y="0"/>
                        </a:cubicBezTo>
                        <a:cubicBezTo>
                          <a:pt x="0" y="8"/>
                          <a:pt x="11" y="6"/>
                          <a:pt x="16" y="6"/>
                        </a:cubicBezTo>
                        <a:cubicBezTo>
                          <a:pt x="20" y="6"/>
                          <a:pt x="33" y="9"/>
                          <a:pt x="32" y="2"/>
                        </a:cubicBezTo>
                        <a:cubicBezTo>
                          <a:pt x="31" y="1"/>
                          <a:pt x="31" y="1"/>
                          <a:pt x="31" y="1"/>
                        </a:cubicBezTo>
                        <a:cubicBezTo>
                          <a:pt x="22" y="1"/>
                          <a:pt x="13" y="0"/>
                          <a:pt x="3" y="1"/>
                        </a:cubicBezTo>
                        <a:cubicBezTo>
                          <a:pt x="2" y="1"/>
                          <a:pt x="2" y="2"/>
                          <a:pt x="3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3" name="Freeform 178"/>
                  <p:cNvSpPr/>
                  <p:nvPr/>
                </p:nvSpPr>
                <p:spPr bwMode="auto">
                  <a:xfrm>
                    <a:off x="922338" y="2430463"/>
                    <a:ext cx="38100" cy="9525"/>
                  </a:xfrm>
                  <a:custGeom>
                    <a:avLst/>
                    <a:gdLst>
                      <a:gd name="T0" fmla="*/ 8 w 36"/>
                      <a:gd name="T1" fmla="*/ 4 h 9"/>
                      <a:gd name="T2" fmla="*/ 26 w 36"/>
                      <a:gd name="T3" fmla="*/ 3 h 9"/>
                      <a:gd name="T4" fmla="*/ 31 w 36"/>
                      <a:gd name="T5" fmla="*/ 5 h 9"/>
                      <a:gd name="T6" fmla="*/ 33 w 36"/>
                      <a:gd name="T7" fmla="*/ 6 h 9"/>
                      <a:gd name="T8" fmla="*/ 19 w 36"/>
                      <a:gd name="T9" fmla="*/ 6 h 9"/>
                      <a:gd name="T10" fmla="*/ 13 w 36"/>
                      <a:gd name="T11" fmla="*/ 7 h 9"/>
                      <a:gd name="T12" fmla="*/ 14 w 36"/>
                      <a:gd name="T13" fmla="*/ 8 h 9"/>
                      <a:gd name="T14" fmla="*/ 15 w 36"/>
                      <a:gd name="T15" fmla="*/ 8 h 9"/>
                      <a:gd name="T16" fmla="*/ 15 w 36"/>
                      <a:gd name="T17" fmla="*/ 6 h 9"/>
                      <a:gd name="T18" fmla="*/ 12 w 36"/>
                      <a:gd name="T19" fmla="*/ 5 h 9"/>
                      <a:gd name="T20" fmla="*/ 8 w 36"/>
                      <a:gd name="T21" fmla="*/ 1 h 9"/>
                      <a:gd name="T22" fmla="*/ 8 w 36"/>
                      <a:gd name="T23" fmla="*/ 0 h 9"/>
                      <a:gd name="T24" fmla="*/ 15 w 36"/>
                      <a:gd name="T25" fmla="*/ 8 h 9"/>
                      <a:gd name="T26" fmla="*/ 15 w 36"/>
                      <a:gd name="T27" fmla="*/ 6 h 9"/>
                      <a:gd name="T28" fmla="*/ 14 w 36"/>
                      <a:gd name="T29" fmla="*/ 8 h 9"/>
                      <a:gd name="T30" fmla="*/ 17 w 36"/>
                      <a:gd name="T31" fmla="*/ 8 h 9"/>
                      <a:gd name="T32" fmla="*/ 26 w 36"/>
                      <a:gd name="T33" fmla="*/ 8 h 9"/>
                      <a:gd name="T34" fmla="*/ 36 w 36"/>
                      <a:gd name="T35" fmla="*/ 6 h 9"/>
                      <a:gd name="T36" fmla="*/ 29 w 36"/>
                      <a:gd name="T37" fmla="*/ 2 h 9"/>
                      <a:gd name="T38" fmla="*/ 8 w 36"/>
                      <a:gd name="T39" fmla="*/ 3 h 9"/>
                      <a:gd name="T40" fmla="*/ 8 w 36"/>
                      <a:gd name="T41" fmla="*/ 4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36" h="9">
                        <a:moveTo>
                          <a:pt x="8" y="4"/>
                        </a:moveTo>
                        <a:cubicBezTo>
                          <a:pt x="14" y="4"/>
                          <a:pt x="20" y="3"/>
                          <a:pt x="26" y="3"/>
                        </a:cubicBezTo>
                        <a:cubicBezTo>
                          <a:pt x="28" y="4"/>
                          <a:pt x="29" y="4"/>
                          <a:pt x="31" y="5"/>
                        </a:cubicBezTo>
                        <a:cubicBezTo>
                          <a:pt x="32" y="5"/>
                          <a:pt x="36" y="6"/>
                          <a:pt x="33" y="6"/>
                        </a:cubicBezTo>
                        <a:cubicBezTo>
                          <a:pt x="29" y="7"/>
                          <a:pt x="23" y="7"/>
                          <a:pt x="19" y="6"/>
                        </a:cubicBezTo>
                        <a:cubicBezTo>
                          <a:pt x="18" y="6"/>
                          <a:pt x="14" y="5"/>
                          <a:pt x="13" y="7"/>
                        </a:cubicBezTo>
                        <a:cubicBezTo>
                          <a:pt x="13" y="7"/>
                          <a:pt x="13" y="7"/>
                          <a:pt x="14" y="8"/>
                        </a:cubicBezTo>
                        <a:cubicBezTo>
                          <a:pt x="14" y="8"/>
                          <a:pt x="14" y="8"/>
                          <a:pt x="15" y="8"/>
                        </a:cubicBezTo>
                        <a:cubicBezTo>
                          <a:pt x="15" y="7"/>
                          <a:pt x="15" y="7"/>
                          <a:pt x="15" y="6"/>
                        </a:cubicBezTo>
                        <a:cubicBezTo>
                          <a:pt x="14" y="6"/>
                          <a:pt x="13" y="6"/>
                          <a:pt x="12" y="5"/>
                        </a:cubicBezTo>
                        <a:cubicBezTo>
                          <a:pt x="10" y="5"/>
                          <a:pt x="4" y="3"/>
                          <a:pt x="8" y="1"/>
                        </a:cubicBezTo>
                        <a:cubicBezTo>
                          <a:pt x="9" y="1"/>
                          <a:pt x="8" y="0"/>
                          <a:pt x="8" y="0"/>
                        </a:cubicBezTo>
                        <a:cubicBezTo>
                          <a:pt x="0" y="3"/>
                          <a:pt x="11" y="8"/>
                          <a:pt x="15" y="8"/>
                        </a:cubicBezTo>
                        <a:cubicBezTo>
                          <a:pt x="16" y="8"/>
                          <a:pt x="16" y="7"/>
                          <a:pt x="15" y="6"/>
                        </a:cubicBezTo>
                        <a:cubicBezTo>
                          <a:pt x="14" y="6"/>
                          <a:pt x="15" y="7"/>
                          <a:pt x="14" y="8"/>
                        </a:cubicBezTo>
                        <a:cubicBezTo>
                          <a:pt x="15" y="7"/>
                          <a:pt x="16" y="8"/>
                          <a:pt x="17" y="8"/>
                        </a:cubicBezTo>
                        <a:cubicBezTo>
                          <a:pt x="20" y="8"/>
                          <a:pt x="23" y="8"/>
                          <a:pt x="26" y="8"/>
                        </a:cubicBezTo>
                        <a:cubicBezTo>
                          <a:pt x="27" y="8"/>
                          <a:pt x="36" y="9"/>
                          <a:pt x="36" y="6"/>
                        </a:cubicBezTo>
                        <a:cubicBezTo>
                          <a:pt x="36" y="4"/>
                          <a:pt x="30" y="3"/>
                          <a:pt x="29" y="2"/>
                        </a:cubicBezTo>
                        <a:cubicBezTo>
                          <a:pt x="22" y="1"/>
                          <a:pt x="15" y="3"/>
                          <a:pt x="8" y="3"/>
                        </a:cubicBezTo>
                        <a:cubicBezTo>
                          <a:pt x="7" y="3"/>
                          <a:pt x="7" y="4"/>
                          <a:pt x="8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4" name="Freeform 179"/>
                  <p:cNvSpPr/>
                  <p:nvPr/>
                </p:nvSpPr>
                <p:spPr bwMode="auto">
                  <a:xfrm>
                    <a:off x="925513" y="2433638"/>
                    <a:ext cx="36513" cy="11113"/>
                  </a:xfrm>
                  <a:custGeom>
                    <a:avLst/>
                    <a:gdLst>
                      <a:gd name="T0" fmla="*/ 8 w 35"/>
                      <a:gd name="T1" fmla="*/ 4 h 11"/>
                      <a:gd name="T2" fmla="*/ 1 w 35"/>
                      <a:gd name="T3" fmla="*/ 3 h 11"/>
                      <a:gd name="T4" fmla="*/ 0 w 35"/>
                      <a:gd name="T5" fmla="*/ 4 h 11"/>
                      <a:gd name="T6" fmla="*/ 19 w 35"/>
                      <a:gd name="T7" fmla="*/ 11 h 11"/>
                      <a:gd name="T8" fmla="*/ 30 w 35"/>
                      <a:gd name="T9" fmla="*/ 1 h 11"/>
                      <a:gd name="T10" fmla="*/ 28 w 35"/>
                      <a:gd name="T11" fmla="*/ 2 h 11"/>
                      <a:gd name="T12" fmla="*/ 16 w 35"/>
                      <a:gd name="T13" fmla="*/ 9 h 11"/>
                      <a:gd name="T14" fmla="*/ 6 w 35"/>
                      <a:gd name="T15" fmla="*/ 8 h 11"/>
                      <a:gd name="T16" fmla="*/ 2 w 35"/>
                      <a:gd name="T17" fmla="*/ 6 h 11"/>
                      <a:gd name="T18" fmla="*/ 3 w 35"/>
                      <a:gd name="T19" fmla="*/ 5 h 11"/>
                      <a:gd name="T20" fmla="*/ 8 w 35"/>
                      <a:gd name="T21" fmla="*/ 5 h 11"/>
                      <a:gd name="T22" fmla="*/ 8 w 35"/>
                      <a:gd name="T23" fmla="*/ 4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5" h="11">
                        <a:moveTo>
                          <a:pt x="8" y="4"/>
                        </a:moveTo>
                        <a:cubicBezTo>
                          <a:pt x="6" y="4"/>
                          <a:pt x="3" y="4"/>
                          <a:pt x="1" y="3"/>
                        </a:cubicBezTo>
                        <a:cubicBezTo>
                          <a:pt x="1" y="3"/>
                          <a:pt x="0" y="4"/>
                          <a:pt x="0" y="4"/>
                        </a:cubicBezTo>
                        <a:cubicBezTo>
                          <a:pt x="0" y="10"/>
                          <a:pt x="15" y="11"/>
                          <a:pt x="19" y="11"/>
                        </a:cubicBezTo>
                        <a:cubicBezTo>
                          <a:pt x="25" y="11"/>
                          <a:pt x="35" y="9"/>
                          <a:pt x="30" y="1"/>
                        </a:cubicBezTo>
                        <a:cubicBezTo>
                          <a:pt x="29" y="0"/>
                          <a:pt x="28" y="1"/>
                          <a:pt x="28" y="2"/>
                        </a:cubicBezTo>
                        <a:cubicBezTo>
                          <a:pt x="33" y="9"/>
                          <a:pt x="21" y="10"/>
                          <a:pt x="16" y="9"/>
                        </a:cubicBezTo>
                        <a:cubicBezTo>
                          <a:pt x="13" y="9"/>
                          <a:pt x="9" y="9"/>
                          <a:pt x="6" y="8"/>
                        </a:cubicBezTo>
                        <a:cubicBezTo>
                          <a:pt x="5" y="7"/>
                          <a:pt x="3" y="7"/>
                          <a:pt x="2" y="6"/>
                        </a:cubicBezTo>
                        <a:cubicBezTo>
                          <a:pt x="1" y="5"/>
                          <a:pt x="2" y="5"/>
                          <a:pt x="3" y="5"/>
                        </a:cubicBezTo>
                        <a:cubicBezTo>
                          <a:pt x="4" y="5"/>
                          <a:pt x="6" y="5"/>
                          <a:pt x="8" y="5"/>
                        </a:cubicBezTo>
                        <a:cubicBezTo>
                          <a:pt x="9" y="5"/>
                          <a:pt x="9" y="4"/>
                          <a:pt x="8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5" name="Freeform 180"/>
                  <p:cNvSpPr/>
                  <p:nvPr/>
                </p:nvSpPr>
                <p:spPr bwMode="auto">
                  <a:xfrm>
                    <a:off x="928688" y="2441576"/>
                    <a:ext cx="26988" cy="15875"/>
                  </a:xfrm>
                  <a:custGeom>
                    <a:avLst/>
                    <a:gdLst>
                      <a:gd name="T0" fmla="*/ 1 w 25"/>
                      <a:gd name="T1" fmla="*/ 5 h 15"/>
                      <a:gd name="T2" fmla="*/ 1 w 25"/>
                      <a:gd name="T3" fmla="*/ 3 h 15"/>
                      <a:gd name="T4" fmla="*/ 0 w 25"/>
                      <a:gd name="T5" fmla="*/ 3 h 15"/>
                      <a:gd name="T6" fmla="*/ 25 w 25"/>
                      <a:gd name="T7" fmla="*/ 2 h 15"/>
                      <a:gd name="T8" fmla="*/ 23 w 25"/>
                      <a:gd name="T9" fmla="*/ 1 h 15"/>
                      <a:gd name="T10" fmla="*/ 1 w 25"/>
                      <a:gd name="T11" fmla="*/ 2 h 15"/>
                      <a:gd name="T12" fmla="*/ 0 w 25"/>
                      <a:gd name="T13" fmla="*/ 3 h 15"/>
                      <a:gd name="T14" fmla="*/ 0 w 25"/>
                      <a:gd name="T15" fmla="*/ 5 h 15"/>
                      <a:gd name="T16" fmla="*/ 1 w 25"/>
                      <a:gd name="T17" fmla="*/ 5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5" h="15">
                        <a:moveTo>
                          <a:pt x="1" y="5"/>
                        </a:moveTo>
                        <a:cubicBezTo>
                          <a:pt x="1" y="4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0" y="3"/>
                        </a:cubicBezTo>
                        <a:cubicBezTo>
                          <a:pt x="9" y="9"/>
                          <a:pt x="21" y="15"/>
                          <a:pt x="25" y="2"/>
                        </a:cubicBezTo>
                        <a:cubicBezTo>
                          <a:pt x="25" y="1"/>
                          <a:pt x="24" y="0"/>
                          <a:pt x="23" y="1"/>
                        </a:cubicBezTo>
                        <a:cubicBezTo>
                          <a:pt x="20" y="14"/>
                          <a:pt x="8" y="7"/>
                          <a:pt x="1" y="2"/>
                        </a:cubicBezTo>
                        <a:cubicBezTo>
                          <a:pt x="0" y="2"/>
                          <a:pt x="0" y="2"/>
                          <a:pt x="0" y="3"/>
                        </a:cubicBezTo>
                        <a:cubicBezTo>
                          <a:pt x="0" y="3"/>
                          <a:pt x="0" y="4"/>
                          <a:pt x="0" y="5"/>
                        </a:cubicBezTo>
                        <a:cubicBezTo>
                          <a:pt x="0" y="5"/>
                          <a:pt x="1" y="5"/>
                          <a:pt x="1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6" name="Freeform 181"/>
                  <p:cNvSpPr/>
                  <p:nvPr/>
                </p:nvSpPr>
                <p:spPr bwMode="auto">
                  <a:xfrm>
                    <a:off x="931863" y="2381251"/>
                    <a:ext cx="17463" cy="44450"/>
                  </a:xfrm>
                  <a:custGeom>
                    <a:avLst/>
                    <a:gdLst>
                      <a:gd name="T0" fmla="*/ 9 w 16"/>
                      <a:gd name="T1" fmla="*/ 40 h 41"/>
                      <a:gd name="T2" fmla="*/ 2 w 16"/>
                      <a:gd name="T3" fmla="*/ 1 h 41"/>
                      <a:gd name="T4" fmla="*/ 1 w 16"/>
                      <a:gd name="T5" fmla="*/ 2 h 41"/>
                      <a:gd name="T6" fmla="*/ 8 w 16"/>
                      <a:gd name="T7" fmla="*/ 40 h 41"/>
                      <a:gd name="T8" fmla="*/ 9 w 16"/>
                      <a:gd name="T9" fmla="*/ 4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41">
                        <a:moveTo>
                          <a:pt x="9" y="40"/>
                        </a:moveTo>
                        <a:cubicBezTo>
                          <a:pt x="11" y="28"/>
                          <a:pt x="16" y="7"/>
                          <a:pt x="2" y="1"/>
                        </a:cubicBezTo>
                        <a:cubicBezTo>
                          <a:pt x="1" y="0"/>
                          <a:pt x="0" y="1"/>
                          <a:pt x="1" y="2"/>
                        </a:cubicBezTo>
                        <a:cubicBezTo>
                          <a:pt x="14" y="8"/>
                          <a:pt x="9" y="29"/>
                          <a:pt x="8" y="40"/>
                        </a:cubicBezTo>
                        <a:cubicBezTo>
                          <a:pt x="7" y="41"/>
                          <a:pt x="9" y="41"/>
                          <a:pt x="9" y="4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7" name="Freeform 182"/>
                  <p:cNvSpPr/>
                  <p:nvPr/>
                </p:nvSpPr>
                <p:spPr bwMode="auto">
                  <a:xfrm>
                    <a:off x="942975" y="2379663"/>
                    <a:ext cx="17463" cy="49213"/>
                  </a:xfrm>
                  <a:custGeom>
                    <a:avLst/>
                    <a:gdLst>
                      <a:gd name="T0" fmla="*/ 7 w 17"/>
                      <a:gd name="T1" fmla="*/ 44 h 46"/>
                      <a:gd name="T2" fmla="*/ 16 w 17"/>
                      <a:gd name="T3" fmla="*/ 2 h 46"/>
                      <a:gd name="T4" fmla="*/ 15 w 17"/>
                      <a:gd name="T5" fmla="*/ 1 h 46"/>
                      <a:gd name="T6" fmla="*/ 6 w 17"/>
                      <a:gd name="T7" fmla="*/ 45 h 46"/>
                      <a:gd name="T8" fmla="*/ 7 w 17"/>
                      <a:gd name="T9" fmla="*/ 44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46">
                        <a:moveTo>
                          <a:pt x="7" y="44"/>
                        </a:moveTo>
                        <a:cubicBezTo>
                          <a:pt x="1" y="32"/>
                          <a:pt x="6" y="11"/>
                          <a:pt x="16" y="2"/>
                        </a:cubicBezTo>
                        <a:cubicBezTo>
                          <a:pt x="17" y="1"/>
                          <a:pt x="16" y="0"/>
                          <a:pt x="15" y="1"/>
                        </a:cubicBezTo>
                        <a:cubicBezTo>
                          <a:pt x="5" y="10"/>
                          <a:pt x="0" y="32"/>
                          <a:pt x="6" y="45"/>
                        </a:cubicBezTo>
                        <a:cubicBezTo>
                          <a:pt x="6" y="46"/>
                          <a:pt x="8" y="45"/>
                          <a:pt x="7" y="4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8" name="Freeform 183"/>
                  <p:cNvSpPr/>
                  <p:nvPr/>
                </p:nvSpPr>
                <p:spPr bwMode="auto">
                  <a:xfrm>
                    <a:off x="927100" y="2368551"/>
                    <a:ext cx="36513" cy="15875"/>
                  </a:xfrm>
                  <a:custGeom>
                    <a:avLst/>
                    <a:gdLst>
                      <a:gd name="T0" fmla="*/ 6 w 34"/>
                      <a:gd name="T1" fmla="*/ 14 h 16"/>
                      <a:gd name="T2" fmla="*/ 5 w 34"/>
                      <a:gd name="T3" fmla="*/ 5 h 16"/>
                      <a:gd name="T4" fmla="*/ 12 w 34"/>
                      <a:gd name="T5" fmla="*/ 5 h 16"/>
                      <a:gd name="T6" fmla="*/ 9 w 34"/>
                      <a:gd name="T7" fmla="*/ 7 h 16"/>
                      <a:gd name="T8" fmla="*/ 10 w 34"/>
                      <a:gd name="T9" fmla="*/ 4 h 16"/>
                      <a:gd name="T10" fmla="*/ 15 w 34"/>
                      <a:gd name="T11" fmla="*/ 5 h 16"/>
                      <a:gd name="T12" fmla="*/ 15 w 34"/>
                      <a:gd name="T13" fmla="*/ 7 h 16"/>
                      <a:gd name="T14" fmla="*/ 21 w 34"/>
                      <a:gd name="T15" fmla="*/ 4 h 16"/>
                      <a:gd name="T16" fmla="*/ 23 w 34"/>
                      <a:gd name="T17" fmla="*/ 7 h 16"/>
                      <a:gd name="T18" fmla="*/ 22 w 34"/>
                      <a:gd name="T19" fmla="*/ 7 h 16"/>
                      <a:gd name="T20" fmla="*/ 22 w 34"/>
                      <a:gd name="T21" fmla="*/ 4 h 16"/>
                      <a:gd name="T22" fmla="*/ 24 w 34"/>
                      <a:gd name="T23" fmla="*/ 3 h 16"/>
                      <a:gd name="T24" fmla="*/ 25 w 34"/>
                      <a:gd name="T25" fmla="*/ 3 h 16"/>
                      <a:gd name="T26" fmla="*/ 25 w 34"/>
                      <a:gd name="T27" fmla="*/ 7 h 16"/>
                      <a:gd name="T28" fmla="*/ 31 w 34"/>
                      <a:gd name="T29" fmla="*/ 8 h 16"/>
                      <a:gd name="T30" fmla="*/ 27 w 34"/>
                      <a:gd name="T31" fmla="*/ 12 h 16"/>
                      <a:gd name="T32" fmla="*/ 27 w 34"/>
                      <a:gd name="T33" fmla="*/ 14 h 16"/>
                      <a:gd name="T34" fmla="*/ 31 w 34"/>
                      <a:gd name="T35" fmla="*/ 4 h 16"/>
                      <a:gd name="T36" fmla="*/ 24 w 34"/>
                      <a:gd name="T37" fmla="*/ 7 h 16"/>
                      <a:gd name="T38" fmla="*/ 29 w 34"/>
                      <a:gd name="T39" fmla="*/ 7 h 16"/>
                      <a:gd name="T40" fmla="*/ 22 w 34"/>
                      <a:gd name="T41" fmla="*/ 2 h 16"/>
                      <a:gd name="T42" fmla="*/ 21 w 34"/>
                      <a:gd name="T43" fmla="*/ 10 h 16"/>
                      <a:gd name="T44" fmla="*/ 25 w 34"/>
                      <a:gd name="T45" fmla="*/ 6 h 16"/>
                      <a:gd name="T46" fmla="*/ 13 w 34"/>
                      <a:gd name="T47" fmla="*/ 9 h 16"/>
                      <a:gd name="T48" fmla="*/ 14 w 34"/>
                      <a:gd name="T49" fmla="*/ 10 h 16"/>
                      <a:gd name="T50" fmla="*/ 14 w 34"/>
                      <a:gd name="T51" fmla="*/ 3 h 16"/>
                      <a:gd name="T52" fmla="*/ 9 w 34"/>
                      <a:gd name="T53" fmla="*/ 10 h 16"/>
                      <a:gd name="T54" fmla="*/ 10 w 34"/>
                      <a:gd name="T55" fmla="*/ 10 h 16"/>
                      <a:gd name="T56" fmla="*/ 10 w 34"/>
                      <a:gd name="T57" fmla="*/ 2 h 16"/>
                      <a:gd name="T58" fmla="*/ 3 w 34"/>
                      <a:gd name="T59" fmla="*/ 5 h 16"/>
                      <a:gd name="T60" fmla="*/ 5 w 34"/>
                      <a:gd name="T61" fmla="*/ 15 h 16"/>
                      <a:gd name="T62" fmla="*/ 6 w 34"/>
                      <a:gd name="T63" fmla="*/ 14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34" h="16">
                        <a:moveTo>
                          <a:pt x="6" y="14"/>
                        </a:moveTo>
                        <a:cubicBezTo>
                          <a:pt x="3" y="11"/>
                          <a:pt x="2" y="8"/>
                          <a:pt x="5" y="5"/>
                        </a:cubicBezTo>
                        <a:cubicBezTo>
                          <a:pt x="7" y="3"/>
                          <a:pt x="10" y="2"/>
                          <a:pt x="12" y="5"/>
                        </a:cubicBezTo>
                        <a:cubicBezTo>
                          <a:pt x="13" y="7"/>
                          <a:pt x="10" y="9"/>
                          <a:pt x="9" y="7"/>
                        </a:cubicBezTo>
                        <a:cubicBezTo>
                          <a:pt x="9" y="6"/>
                          <a:pt x="9" y="4"/>
                          <a:pt x="10" y="4"/>
                        </a:cubicBezTo>
                        <a:cubicBezTo>
                          <a:pt x="12" y="3"/>
                          <a:pt x="14" y="4"/>
                          <a:pt x="15" y="5"/>
                        </a:cubicBezTo>
                        <a:cubicBezTo>
                          <a:pt x="18" y="7"/>
                          <a:pt x="14" y="10"/>
                          <a:pt x="15" y="7"/>
                        </a:cubicBezTo>
                        <a:cubicBezTo>
                          <a:pt x="15" y="4"/>
                          <a:pt x="19" y="3"/>
                          <a:pt x="21" y="4"/>
                        </a:cubicBezTo>
                        <a:cubicBezTo>
                          <a:pt x="23" y="4"/>
                          <a:pt x="24" y="5"/>
                          <a:pt x="23" y="7"/>
                        </a:cubicBezTo>
                        <a:cubicBezTo>
                          <a:pt x="23" y="8"/>
                          <a:pt x="22" y="10"/>
                          <a:pt x="22" y="7"/>
                        </a:cubicBezTo>
                        <a:cubicBezTo>
                          <a:pt x="22" y="6"/>
                          <a:pt x="22" y="5"/>
                          <a:pt x="22" y="4"/>
                        </a:cubicBezTo>
                        <a:cubicBezTo>
                          <a:pt x="23" y="4"/>
                          <a:pt x="23" y="3"/>
                          <a:pt x="24" y="3"/>
                        </a:cubicBezTo>
                        <a:cubicBezTo>
                          <a:pt x="24" y="3"/>
                          <a:pt x="24" y="3"/>
                          <a:pt x="25" y="3"/>
                        </a:cubicBezTo>
                        <a:cubicBezTo>
                          <a:pt x="27" y="3"/>
                          <a:pt x="28" y="4"/>
                          <a:pt x="25" y="7"/>
                        </a:cubicBezTo>
                        <a:cubicBezTo>
                          <a:pt x="25" y="4"/>
                          <a:pt x="32" y="3"/>
                          <a:pt x="31" y="8"/>
                        </a:cubicBezTo>
                        <a:cubicBezTo>
                          <a:pt x="30" y="10"/>
                          <a:pt x="28" y="11"/>
                          <a:pt x="27" y="12"/>
                        </a:cubicBezTo>
                        <a:cubicBezTo>
                          <a:pt x="26" y="13"/>
                          <a:pt x="27" y="14"/>
                          <a:pt x="27" y="14"/>
                        </a:cubicBezTo>
                        <a:cubicBezTo>
                          <a:pt x="31" y="12"/>
                          <a:pt x="34" y="7"/>
                          <a:pt x="31" y="4"/>
                        </a:cubicBezTo>
                        <a:cubicBezTo>
                          <a:pt x="29" y="1"/>
                          <a:pt x="24" y="4"/>
                          <a:pt x="24" y="7"/>
                        </a:cubicBezTo>
                        <a:cubicBezTo>
                          <a:pt x="24" y="11"/>
                          <a:pt x="29" y="9"/>
                          <a:pt x="29" y="7"/>
                        </a:cubicBezTo>
                        <a:cubicBezTo>
                          <a:pt x="31" y="3"/>
                          <a:pt x="26" y="0"/>
                          <a:pt x="22" y="2"/>
                        </a:cubicBezTo>
                        <a:cubicBezTo>
                          <a:pt x="20" y="3"/>
                          <a:pt x="20" y="7"/>
                          <a:pt x="21" y="10"/>
                        </a:cubicBezTo>
                        <a:cubicBezTo>
                          <a:pt x="22" y="12"/>
                          <a:pt x="25" y="7"/>
                          <a:pt x="25" y="6"/>
                        </a:cubicBezTo>
                        <a:cubicBezTo>
                          <a:pt x="25" y="0"/>
                          <a:pt x="11" y="1"/>
                          <a:pt x="13" y="9"/>
                        </a:cubicBezTo>
                        <a:cubicBezTo>
                          <a:pt x="14" y="10"/>
                          <a:pt x="14" y="10"/>
                          <a:pt x="14" y="10"/>
                        </a:cubicBezTo>
                        <a:cubicBezTo>
                          <a:pt x="20" y="8"/>
                          <a:pt x="19" y="5"/>
                          <a:pt x="14" y="3"/>
                        </a:cubicBezTo>
                        <a:cubicBezTo>
                          <a:pt x="8" y="0"/>
                          <a:pt x="7" y="5"/>
                          <a:pt x="9" y="10"/>
                        </a:cubicBezTo>
                        <a:cubicBezTo>
                          <a:pt x="9" y="10"/>
                          <a:pt x="9" y="10"/>
                          <a:pt x="10" y="10"/>
                        </a:cubicBezTo>
                        <a:cubicBezTo>
                          <a:pt x="14" y="10"/>
                          <a:pt x="15" y="4"/>
                          <a:pt x="10" y="2"/>
                        </a:cubicBezTo>
                        <a:cubicBezTo>
                          <a:pt x="8" y="1"/>
                          <a:pt x="4" y="3"/>
                          <a:pt x="3" y="5"/>
                        </a:cubicBezTo>
                        <a:cubicBezTo>
                          <a:pt x="0" y="9"/>
                          <a:pt x="2" y="12"/>
                          <a:pt x="5" y="15"/>
                        </a:cubicBezTo>
                        <a:cubicBezTo>
                          <a:pt x="5" y="16"/>
                          <a:pt x="6" y="15"/>
                          <a:pt x="6" y="1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9" name="Freeform 193"/>
                  <p:cNvSpPr/>
                  <p:nvPr/>
                </p:nvSpPr>
                <p:spPr bwMode="auto">
                  <a:xfrm>
                    <a:off x="933450" y="2243138"/>
                    <a:ext cx="85725" cy="49213"/>
                  </a:xfrm>
                  <a:custGeom>
                    <a:avLst/>
                    <a:gdLst>
                      <a:gd name="T0" fmla="*/ 1 w 82"/>
                      <a:gd name="T1" fmla="*/ 46 h 47"/>
                      <a:gd name="T2" fmla="*/ 6 w 82"/>
                      <a:gd name="T3" fmla="*/ 40 h 47"/>
                      <a:gd name="T4" fmla="*/ 9 w 82"/>
                      <a:gd name="T5" fmla="*/ 37 h 47"/>
                      <a:gd name="T6" fmla="*/ 11 w 82"/>
                      <a:gd name="T7" fmla="*/ 44 h 47"/>
                      <a:gd name="T8" fmla="*/ 11 w 82"/>
                      <a:gd name="T9" fmla="*/ 44 h 47"/>
                      <a:gd name="T10" fmla="*/ 19 w 82"/>
                      <a:gd name="T11" fmla="*/ 34 h 47"/>
                      <a:gd name="T12" fmla="*/ 25 w 82"/>
                      <a:gd name="T13" fmla="*/ 32 h 47"/>
                      <a:gd name="T14" fmla="*/ 29 w 82"/>
                      <a:gd name="T15" fmla="*/ 42 h 47"/>
                      <a:gd name="T16" fmla="*/ 29 w 82"/>
                      <a:gd name="T17" fmla="*/ 43 h 47"/>
                      <a:gd name="T18" fmla="*/ 32 w 82"/>
                      <a:gd name="T19" fmla="*/ 37 h 47"/>
                      <a:gd name="T20" fmla="*/ 33 w 82"/>
                      <a:gd name="T21" fmla="*/ 33 h 47"/>
                      <a:gd name="T22" fmla="*/ 37 w 82"/>
                      <a:gd name="T23" fmla="*/ 34 h 47"/>
                      <a:gd name="T24" fmla="*/ 37 w 82"/>
                      <a:gd name="T25" fmla="*/ 34 h 47"/>
                      <a:gd name="T26" fmla="*/ 44 w 82"/>
                      <a:gd name="T27" fmla="*/ 30 h 47"/>
                      <a:gd name="T28" fmla="*/ 44 w 82"/>
                      <a:gd name="T29" fmla="*/ 30 h 47"/>
                      <a:gd name="T30" fmla="*/ 48 w 82"/>
                      <a:gd name="T31" fmla="*/ 24 h 47"/>
                      <a:gd name="T32" fmla="*/ 50 w 82"/>
                      <a:gd name="T33" fmla="*/ 18 h 47"/>
                      <a:gd name="T34" fmla="*/ 53 w 82"/>
                      <a:gd name="T35" fmla="*/ 20 h 47"/>
                      <a:gd name="T36" fmla="*/ 57 w 82"/>
                      <a:gd name="T37" fmla="*/ 40 h 47"/>
                      <a:gd name="T38" fmla="*/ 58 w 82"/>
                      <a:gd name="T39" fmla="*/ 40 h 47"/>
                      <a:gd name="T40" fmla="*/ 64 w 82"/>
                      <a:gd name="T41" fmla="*/ 19 h 47"/>
                      <a:gd name="T42" fmla="*/ 68 w 82"/>
                      <a:gd name="T43" fmla="*/ 9 h 47"/>
                      <a:gd name="T44" fmla="*/ 72 w 82"/>
                      <a:gd name="T45" fmla="*/ 15 h 47"/>
                      <a:gd name="T46" fmla="*/ 73 w 82"/>
                      <a:gd name="T47" fmla="*/ 15 h 47"/>
                      <a:gd name="T48" fmla="*/ 82 w 82"/>
                      <a:gd name="T49" fmla="*/ 1 h 47"/>
                      <a:gd name="T50" fmla="*/ 81 w 82"/>
                      <a:gd name="T51" fmla="*/ 1 h 47"/>
                      <a:gd name="T52" fmla="*/ 80 w 82"/>
                      <a:gd name="T53" fmla="*/ 1 h 47"/>
                      <a:gd name="T54" fmla="*/ 80 w 82"/>
                      <a:gd name="T55" fmla="*/ 2 h 47"/>
                      <a:gd name="T56" fmla="*/ 78 w 82"/>
                      <a:gd name="T57" fmla="*/ 7 h 47"/>
                      <a:gd name="T58" fmla="*/ 74 w 82"/>
                      <a:gd name="T59" fmla="*/ 12 h 47"/>
                      <a:gd name="T60" fmla="*/ 69 w 82"/>
                      <a:gd name="T61" fmla="*/ 6 h 47"/>
                      <a:gd name="T62" fmla="*/ 68 w 82"/>
                      <a:gd name="T63" fmla="*/ 6 h 47"/>
                      <a:gd name="T64" fmla="*/ 58 w 82"/>
                      <a:gd name="T65" fmla="*/ 36 h 47"/>
                      <a:gd name="T66" fmla="*/ 57 w 82"/>
                      <a:gd name="T67" fmla="*/ 35 h 47"/>
                      <a:gd name="T68" fmla="*/ 56 w 82"/>
                      <a:gd name="T69" fmla="*/ 28 h 47"/>
                      <a:gd name="T70" fmla="*/ 52 w 82"/>
                      <a:gd name="T71" fmla="*/ 15 h 47"/>
                      <a:gd name="T72" fmla="*/ 51 w 82"/>
                      <a:gd name="T73" fmla="*/ 15 h 47"/>
                      <a:gd name="T74" fmla="*/ 48 w 82"/>
                      <a:gd name="T75" fmla="*/ 22 h 47"/>
                      <a:gd name="T76" fmla="*/ 42 w 82"/>
                      <a:gd name="T77" fmla="*/ 28 h 47"/>
                      <a:gd name="T78" fmla="*/ 42 w 82"/>
                      <a:gd name="T79" fmla="*/ 28 h 47"/>
                      <a:gd name="T80" fmla="*/ 38 w 82"/>
                      <a:gd name="T81" fmla="*/ 32 h 47"/>
                      <a:gd name="T82" fmla="*/ 34 w 82"/>
                      <a:gd name="T83" fmla="*/ 29 h 47"/>
                      <a:gd name="T84" fmla="*/ 34 w 82"/>
                      <a:gd name="T85" fmla="*/ 29 h 47"/>
                      <a:gd name="T86" fmla="*/ 31 w 82"/>
                      <a:gd name="T87" fmla="*/ 39 h 47"/>
                      <a:gd name="T88" fmla="*/ 26 w 82"/>
                      <a:gd name="T89" fmla="*/ 34 h 47"/>
                      <a:gd name="T90" fmla="*/ 24 w 82"/>
                      <a:gd name="T91" fmla="*/ 27 h 47"/>
                      <a:gd name="T92" fmla="*/ 23 w 82"/>
                      <a:gd name="T93" fmla="*/ 27 h 47"/>
                      <a:gd name="T94" fmla="*/ 17 w 82"/>
                      <a:gd name="T95" fmla="*/ 36 h 47"/>
                      <a:gd name="T96" fmla="*/ 11 w 82"/>
                      <a:gd name="T97" fmla="*/ 42 h 47"/>
                      <a:gd name="T98" fmla="*/ 8 w 82"/>
                      <a:gd name="T99" fmla="*/ 36 h 47"/>
                      <a:gd name="T100" fmla="*/ 8 w 82"/>
                      <a:gd name="T101" fmla="*/ 36 h 47"/>
                      <a:gd name="T102" fmla="*/ 1 w 82"/>
                      <a:gd name="T103" fmla="*/ 47 h 47"/>
                      <a:gd name="T104" fmla="*/ 1 w 82"/>
                      <a:gd name="T105" fmla="*/ 47 h 47"/>
                      <a:gd name="T106" fmla="*/ 2 w 82"/>
                      <a:gd name="T107" fmla="*/ 47 h 47"/>
                      <a:gd name="T108" fmla="*/ 1 w 82"/>
                      <a:gd name="T109" fmla="*/ 46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82" h="47">
                        <a:moveTo>
                          <a:pt x="1" y="46"/>
                        </a:moveTo>
                        <a:cubicBezTo>
                          <a:pt x="3" y="46"/>
                          <a:pt x="5" y="42"/>
                          <a:pt x="6" y="40"/>
                        </a:cubicBezTo>
                        <a:cubicBezTo>
                          <a:pt x="6" y="40"/>
                          <a:pt x="8" y="36"/>
                          <a:pt x="9" y="37"/>
                        </a:cubicBezTo>
                        <a:cubicBezTo>
                          <a:pt x="10" y="39"/>
                          <a:pt x="10" y="42"/>
                          <a:pt x="11" y="44"/>
                        </a:cubicBezTo>
                        <a:cubicBezTo>
                          <a:pt x="11" y="44"/>
                          <a:pt x="11" y="44"/>
                          <a:pt x="11" y="44"/>
                        </a:cubicBezTo>
                        <a:cubicBezTo>
                          <a:pt x="15" y="41"/>
                          <a:pt x="17" y="38"/>
                          <a:pt x="19" y="34"/>
                        </a:cubicBezTo>
                        <a:cubicBezTo>
                          <a:pt x="21" y="31"/>
                          <a:pt x="23" y="26"/>
                          <a:pt x="25" y="32"/>
                        </a:cubicBezTo>
                        <a:cubicBezTo>
                          <a:pt x="26" y="35"/>
                          <a:pt x="27" y="39"/>
                          <a:pt x="29" y="42"/>
                        </a:cubicBezTo>
                        <a:cubicBezTo>
                          <a:pt x="29" y="43"/>
                          <a:pt x="29" y="43"/>
                          <a:pt x="29" y="43"/>
                        </a:cubicBezTo>
                        <a:cubicBezTo>
                          <a:pt x="31" y="41"/>
                          <a:pt x="32" y="39"/>
                          <a:pt x="32" y="37"/>
                        </a:cubicBezTo>
                        <a:cubicBezTo>
                          <a:pt x="32" y="35"/>
                          <a:pt x="33" y="34"/>
                          <a:pt x="33" y="33"/>
                        </a:cubicBezTo>
                        <a:cubicBezTo>
                          <a:pt x="34" y="29"/>
                          <a:pt x="36" y="32"/>
                          <a:pt x="37" y="34"/>
                        </a:cubicBezTo>
                        <a:cubicBezTo>
                          <a:pt x="37" y="34"/>
                          <a:pt x="37" y="34"/>
                          <a:pt x="37" y="34"/>
                        </a:cubicBezTo>
                        <a:cubicBezTo>
                          <a:pt x="39" y="32"/>
                          <a:pt x="41" y="27"/>
                          <a:pt x="44" y="30"/>
                        </a:cubicBezTo>
                        <a:cubicBezTo>
                          <a:pt x="44" y="30"/>
                          <a:pt x="44" y="30"/>
                          <a:pt x="44" y="30"/>
                        </a:cubicBezTo>
                        <a:cubicBezTo>
                          <a:pt x="46" y="28"/>
                          <a:pt x="47" y="26"/>
                          <a:pt x="48" y="24"/>
                        </a:cubicBezTo>
                        <a:cubicBezTo>
                          <a:pt x="49" y="22"/>
                          <a:pt x="49" y="20"/>
                          <a:pt x="50" y="18"/>
                        </a:cubicBezTo>
                        <a:cubicBezTo>
                          <a:pt x="52" y="15"/>
                          <a:pt x="52" y="18"/>
                          <a:pt x="53" y="20"/>
                        </a:cubicBezTo>
                        <a:cubicBezTo>
                          <a:pt x="55" y="26"/>
                          <a:pt x="56" y="33"/>
                          <a:pt x="57" y="40"/>
                        </a:cubicBezTo>
                        <a:cubicBezTo>
                          <a:pt x="57" y="40"/>
                          <a:pt x="58" y="40"/>
                          <a:pt x="58" y="40"/>
                        </a:cubicBezTo>
                        <a:cubicBezTo>
                          <a:pt x="60" y="33"/>
                          <a:pt x="62" y="26"/>
                          <a:pt x="64" y="19"/>
                        </a:cubicBezTo>
                        <a:cubicBezTo>
                          <a:pt x="65" y="16"/>
                          <a:pt x="66" y="12"/>
                          <a:pt x="68" y="9"/>
                        </a:cubicBezTo>
                        <a:cubicBezTo>
                          <a:pt x="68" y="8"/>
                          <a:pt x="72" y="14"/>
                          <a:pt x="72" y="15"/>
                        </a:cubicBezTo>
                        <a:cubicBezTo>
                          <a:pt x="72" y="15"/>
                          <a:pt x="73" y="15"/>
                          <a:pt x="73" y="15"/>
                        </a:cubicBezTo>
                        <a:cubicBezTo>
                          <a:pt x="77" y="11"/>
                          <a:pt x="80" y="6"/>
                          <a:pt x="82" y="1"/>
                        </a:cubicBezTo>
                        <a:cubicBezTo>
                          <a:pt x="82" y="1"/>
                          <a:pt x="81" y="0"/>
                          <a:pt x="81" y="1"/>
                        </a:cubicBezTo>
                        <a:cubicBezTo>
                          <a:pt x="81" y="1"/>
                          <a:pt x="80" y="1"/>
                          <a:pt x="80" y="1"/>
                        </a:cubicBezTo>
                        <a:cubicBezTo>
                          <a:pt x="80" y="1"/>
                          <a:pt x="80" y="2"/>
                          <a:pt x="80" y="2"/>
                        </a:cubicBezTo>
                        <a:cubicBezTo>
                          <a:pt x="80" y="2"/>
                          <a:pt x="79" y="6"/>
                          <a:pt x="78" y="7"/>
                        </a:cubicBezTo>
                        <a:cubicBezTo>
                          <a:pt x="77" y="8"/>
                          <a:pt x="76" y="10"/>
                          <a:pt x="74" y="12"/>
                        </a:cubicBezTo>
                        <a:cubicBezTo>
                          <a:pt x="71" y="16"/>
                          <a:pt x="70" y="9"/>
                          <a:pt x="69" y="6"/>
                        </a:cubicBezTo>
                        <a:cubicBezTo>
                          <a:pt x="69" y="6"/>
                          <a:pt x="68" y="6"/>
                          <a:pt x="68" y="6"/>
                        </a:cubicBezTo>
                        <a:cubicBezTo>
                          <a:pt x="64" y="16"/>
                          <a:pt x="61" y="26"/>
                          <a:pt x="58" y="36"/>
                        </a:cubicBezTo>
                        <a:cubicBezTo>
                          <a:pt x="57" y="40"/>
                          <a:pt x="58" y="37"/>
                          <a:pt x="57" y="35"/>
                        </a:cubicBezTo>
                        <a:cubicBezTo>
                          <a:pt x="57" y="32"/>
                          <a:pt x="56" y="30"/>
                          <a:pt x="56" y="28"/>
                        </a:cubicBezTo>
                        <a:cubicBezTo>
                          <a:pt x="55" y="23"/>
                          <a:pt x="54" y="19"/>
                          <a:pt x="52" y="15"/>
                        </a:cubicBezTo>
                        <a:cubicBezTo>
                          <a:pt x="52" y="15"/>
                          <a:pt x="51" y="15"/>
                          <a:pt x="51" y="15"/>
                        </a:cubicBezTo>
                        <a:cubicBezTo>
                          <a:pt x="50" y="17"/>
                          <a:pt x="49" y="20"/>
                          <a:pt x="48" y="22"/>
                        </a:cubicBezTo>
                        <a:cubicBezTo>
                          <a:pt x="47" y="25"/>
                          <a:pt x="45" y="30"/>
                          <a:pt x="42" y="28"/>
                        </a:cubicBezTo>
                        <a:cubicBezTo>
                          <a:pt x="42" y="27"/>
                          <a:pt x="42" y="27"/>
                          <a:pt x="42" y="28"/>
                        </a:cubicBezTo>
                        <a:cubicBezTo>
                          <a:pt x="40" y="29"/>
                          <a:pt x="39" y="31"/>
                          <a:pt x="38" y="32"/>
                        </a:cubicBezTo>
                        <a:cubicBezTo>
                          <a:pt x="37" y="33"/>
                          <a:pt x="35" y="29"/>
                          <a:pt x="34" y="29"/>
                        </a:cubicBezTo>
                        <a:cubicBezTo>
                          <a:pt x="34" y="28"/>
                          <a:pt x="34" y="29"/>
                          <a:pt x="34" y="29"/>
                        </a:cubicBezTo>
                        <a:cubicBezTo>
                          <a:pt x="32" y="32"/>
                          <a:pt x="32" y="36"/>
                          <a:pt x="31" y="39"/>
                        </a:cubicBezTo>
                        <a:cubicBezTo>
                          <a:pt x="29" y="44"/>
                          <a:pt x="27" y="35"/>
                          <a:pt x="26" y="34"/>
                        </a:cubicBezTo>
                        <a:cubicBezTo>
                          <a:pt x="26" y="31"/>
                          <a:pt x="25" y="29"/>
                          <a:pt x="24" y="27"/>
                        </a:cubicBezTo>
                        <a:cubicBezTo>
                          <a:pt x="23" y="27"/>
                          <a:pt x="23" y="26"/>
                          <a:pt x="23" y="27"/>
                        </a:cubicBezTo>
                        <a:cubicBezTo>
                          <a:pt x="20" y="29"/>
                          <a:pt x="19" y="33"/>
                          <a:pt x="17" y="36"/>
                        </a:cubicBezTo>
                        <a:cubicBezTo>
                          <a:pt x="17" y="37"/>
                          <a:pt x="12" y="44"/>
                          <a:pt x="11" y="42"/>
                        </a:cubicBezTo>
                        <a:cubicBezTo>
                          <a:pt x="11" y="39"/>
                          <a:pt x="10" y="38"/>
                          <a:pt x="8" y="36"/>
                        </a:cubicBezTo>
                        <a:cubicBezTo>
                          <a:pt x="8" y="35"/>
                          <a:pt x="8" y="35"/>
                          <a:pt x="8" y="36"/>
                        </a:cubicBezTo>
                        <a:cubicBezTo>
                          <a:pt x="6" y="39"/>
                          <a:pt x="3" y="43"/>
                          <a:pt x="1" y="47"/>
                        </a:cubicBezTo>
                        <a:cubicBezTo>
                          <a:pt x="0" y="47"/>
                          <a:pt x="1" y="47"/>
                          <a:pt x="1" y="47"/>
                        </a:cubicBezTo>
                        <a:cubicBezTo>
                          <a:pt x="1" y="47"/>
                          <a:pt x="1" y="47"/>
                          <a:pt x="2" y="47"/>
                        </a:cubicBezTo>
                        <a:cubicBezTo>
                          <a:pt x="2" y="47"/>
                          <a:pt x="2" y="46"/>
                          <a:pt x="1" y="4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0" name="Freeform 194"/>
                  <p:cNvSpPr/>
                  <p:nvPr/>
                </p:nvSpPr>
                <p:spPr bwMode="auto">
                  <a:xfrm>
                    <a:off x="919163" y="2254251"/>
                    <a:ext cx="119063" cy="52388"/>
                  </a:xfrm>
                  <a:custGeom>
                    <a:avLst/>
                    <a:gdLst>
                      <a:gd name="T0" fmla="*/ 2 w 113"/>
                      <a:gd name="T1" fmla="*/ 0 h 50"/>
                      <a:gd name="T2" fmla="*/ 4 w 113"/>
                      <a:gd name="T3" fmla="*/ 22 h 50"/>
                      <a:gd name="T4" fmla="*/ 6 w 113"/>
                      <a:gd name="T5" fmla="*/ 49 h 50"/>
                      <a:gd name="T6" fmla="*/ 7 w 113"/>
                      <a:gd name="T7" fmla="*/ 50 h 50"/>
                      <a:gd name="T8" fmla="*/ 34 w 113"/>
                      <a:gd name="T9" fmla="*/ 49 h 50"/>
                      <a:gd name="T10" fmla="*/ 60 w 113"/>
                      <a:gd name="T11" fmla="*/ 47 h 50"/>
                      <a:gd name="T12" fmla="*/ 112 w 113"/>
                      <a:gd name="T13" fmla="*/ 42 h 50"/>
                      <a:gd name="T14" fmla="*/ 113 w 113"/>
                      <a:gd name="T15" fmla="*/ 42 h 50"/>
                      <a:gd name="T16" fmla="*/ 111 w 113"/>
                      <a:gd name="T17" fmla="*/ 40 h 50"/>
                      <a:gd name="T18" fmla="*/ 110 w 113"/>
                      <a:gd name="T19" fmla="*/ 40 h 50"/>
                      <a:gd name="T20" fmla="*/ 106 w 113"/>
                      <a:gd name="T21" fmla="*/ 42 h 50"/>
                      <a:gd name="T22" fmla="*/ 96 w 113"/>
                      <a:gd name="T23" fmla="*/ 42 h 50"/>
                      <a:gd name="T24" fmla="*/ 78 w 113"/>
                      <a:gd name="T25" fmla="*/ 45 h 50"/>
                      <a:gd name="T26" fmla="*/ 38 w 113"/>
                      <a:gd name="T27" fmla="*/ 48 h 50"/>
                      <a:gd name="T28" fmla="*/ 19 w 113"/>
                      <a:gd name="T29" fmla="*/ 49 h 50"/>
                      <a:gd name="T30" fmla="*/ 9 w 113"/>
                      <a:gd name="T31" fmla="*/ 49 h 50"/>
                      <a:gd name="T32" fmla="*/ 7 w 113"/>
                      <a:gd name="T33" fmla="*/ 39 h 50"/>
                      <a:gd name="T34" fmla="*/ 5 w 113"/>
                      <a:gd name="T35" fmla="*/ 20 h 50"/>
                      <a:gd name="T36" fmla="*/ 3 w 113"/>
                      <a:gd name="T37" fmla="*/ 0 h 50"/>
                      <a:gd name="T38" fmla="*/ 2 w 113"/>
                      <a:gd name="T39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13" h="50">
                        <a:moveTo>
                          <a:pt x="2" y="0"/>
                        </a:moveTo>
                        <a:cubicBezTo>
                          <a:pt x="0" y="7"/>
                          <a:pt x="3" y="15"/>
                          <a:pt x="4" y="22"/>
                        </a:cubicBezTo>
                        <a:cubicBezTo>
                          <a:pt x="5" y="31"/>
                          <a:pt x="6" y="40"/>
                          <a:pt x="6" y="49"/>
                        </a:cubicBezTo>
                        <a:cubicBezTo>
                          <a:pt x="6" y="49"/>
                          <a:pt x="6" y="50"/>
                          <a:pt x="7" y="50"/>
                        </a:cubicBezTo>
                        <a:cubicBezTo>
                          <a:pt x="16" y="50"/>
                          <a:pt x="25" y="49"/>
                          <a:pt x="34" y="49"/>
                        </a:cubicBezTo>
                        <a:cubicBezTo>
                          <a:pt x="42" y="48"/>
                          <a:pt x="51" y="48"/>
                          <a:pt x="60" y="47"/>
                        </a:cubicBezTo>
                        <a:cubicBezTo>
                          <a:pt x="77" y="46"/>
                          <a:pt x="95" y="42"/>
                          <a:pt x="112" y="42"/>
                        </a:cubicBezTo>
                        <a:cubicBezTo>
                          <a:pt x="113" y="42"/>
                          <a:pt x="113" y="42"/>
                          <a:pt x="113" y="42"/>
                        </a:cubicBezTo>
                        <a:cubicBezTo>
                          <a:pt x="112" y="41"/>
                          <a:pt x="111" y="40"/>
                          <a:pt x="111" y="40"/>
                        </a:cubicBezTo>
                        <a:cubicBezTo>
                          <a:pt x="110" y="39"/>
                          <a:pt x="110" y="40"/>
                          <a:pt x="110" y="40"/>
                        </a:cubicBezTo>
                        <a:cubicBezTo>
                          <a:pt x="112" y="42"/>
                          <a:pt x="108" y="41"/>
                          <a:pt x="106" y="42"/>
                        </a:cubicBezTo>
                        <a:cubicBezTo>
                          <a:pt x="103" y="42"/>
                          <a:pt x="99" y="42"/>
                          <a:pt x="96" y="42"/>
                        </a:cubicBezTo>
                        <a:cubicBezTo>
                          <a:pt x="90" y="43"/>
                          <a:pt x="84" y="44"/>
                          <a:pt x="78" y="45"/>
                        </a:cubicBezTo>
                        <a:cubicBezTo>
                          <a:pt x="64" y="47"/>
                          <a:pt x="51" y="47"/>
                          <a:pt x="38" y="48"/>
                        </a:cubicBezTo>
                        <a:cubicBezTo>
                          <a:pt x="31" y="48"/>
                          <a:pt x="25" y="48"/>
                          <a:pt x="19" y="49"/>
                        </a:cubicBezTo>
                        <a:cubicBezTo>
                          <a:pt x="16" y="49"/>
                          <a:pt x="12" y="49"/>
                          <a:pt x="9" y="49"/>
                        </a:cubicBezTo>
                        <a:cubicBezTo>
                          <a:pt x="6" y="49"/>
                          <a:pt x="7" y="41"/>
                          <a:pt x="7" y="39"/>
                        </a:cubicBezTo>
                        <a:cubicBezTo>
                          <a:pt x="6" y="33"/>
                          <a:pt x="6" y="26"/>
                          <a:pt x="5" y="20"/>
                        </a:cubicBezTo>
                        <a:cubicBezTo>
                          <a:pt x="4" y="14"/>
                          <a:pt x="1" y="7"/>
                          <a:pt x="3" y="0"/>
                        </a:cubicBezTo>
                        <a:cubicBezTo>
                          <a:pt x="3" y="0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1" name="Freeform 195"/>
                  <p:cNvSpPr/>
                  <p:nvPr/>
                </p:nvSpPr>
                <p:spPr bwMode="auto">
                  <a:xfrm>
                    <a:off x="914400" y="2247901"/>
                    <a:ext cx="14288" cy="9525"/>
                  </a:xfrm>
                  <a:custGeom>
                    <a:avLst/>
                    <a:gdLst>
                      <a:gd name="T0" fmla="*/ 1 w 13"/>
                      <a:gd name="T1" fmla="*/ 9 h 9"/>
                      <a:gd name="T2" fmla="*/ 5 w 13"/>
                      <a:gd name="T3" fmla="*/ 1 h 9"/>
                      <a:gd name="T4" fmla="*/ 5 w 13"/>
                      <a:gd name="T5" fmla="*/ 1 h 9"/>
                      <a:gd name="T6" fmla="*/ 12 w 13"/>
                      <a:gd name="T7" fmla="*/ 9 h 9"/>
                      <a:gd name="T8" fmla="*/ 12 w 13"/>
                      <a:gd name="T9" fmla="*/ 8 h 9"/>
                      <a:gd name="T10" fmla="*/ 5 w 13"/>
                      <a:gd name="T11" fmla="*/ 0 h 9"/>
                      <a:gd name="T12" fmla="*/ 5 w 13"/>
                      <a:gd name="T13" fmla="*/ 0 h 9"/>
                      <a:gd name="T14" fmla="*/ 0 w 13"/>
                      <a:gd name="T15" fmla="*/ 8 h 9"/>
                      <a:gd name="T16" fmla="*/ 1 w 13"/>
                      <a:gd name="T17" fmla="*/ 9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9">
                        <a:moveTo>
                          <a:pt x="1" y="9"/>
                        </a:moveTo>
                        <a:cubicBezTo>
                          <a:pt x="2" y="6"/>
                          <a:pt x="4" y="3"/>
                          <a:pt x="5" y="1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8" y="3"/>
                          <a:pt x="10" y="6"/>
                          <a:pt x="12" y="9"/>
                        </a:cubicBezTo>
                        <a:cubicBezTo>
                          <a:pt x="12" y="9"/>
                          <a:pt x="13" y="9"/>
                          <a:pt x="12" y="8"/>
                        </a:cubicBezTo>
                        <a:cubicBezTo>
                          <a:pt x="10" y="5"/>
                          <a:pt x="8" y="2"/>
                          <a:pt x="5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3" y="3"/>
                          <a:pt x="1" y="5"/>
                          <a:pt x="0" y="8"/>
                        </a:cubicBezTo>
                        <a:cubicBezTo>
                          <a:pt x="0" y="9"/>
                          <a:pt x="1" y="9"/>
                          <a:pt x="1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2" name="Freeform 196"/>
                  <p:cNvSpPr/>
                  <p:nvPr/>
                </p:nvSpPr>
                <p:spPr bwMode="auto">
                  <a:xfrm>
                    <a:off x="938213" y="2225676"/>
                    <a:ext cx="74613" cy="41275"/>
                  </a:xfrm>
                  <a:custGeom>
                    <a:avLst/>
                    <a:gdLst>
                      <a:gd name="T0" fmla="*/ 1 w 70"/>
                      <a:gd name="T1" fmla="*/ 39 h 40"/>
                      <a:gd name="T2" fmla="*/ 35 w 70"/>
                      <a:gd name="T3" fmla="*/ 29 h 40"/>
                      <a:gd name="T4" fmla="*/ 52 w 70"/>
                      <a:gd name="T5" fmla="*/ 18 h 40"/>
                      <a:gd name="T6" fmla="*/ 70 w 70"/>
                      <a:gd name="T7" fmla="*/ 2 h 40"/>
                      <a:gd name="T8" fmla="*/ 70 w 70"/>
                      <a:gd name="T9" fmla="*/ 1 h 40"/>
                      <a:gd name="T10" fmla="*/ 62 w 70"/>
                      <a:gd name="T11" fmla="*/ 4 h 40"/>
                      <a:gd name="T12" fmla="*/ 63 w 70"/>
                      <a:gd name="T13" fmla="*/ 4 h 40"/>
                      <a:gd name="T14" fmla="*/ 68 w 70"/>
                      <a:gd name="T15" fmla="*/ 3 h 40"/>
                      <a:gd name="T16" fmla="*/ 67 w 70"/>
                      <a:gd name="T17" fmla="*/ 9 h 40"/>
                      <a:gd name="T18" fmla="*/ 68 w 70"/>
                      <a:gd name="T19" fmla="*/ 9 h 40"/>
                      <a:gd name="T20" fmla="*/ 69 w 70"/>
                      <a:gd name="T21" fmla="*/ 1 h 40"/>
                      <a:gd name="T22" fmla="*/ 69 w 70"/>
                      <a:gd name="T23" fmla="*/ 1 h 40"/>
                      <a:gd name="T24" fmla="*/ 64 w 70"/>
                      <a:gd name="T25" fmla="*/ 3 h 40"/>
                      <a:gd name="T26" fmla="*/ 64 w 70"/>
                      <a:gd name="T27" fmla="*/ 4 h 40"/>
                      <a:gd name="T28" fmla="*/ 68 w 70"/>
                      <a:gd name="T29" fmla="*/ 2 h 40"/>
                      <a:gd name="T30" fmla="*/ 62 w 70"/>
                      <a:gd name="T31" fmla="*/ 8 h 40"/>
                      <a:gd name="T32" fmla="*/ 43 w 70"/>
                      <a:gd name="T33" fmla="*/ 24 h 40"/>
                      <a:gd name="T34" fmla="*/ 21 w 70"/>
                      <a:gd name="T35" fmla="*/ 34 h 40"/>
                      <a:gd name="T36" fmla="*/ 1 w 70"/>
                      <a:gd name="T37" fmla="*/ 38 h 40"/>
                      <a:gd name="T38" fmla="*/ 1 w 70"/>
                      <a:gd name="T39" fmla="*/ 39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70" h="40">
                        <a:moveTo>
                          <a:pt x="1" y="39"/>
                        </a:moveTo>
                        <a:cubicBezTo>
                          <a:pt x="13" y="40"/>
                          <a:pt x="25" y="33"/>
                          <a:pt x="35" y="29"/>
                        </a:cubicBezTo>
                        <a:cubicBezTo>
                          <a:pt x="41" y="26"/>
                          <a:pt x="47" y="22"/>
                          <a:pt x="52" y="18"/>
                        </a:cubicBezTo>
                        <a:cubicBezTo>
                          <a:pt x="59" y="13"/>
                          <a:pt x="64" y="7"/>
                          <a:pt x="70" y="2"/>
                        </a:cubicBezTo>
                        <a:cubicBezTo>
                          <a:pt x="70" y="2"/>
                          <a:pt x="70" y="1"/>
                          <a:pt x="70" y="1"/>
                        </a:cubicBezTo>
                        <a:cubicBezTo>
                          <a:pt x="67" y="2"/>
                          <a:pt x="65" y="3"/>
                          <a:pt x="62" y="4"/>
                        </a:cubicBezTo>
                        <a:cubicBezTo>
                          <a:pt x="62" y="4"/>
                          <a:pt x="62" y="5"/>
                          <a:pt x="63" y="4"/>
                        </a:cubicBezTo>
                        <a:cubicBezTo>
                          <a:pt x="63" y="4"/>
                          <a:pt x="68" y="2"/>
                          <a:pt x="68" y="3"/>
                        </a:cubicBezTo>
                        <a:cubicBezTo>
                          <a:pt x="68" y="5"/>
                          <a:pt x="67" y="7"/>
                          <a:pt x="67" y="9"/>
                        </a:cubicBezTo>
                        <a:cubicBezTo>
                          <a:pt x="67" y="9"/>
                          <a:pt x="68" y="9"/>
                          <a:pt x="68" y="9"/>
                        </a:cubicBezTo>
                        <a:cubicBezTo>
                          <a:pt x="68" y="6"/>
                          <a:pt x="69" y="4"/>
                          <a:pt x="69" y="1"/>
                        </a:cubicBezTo>
                        <a:cubicBezTo>
                          <a:pt x="69" y="1"/>
                          <a:pt x="69" y="0"/>
                          <a:pt x="69" y="1"/>
                        </a:cubicBezTo>
                        <a:cubicBezTo>
                          <a:pt x="67" y="1"/>
                          <a:pt x="66" y="2"/>
                          <a:pt x="64" y="3"/>
                        </a:cubicBezTo>
                        <a:cubicBezTo>
                          <a:pt x="64" y="3"/>
                          <a:pt x="64" y="4"/>
                          <a:pt x="64" y="4"/>
                        </a:cubicBezTo>
                        <a:cubicBezTo>
                          <a:pt x="66" y="3"/>
                          <a:pt x="67" y="3"/>
                          <a:pt x="68" y="2"/>
                        </a:cubicBezTo>
                        <a:cubicBezTo>
                          <a:pt x="66" y="4"/>
                          <a:pt x="64" y="6"/>
                          <a:pt x="62" y="8"/>
                        </a:cubicBezTo>
                        <a:cubicBezTo>
                          <a:pt x="56" y="14"/>
                          <a:pt x="50" y="19"/>
                          <a:pt x="43" y="24"/>
                        </a:cubicBezTo>
                        <a:cubicBezTo>
                          <a:pt x="36" y="28"/>
                          <a:pt x="28" y="31"/>
                          <a:pt x="21" y="34"/>
                        </a:cubicBezTo>
                        <a:cubicBezTo>
                          <a:pt x="15" y="36"/>
                          <a:pt x="8" y="39"/>
                          <a:pt x="1" y="38"/>
                        </a:cubicBezTo>
                        <a:cubicBezTo>
                          <a:pt x="0" y="38"/>
                          <a:pt x="0" y="39"/>
                          <a:pt x="1" y="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3" name="Freeform 200"/>
                  <p:cNvSpPr/>
                  <p:nvPr/>
                </p:nvSpPr>
                <p:spPr bwMode="auto">
                  <a:xfrm>
                    <a:off x="911225" y="2563813"/>
                    <a:ext cx="92075" cy="104775"/>
                  </a:xfrm>
                  <a:custGeom>
                    <a:avLst/>
                    <a:gdLst>
                      <a:gd name="T0" fmla="*/ 3 w 87"/>
                      <a:gd name="T1" fmla="*/ 8 h 98"/>
                      <a:gd name="T2" fmla="*/ 3 w 87"/>
                      <a:gd name="T3" fmla="*/ 95 h 98"/>
                      <a:gd name="T4" fmla="*/ 5 w 87"/>
                      <a:gd name="T5" fmla="*/ 97 h 98"/>
                      <a:gd name="T6" fmla="*/ 76 w 87"/>
                      <a:gd name="T7" fmla="*/ 93 h 98"/>
                      <a:gd name="T8" fmla="*/ 78 w 87"/>
                      <a:gd name="T9" fmla="*/ 92 h 98"/>
                      <a:gd name="T10" fmla="*/ 80 w 87"/>
                      <a:gd name="T11" fmla="*/ 39 h 98"/>
                      <a:gd name="T12" fmla="*/ 78 w 87"/>
                      <a:gd name="T13" fmla="*/ 6 h 98"/>
                      <a:gd name="T14" fmla="*/ 51 w 87"/>
                      <a:gd name="T15" fmla="*/ 4 h 98"/>
                      <a:gd name="T16" fmla="*/ 2 w 87"/>
                      <a:gd name="T17" fmla="*/ 7 h 98"/>
                      <a:gd name="T18" fmla="*/ 2 w 87"/>
                      <a:gd name="T19" fmla="*/ 10 h 98"/>
                      <a:gd name="T20" fmla="*/ 65 w 87"/>
                      <a:gd name="T21" fmla="*/ 6 h 98"/>
                      <a:gd name="T22" fmla="*/ 76 w 87"/>
                      <a:gd name="T23" fmla="*/ 87 h 98"/>
                      <a:gd name="T24" fmla="*/ 47 w 87"/>
                      <a:gd name="T25" fmla="*/ 91 h 98"/>
                      <a:gd name="T26" fmla="*/ 6 w 87"/>
                      <a:gd name="T27" fmla="*/ 89 h 98"/>
                      <a:gd name="T28" fmla="*/ 6 w 87"/>
                      <a:gd name="T29" fmla="*/ 8 h 98"/>
                      <a:gd name="T30" fmla="*/ 3 w 87"/>
                      <a:gd name="T31" fmla="*/ 8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7" h="98">
                        <a:moveTo>
                          <a:pt x="3" y="8"/>
                        </a:moveTo>
                        <a:cubicBezTo>
                          <a:pt x="3" y="37"/>
                          <a:pt x="3" y="66"/>
                          <a:pt x="3" y="95"/>
                        </a:cubicBezTo>
                        <a:cubicBezTo>
                          <a:pt x="3" y="96"/>
                          <a:pt x="4" y="97"/>
                          <a:pt x="5" y="97"/>
                        </a:cubicBezTo>
                        <a:cubicBezTo>
                          <a:pt x="28" y="97"/>
                          <a:pt x="52" y="90"/>
                          <a:pt x="76" y="93"/>
                        </a:cubicBezTo>
                        <a:cubicBezTo>
                          <a:pt x="77" y="93"/>
                          <a:pt x="78" y="93"/>
                          <a:pt x="78" y="92"/>
                        </a:cubicBezTo>
                        <a:cubicBezTo>
                          <a:pt x="80" y="74"/>
                          <a:pt x="80" y="56"/>
                          <a:pt x="80" y="39"/>
                        </a:cubicBezTo>
                        <a:cubicBezTo>
                          <a:pt x="80" y="32"/>
                          <a:pt x="83" y="11"/>
                          <a:pt x="78" y="6"/>
                        </a:cubicBezTo>
                        <a:cubicBezTo>
                          <a:pt x="71" y="0"/>
                          <a:pt x="58" y="3"/>
                          <a:pt x="51" y="4"/>
                        </a:cubicBezTo>
                        <a:cubicBezTo>
                          <a:pt x="35" y="6"/>
                          <a:pt x="18" y="7"/>
                          <a:pt x="2" y="7"/>
                        </a:cubicBezTo>
                        <a:cubicBezTo>
                          <a:pt x="0" y="7"/>
                          <a:pt x="0" y="10"/>
                          <a:pt x="2" y="10"/>
                        </a:cubicBezTo>
                        <a:cubicBezTo>
                          <a:pt x="23" y="10"/>
                          <a:pt x="44" y="7"/>
                          <a:pt x="65" y="6"/>
                        </a:cubicBezTo>
                        <a:cubicBezTo>
                          <a:pt x="87" y="5"/>
                          <a:pt x="76" y="75"/>
                          <a:pt x="76" y="87"/>
                        </a:cubicBezTo>
                        <a:cubicBezTo>
                          <a:pt x="75" y="91"/>
                          <a:pt x="51" y="90"/>
                          <a:pt x="47" y="91"/>
                        </a:cubicBezTo>
                        <a:cubicBezTo>
                          <a:pt x="42" y="91"/>
                          <a:pt x="6" y="98"/>
                          <a:pt x="6" y="89"/>
                        </a:cubicBezTo>
                        <a:cubicBezTo>
                          <a:pt x="5" y="62"/>
                          <a:pt x="6" y="35"/>
                          <a:pt x="6" y="8"/>
                        </a:cubicBezTo>
                        <a:cubicBezTo>
                          <a:pt x="6" y="6"/>
                          <a:pt x="3" y="6"/>
                          <a:pt x="3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4" name="Freeform 201"/>
                  <p:cNvSpPr/>
                  <p:nvPr/>
                </p:nvSpPr>
                <p:spPr bwMode="auto">
                  <a:xfrm>
                    <a:off x="919163" y="2576513"/>
                    <a:ext cx="66675" cy="71438"/>
                  </a:xfrm>
                  <a:custGeom>
                    <a:avLst/>
                    <a:gdLst>
                      <a:gd name="T0" fmla="*/ 6 w 63"/>
                      <a:gd name="T1" fmla="*/ 5 h 68"/>
                      <a:gd name="T2" fmla="*/ 6 w 63"/>
                      <a:gd name="T3" fmla="*/ 4 h 68"/>
                      <a:gd name="T4" fmla="*/ 4 w 63"/>
                      <a:gd name="T5" fmla="*/ 4 h 68"/>
                      <a:gd name="T6" fmla="*/ 2 w 63"/>
                      <a:gd name="T7" fmla="*/ 62 h 68"/>
                      <a:gd name="T8" fmla="*/ 3 w 63"/>
                      <a:gd name="T9" fmla="*/ 63 h 68"/>
                      <a:gd name="T10" fmla="*/ 29 w 63"/>
                      <a:gd name="T11" fmla="*/ 63 h 68"/>
                      <a:gd name="T12" fmla="*/ 59 w 63"/>
                      <a:gd name="T13" fmla="*/ 66 h 68"/>
                      <a:gd name="T14" fmla="*/ 60 w 63"/>
                      <a:gd name="T15" fmla="*/ 65 h 68"/>
                      <a:gd name="T16" fmla="*/ 60 w 63"/>
                      <a:gd name="T17" fmla="*/ 22 h 68"/>
                      <a:gd name="T18" fmla="*/ 60 w 63"/>
                      <a:gd name="T19" fmla="*/ 3 h 68"/>
                      <a:gd name="T20" fmla="*/ 46 w 63"/>
                      <a:gd name="T21" fmla="*/ 1 h 68"/>
                      <a:gd name="T22" fmla="*/ 2 w 63"/>
                      <a:gd name="T23" fmla="*/ 2 h 68"/>
                      <a:gd name="T24" fmla="*/ 2 w 63"/>
                      <a:gd name="T25" fmla="*/ 5 h 68"/>
                      <a:gd name="T26" fmla="*/ 3 w 63"/>
                      <a:gd name="T27" fmla="*/ 5 h 68"/>
                      <a:gd name="T28" fmla="*/ 3 w 63"/>
                      <a:gd name="T29" fmla="*/ 2 h 68"/>
                      <a:gd name="T30" fmla="*/ 2 w 63"/>
                      <a:gd name="T31" fmla="*/ 2 h 68"/>
                      <a:gd name="T32" fmla="*/ 2 w 63"/>
                      <a:gd name="T33" fmla="*/ 5 h 68"/>
                      <a:gd name="T34" fmla="*/ 50 w 63"/>
                      <a:gd name="T35" fmla="*/ 4 h 68"/>
                      <a:gd name="T36" fmla="*/ 57 w 63"/>
                      <a:gd name="T37" fmla="*/ 22 h 68"/>
                      <a:gd name="T38" fmla="*/ 58 w 63"/>
                      <a:gd name="T39" fmla="*/ 55 h 68"/>
                      <a:gd name="T40" fmla="*/ 38 w 63"/>
                      <a:gd name="T41" fmla="*/ 61 h 68"/>
                      <a:gd name="T42" fmla="*/ 12 w 63"/>
                      <a:gd name="T43" fmla="*/ 60 h 68"/>
                      <a:gd name="T44" fmla="*/ 4 w 63"/>
                      <a:gd name="T45" fmla="*/ 38 h 68"/>
                      <a:gd name="T46" fmla="*/ 6 w 63"/>
                      <a:gd name="T47" fmla="*/ 4 h 68"/>
                      <a:gd name="T48" fmla="*/ 4 w 63"/>
                      <a:gd name="T49" fmla="*/ 4 h 68"/>
                      <a:gd name="T50" fmla="*/ 4 w 63"/>
                      <a:gd name="T51" fmla="*/ 5 h 68"/>
                      <a:gd name="T52" fmla="*/ 6 w 63"/>
                      <a:gd name="T53" fmla="*/ 5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63" h="68">
                        <a:moveTo>
                          <a:pt x="6" y="5"/>
                        </a:moveTo>
                        <a:cubicBezTo>
                          <a:pt x="6" y="5"/>
                          <a:pt x="6" y="5"/>
                          <a:pt x="6" y="4"/>
                        </a:cubicBezTo>
                        <a:cubicBezTo>
                          <a:pt x="6" y="2"/>
                          <a:pt x="4" y="2"/>
                          <a:pt x="4" y="4"/>
                        </a:cubicBezTo>
                        <a:cubicBezTo>
                          <a:pt x="3" y="24"/>
                          <a:pt x="0" y="43"/>
                          <a:pt x="2" y="62"/>
                        </a:cubicBezTo>
                        <a:cubicBezTo>
                          <a:pt x="2" y="63"/>
                          <a:pt x="2" y="63"/>
                          <a:pt x="3" y="63"/>
                        </a:cubicBezTo>
                        <a:cubicBezTo>
                          <a:pt x="12" y="63"/>
                          <a:pt x="20" y="62"/>
                          <a:pt x="29" y="63"/>
                        </a:cubicBezTo>
                        <a:cubicBezTo>
                          <a:pt x="39" y="63"/>
                          <a:pt x="49" y="66"/>
                          <a:pt x="59" y="66"/>
                        </a:cubicBezTo>
                        <a:cubicBezTo>
                          <a:pt x="59" y="66"/>
                          <a:pt x="60" y="66"/>
                          <a:pt x="60" y="65"/>
                        </a:cubicBezTo>
                        <a:cubicBezTo>
                          <a:pt x="61" y="50"/>
                          <a:pt x="61" y="36"/>
                          <a:pt x="60" y="22"/>
                        </a:cubicBezTo>
                        <a:cubicBezTo>
                          <a:pt x="60" y="18"/>
                          <a:pt x="63" y="6"/>
                          <a:pt x="60" y="3"/>
                        </a:cubicBezTo>
                        <a:cubicBezTo>
                          <a:pt x="57" y="0"/>
                          <a:pt x="50" y="1"/>
                          <a:pt x="46" y="1"/>
                        </a:cubicBezTo>
                        <a:cubicBezTo>
                          <a:pt x="32" y="1"/>
                          <a:pt x="17" y="1"/>
                          <a:pt x="2" y="2"/>
                        </a:cubicBezTo>
                        <a:cubicBezTo>
                          <a:pt x="1" y="2"/>
                          <a:pt x="0" y="5"/>
                          <a:pt x="2" y="5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5" y="5"/>
                          <a:pt x="5" y="2"/>
                          <a:pt x="3" y="2"/>
                        </a:cubicBezTo>
                        <a:cubicBezTo>
                          <a:pt x="3" y="2"/>
                          <a:pt x="3" y="2"/>
                          <a:pt x="2" y="2"/>
                        </a:cubicBezTo>
                        <a:cubicBezTo>
                          <a:pt x="2" y="3"/>
                          <a:pt x="2" y="4"/>
                          <a:pt x="2" y="5"/>
                        </a:cubicBezTo>
                        <a:cubicBezTo>
                          <a:pt x="18" y="4"/>
                          <a:pt x="34" y="4"/>
                          <a:pt x="50" y="4"/>
                        </a:cubicBezTo>
                        <a:cubicBezTo>
                          <a:pt x="60" y="4"/>
                          <a:pt x="57" y="15"/>
                          <a:pt x="57" y="22"/>
                        </a:cubicBezTo>
                        <a:cubicBezTo>
                          <a:pt x="57" y="33"/>
                          <a:pt x="58" y="44"/>
                          <a:pt x="58" y="55"/>
                        </a:cubicBezTo>
                        <a:cubicBezTo>
                          <a:pt x="57" y="68"/>
                          <a:pt x="47" y="62"/>
                          <a:pt x="38" y="61"/>
                        </a:cubicBezTo>
                        <a:cubicBezTo>
                          <a:pt x="29" y="60"/>
                          <a:pt x="20" y="59"/>
                          <a:pt x="12" y="60"/>
                        </a:cubicBezTo>
                        <a:cubicBezTo>
                          <a:pt x="0" y="61"/>
                          <a:pt x="4" y="45"/>
                          <a:pt x="4" y="38"/>
                        </a:cubicBezTo>
                        <a:cubicBezTo>
                          <a:pt x="5" y="27"/>
                          <a:pt x="6" y="16"/>
                          <a:pt x="6" y="4"/>
                        </a:cubicBezTo>
                        <a:cubicBezTo>
                          <a:pt x="6" y="4"/>
                          <a:pt x="5" y="4"/>
                          <a:pt x="4" y="4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7"/>
                          <a:pt x="6" y="7"/>
                          <a:pt x="6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5" name="Freeform 202"/>
                  <p:cNvSpPr/>
                  <p:nvPr/>
                </p:nvSpPr>
                <p:spPr bwMode="auto">
                  <a:xfrm>
                    <a:off x="944563" y="2646363"/>
                    <a:ext cx="15875" cy="14288"/>
                  </a:xfrm>
                  <a:custGeom>
                    <a:avLst/>
                    <a:gdLst>
                      <a:gd name="T0" fmla="*/ 8 w 15"/>
                      <a:gd name="T1" fmla="*/ 10 h 13"/>
                      <a:gd name="T2" fmla="*/ 3 w 15"/>
                      <a:gd name="T3" fmla="*/ 7 h 13"/>
                      <a:gd name="T4" fmla="*/ 5 w 15"/>
                      <a:gd name="T5" fmla="*/ 3 h 13"/>
                      <a:gd name="T6" fmla="*/ 9 w 15"/>
                      <a:gd name="T7" fmla="*/ 3 h 13"/>
                      <a:gd name="T8" fmla="*/ 11 w 15"/>
                      <a:gd name="T9" fmla="*/ 6 h 13"/>
                      <a:gd name="T10" fmla="*/ 5 w 15"/>
                      <a:gd name="T11" fmla="*/ 10 h 13"/>
                      <a:gd name="T12" fmla="*/ 5 w 15"/>
                      <a:gd name="T13" fmla="*/ 12 h 13"/>
                      <a:gd name="T14" fmla="*/ 14 w 15"/>
                      <a:gd name="T15" fmla="*/ 6 h 13"/>
                      <a:gd name="T16" fmla="*/ 12 w 15"/>
                      <a:gd name="T17" fmla="*/ 1 h 13"/>
                      <a:gd name="T18" fmla="*/ 6 w 15"/>
                      <a:gd name="T19" fmla="*/ 0 h 13"/>
                      <a:gd name="T20" fmla="*/ 0 w 15"/>
                      <a:gd name="T21" fmla="*/ 7 h 13"/>
                      <a:gd name="T22" fmla="*/ 8 w 15"/>
                      <a:gd name="T23" fmla="*/ 12 h 13"/>
                      <a:gd name="T24" fmla="*/ 8 w 15"/>
                      <a:gd name="T25" fmla="*/ 1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5" h="13">
                        <a:moveTo>
                          <a:pt x="8" y="10"/>
                        </a:moveTo>
                        <a:cubicBezTo>
                          <a:pt x="6" y="10"/>
                          <a:pt x="4" y="9"/>
                          <a:pt x="3" y="7"/>
                        </a:cubicBezTo>
                        <a:cubicBezTo>
                          <a:pt x="3" y="5"/>
                          <a:pt x="4" y="4"/>
                          <a:pt x="5" y="3"/>
                        </a:cubicBezTo>
                        <a:cubicBezTo>
                          <a:pt x="7" y="3"/>
                          <a:pt x="8" y="2"/>
                          <a:pt x="9" y="3"/>
                        </a:cubicBezTo>
                        <a:cubicBezTo>
                          <a:pt x="11" y="3"/>
                          <a:pt x="11" y="5"/>
                          <a:pt x="11" y="6"/>
                        </a:cubicBezTo>
                        <a:cubicBezTo>
                          <a:pt x="12" y="9"/>
                          <a:pt x="8" y="10"/>
                          <a:pt x="5" y="10"/>
                        </a:cubicBezTo>
                        <a:cubicBezTo>
                          <a:pt x="3" y="10"/>
                          <a:pt x="3" y="13"/>
                          <a:pt x="5" y="12"/>
                        </a:cubicBezTo>
                        <a:cubicBezTo>
                          <a:pt x="9" y="12"/>
                          <a:pt x="14" y="11"/>
                          <a:pt x="14" y="6"/>
                        </a:cubicBezTo>
                        <a:cubicBezTo>
                          <a:pt x="15" y="4"/>
                          <a:pt x="14" y="2"/>
                          <a:pt x="12" y="1"/>
                        </a:cubicBezTo>
                        <a:cubicBezTo>
                          <a:pt x="10" y="0"/>
                          <a:pt x="8" y="0"/>
                          <a:pt x="6" y="0"/>
                        </a:cubicBezTo>
                        <a:cubicBezTo>
                          <a:pt x="3" y="1"/>
                          <a:pt x="0" y="4"/>
                          <a:pt x="0" y="7"/>
                        </a:cubicBezTo>
                        <a:cubicBezTo>
                          <a:pt x="1" y="11"/>
                          <a:pt x="5" y="13"/>
                          <a:pt x="8" y="12"/>
                        </a:cubicBezTo>
                        <a:cubicBezTo>
                          <a:pt x="10" y="12"/>
                          <a:pt x="10" y="10"/>
                          <a:pt x="8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6" name="Freeform 203"/>
                  <p:cNvSpPr/>
                  <p:nvPr/>
                </p:nvSpPr>
                <p:spPr bwMode="auto">
                  <a:xfrm>
                    <a:off x="981075" y="2128838"/>
                    <a:ext cx="60325" cy="49213"/>
                  </a:xfrm>
                  <a:custGeom>
                    <a:avLst/>
                    <a:gdLst>
                      <a:gd name="T0" fmla="*/ 7 w 57"/>
                      <a:gd name="T1" fmla="*/ 29 h 46"/>
                      <a:gd name="T2" fmla="*/ 5 w 57"/>
                      <a:gd name="T3" fmla="*/ 13 h 46"/>
                      <a:gd name="T4" fmla="*/ 9 w 57"/>
                      <a:gd name="T5" fmla="*/ 5 h 46"/>
                      <a:gd name="T6" fmla="*/ 18 w 57"/>
                      <a:gd name="T7" fmla="*/ 5 h 46"/>
                      <a:gd name="T8" fmla="*/ 37 w 57"/>
                      <a:gd name="T9" fmla="*/ 7 h 46"/>
                      <a:gd name="T10" fmla="*/ 46 w 57"/>
                      <a:gd name="T11" fmla="*/ 7 h 46"/>
                      <a:gd name="T12" fmla="*/ 51 w 57"/>
                      <a:gd name="T13" fmla="*/ 18 h 46"/>
                      <a:gd name="T14" fmla="*/ 49 w 57"/>
                      <a:gd name="T15" fmla="*/ 30 h 46"/>
                      <a:gd name="T16" fmla="*/ 42 w 57"/>
                      <a:gd name="T17" fmla="*/ 31 h 46"/>
                      <a:gd name="T18" fmla="*/ 43 w 57"/>
                      <a:gd name="T19" fmla="*/ 45 h 46"/>
                      <a:gd name="T20" fmla="*/ 45 w 57"/>
                      <a:gd name="T21" fmla="*/ 43 h 46"/>
                      <a:gd name="T22" fmla="*/ 36 w 57"/>
                      <a:gd name="T23" fmla="*/ 31 h 46"/>
                      <a:gd name="T24" fmla="*/ 34 w 57"/>
                      <a:gd name="T25" fmla="*/ 30 h 46"/>
                      <a:gd name="T26" fmla="*/ 6 w 57"/>
                      <a:gd name="T27" fmla="*/ 29 h 46"/>
                      <a:gd name="T28" fmla="*/ 5 w 57"/>
                      <a:gd name="T29" fmla="*/ 32 h 46"/>
                      <a:gd name="T30" fmla="*/ 27 w 57"/>
                      <a:gd name="T31" fmla="*/ 32 h 46"/>
                      <a:gd name="T32" fmla="*/ 43 w 57"/>
                      <a:gd name="T33" fmla="*/ 45 h 46"/>
                      <a:gd name="T34" fmla="*/ 45 w 57"/>
                      <a:gd name="T35" fmla="*/ 43 h 46"/>
                      <a:gd name="T36" fmla="*/ 53 w 57"/>
                      <a:gd name="T37" fmla="*/ 33 h 46"/>
                      <a:gd name="T38" fmla="*/ 54 w 57"/>
                      <a:gd name="T39" fmla="*/ 31 h 46"/>
                      <a:gd name="T40" fmla="*/ 52 w 57"/>
                      <a:gd name="T41" fmla="*/ 5 h 46"/>
                      <a:gd name="T42" fmla="*/ 44 w 57"/>
                      <a:gd name="T43" fmla="*/ 4 h 46"/>
                      <a:gd name="T44" fmla="*/ 21 w 57"/>
                      <a:gd name="T45" fmla="*/ 2 h 46"/>
                      <a:gd name="T46" fmla="*/ 2 w 57"/>
                      <a:gd name="T47" fmla="*/ 6 h 46"/>
                      <a:gd name="T48" fmla="*/ 4 w 57"/>
                      <a:gd name="T49" fmla="*/ 31 h 46"/>
                      <a:gd name="T50" fmla="*/ 7 w 57"/>
                      <a:gd name="T51" fmla="*/ 29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57" h="46">
                        <a:moveTo>
                          <a:pt x="7" y="29"/>
                        </a:moveTo>
                        <a:cubicBezTo>
                          <a:pt x="4" y="24"/>
                          <a:pt x="5" y="18"/>
                          <a:pt x="5" y="13"/>
                        </a:cubicBezTo>
                        <a:cubicBezTo>
                          <a:pt x="5" y="10"/>
                          <a:pt x="4" y="6"/>
                          <a:pt x="9" y="5"/>
                        </a:cubicBezTo>
                        <a:cubicBezTo>
                          <a:pt x="12" y="5"/>
                          <a:pt x="15" y="5"/>
                          <a:pt x="18" y="5"/>
                        </a:cubicBezTo>
                        <a:cubicBezTo>
                          <a:pt x="24" y="5"/>
                          <a:pt x="31" y="6"/>
                          <a:pt x="37" y="7"/>
                        </a:cubicBezTo>
                        <a:cubicBezTo>
                          <a:pt x="40" y="7"/>
                          <a:pt x="43" y="7"/>
                          <a:pt x="46" y="7"/>
                        </a:cubicBezTo>
                        <a:cubicBezTo>
                          <a:pt x="53" y="7"/>
                          <a:pt x="52" y="15"/>
                          <a:pt x="51" y="18"/>
                        </a:cubicBezTo>
                        <a:cubicBezTo>
                          <a:pt x="51" y="21"/>
                          <a:pt x="53" y="30"/>
                          <a:pt x="49" y="30"/>
                        </a:cubicBezTo>
                        <a:cubicBezTo>
                          <a:pt x="48" y="30"/>
                          <a:pt x="43" y="30"/>
                          <a:pt x="42" y="31"/>
                        </a:cubicBezTo>
                        <a:cubicBezTo>
                          <a:pt x="37" y="36"/>
                          <a:pt x="40" y="41"/>
                          <a:pt x="43" y="45"/>
                        </a:cubicBezTo>
                        <a:cubicBezTo>
                          <a:pt x="44" y="44"/>
                          <a:pt x="44" y="43"/>
                          <a:pt x="45" y="43"/>
                        </a:cubicBezTo>
                        <a:cubicBezTo>
                          <a:pt x="40" y="40"/>
                          <a:pt x="37" y="36"/>
                          <a:pt x="36" y="31"/>
                        </a:cubicBezTo>
                        <a:cubicBezTo>
                          <a:pt x="35" y="30"/>
                          <a:pt x="35" y="30"/>
                          <a:pt x="34" y="30"/>
                        </a:cubicBezTo>
                        <a:cubicBezTo>
                          <a:pt x="25" y="29"/>
                          <a:pt x="15" y="32"/>
                          <a:pt x="6" y="29"/>
                        </a:cubicBezTo>
                        <a:cubicBezTo>
                          <a:pt x="4" y="28"/>
                          <a:pt x="3" y="31"/>
                          <a:pt x="5" y="32"/>
                        </a:cubicBezTo>
                        <a:cubicBezTo>
                          <a:pt x="12" y="34"/>
                          <a:pt x="20" y="33"/>
                          <a:pt x="27" y="32"/>
                        </a:cubicBezTo>
                        <a:cubicBezTo>
                          <a:pt x="34" y="32"/>
                          <a:pt x="38" y="41"/>
                          <a:pt x="43" y="45"/>
                        </a:cubicBezTo>
                        <a:cubicBezTo>
                          <a:pt x="45" y="46"/>
                          <a:pt x="46" y="44"/>
                          <a:pt x="45" y="43"/>
                        </a:cubicBezTo>
                        <a:cubicBezTo>
                          <a:pt x="36" y="32"/>
                          <a:pt x="49" y="33"/>
                          <a:pt x="53" y="33"/>
                        </a:cubicBezTo>
                        <a:cubicBezTo>
                          <a:pt x="54" y="33"/>
                          <a:pt x="54" y="32"/>
                          <a:pt x="54" y="31"/>
                        </a:cubicBezTo>
                        <a:cubicBezTo>
                          <a:pt x="54" y="24"/>
                          <a:pt x="57" y="12"/>
                          <a:pt x="52" y="5"/>
                        </a:cubicBezTo>
                        <a:cubicBezTo>
                          <a:pt x="50" y="4"/>
                          <a:pt x="45" y="4"/>
                          <a:pt x="44" y="4"/>
                        </a:cubicBezTo>
                        <a:cubicBezTo>
                          <a:pt x="36" y="4"/>
                          <a:pt x="29" y="3"/>
                          <a:pt x="21" y="2"/>
                        </a:cubicBezTo>
                        <a:cubicBezTo>
                          <a:pt x="17" y="2"/>
                          <a:pt x="3" y="0"/>
                          <a:pt x="2" y="6"/>
                        </a:cubicBezTo>
                        <a:cubicBezTo>
                          <a:pt x="0" y="13"/>
                          <a:pt x="1" y="24"/>
                          <a:pt x="4" y="31"/>
                        </a:cubicBezTo>
                        <a:cubicBezTo>
                          <a:pt x="5" y="32"/>
                          <a:pt x="8" y="31"/>
                          <a:pt x="7" y="2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7" name="Freeform 204"/>
                  <p:cNvSpPr/>
                  <p:nvPr/>
                </p:nvSpPr>
                <p:spPr bwMode="auto">
                  <a:xfrm>
                    <a:off x="1030288" y="2227263"/>
                    <a:ext cx="30163" cy="36513"/>
                  </a:xfrm>
                  <a:custGeom>
                    <a:avLst/>
                    <a:gdLst>
                      <a:gd name="T0" fmla="*/ 26 w 28"/>
                      <a:gd name="T1" fmla="*/ 3 h 34"/>
                      <a:gd name="T2" fmla="*/ 8 w 28"/>
                      <a:gd name="T3" fmla="*/ 3 h 34"/>
                      <a:gd name="T4" fmla="*/ 3 w 28"/>
                      <a:gd name="T5" fmla="*/ 12 h 34"/>
                      <a:gd name="T6" fmla="*/ 17 w 28"/>
                      <a:gd name="T7" fmla="*/ 19 h 34"/>
                      <a:gd name="T8" fmla="*/ 13 w 28"/>
                      <a:gd name="T9" fmla="*/ 30 h 34"/>
                      <a:gd name="T10" fmla="*/ 3 w 28"/>
                      <a:gd name="T11" fmla="*/ 19 h 34"/>
                      <a:gd name="T12" fmla="*/ 0 w 28"/>
                      <a:gd name="T13" fmla="*/ 19 h 34"/>
                      <a:gd name="T14" fmla="*/ 11 w 28"/>
                      <a:gd name="T15" fmla="*/ 33 h 34"/>
                      <a:gd name="T16" fmla="*/ 24 w 28"/>
                      <a:gd name="T17" fmla="*/ 24 h 34"/>
                      <a:gd name="T18" fmla="*/ 11 w 28"/>
                      <a:gd name="T19" fmla="*/ 13 h 34"/>
                      <a:gd name="T20" fmla="*/ 6 w 28"/>
                      <a:gd name="T21" fmla="*/ 12 h 34"/>
                      <a:gd name="T22" fmla="*/ 13 w 28"/>
                      <a:gd name="T23" fmla="*/ 4 h 34"/>
                      <a:gd name="T24" fmla="*/ 26 w 28"/>
                      <a:gd name="T25" fmla="*/ 6 h 34"/>
                      <a:gd name="T26" fmla="*/ 26 w 28"/>
                      <a:gd name="T27" fmla="*/ 3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8" h="34">
                        <a:moveTo>
                          <a:pt x="26" y="3"/>
                        </a:moveTo>
                        <a:cubicBezTo>
                          <a:pt x="20" y="2"/>
                          <a:pt x="14" y="0"/>
                          <a:pt x="8" y="3"/>
                        </a:cubicBezTo>
                        <a:cubicBezTo>
                          <a:pt x="4" y="4"/>
                          <a:pt x="0" y="8"/>
                          <a:pt x="3" y="12"/>
                        </a:cubicBezTo>
                        <a:cubicBezTo>
                          <a:pt x="6" y="16"/>
                          <a:pt x="13" y="16"/>
                          <a:pt x="17" y="19"/>
                        </a:cubicBezTo>
                        <a:cubicBezTo>
                          <a:pt x="24" y="23"/>
                          <a:pt x="20" y="30"/>
                          <a:pt x="13" y="30"/>
                        </a:cubicBezTo>
                        <a:cubicBezTo>
                          <a:pt x="6" y="31"/>
                          <a:pt x="3" y="25"/>
                          <a:pt x="3" y="19"/>
                        </a:cubicBezTo>
                        <a:cubicBezTo>
                          <a:pt x="3" y="17"/>
                          <a:pt x="0" y="17"/>
                          <a:pt x="0" y="19"/>
                        </a:cubicBezTo>
                        <a:cubicBezTo>
                          <a:pt x="0" y="26"/>
                          <a:pt x="4" y="32"/>
                          <a:pt x="11" y="33"/>
                        </a:cubicBezTo>
                        <a:cubicBezTo>
                          <a:pt x="17" y="34"/>
                          <a:pt x="24" y="30"/>
                          <a:pt x="24" y="24"/>
                        </a:cubicBezTo>
                        <a:cubicBezTo>
                          <a:pt x="23" y="17"/>
                          <a:pt x="16" y="15"/>
                          <a:pt x="11" y="13"/>
                        </a:cubicBezTo>
                        <a:cubicBezTo>
                          <a:pt x="9" y="13"/>
                          <a:pt x="8" y="12"/>
                          <a:pt x="6" y="12"/>
                        </a:cubicBezTo>
                        <a:cubicBezTo>
                          <a:pt x="1" y="8"/>
                          <a:pt x="10" y="5"/>
                          <a:pt x="13" y="4"/>
                        </a:cubicBezTo>
                        <a:cubicBezTo>
                          <a:pt x="17" y="4"/>
                          <a:pt x="22" y="5"/>
                          <a:pt x="26" y="6"/>
                        </a:cubicBezTo>
                        <a:cubicBezTo>
                          <a:pt x="28" y="6"/>
                          <a:pt x="28" y="3"/>
                          <a:pt x="26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" name="Freeform 205"/>
                  <p:cNvSpPr/>
                  <p:nvPr/>
                </p:nvSpPr>
                <p:spPr bwMode="auto">
                  <a:xfrm>
                    <a:off x="1041400" y="2224088"/>
                    <a:ext cx="11113" cy="7938"/>
                  </a:xfrm>
                  <a:custGeom>
                    <a:avLst/>
                    <a:gdLst>
                      <a:gd name="T0" fmla="*/ 5 w 11"/>
                      <a:gd name="T1" fmla="*/ 6 h 8"/>
                      <a:gd name="T2" fmla="*/ 4 w 11"/>
                      <a:gd name="T3" fmla="*/ 2 h 8"/>
                      <a:gd name="T4" fmla="*/ 2 w 11"/>
                      <a:gd name="T5" fmla="*/ 3 h 8"/>
                      <a:gd name="T6" fmla="*/ 9 w 11"/>
                      <a:gd name="T7" fmla="*/ 3 h 8"/>
                      <a:gd name="T8" fmla="*/ 8 w 11"/>
                      <a:gd name="T9" fmla="*/ 2 h 8"/>
                      <a:gd name="T10" fmla="*/ 7 w 11"/>
                      <a:gd name="T11" fmla="*/ 5 h 8"/>
                      <a:gd name="T12" fmla="*/ 9 w 11"/>
                      <a:gd name="T13" fmla="*/ 5 h 8"/>
                      <a:gd name="T14" fmla="*/ 2 w 11"/>
                      <a:gd name="T15" fmla="*/ 2 h 8"/>
                      <a:gd name="T16" fmla="*/ 2 w 11"/>
                      <a:gd name="T17" fmla="*/ 5 h 8"/>
                      <a:gd name="T18" fmla="*/ 6 w 11"/>
                      <a:gd name="T19" fmla="*/ 5 h 8"/>
                      <a:gd name="T20" fmla="*/ 6 w 11"/>
                      <a:gd name="T21" fmla="*/ 2 h 8"/>
                      <a:gd name="T22" fmla="*/ 2 w 11"/>
                      <a:gd name="T23" fmla="*/ 2 h 8"/>
                      <a:gd name="T24" fmla="*/ 2 w 11"/>
                      <a:gd name="T25" fmla="*/ 5 h 8"/>
                      <a:gd name="T26" fmla="*/ 7 w 11"/>
                      <a:gd name="T27" fmla="*/ 7 h 8"/>
                      <a:gd name="T28" fmla="*/ 10 w 11"/>
                      <a:gd name="T29" fmla="*/ 6 h 8"/>
                      <a:gd name="T30" fmla="*/ 10 w 11"/>
                      <a:gd name="T31" fmla="*/ 2 h 8"/>
                      <a:gd name="T32" fmla="*/ 9 w 11"/>
                      <a:gd name="T33" fmla="*/ 0 h 8"/>
                      <a:gd name="T34" fmla="*/ 2 w 11"/>
                      <a:gd name="T35" fmla="*/ 0 h 8"/>
                      <a:gd name="T36" fmla="*/ 1 w 11"/>
                      <a:gd name="T37" fmla="*/ 2 h 8"/>
                      <a:gd name="T38" fmla="*/ 2 w 11"/>
                      <a:gd name="T39" fmla="*/ 6 h 8"/>
                      <a:gd name="T40" fmla="*/ 5 w 11"/>
                      <a:gd name="T41" fmla="*/ 6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1" h="8">
                        <a:moveTo>
                          <a:pt x="5" y="6"/>
                        </a:moveTo>
                        <a:cubicBezTo>
                          <a:pt x="4" y="4"/>
                          <a:pt x="4" y="3"/>
                          <a:pt x="4" y="2"/>
                        </a:cubicBezTo>
                        <a:cubicBezTo>
                          <a:pt x="3" y="2"/>
                          <a:pt x="3" y="3"/>
                          <a:pt x="2" y="3"/>
                        </a:cubicBezTo>
                        <a:cubicBezTo>
                          <a:pt x="5" y="3"/>
                          <a:pt x="7" y="3"/>
                          <a:pt x="9" y="3"/>
                        </a:cubicBezTo>
                        <a:cubicBezTo>
                          <a:pt x="9" y="3"/>
                          <a:pt x="8" y="2"/>
                          <a:pt x="8" y="2"/>
                        </a:cubicBezTo>
                        <a:cubicBezTo>
                          <a:pt x="7" y="3"/>
                          <a:pt x="7" y="4"/>
                          <a:pt x="7" y="5"/>
                        </a:cubicBezTo>
                        <a:cubicBezTo>
                          <a:pt x="8" y="5"/>
                          <a:pt x="8" y="5"/>
                          <a:pt x="9" y="5"/>
                        </a:cubicBezTo>
                        <a:cubicBezTo>
                          <a:pt x="7" y="3"/>
                          <a:pt x="5" y="2"/>
                          <a:pt x="2" y="2"/>
                        </a:cubicBezTo>
                        <a:cubicBezTo>
                          <a:pt x="1" y="2"/>
                          <a:pt x="0" y="5"/>
                          <a:pt x="2" y="5"/>
                        </a:cubicBezTo>
                        <a:cubicBezTo>
                          <a:pt x="4" y="5"/>
                          <a:pt x="5" y="5"/>
                          <a:pt x="6" y="5"/>
                        </a:cubicBezTo>
                        <a:cubicBezTo>
                          <a:pt x="8" y="5"/>
                          <a:pt x="8" y="2"/>
                          <a:pt x="6" y="2"/>
                        </a:cubicBezTo>
                        <a:cubicBezTo>
                          <a:pt x="5" y="2"/>
                          <a:pt x="4" y="2"/>
                          <a:pt x="2" y="2"/>
                        </a:cubicBezTo>
                        <a:cubicBezTo>
                          <a:pt x="2" y="3"/>
                          <a:pt x="2" y="4"/>
                          <a:pt x="2" y="5"/>
                        </a:cubicBezTo>
                        <a:cubicBezTo>
                          <a:pt x="4" y="5"/>
                          <a:pt x="6" y="5"/>
                          <a:pt x="7" y="7"/>
                        </a:cubicBezTo>
                        <a:cubicBezTo>
                          <a:pt x="8" y="7"/>
                          <a:pt x="9" y="7"/>
                          <a:pt x="10" y="6"/>
                        </a:cubicBezTo>
                        <a:cubicBezTo>
                          <a:pt x="10" y="5"/>
                          <a:pt x="10" y="3"/>
                          <a:pt x="10" y="2"/>
                        </a:cubicBezTo>
                        <a:cubicBezTo>
                          <a:pt x="11" y="1"/>
                          <a:pt x="10" y="1"/>
                          <a:pt x="9" y="0"/>
                        </a:cubicBezTo>
                        <a:cubicBezTo>
                          <a:pt x="7" y="0"/>
                          <a:pt x="5" y="0"/>
                          <a:pt x="2" y="0"/>
                        </a:cubicBezTo>
                        <a:cubicBezTo>
                          <a:pt x="2" y="0"/>
                          <a:pt x="1" y="1"/>
                          <a:pt x="1" y="2"/>
                        </a:cubicBezTo>
                        <a:cubicBezTo>
                          <a:pt x="1" y="3"/>
                          <a:pt x="1" y="5"/>
                          <a:pt x="2" y="6"/>
                        </a:cubicBezTo>
                        <a:cubicBezTo>
                          <a:pt x="2" y="8"/>
                          <a:pt x="5" y="7"/>
                          <a:pt x="5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9" name="Freeform 408"/>
                  <p:cNvSpPr/>
                  <p:nvPr/>
                </p:nvSpPr>
                <p:spPr bwMode="auto">
                  <a:xfrm>
                    <a:off x="1012825" y="2757488"/>
                    <a:ext cx="14288" cy="36513"/>
                  </a:xfrm>
                  <a:custGeom>
                    <a:avLst/>
                    <a:gdLst>
                      <a:gd name="T0" fmla="*/ 2 w 14"/>
                      <a:gd name="T1" fmla="*/ 2 h 34"/>
                      <a:gd name="T2" fmla="*/ 2 w 14"/>
                      <a:gd name="T3" fmla="*/ 0 h 34"/>
                      <a:gd name="T4" fmla="*/ 0 w 14"/>
                      <a:gd name="T5" fmla="*/ 1 h 34"/>
                      <a:gd name="T6" fmla="*/ 13 w 14"/>
                      <a:gd name="T7" fmla="*/ 33 h 34"/>
                      <a:gd name="T8" fmla="*/ 14 w 14"/>
                      <a:gd name="T9" fmla="*/ 33 h 34"/>
                      <a:gd name="T10" fmla="*/ 2 w 14"/>
                      <a:gd name="T11" fmla="*/ 0 h 34"/>
                      <a:gd name="T12" fmla="*/ 0 w 14"/>
                      <a:gd name="T13" fmla="*/ 0 h 34"/>
                      <a:gd name="T14" fmla="*/ 0 w 14"/>
                      <a:gd name="T15" fmla="*/ 2 h 34"/>
                      <a:gd name="T16" fmla="*/ 2 w 14"/>
                      <a:gd name="T17" fmla="*/ 2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4" h="34">
                        <a:moveTo>
                          <a:pt x="2" y="2"/>
                        </a:moveTo>
                        <a:cubicBezTo>
                          <a:pt x="2" y="1"/>
                          <a:pt x="2" y="1"/>
                          <a:pt x="2" y="0"/>
                        </a:cubicBezTo>
                        <a:cubicBezTo>
                          <a:pt x="1" y="0"/>
                          <a:pt x="1" y="0"/>
                          <a:pt x="0" y="1"/>
                        </a:cubicBezTo>
                        <a:cubicBezTo>
                          <a:pt x="5" y="11"/>
                          <a:pt x="9" y="22"/>
                          <a:pt x="13" y="33"/>
                        </a:cubicBezTo>
                        <a:cubicBezTo>
                          <a:pt x="13" y="34"/>
                          <a:pt x="14" y="33"/>
                          <a:pt x="14" y="33"/>
                        </a:cubicBezTo>
                        <a:cubicBezTo>
                          <a:pt x="11" y="22"/>
                          <a:pt x="6" y="11"/>
                          <a:pt x="2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3"/>
                          <a:pt x="2" y="3"/>
                          <a:pt x="2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0" name="Freeform 409"/>
                  <p:cNvSpPr/>
                  <p:nvPr/>
                </p:nvSpPr>
                <p:spPr bwMode="auto">
                  <a:xfrm>
                    <a:off x="1033463" y="2754313"/>
                    <a:ext cx="39688" cy="41275"/>
                  </a:xfrm>
                  <a:custGeom>
                    <a:avLst/>
                    <a:gdLst>
                      <a:gd name="T0" fmla="*/ 1 w 37"/>
                      <a:gd name="T1" fmla="*/ 34 h 38"/>
                      <a:gd name="T2" fmla="*/ 3 w 37"/>
                      <a:gd name="T3" fmla="*/ 32 h 38"/>
                      <a:gd name="T4" fmla="*/ 4 w 37"/>
                      <a:gd name="T5" fmla="*/ 27 h 38"/>
                      <a:gd name="T6" fmla="*/ 8 w 37"/>
                      <a:gd name="T7" fmla="*/ 18 h 38"/>
                      <a:gd name="T8" fmla="*/ 12 w 37"/>
                      <a:gd name="T9" fmla="*/ 8 h 38"/>
                      <a:gd name="T10" fmla="*/ 26 w 37"/>
                      <a:gd name="T11" fmla="*/ 9 h 38"/>
                      <a:gd name="T12" fmla="*/ 32 w 37"/>
                      <a:gd name="T13" fmla="*/ 23 h 38"/>
                      <a:gd name="T14" fmla="*/ 36 w 37"/>
                      <a:gd name="T15" fmla="*/ 34 h 38"/>
                      <a:gd name="T16" fmla="*/ 23 w 37"/>
                      <a:gd name="T17" fmla="*/ 36 h 38"/>
                      <a:gd name="T18" fmla="*/ 19 w 37"/>
                      <a:gd name="T19" fmla="*/ 26 h 38"/>
                      <a:gd name="T20" fmla="*/ 18 w 37"/>
                      <a:gd name="T21" fmla="*/ 33 h 38"/>
                      <a:gd name="T22" fmla="*/ 13 w 37"/>
                      <a:gd name="T23" fmla="*/ 36 h 38"/>
                      <a:gd name="T24" fmla="*/ 0 w 37"/>
                      <a:gd name="T25" fmla="*/ 36 h 38"/>
                      <a:gd name="T26" fmla="*/ 0 w 37"/>
                      <a:gd name="T27" fmla="*/ 38 h 38"/>
                      <a:gd name="T28" fmla="*/ 19 w 37"/>
                      <a:gd name="T29" fmla="*/ 37 h 38"/>
                      <a:gd name="T30" fmla="*/ 19 w 37"/>
                      <a:gd name="T31" fmla="*/ 37 h 38"/>
                      <a:gd name="T32" fmla="*/ 19 w 37"/>
                      <a:gd name="T33" fmla="*/ 33 h 38"/>
                      <a:gd name="T34" fmla="*/ 19 w 37"/>
                      <a:gd name="T35" fmla="*/ 31 h 38"/>
                      <a:gd name="T36" fmla="*/ 21 w 37"/>
                      <a:gd name="T37" fmla="*/ 29 h 38"/>
                      <a:gd name="T38" fmla="*/ 22 w 37"/>
                      <a:gd name="T39" fmla="*/ 37 h 38"/>
                      <a:gd name="T40" fmla="*/ 23 w 37"/>
                      <a:gd name="T41" fmla="*/ 37 h 38"/>
                      <a:gd name="T42" fmla="*/ 36 w 37"/>
                      <a:gd name="T43" fmla="*/ 37 h 38"/>
                      <a:gd name="T44" fmla="*/ 37 w 37"/>
                      <a:gd name="T45" fmla="*/ 36 h 38"/>
                      <a:gd name="T46" fmla="*/ 31 w 37"/>
                      <a:gd name="T47" fmla="*/ 14 h 38"/>
                      <a:gd name="T48" fmla="*/ 23 w 37"/>
                      <a:gd name="T49" fmla="*/ 2 h 38"/>
                      <a:gd name="T50" fmla="*/ 11 w 37"/>
                      <a:gd name="T51" fmla="*/ 7 h 38"/>
                      <a:gd name="T52" fmla="*/ 0 w 37"/>
                      <a:gd name="T53" fmla="*/ 36 h 38"/>
                      <a:gd name="T54" fmla="*/ 1 w 37"/>
                      <a:gd name="T55" fmla="*/ 36 h 38"/>
                      <a:gd name="T56" fmla="*/ 3 w 37"/>
                      <a:gd name="T57" fmla="*/ 34 h 38"/>
                      <a:gd name="T58" fmla="*/ 1 w 37"/>
                      <a:gd name="T59" fmla="*/ 34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37" h="38">
                        <a:moveTo>
                          <a:pt x="1" y="34"/>
                        </a:moveTo>
                        <a:cubicBezTo>
                          <a:pt x="2" y="35"/>
                          <a:pt x="3" y="34"/>
                          <a:pt x="3" y="32"/>
                        </a:cubicBezTo>
                        <a:cubicBezTo>
                          <a:pt x="3" y="30"/>
                          <a:pt x="4" y="29"/>
                          <a:pt x="4" y="27"/>
                        </a:cubicBezTo>
                        <a:cubicBezTo>
                          <a:pt x="5" y="24"/>
                          <a:pt x="7" y="21"/>
                          <a:pt x="8" y="18"/>
                        </a:cubicBezTo>
                        <a:cubicBezTo>
                          <a:pt x="9" y="15"/>
                          <a:pt x="11" y="11"/>
                          <a:pt x="12" y="8"/>
                        </a:cubicBezTo>
                        <a:cubicBezTo>
                          <a:pt x="16" y="0"/>
                          <a:pt x="23" y="3"/>
                          <a:pt x="26" y="9"/>
                        </a:cubicBezTo>
                        <a:cubicBezTo>
                          <a:pt x="29" y="13"/>
                          <a:pt x="30" y="18"/>
                          <a:pt x="32" y="23"/>
                        </a:cubicBezTo>
                        <a:cubicBezTo>
                          <a:pt x="34" y="27"/>
                          <a:pt x="35" y="30"/>
                          <a:pt x="36" y="34"/>
                        </a:cubicBezTo>
                        <a:cubicBezTo>
                          <a:pt x="36" y="37"/>
                          <a:pt x="23" y="36"/>
                          <a:pt x="23" y="36"/>
                        </a:cubicBezTo>
                        <a:cubicBezTo>
                          <a:pt x="23" y="34"/>
                          <a:pt x="23" y="24"/>
                          <a:pt x="19" y="26"/>
                        </a:cubicBezTo>
                        <a:cubicBezTo>
                          <a:pt x="17" y="27"/>
                          <a:pt x="18" y="31"/>
                          <a:pt x="18" y="33"/>
                        </a:cubicBezTo>
                        <a:cubicBezTo>
                          <a:pt x="18" y="36"/>
                          <a:pt x="17" y="36"/>
                          <a:pt x="13" y="36"/>
                        </a:cubicBezTo>
                        <a:cubicBezTo>
                          <a:pt x="9" y="36"/>
                          <a:pt x="5" y="36"/>
                          <a:pt x="0" y="36"/>
                        </a:cubicBezTo>
                        <a:cubicBezTo>
                          <a:pt x="0" y="36"/>
                          <a:pt x="0" y="38"/>
                          <a:pt x="0" y="38"/>
                        </a:cubicBezTo>
                        <a:cubicBezTo>
                          <a:pt x="6" y="37"/>
                          <a:pt x="13" y="38"/>
                          <a:pt x="19" y="37"/>
                        </a:cubicBezTo>
                        <a:cubicBezTo>
                          <a:pt x="19" y="37"/>
                          <a:pt x="19" y="37"/>
                          <a:pt x="19" y="37"/>
                        </a:cubicBezTo>
                        <a:cubicBezTo>
                          <a:pt x="19" y="35"/>
                          <a:pt x="19" y="34"/>
                          <a:pt x="19" y="33"/>
                        </a:cubicBezTo>
                        <a:cubicBezTo>
                          <a:pt x="19" y="32"/>
                          <a:pt x="19" y="32"/>
                          <a:pt x="19" y="31"/>
                        </a:cubicBezTo>
                        <a:cubicBezTo>
                          <a:pt x="19" y="30"/>
                          <a:pt x="19" y="29"/>
                          <a:pt x="21" y="29"/>
                        </a:cubicBezTo>
                        <a:cubicBezTo>
                          <a:pt x="22" y="31"/>
                          <a:pt x="21" y="34"/>
                          <a:pt x="22" y="37"/>
                        </a:cubicBezTo>
                        <a:cubicBezTo>
                          <a:pt x="22" y="37"/>
                          <a:pt x="22" y="37"/>
                          <a:pt x="23" y="37"/>
                        </a:cubicBezTo>
                        <a:cubicBezTo>
                          <a:pt x="27" y="37"/>
                          <a:pt x="32" y="37"/>
                          <a:pt x="36" y="37"/>
                        </a:cubicBezTo>
                        <a:cubicBezTo>
                          <a:pt x="37" y="37"/>
                          <a:pt x="37" y="37"/>
                          <a:pt x="37" y="36"/>
                        </a:cubicBezTo>
                        <a:cubicBezTo>
                          <a:pt x="37" y="28"/>
                          <a:pt x="33" y="21"/>
                          <a:pt x="31" y="14"/>
                        </a:cubicBezTo>
                        <a:cubicBezTo>
                          <a:pt x="29" y="11"/>
                          <a:pt x="27" y="4"/>
                          <a:pt x="23" y="2"/>
                        </a:cubicBezTo>
                        <a:cubicBezTo>
                          <a:pt x="18" y="0"/>
                          <a:pt x="14" y="3"/>
                          <a:pt x="11" y="7"/>
                        </a:cubicBezTo>
                        <a:cubicBezTo>
                          <a:pt x="6" y="15"/>
                          <a:pt x="2" y="27"/>
                          <a:pt x="0" y="36"/>
                        </a:cubicBezTo>
                        <a:cubicBezTo>
                          <a:pt x="0" y="37"/>
                          <a:pt x="1" y="37"/>
                          <a:pt x="1" y="36"/>
                        </a:cubicBezTo>
                        <a:cubicBezTo>
                          <a:pt x="2" y="36"/>
                          <a:pt x="2" y="35"/>
                          <a:pt x="3" y="34"/>
                        </a:cubicBezTo>
                        <a:cubicBezTo>
                          <a:pt x="3" y="34"/>
                          <a:pt x="2" y="33"/>
                          <a:pt x="1" y="3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" name="Freeform 410"/>
                  <p:cNvSpPr/>
                  <p:nvPr/>
                </p:nvSpPr>
                <p:spPr bwMode="auto">
                  <a:xfrm>
                    <a:off x="1023938" y="2757488"/>
                    <a:ext cx="4763" cy="9525"/>
                  </a:xfrm>
                  <a:custGeom>
                    <a:avLst/>
                    <a:gdLst>
                      <a:gd name="T0" fmla="*/ 4 w 5"/>
                      <a:gd name="T1" fmla="*/ 0 h 9"/>
                      <a:gd name="T2" fmla="*/ 1 w 5"/>
                      <a:gd name="T3" fmla="*/ 4 h 9"/>
                      <a:gd name="T4" fmla="*/ 3 w 5"/>
                      <a:gd name="T5" fmla="*/ 8 h 9"/>
                      <a:gd name="T6" fmla="*/ 4 w 5"/>
                      <a:gd name="T7" fmla="*/ 8 h 9"/>
                      <a:gd name="T8" fmla="*/ 2 w 5"/>
                      <a:gd name="T9" fmla="*/ 5 h 9"/>
                      <a:gd name="T10" fmla="*/ 4 w 5"/>
                      <a:gd name="T11" fmla="*/ 1 h 9"/>
                      <a:gd name="T12" fmla="*/ 4 w 5"/>
                      <a:gd name="T13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" h="9">
                        <a:moveTo>
                          <a:pt x="4" y="0"/>
                        </a:moveTo>
                        <a:cubicBezTo>
                          <a:pt x="3" y="1"/>
                          <a:pt x="1" y="2"/>
                          <a:pt x="1" y="4"/>
                        </a:cubicBezTo>
                        <a:cubicBezTo>
                          <a:pt x="0" y="6"/>
                          <a:pt x="3" y="7"/>
                          <a:pt x="3" y="8"/>
                        </a:cubicBezTo>
                        <a:cubicBezTo>
                          <a:pt x="3" y="9"/>
                          <a:pt x="5" y="9"/>
                          <a:pt x="4" y="8"/>
                        </a:cubicBezTo>
                        <a:cubicBezTo>
                          <a:pt x="4" y="6"/>
                          <a:pt x="2" y="6"/>
                          <a:pt x="2" y="5"/>
                        </a:cubicBezTo>
                        <a:cubicBezTo>
                          <a:pt x="2" y="4"/>
                          <a:pt x="4" y="2"/>
                          <a:pt x="4" y="1"/>
                        </a:cubicBezTo>
                        <a:cubicBezTo>
                          <a:pt x="5" y="1"/>
                          <a:pt x="4" y="0"/>
                          <a:pt x="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2" name="Freeform 411"/>
                  <p:cNvSpPr/>
                  <p:nvPr/>
                </p:nvSpPr>
                <p:spPr bwMode="auto">
                  <a:xfrm>
                    <a:off x="1027113" y="2757488"/>
                    <a:ext cx="4763" cy="9525"/>
                  </a:xfrm>
                  <a:custGeom>
                    <a:avLst/>
                    <a:gdLst>
                      <a:gd name="T0" fmla="*/ 1 w 5"/>
                      <a:gd name="T1" fmla="*/ 1 h 9"/>
                      <a:gd name="T2" fmla="*/ 3 w 5"/>
                      <a:gd name="T3" fmla="*/ 4 h 9"/>
                      <a:gd name="T4" fmla="*/ 1 w 5"/>
                      <a:gd name="T5" fmla="*/ 8 h 9"/>
                      <a:gd name="T6" fmla="*/ 1 w 5"/>
                      <a:gd name="T7" fmla="*/ 9 h 9"/>
                      <a:gd name="T8" fmla="*/ 5 w 5"/>
                      <a:gd name="T9" fmla="*/ 5 h 9"/>
                      <a:gd name="T10" fmla="*/ 2 w 5"/>
                      <a:gd name="T11" fmla="*/ 0 h 9"/>
                      <a:gd name="T12" fmla="*/ 1 w 5"/>
                      <a:gd name="T13" fmla="*/ 1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" h="9">
                        <a:moveTo>
                          <a:pt x="1" y="1"/>
                        </a:moveTo>
                        <a:cubicBezTo>
                          <a:pt x="2" y="2"/>
                          <a:pt x="3" y="3"/>
                          <a:pt x="3" y="4"/>
                        </a:cubicBezTo>
                        <a:cubicBezTo>
                          <a:pt x="4" y="5"/>
                          <a:pt x="1" y="7"/>
                          <a:pt x="1" y="8"/>
                        </a:cubicBezTo>
                        <a:cubicBezTo>
                          <a:pt x="0" y="8"/>
                          <a:pt x="1" y="9"/>
                          <a:pt x="1" y="9"/>
                        </a:cubicBezTo>
                        <a:cubicBezTo>
                          <a:pt x="3" y="8"/>
                          <a:pt x="5" y="6"/>
                          <a:pt x="5" y="5"/>
                        </a:cubicBezTo>
                        <a:cubicBezTo>
                          <a:pt x="5" y="3"/>
                          <a:pt x="3" y="1"/>
                          <a:pt x="2" y="0"/>
                        </a:cubicBezTo>
                        <a:cubicBezTo>
                          <a:pt x="1" y="0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3" name="Freeform 412"/>
                  <p:cNvSpPr/>
                  <p:nvPr/>
                </p:nvSpPr>
                <p:spPr bwMode="auto">
                  <a:xfrm>
                    <a:off x="1023938" y="2763838"/>
                    <a:ext cx="4763" cy="26988"/>
                  </a:xfrm>
                  <a:custGeom>
                    <a:avLst/>
                    <a:gdLst>
                      <a:gd name="T0" fmla="*/ 3 w 4"/>
                      <a:gd name="T1" fmla="*/ 1 h 25"/>
                      <a:gd name="T2" fmla="*/ 0 w 4"/>
                      <a:gd name="T3" fmla="*/ 8 h 25"/>
                      <a:gd name="T4" fmla="*/ 1 w 4"/>
                      <a:gd name="T5" fmla="*/ 24 h 25"/>
                      <a:gd name="T6" fmla="*/ 3 w 4"/>
                      <a:gd name="T7" fmla="*/ 24 h 25"/>
                      <a:gd name="T8" fmla="*/ 1 w 4"/>
                      <a:gd name="T9" fmla="*/ 13 h 25"/>
                      <a:gd name="T10" fmla="*/ 4 w 4"/>
                      <a:gd name="T11" fmla="*/ 2 h 25"/>
                      <a:gd name="T12" fmla="*/ 3 w 4"/>
                      <a:gd name="T13" fmla="*/ 1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" h="25">
                        <a:moveTo>
                          <a:pt x="3" y="1"/>
                        </a:moveTo>
                        <a:cubicBezTo>
                          <a:pt x="0" y="4"/>
                          <a:pt x="0" y="4"/>
                          <a:pt x="0" y="8"/>
                        </a:cubicBezTo>
                        <a:cubicBezTo>
                          <a:pt x="0" y="14"/>
                          <a:pt x="1" y="19"/>
                          <a:pt x="1" y="24"/>
                        </a:cubicBezTo>
                        <a:cubicBezTo>
                          <a:pt x="1" y="25"/>
                          <a:pt x="3" y="25"/>
                          <a:pt x="3" y="24"/>
                        </a:cubicBezTo>
                        <a:cubicBezTo>
                          <a:pt x="3" y="20"/>
                          <a:pt x="2" y="17"/>
                          <a:pt x="1" y="13"/>
                        </a:cubicBezTo>
                        <a:cubicBezTo>
                          <a:pt x="1" y="8"/>
                          <a:pt x="1" y="5"/>
                          <a:pt x="4" y="2"/>
                        </a:cubicBezTo>
                        <a:cubicBezTo>
                          <a:pt x="4" y="1"/>
                          <a:pt x="3" y="0"/>
                          <a:pt x="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4" name="Freeform 413"/>
                  <p:cNvSpPr/>
                  <p:nvPr/>
                </p:nvSpPr>
                <p:spPr bwMode="auto">
                  <a:xfrm>
                    <a:off x="1028700" y="2763838"/>
                    <a:ext cx="4763" cy="30163"/>
                  </a:xfrm>
                  <a:custGeom>
                    <a:avLst/>
                    <a:gdLst>
                      <a:gd name="T0" fmla="*/ 0 w 4"/>
                      <a:gd name="T1" fmla="*/ 2 h 29"/>
                      <a:gd name="T2" fmla="*/ 2 w 4"/>
                      <a:gd name="T3" fmla="*/ 15 h 29"/>
                      <a:gd name="T4" fmla="*/ 2 w 4"/>
                      <a:gd name="T5" fmla="*/ 28 h 29"/>
                      <a:gd name="T6" fmla="*/ 3 w 4"/>
                      <a:gd name="T7" fmla="*/ 28 h 29"/>
                      <a:gd name="T8" fmla="*/ 4 w 4"/>
                      <a:gd name="T9" fmla="*/ 11 h 29"/>
                      <a:gd name="T10" fmla="*/ 1 w 4"/>
                      <a:gd name="T11" fmla="*/ 1 h 29"/>
                      <a:gd name="T12" fmla="*/ 0 w 4"/>
                      <a:gd name="T13" fmla="*/ 2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" h="29">
                        <a:moveTo>
                          <a:pt x="0" y="2"/>
                        </a:moveTo>
                        <a:cubicBezTo>
                          <a:pt x="3" y="5"/>
                          <a:pt x="2" y="11"/>
                          <a:pt x="2" y="15"/>
                        </a:cubicBezTo>
                        <a:cubicBezTo>
                          <a:pt x="2" y="19"/>
                          <a:pt x="2" y="24"/>
                          <a:pt x="2" y="28"/>
                        </a:cubicBezTo>
                        <a:cubicBezTo>
                          <a:pt x="2" y="29"/>
                          <a:pt x="3" y="29"/>
                          <a:pt x="3" y="28"/>
                        </a:cubicBezTo>
                        <a:cubicBezTo>
                          <a:pt x="3" y="23"/>
                          <a:pt x="3" y="17"/>
                          <a:pt x="4" y="11"/>
                        </a:cubicBezTo>
                        <a:cubicBezTo>
                          <a:pt x="4" y="8"/>
                          <a:pt x="4" y="4"/>
                          <a:pt x="1" y="1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5" name="Freeform 414"/>
                  <p:cNvSpPr/>
                  <p:nvPr/>
                </p:nvSpPr>
                <p:spPr bwMode="auto">
                  <a:xfrm>
                    <a:off x="1025525" y="2767013"/>
                    <a:ext cx="4763" cy="4763"/>
                  </a:xfrm>
                  <a:custGeom>
                    <a:avLst/>
                    <a:gdLst>
                      <a:gd name="T0" fmla="*/ 0 w 5"/>
                      <a:gd name="T1" fmla="*/ 4 h 4"/>
                      <a:gd name="T2" fmla="*/ 5 w 5"/>
                      <a:gd name="T3" fmla="*/ 0 h 4"/>
                      <a:gd name="T4" fmla="*/ 4 w 5"/>
                      <a:gd name="T5" fmla="*/ 0 h 4"/>
                      <a:gd name="T6" fmla="*/ 0 w 5"/>
                      <a:gd name="T7" fmla="*/ 3 h 4"/>
                      <a:gd name="T8" fmla="*/ 0 w 5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4">
                        <a:moveTo>
                          <a:pt x="0" y="4"/>
                        </a:moveTo>
                        <a:cubicBezTo>
                          <a:pt x="2" y="2"/>
                          <a:pt x="3" y="1"/>
                          <a:pt x="5" y="0"/>
                        </a:cubicBezTo>
                        <a:cubicBezTo>
                          <a:pt x="5" y="0"/>
                          <a:pt x="4" y="0"/>
                          <a:pt x="4" y="0"/>
                        </a:cubicBezTo>
                        <a:cubicBezTo>
                          <a:pt x="3" y="1"/>
                          <a:pt x="1" y="2"/>
                          <a:pt x="0" y="3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6" name="Freeform 415"/>
                  <p:cNvSpPr/>
                  <p:nvPr/>
                </p:nvSpPr>
                <p:spPr bwMode="auto">
                  <a:xfrm>
                    <a:off x="1023938" y="2768601"/>
                    <a:ext cx="7938" cy="6350"/>
                  </a:xfrm>
                  <a:custGeom>
                    <a:avLst/>
                    <a:gdLst>
                      <a:gd name="T0" fmla="*/ 1 w 7"/>
                      <a:gd name="T1" fmla="*/ 5 h 6"/>
                      <a:gd name="T2" fmla="*/ 6 w 7"/>
                      <a:gd name="T3" fmla="*/ 1 h 6"/>
                      <a:gd name="T4" fmla="*/ 6 w 7"/>
                      <a:gd name="T5" fmla="*/ 0 h 6"/>
                      <a:gd name="T6" fmla="*/ 1 w 7"/>
                      <a:gd name="T7" fmla="*/ 5 h 6"/>
                      <a:gd name="T8" fmla="*/ 1 w 7"/>
                      <a:gd name="T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6">
                        <a:moveTo>
                          <a:pt x="1" y="5"/>
                        </a:moveTo>
                        <a:cubicBezTo>
                          <a:pt x="3" y="4"/>
                          <a:pt x="4" y="2"/>
                          <a:pt x="6" y="1"/>
                        </a:cubicBezTo>
                        <a:cubicBezTo>
                          <a:pt x="7" y="0"/>
                          <a:pt x="6" y="0"/>
                          <a:pt x="6" y="0"/>
                        </a:cubicBezTo>
                        <a:cubicBezTo>
                          <a:pt x="4" y="2"/>
                          <a:pt x="2" y="3"/>
                          <a:pt x="1" y="5"/>
                        </a:cubicBezTo>
                        <a:cubicBezTo>
                          <a:pt x="0" y="5"/>
                          <a:pt x="0" y="6"/>
                          <a:pt x="1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7" name="Freeform 416"/>
                  <p:cNvSpPr/>
                  <p:nvPr/>
                </p:nvSpPr>
                <p:spPr bwMode="auto">
                  <a:xfrm>
                    <a:off x="1025525" y="2770188"/>
                    <a:ext cx="6350" cy="6350"/>
                  </a:xfrm>
                  <a:custGeom>
                    <a:avLst/>
                    <a:gdLst>
                      <a:gd name="T0" fmla="*/ 1 w 7"/>
                      <a:gd name="T1" fmla="*/ 6 h 6"/>
                      <a:gd name="T2" fmla="*/ 6 w 7"/>
                      <a:gd name="T3" fmla="*/ 1 h 6"/>
                      <a:gd name="T4" fmla="*/ 6 w 7"/>
                      <a:gd name="T5" fmla="*/ 0 h 6"/>
                      <a:gd name="T6" fmla="*/ 0 w 7"/>
                      <a:gd name="T7" fmla="*/ 5 h 6"/>
                      <a:gd name="T8" fmla="*/ 1 w 7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6">
                        <a:moveTo>
                          <a:pt x="1" y="6"/>
                        </a:moveTo>
                        <a:cubicBezTo>
                          <a:pt x="3" y="4"/>
                          <a:pt x="4" y="3"/>
                          <a:pt x="6" y="1"/>
                        </a:cubicBezTo>
                        <a:cubicBezTo>
                          <a:pt x="7" y="1"/>
                          <a:pt x="6" y="0"/>
                          <a:pt x="6" y="0"/>
                        </a:cubicBezTo>
                        <a:cubicBezTo>
                          <a:pt x="4" y="2"/>
                          <a:pt x="2" y="3"/>
                          <a:pt x="0" y="5"/>
                        </a:cubicBezTo>
                        <a:cubicBezTo>
                          <a:pt x="0" y="5"/>
                          <a:pt x="0" y="6"/>
                          <a:pt x="1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8" name="Freeform 417"/>
                  <p:cNvSpPr/>
                  <p:nvPr/>
                </p:nvSpPr>
                <p:spPr bwMode="auto">
                  <a:xfrm>
                    <a:off x="1025525" y="2771776"/>
                    <a:ext cx="6350" cy="6350"/>
                  </a:xfrm>
                  <a:custGeom>
                    <a:avLst/>
                    <a:gdLst>
                      <a:gd name="T0" fmla="*/ 2 w 7"/>
                      <a:gd name="T1" fmla="*/ 5 h 6"/>
                      <a:gd name="T2" fmla="*/ 6 w 7"/>
                      <a:gd name="T3" fmla="*/ 1 h 6"/>
                      <a:gd name="T4" fmla="*/ 6 w 7"/>
                      <a:gd name="T5" fmla="*/ 0 h 6"/>
                      <a:gd name="T6" fmla="*/ 1 w 7"/>
                      <a:gd name="T7" fmla="*/ 5 h 6"/>
                      <a:gd name="T8" fmla="*/ 2 w 7"/>
                      <a:gd name="T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6">
                        <a:moveTo>
                          <a:pt x="2" y="5"/>
                        </a:moveTo>
                        <a:cubicBezTo>
                          <a:pt x="3" y="4"/>
                          <a:pt x="5" y="2"/>
                          <a:pt x="6" y="1"/>
                        </a:cubicBezTo>
                        <a:cubicBezTo>
                          <a:pt x="7" y="0"/>
                          <a:pt x="6" y="0"/>
                          <a:pt x="6" y="0"/>
                        </a:cubicBezTo>
                        <a:cubicBezTo>
                          <a:pt x="4" y="1"/>
                          <a:pt x="2" y="3"/>
                          <a:pt x="1" y="5"/>
                        </a:cubicBezTo>
                        <a:cubicBezTo>
                          <a:pt x="0" y="5"/>
                          <a:pt x="1" y="6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9" name="Freeform 418"/>
                  <p:cNvSpPr/>
                  <p:nvPr/>
                </p:nvSpPr>
                <p:spPr bwMode="auto">
                  <a:xfrm>
                    <a:off x="1027113" y="2773363"/>
                    <a:ext cx="4763" cy="6350"/>
                  </a:xfrm>
                  <a:custGeom>
                    <a:avLst/>
                    <a:gdLst>
                      <a:gd name="T0" fmla="*/ 1 w 5"/>
                      <a:gd name="T1" fmla="*/ 5 h 6"/>
                      <a:gd name="T2" fmla="*/ 4 w 5"/>
                      <a:gd name="T3" fmla="*/ 1 h 6"/>
                      <a:gd name="T4" fmla="*/ 4 w 5"/>
                      <a:gd name="T5" fmla="*/ 1 h 6"/>
                      <a:gd name="T6" fmla="*/ 0 w 5"/>
                      <a:gd name="T7" fmla="*/ 5 h 6"/>
                      <a:gd name="T8" fmla="*/ 1 w 5"/>
                      <a:gd name="T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6">
                        <a:moveTo>
                          <a:pt x="1" y="5"/>
                        </a:moveTo>
                        <a:cubicBezTo>
                          <a:pt x="2" y="4"/>
                          <a:pt x="3" y="2"/>
                          <a:pt x="4" y="1"/>
                        </a:cubicBezTo>
                        <a:cubicBezTo>
                          <a:pt x="5" y="1"/>
                          <a:pt x="4" y="0"/>
                          <a:pt x="4" y="1"/>
                        </a:cubicBezTo>
                        <a:cubicBezTo>
                          <a:pt x="2" y="2"/>
                          <a:pt x="1" y="3"/>
                          <a:pt x="0" y="5"/>
                        </a:cubicBezTo>
                        <a:cubicBezTo>
                          <a:pt x="0" y="5"/>
                          <a:pt x="1" y="6"/>
                          <a:pt x="1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0" name="Freeform 419"/>
                  <p:cNvSpPr/>
                  <p:nvPr/>
                </p:nvSpPr>
                <p:spPr bwMode="auto">
                  <a:xfrm>
                    <a:off x="1025525" y="2776538"/>
                    <a:ext cx="6350" cy="4763"/>
                  </a:xfrm>
                  <a:custGeom>
                    <a:avLst/>
                    <a:gdLst>
                      <a:gd name="T0" fmla="*/ 1 w 5"/>
                      <a:gd name="T1" fmla="*/ 4 h 5"/>
                      <a:gd name="T2" fmla="*/ 5 w 5"/>
                      <a:gd name="T3" fmla="*/ 1 h 5"/>
                      <a:gd name="T4" fmla="*/ 4 w 5"/>
                      <a:gd name="T5" fmla="*/ 1 h 5"/>
                      <a:gd name="T6" fmla="*/ 4 w 5"/>
                      <a:gd name="T7" fmla="*/ 1 h 5"/>
                      <a:gd name="T8" fmla="*/ 5 w 5"/>
                      <a:gd name="T9" fmla="*/ 1 h 5"/>
                      <a:gd name="T10" fmla="*/ 5 w 5"/>
                      <a:gd name="T11" fmla="*/ 1 h 5"/>
                      <a:gd name="T12" fmla="*/ 4 w 5"/>
                      <a:gd name="T13" fmla="*/ 1 h 5"/>
                      <a:gd name="T14" fmla="*/ 1 w 5"/>
                      <a:gd name="T15" fmla="*/ 4 h 5"/>
                      <a:gd name="T16" fmla="*/ 1 w 5"/>
                      <a:gd name="T17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" h="5">
                        <a:moveTo>
                          <a:pt x="1" y="4"/>
                        </a:moveTo>
                        <a:cubicBezTo>
                          <a:pt x="3" y="4"/>
                          <a:pt x="4" y="2"/>
                          <a:pt x="5" y="1"/>
                        </a:cubicBezTo>
                        <a:cubicBezTo>
                          <a:pt x="5" y="1"/>
                          <a:pt x="4" y="0"/>
                          <a:pt x="4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3" y="1"/>
                          <a:pt x="4" y="2"/>
                          <a:pt x="5" y="1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3" y="2"/>
                          <a:pt x="2" y="3"/>
                          <a:pt x="1" y="4"/>
                        </a:cubicBezTo>
                        <a:cubicBezTo>
                          <a:pt x="0" y="4"/>
                          <a:pt x="1" y="5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1" name="Freeform 420"/>
                  <p:cNvSpPr/>
                  <p:nvPr/>
                </p:nvSpPr>
                <p:spPr bwMode="auto">
                  <a:xfrm>
                    <a:off x="1025525" y="2778126"/>
                    <a:ext cx="6350" cy="4763"/>
                  </a:xfrm>
                  <a:custGeom>
                    <a:avLst/>
                    <a:gdLst>
                      <a:gd name="T0" fmla="*/ 1 w 5"/>
                      <a:gd name="T1" fmla="*/ 3 h 4"/>
                      <a:gd name="T2" fmla="*/ 1 w 5"/>
                      <a:gd name="T3" fmla="*/ 3 h 4"/>
                      <a:gd name="T4" fmla="*/ 1 w 5"/>
                      <a:gd name="T5" fmla="*/ 4 h 4"/>
                      <a:gd name="T6" fmla="*/ 5 w 5"/>
                      <a:gd name="T7" fmla="*/ 1 h 4"/>
                      <a:gd name="T8" fmla="*/ 4 w 5"/>
                      <a:gd name="T9" fmla="*/ 0 h 4"/>
                      <a:gd name="T10" fmla="*/ 1 w 5"/>
                      <a:gd name="T11" fmla="*/ 3 h 4"/>
                      <a:gd name="T12" fmla="*/ 1 w 5"/>
                      <a:gd name="T13" fmla="*/ 3 h 4"/>
                      <a:gd name="T14" fmla="*/ 2 w 5"/>
                      <a:gd name="T15" fmla="*/ 3 h 4"/>
                      <a:gd name="T16" fmla="*/ 1 w 5"/>
                      <a:gd name="T17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" h="4">
                        <a:moveTo>
                          <a:pt x="1" y="3"/>
                        </a:move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0" y="3"/>
                          <a:pt x="1" y="4"/>
                          <a:pt x="1" y="4"/>
                        </a:cubicBezTo>
                        <a:cubicBezTo>
                          <a:pt x="2" y="3"/>
                          <a:pt x="4" y="2"/>
                          <a:pt x="5" y="1"/>
                        </a:cubicBezTo>
                        <a:cubicBezTo>
                          <a:pt x="5" y="0"/>
                          <a:pt x="5" y="0"/>
                          <a:pt x="4" y="0"/>
                        </a:cubicBezTo>
                        <a:cubicBezTo>
                          <a:pt x="3" y="1"/>
                          <a:pt x="2" y="2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2" y="3"/>
                          <a:pt x="2" y="3"/>
                        </a:cubicBezTo>
                        <a:cubicBezTo>
                          <a:pt x="2" y="3"/>
                          <a:pt x="1" y="2"/>
                          <a:pt x="1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2" name="Freeform 421"/>
                  <p:cNvSpPr/>
                  <p:nvPr/>
                </p:nvSpPr>
                <p:spPr bwMode="auto">
                  <a:xfrm>
                    <a:off x="1025525" y="2779713"/>
                    <a:ext cx="6350" cy="4763"/>
                  </a:xfrm>
                  <a:custGeom>
                    <a:avLst/>
                    <a:gdLst>
                      <a:gd name="T0" fmla="*/ 1 w 5"/>
                      <a:gd name="T1" fmla="*/ 4 h 4"/>
                      <a:gd name="T2" fmla="*/ 4 w 5"/>
                      <a:gd name="T3" fmla="*/ 1 h 4"/>
                      <a:gd name="T4" fmla="*/ 4 w 5"/>
                      <a:gd name="T5" fmla="*/ 0 h 4"/>
                      <a:gd name="T6" fmla="*/ 1 w 5"/>
                      <a:gd name="T7" fmla="*/ 3 h 4"/>
                      <a:gd name="T8" fmla="*/ 1 w 5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4">
                        <a:moveTo>
                          <a:pt x="1" y="4"/>
                        </a:moveTo>
                        <a:cubicBezTo>
                          <a:pt x="2" y="3"/>
                          <a:pt x="3" y="2"/>
                          <a:pt x="4" y="1"/>
                        </a:cubicBezTo>
                        <a:cubicBezTo>
                          <a:pt x="5" y="0"/>
                          <a:pt x="4" y="0"/>
                          <a:pt x="4" y="0"/>
                        </a:cubicBezTo>
                        <a:cubicBezTo>
                          <a:pt x="3" y="1"/>
                          <a:pt x="2" y="2"/>
                          <a:pt x="1" y="3"/>
                        </a:cubicBezTo>
                        <a:cubicBezTo>
                          <a:pt x="0" y="4"/>
                          <a:pt x="1" y="4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3" name="Freeform 422"/>
                  <p:cNvSpPr/>
                  <p:nvPr/>
                </p:nvSpPr>
                <p:spPr bwMode="auto">
                  <a:xfrm>
                    <a:off x="1027113" y="2781301"/>
                    <a:ext cx="4763" cy="6350"/>
                  </a:xfrm>
                  <a:custGeom>
                    <a:avLst/>
                    <a:gdLst>
                      <a:gd name="T0" fmla="*/ 1 w 5"/>
                      <a:gd name="T1" fmla="*/ 4 h 5"/>
                      <a:gd name="T2" fmla="*/ 4 w 5"/>
                      <a:gd name="T3" fmla="*/ 1 h 5"/>
                      <a:gd name="T4" fmla="*/ 4 w 5"/>
                      <a:gd name="T5" fmla="*/ 0 h 5"/>
                      <a:gd name="T6" fmla="*/ 0 w 5"/>
                      <a:gd name="T7" fmla="*/ 4 h 5"/>
                      <a:gd name="T8" fmla="*/ 1 w 5"/>
                      <a:gd name="T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5">
                        <a:moveTo>
                          <a:pt x="1" y="4"/>
                        </a:moveTo>
                        <a:cubicBezTo>
                          <a:pt x="2" y="3"/>
                          <a:pt x="3" y="2"/>
                          <a:pt x="4" y="1"/>
                        </a:cubicBezTo>
                        <a:cubicBezTo>
                          <a:pt x="5" y="1"/>
                          <a:pt x="4" y="0"/>
                          <a:pt x="4" y="0"/>
                        </a:cubicBezTo>
                        <a:cubicBezTo>
                          <a:pt x="2" y="2"/>
                          <a:pt x="1" y="3"/>
                          <a:pt x="0" y="4"/>
                        </a:cubicBezTo>
                        <a:cubicBezTo>
                          <a:pt x="0" y="4"/>
                          <a:pt x="1" y="5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4" name="Freeform 423"/>
                  <p:cNvSpPr/>
                  <p:nvPr/>
                </p:nvSpPr>
                <p:spPr bwMode="auto">
                  <a:xfrm>
                    <a:off x="1027113" y="2784476"/>
                    <a:ext cx="4763" cy="6350"/>
                  </a:xfrm>
                  <a:custGeom>
                    <a:avLst/>
                    <a:gdLst>
                      <a:gd name="T0" fmla="*/ 1 w 5"/>
                      <a:gd name="T1" fmla="*/ 4 h 5"/>
                      <a:gd name="T2" fmla="*/ 4 w 5"/>
                      <a:gd name="T3" fmla="*/ 1 h 5"/>
                      <a:gd name="T4" fmla="*/ 4 w 5"/>
                      <a:gd name="T5" fmla="*/ 0 h 5"/>
                      <a:gd name="T6" fmla="*/ 0 w 5"/>
                      <a:gd name="T7" fmla="*/ 4 h 5"/>
                      <a:gd name="T8" fmla="*/ 1 w 5"/>
                      <a:gd name="T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5">
                        <a:moveTo>
                          <a:pt x="1" y="4"/>
                        </a:moveTo>
                        <a:cubicBezTo>
                          <a:pt x="2" y="3"/>
                          <a:pt x="3" y="2"/>
                          <a:pt x="4" y="1"/>
                        </a:cubicBezTo>
                        <a:cubicBezTo>
                          <a:pt x="5" y="0"/>
                          <a:pt x="4" y="0"/>
                          <a:pt x="4" y="0"/>
                        </a:cubicBezTo>
                        <a:cubicBezTo>
                          <a:pt x="3" y="1"/>
                          <a:pt x="1" y="3"/>
                          <a:pt x="0" y="4"/>
                        </a:cubicBezTo>
                        <a:cubicBezTo>
                          <a:pt x="0" y="4"/>
                          <a:pt x="1" y="5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5" name="Freeform 424"/>
                  <p:cNvSpPr/>
                  <p:nvPr/>
                </p:nvSpPr>
                <p:spPr bwMode="auto">
                  <a:xfrm>
                    <a:off x="1027113" y="2787651"/>
                    <a:ext cx="4763" cy="4763"/>
                  </a:xfrm>
                  <a:custGeom>
                    <a:avLst/>
                    <a:gdLst>
                      <a:gd name="T0" fmla="*/ 1 w 5"/>
                      <a:gd name="T1" fmla="*/ 4 h 5"/>
                      <a:gd name="T2" fmla="*/ 4 w 5"/>
                      <a:gd name="T3" fmla="*/ 1 h 5"/>
                      <a:gd name="T4" fmla="*/ 4 w 5"/>
                      <a:gd name="T5" fmla="*/ 0 h 5"/>
                      <a:gd name="T6" fmla="*/ 0 w 5"/>
                      <a:gd name="T7" fmla="*/ 4 h 5"/>
                      <a:gd name="T8" fmla="*/ 1 w 5"/>
                      <a:gd name="T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5">
                        <a:moveTo>
                          <a:pt x="1" y="4"/>
                        </a:moveTo>
                        <a:cubicBezTo>
                          <a:pt x="1" y="3"/>
                          <a:pt x="3" y="2"/>
                          <a:pt x="4" y="1"/>
                        </a:cubicBezTo>
                        <a:cubicBezTo>
                          <a:pt x="5" y="0"/>
                          <a:pt x="4" y="0"/>
                          <a:pt x="4" y="0"/>
                        </a:cubicBezTo>
                        <a:cubicBezTo>
                          <a:pt x="3" y="1"/>
                          <a:pt x="0" y="2"/>
                          <a:pt x="0" y="4"/>
                        </a:cubicBezTo>
                        <a:cubicBezTo>
                          <a:pt x="0" y="5"/>
                          <a:pt x="1" y="5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6" name="Freeform 425"/>
                  <p:cNvSpPr/>
                  <p:nvPr/>
                </p:nvSpPr>
                <p:spPr bwMode="auto">
                  <a:xfrm>
                    <a:off x="1028700" y="2789238"/>
                    <a:ext cx="3175" cy="4763"/>
                  </a:xfrm>
                  <a:custGeom>
                    <a:avLst/>
                    <a:gdLst>
                      <a:gd name="T0" fmla="*/ 1 w 4"/>
                      <a:gd name="T1" fmla="*/ 4 h 4"/>
                      <a:gd name="T2" fmla="*/ 3 w 4"/>
                      <a:gd name="T3" fmla="*/ 1 h 4"/>
                      <a:gd name="T4" fmla="*/ 3 w 4"/>
                      <a:gd name="T5" fmla="*/ 1 h 4"/>
                      <a:gd name="T6" fmla="*/ 0 w 4"/>
                      <a:gd name="T7" fmla="*/ 3 h 4"/>
                      <a:gd name="T8" fmla="*/ 1 w 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1" y="4"/>
                        </a:moveTo>
                        <a:cubicBezTo>
                          <a:pt x="2" y="3"/>
                          <a:pt x="3" y="2"/>
                          <a:pt x="3" y="1"/>
                        </a:cubicBezTo>
                        <a:cubicBezTo>
                          <a:pt x="4" y="1"/>
                          <a:pt x="3" y="0"/>
                          <a:pt x="3" y="1"/>
                        </a:cubicBezTo>
                        <a:cubicBezTo>
                          <a:pt x="2" y="2"/>
                          <a:pt x="1" y="3"/>
                          <a:pt x="0" y="3"/>
                        </a:cubicBezTo>
                        <a:cubicBezTo>
                          <a:pt x="0" y="4"/>
                          <a:pt x="0" y="4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7" name="Freeform 426"/>
                  <p:cNvSpPr/>
                  <p:nvPr/>
                </p:nvSpPr>
                <p:spPr bwMode="auto">
                  <a:xfrm>
                    <a:off x="1025525" y="2759076"/>
                    <a:ext cx="3175" cy="4763"/>
                  </a:xfrm>
                  <a:custGeom>
                    <a:avLst/>
                    <a:gdLst>
                      <a:gd name="T0" fmla="*/ 1 w 4"/>
                      <a:gd name="T1" fmla="*/ 3 h 4"/>
                      <a:gd name="T2" fmla="*/ 1 w 4"/>
                      <a:gd name="T3" fmla="*/ 3 h 4"/>
                      <a:gd name="T4" fmla="*/ 1 w 4"/>
                      <a:gd name="T5" fmla="*/ 4 h 4"/>
                      <a:gd name="T6" fmla="*/ 4 w 4"/>
                      <a:gd name="T7" fmla="*/ 0 h 4"/>
                      <a:gd name="T8" fmla="*/ 3 w 4"/>
                      <a:gd name="T9" fmla="*/ 0 h 4"/>
                      <a:gd name="T10" fmla="*/ 1 w 4"/>
                      <a:gd name="T11" fmla="*/ 3 h 4"/>
                      <a:gd name="T12" fmla="*/ 1 w 4"/>
                      <a:gd name="T13" fmla="*/ 4 h 4"/>
                      <a:gd name="T14" fmla="*/ 1 w 4"/>
                      <a:gd name="T15" fmla="*/ 4 h 4"/>
                      <a:gd name="T16" fmla="*/ 1 w 4"/>
                      <a:gd name="T17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" h="4">
                        <a:moveTo>
                          <a:pt x="1" y="3"/>
                        </a:move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4"/>
                          <a:pt x="1" y="4"/>
                        </a:cubicBezTo>
                        <a:cubicBezTo>
                          <a:pt x="2" y="3"/>
                          <a:pt x="3" y="2"/>
                          <a:pt x="4" y="0"/>
                        </a:cubicBezTo>
                        <a:cubicBezTo>
                          <a:pt x="4" y="0"/>
                          <a:pt x="4" y="0"/>
                          <a:pt x="3" y="0"/>
                        </a:cubicBezTo>
                        <a:cubicBezTo>
                          <a:pt x="2" y="1"/>
                          <a:pt x="1" y="2"/>
                          <a:pt x="1" y="3"/>
                        </a:cubicBezTo>
                        <a:cubicBezTo>
                          <a:pt x="0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2" y="3"/>
                          <a:pt x="1" y="3"/>
                          <a:pt x="1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8" name="Freeform 427"/>
                  <p:cNvSpPr/>
                  <p:nvPr/>
                </p:nvSpPr>
                <p:spPr bwMode="auto">
                  <a:xfrm>
                    <a:off x="1025525" y="2760663"/>
                    <a:ext cx="4763" cy="3175"/>
                  </a:xfrm>
                  <a:custGeom>
                    <a:avLst/>
                    <a:gdLst>
                      <a:gd name="T0" fmla="*/ 1 w 4"/>
                      <a:gd name="T1" fmla="*/ 4 h 4"/>
                      <a:gd name="T2" fmla="*/ 4 w 4"/>
                      <a:gd name="T3" fmla="*/ 1 h 4"/>
                      <a:gd name="T4" fmla="*/ 3 w 4"/>
                      <a:gd name="T5" fmla="*/ 0 h 4"/>
                      <a:gd name="T6" fmla="*/ 0 w 4"/>
                      <a:gd name="T7" fmla="*/ 3 h 4"/>
                      <a:gd name="T8" fmla="*/ 1 w 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1" y="4"/>
                        </a:moveTo>
                        <a:cubicBezTo>
                          <a:pt x="2" y="3"/>
                          <a:pt x="3" y="2"/>
                          <a:pt x="4" y="1"/>
                        </a:cubicBezTo>
                        <a:cubicBezTo>
                          <a:pt x="4" y="0"/>
                          <a:pt x="3" y="0"/>
                          <a:pt x="3" y="0"/>
                        </a:cubicBezTo>
                        <a:cubicBezTo>
                          <a:pt x="2" y="1"/>
                          <a:pt x="1" y="2"/>
                          <a:pt x="0" y="3"/>
                        </a:cubicBezTo>
                        <a:cubicBezTo>
                          <a:pt x="0" y="4"/>
                          <a:pt x="1" y="4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9" name="Freeform 428"/>
                  <p:cNvSpPr/>
                  <p:nvPr/>
                </p:nvSpPr>
                <p:spPr bwMode="auto">
                  <a:xfrm>
                    <a:off x="1025525" y="2760663"/>
                    <a:ext cx="4763" cy="3175"/>
                  </a:xfrm>
                  <a:custGeom>
                    <a:avLst/>
                    <a:gdLst>
                      <a:gd name="T0" fmla="*/ 1 w 5"/>
                      <a:gd name="T1" fmla="*/ 1 h 4"/>
                      <a:gd name="T2" fmla="*/ 4 w 5"/>
                      <a:gd name="T3" fmla="*/ 3 h 4"/>
                      <a:gd name="T4" fmla="*/ 4 w 5"/>
                      <a:gd name="T5" fmla="*/ 3 h 4"/>
                      <a:gd name="T6" fmla="*/ 0 w 5"/>
                      <a:gd name="T7" fmla="*/ 0 h 4"/>
                      <a:gd name="T8" fmla="*/ 1 w 5"/>
                      <a:gd name="T9" fmla="*/ 1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4">
                        <a:moveTo>
                          <a:pt x="1" y="1"/>
                        </a:moveTo>
                        <a:cubicBezTo>
                          <a:pt x="1" y="1"/>
                          <a:pt x="3" y="3"/>
                          <a:pt x="4" y="3"/>
                        </a:cubicBezTo>
                        <a:cubicBezTo>
                          <a:pt x="4" y="4"/>
                          <a:pt x="5" y="3"/>
                          <a:pt x="4" y="3"/>
                        </a:cubicBezTo>
                        <a:cubicBezTo>
                          <a:pt x="4" y="2"/>
                          <a:pt x="2" y="0"/>
                          <a:pt x="0" y="0"/>
                        </a:cubicBezTo>
                        <a:cubicBezTo>
                          <a:pt x="0" y="0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0" name="Freeform 429"/>
                  <p:cNvSpPr/>
                  <p:nvPr/>
                </p:nvSpPr>
                <p:spPr bwMode="auto">
                  <a:xfrm>
                    <a:off x="1025525" y="2759076"/>
                    <a:ext cx="6350" cy="4763"/>
                  </a:xfrm>
                  <a:custGeom>
                    <a:avLst/>
                    <a:gdLst>
                      <a:gd name="T0" fmla="*/ 1 w 5"/>
                      <a:gd name="T1" fmla="*/ 1 h 4"/>
                      <a:gd name="T2" fmla="*/ 3 w 5"/>
                      <a:gd name="T3" fmla="*/ 4 h 4"/>
                      <a:gd name="T4" fmla="*/ 4 w 5"/>
                      <a:gd name="T5" fmla="*/ 3 h 4"/>
                      <a:gd name="T6" fmla="*/ 1 w 5"/>
                      <a:gd name="T7" fmla="*/ 0 h 4"/>
                      <a:gd name="T8" fmla="*/ 1 w 5"/>
                      <a:gd name="T9" fmla="*/ 1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4">
                        <a:moveTo>
                          <a:pt x="1" y="1"/>
                        </a:moveTo>
                        <a:cubicBezTo>
                          <a:pt x="2" y="1"/>
                          <a:pt x="3" y="2"/>
                          <a:pt x="3" y="4"/>
                        </a:cubicBezTo>
                        <a:cubicBezTo>
                          <a:pt x="4" y="4"/>
                          <a:pt x="5" y="4"/>
                          <a:pt x="4" y="3"/>
                        </a:cubicBezTo>
                        <a:cubicBezTo>
                          <a:pt x="3" y="2"/>
                          <a:pt x="3" y="0"/>
                          <a:pt x="1" y="0"/>
                        </a:cubicBezTo>
                        <a:cubicBezTo>
                          <a:pt x="0" y="0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1" name="Freeform 430"/>
                  <p:cNvSpPr/>
                  <p:nvPr/>
                </p:nvSpPr>
                <p:spPr bwMode="auto">
                  <a:xfrm>
                    <a:off x="1008063" y="2717801"/>
                    <a:ext cx="44450" cy="38100"/>
                  </a:xfrm>
                  <a:custGeom>
                    <a:avLst/>
                    <a:gdLst>
                      <a:gd name="T0" fmla="*/ 37 w 42"/>
                      <a:gd name="T1" fmla="*/ 20 h 36"/>
                      <a:gd name="T2" fmla="*/ 16 w 42"/>
                      <a:gd name="T3" fmla="*/ 2 h 36"/>
                      <a:gd name="T4" fmla="*/ 2 w 42"/>
                      <a:gd name="T5" fmla="*/ 21 h 36"/>
                      <a:gd name="T6" fmla="*/ 24 w 42"/>
                      <a:gd name="T7" fmla="*/ 34 h 36"/>
                      <a:gd name="T8" fmla="*/ 37 w 42"/>
                      <a:gd name="T9" fmla="*/ 18 h 36"/>
                      <a:gd name="T10" fmla="*/ 36 w 42"/>
                      <a:gd name="T11" fmla="*/ 19 h 36"/>
                      <a:gd name="T12" fmla="*/ 23 w 42"/>
                      <a:gd name="T13" fmla="*/ 33 h 36"/>
                      <a:gd name="T14" fmla="*/ 4 w 42"/>
                      <a:gd name="T15" fmla="*/ 22 h 36"/>
                      <a:gd name="T16" fmla="*/ 15 w 42"/>
                      <a:gd name="T17" fmla="*/ 4 h 36"/>
                      <a:gd name="T18" fmla="*/ 36 w 42"/>
                      <a:gd name="T19" fmla="*/ 20 h 36"/>
                      <a:gd name="T20" fmla="*/ 37 w 42"/>
                      <a:gd name="T21" fmla="*/ 2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42" h="36">
                        <a:moveTo>
                          <a:pt x="37" y="20"/>
                        </a:moveTo>
                        <a:cubicBezTo>
                          <a:pt x="37" y="9"/>
                          <a:pt x="27" y="1"/>
                          <a:pt x="16" y="2"/>
                        </a:cubicBezTo>
                        <a:cubicBezTo>
                          <a:pt x="8" y="3"/>
                          <a:pt x="0" y="13"/>
                          <a:pt x="2" y="21"/>
                        </a:cubicBezTo>
                        <a:cubicBezTo>
                          <a:pt x="5" y="30"/>
                          <a:pt x="14" y="36"/>
                          <a:pt x="24" y="34"/>
                        </a:cubicBezTo>
                        <a:cubicBezTo>
                          <a:pt x="28" y="33"/>
                          <a:pt x="42" y="24"/>
                          <a:pt x="37" y="18"/>
                        </a:cubicBezTo>
                        <a:cubicBezTo>
                          <a:pt x="37" y="17"/>
                          <a:pt x="36" y="18"/>
                          <a:pt x="36" y="19"/>
                        </a:cubicBezTo>
                        <a:cubicBezTo>
                          <a:pt x="40" y="24"/>
                          <a:pt x="27" y="32"/>
                          <a:pt x="23" y="33"/>
                        </a:cubicBezTo>
                        <a:cubicBezTo>
                          <a:pt x="16" y="35"/>
                          <a:pt x="7" y="29"/>
                          <a:pt x="4" y="22"/>
                        </a:cubicBezTo>
                        <a:cubicBezTo>
                          <a:pt x="1" y="15"/>
                          <a:pt x="8" y="7"/>
                          <a:pt x="15" y="4"/>
                        </a:cubicBezTo>
                        <a:cubicBezTo>
                          <a:pt x="25" y="0"/>
                          <a:pt x="35" y="10"/>
                          <a:pt x="36" y="20"/>
                        </a:cubicBezTo>
                        <a:cubicBezTo>
                          <a:pt x="36" y="21"/>
                          <a:pt x="37" y="21"/>
                          <a:pt x="37" y="2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2" name="Freeform 431"/>
                  <p:cNvSpPr/>
                  <p:nvPr/>
                </p:nvSpPr>
                <p:spPr bwMode="auto">
                  <a:xfrm>
                    <a:off x="1017588" y="2735263"/>
                    <a:ext cx="1588" cy="3175"/>
                  </a:xfrm>
                  <a:custGeom>
                    <a:avLst/>
                    <a:gdLst>
                      <a:gd name="T0" fmla="*/ 1 w 2"/>
                      <a:gd name="T1" fmla="*/ 1 h 4"/>
                      <a:gd name="T2" fmla="*/ 1 w 2"/>
                      <a:gd name="T3" fmla="*/ 0 h 4"/>
                      <a:gd name="T4" fmla="*/ 1 w 2"/>
                      <a:gd name="T5" fmla="*/ 0 h 4"/>
                      <a:gd name="T6" fmla="*/ 1 w 2"/>
                      <a:gd name="T7" fmla="*/ 3 h 4"/>
                      <a:gd name="T8" fmla="*/ 2 w 2"/>
                      <a:gd name="T9" fmla="*/ 3 h 4"/>
                      <a:gd name="T10" fmla="*/ 1 w 2"/>
                      <a:gd name="T11" fmla="*/ 0 h 4"/>
                      <a:gd name="T12" fmla="*/ 1 w 2"/>
                      <a:gd name="T13" fmla="*/ 0 h 4"/>
                      <a:gd name="T14" fmla="*/ 1 w 2"/>
                      <a:gd name="T15" fmla="*/ 1 h 4"/>
                      <a:gd name="T16" fmla="*/ 1 w 2"/>
                      <a:gd name="T17" fmla="*/ 1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" h="4">
                        <a:moveTo>
                          <a:pt x="1" y="1"/>
                        </a:moveTo>
                        <a:cubicBezTo>
                          <a:pt x="1" y="1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1"/>
                          <a:pt x="0" y="2"/>
                          <a:pt x="1" y="3"/>
                        </a:cubicBezTo>
                        <a:cubicBezTo>
                          <a:pt x="1" y="4"/>
                          <a:pt x="2" y="4"/>
                          <a:pt x="2" y="3"/>
                        </a:cubicBezTo>
                        <a:cubicBezTo>
                          <a:pt x="1" y="2"/>
                          <a:pt x="1" y="1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3" name="Freeform 432"/>
                  <p:cNvSpPr/>
                  <p:nvPr/>
                </p:nvSpPr>
                <p:spPr bwMode="auto">
                  <a:xfrm>
                    <a:off x="1017588" y="2738438"/>
                    <a:ext cx="7938" cy="0"/>
                  </a:xfrm>
                  <a:custGeom>
                    <a:avLst/>
                    <a:gdLst>
                      <a:gd name="T0" fmla="*/ 1 w 7"/>
                      <a:gd name="T1" fmla="*/ 1 h 1"/>
                      <a:gd name="T2" fmla="*/ 7 w 7"/>
                      <a:gd name="T3" fmla="*/ 1 h 1"/>
                      <a:gd name="T4" fmla="*/ 7 w 7"/>
                      <a:gd name="T5" fmla="*/ 0 h 1"/>
                      <a:gd name="T6" fmla="*/ 1 w 7"/>
                      <a:gd name="T7" fmla="*/ 0 h 1"/>
                      <a:gd name="T8" fmla="*/ 1 w 7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1">
                        <a:moveTo>
                          <a:pt x="1" y="1"/>
                        </a:moveTo>
                        <a:cubicBezTo>
                          <a:pt x="3" y="1"/>
                          <a:pt x="5" y="1"/>
                          <a:pt x="7" y="1"/>
                        </a:cubicBezTo>
                        <a:cubicBezTo>
                          <a:pt x="7" y="1"/>
                          <a:pt x="7" y="0"/>
                          <a:pt x="7" y="0"/>
                        </a:cubicBezTo>
                        <a:cubicBezTo>
                          <a:pt x="5" y="0"/>
                          <a:pt x="3" y="0"/>
                          <a:pt x="1" y="0"/>
                        </a:cubicBezTo>
                        <a:cubicBezTo>
                          <a:pt x="0" y="0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4" name="Freeform 433"/>
                  <p:cNvSpPr/>
                  <p:nvPr/>
                </p:nvSpPr>
                <p:spPr bwMode="auto">
                  <a:xfrm>
                    <a:off x="1017588" y="2733676"/>
                    <a:ext cx="9525" cy="4763"/>
                  </a:xfrm>
                  <a:custGeom>
                    <a:avLst/>
                    <a:gdLst>
                      <a:gd name="T0" fmla="*/ 1 w 9"/>
                      <a:gd name="T1" fmla="*/ 1 h 5"/>
                      <a:gd name="T2" fmla="*/ 6 w 9"/>
                      <a:gd name="T3" fmla="*/ 1 h 5"/>
                      <a:gd name="T4" fmla="*/ 8 w 9"/>
                      <a:gd name="T5" fmla="*/ 2 h 5"/>
                      <a:gd name="T6" fmla="*/ 8 w 9"/>
                      <a:gd name="T7" fmla="*/ 5 h 5"/>
                      <a:gd name="T8" fmla="*/ 8 w 9"/>
                      <a:gd name="T9" fmla="*/ 4 h 5"/>
                      <a:gd name="T10" fmla="*/ 7 w 9"/>
                      <a:gd name="T11" fmla="*/ 4 h 5"/>
                      <a:gd name="T12" fmla="*/ 7 w 9"/>
                      <a:gd name="T13" fmla="*/ 5 h 5"/>
                      <a:gd name="T14" fmla="*/ 8 w 9"/>
                      <a:gd name="T15" fmla="*/ 5 h 5"/>
                      <a:gd name="T16" fmla="*/ 9 w 9"/>
                      <a:gd name="T17" fmla="*/ 5 h 5"/>
                      <a:gd name="T18" fmla="*/ 9 w 9"/>
                      <a:gd name="T19" fmla="*/ 1 h 5"/>
                      <a:gd name="T20" fmla="*/ 7 w 9"/>
                      <a:gd name="T21" fmla="*/ 0 h 5"/>
                      <a:gd name="T22" fmla="*/ 1 w 9"/>
                      <a:gd name="T23" fmla="*/ 1 h 5"/>
                      <a:gd name="T24" fmla="*/ 1 w 9"/>
                      <a:gd name="T25" fmla="*/ 1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9" h="5">
                        <a:moveTo>
                          <a:pt x="1" y="1"/>
                        </a:moveTo>
                        <a:cubicBezTo>
                          <a:pt x="2" y="1"/>
                          <a:pt x="4" y="1"/>
                          <a:pt x="6" y="1"/>
                        </a:cubicBezTo>
                        <a:cubicBezTo>
                          <a:pt x="6" y="1"/>
                          <a:pt x="8" y="1"/>
                          <a:pt x="8" y="2"/>
                        </a:cubicBezTo>
                        <a:cubicBezTo>
                          <a:pt x="8" y="3"/>
                          <a:pt x="8" y="4"/>
                          <a:pt x="8" y="5"/>
                        </a:cubicBezTo>
                        <a:cubicBezTo>
                          <a:pt x="8" y="5"/>
                          <a:pt x="8" y="4"/>
                          <a:pt x="8" y="4"/>
                        </a:cubicBezTo>
                        <a:cubicBezTo>
                          <a:pt x="8" y="4"/>
                          <a:pt x="7" y="4"/>
                          <a:pt x="7" y="4"/>
                        </a:cubicBezTo>
                        <a:cubicBezTo>
                          <a:pt x="6" y="4"/>
                          <a:pt x="6" y="5"/>
                          <a:pt x="7" y="5"/>
                        </a:cubicBezTo>
                        <a:cubicBezTo>
                          <a:pt x="7" y="5"/>
                          <a:pt x="8" y="5"/>
                          <a:pt x="8" y="5"/>
                        </a:cubicBezTo>
                        <a:cubicBezTo>
                          <a:pt x="9" y="5"/>
                          <a:pt x="9" y="5"/>
                          <a:pt x="9" y="5"/>
                        </a:cubicBezTo>
                        <a:cubicBezTo>
                          <a:pt x="9" y="4"/>
                          <a:pt x="9" y="2"/>
                          <a:pt x="9" y="1"/>
                        </a:cubicBezTo>
                        <a:cubicBezTo>
                          <a:pt x="8" y="1"/>
                          <a:pt x="7" y="1"/>
                          <a:pt x="7" y="0"/>
                        </a:cubicBezTo>
                        <a:cubicBezTo>
                          <a:pt x="5" y="0"/>
                          <a:pt x="2" y="0"/>
                          <a:pt x="1" y="1"/>
                        </a:cubicBezTo>
                        <a:cubicBezTo>
                          <a:pt x="0" y="1"/>
                          <a:pt x="1" y="2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5" name="Freeform 434"/>
                  <p:cNvSpPr/>
                  <p:nvPr/>
                </p:nvSpPr>
                <p:spPr bwMode="auto">
                  <a:xfrm>
                    <a:off x="1025525" y="2735263"/>
                    <a:ext cx="4763" cy="3175"/>
                  </a:xfrm>
                  <a:custGeom>
                    <a:avLst/>
                    <a:gdLst>
                      <a:gd name="T0" fmla="*/ 1 w 4"/>
                      <a:gd name="T1" fmla="*/ 1 h 2"/>
                      <a:gd name="T2" fmla="*/ 3 w 4"/>
                      <a:gd name="T3" fmla="*/ 1 h 2"/>
                      <a:gd name="T4" fmla="*/ 3 w 4"/>
                      <a:gd name="T5" fmla="*/ 0 h 2"/>
                      <a:gd name="T6" fmla="*/ 1 w 4"/>
                      <a:gd name="T7" fmla="*/ 0 h 2"/>
                      <a:gd name="T8" fmla="*/ 1 w 4"/>
                      <a:gd name="T9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2">
                        <a:moveTo>
                          <a:pt x="1" y="1"/>
                        </a:moveTo>
                        <a:cubicBezTo>
                          <a:pt x="2" y="1"/>
                          <a:pt x="2" y="1"/>
                          <a:pt x="3" y="1"/>
                        </a:cubicBezTo>
                        <a:cubicBezTo>
                          <a:pt x="4" y="1"/>
                          <a:pt x="4" y="0"/>
                          <a:pt x="3" y="0"/>
                        </a:cubicBezTo>
                        <a:cubicBezTo>
                          <a:pt x="2" y="0"/>
                          <a:pt x="1" y="0"/>
                          <a:pt x="1" y="0"/>
                        </a:cubicBezTo>
                        <a:cubicBezTo>
                          <a:pt x="0" y="1"/>
                          <a:pt x="0" y="2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6" name="Freeform 435"/>
                  <p:cNvSpPr/>
                  <p:nvPr/>
                </p:nvSpPr>
                <p:spPr bwMode="auto">
                  <a:xfrm>
                    <a:off x="1028700" y="2733676"/>
                    <a:ext cx="9525" cy="6350"/>
                  </a:xfrm>
                  <a:custGeom>
                    <a:avLst/>
                    <a:gdLst>
                      <a:gd name="T0" fmla="*/ 2 w 9"/>
                      <a:gd name="T1" fmla="*/ 5 h 6"/>
                      <a:gd name="T2" fmla="*/ 1 w 9"/>
                      <a:gd name="T3" fmla="*/ 1 h 6"/>
                      <a:gd name="T4" fmla="*/ 1 w 9"/>
                      <a:gd name="T5" fmla="*/ 2 h 6"/>
                      <a:gd name="T6" fmla="*/ 5 w 9"/>
                      <a:gd name="T7" fmla="*/ 2 h 6"/>
                      <a:gd name="T8" fmla="*/ 9 w 9"/>
                      <a:gd name="T9" fmla="*/ 1 h 6"/>
                      <a:gd name="T10" fmla="*/ 8 w 9"/>
                      <a:gd name="T11" fmla="*/ 1 h 6"/>
                      <a:gd name="T12" fmla="*/ 8 w 9"/>
                      <a:gd name="T13" fmla="*/ 4 h 6"/>
                      <a:gd name="T14" fmla="*/ 9 w 9"/>
                      <a:gd name="T15" fmla="*/ 4 h 6"/>
                      <a:gd name="T16" fmla="*/ 1 w 9"/>
                      <a:gd name="T17" fmla="*/ 4 h 6"/>
                      <a:gd name="T18" fmla="*/ 1 w 9"/>
                      <a:gd name="T19" fmla="*/ 5 h 6"/>
                      <a:gd name="T20" fmla="*/ 9 w 9"/>
                      <a:gd name="T21" fmla="*/ 5 h 6"/>
                      <a:gd name="T22" fmla="*/ 9 w 9"/>
                      <a:gd name="T23" fmla="*/ 4 h 6"/>
                      <a:gd name="T24" fmla="*/ 9 w 9"/>
                      <a:gd name="T25" fmla="*/ 1 h 6"/>
                      <a:gd name="T26" fmla="*/ 9 w 9"/>
                      <a:gd name="T27" fmla="*/ 0 h 6"/>
                      <a:gd name="T28" fmla="*/ 5 w 9"/>
                      <a:gd name="T29" fmla="*/ 1 h 6"/>
                      <a:gd name="T30" fmla="*/ 1 w 9"/>
                      <a:gd name="T31" fmla="*/ 1 h 6"/>
                      <a:gd name="T32" fmla="*/ 0 w 9"/>
                      <a:gd name="T33" fmla="*/ 1 h 6"/>
                      <a:gd name="T34" fmla="*/ 1 w 9"/>
                      <a:gd name="T35" fmla="*/ 5 h 6"/>
                      <a:gd name="T36" fmla="*/ 2 w 9"/>
                      <a:gd name="T37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9" h="6">
                        <a:moveTo>
                          <a:pt x="2" y="5"/>
                        </a:moveTo>
                        <a:cubicBezTo>
                          <a:pt x="2" y="4"/>
                          <a:pt x="1" y="2"/>
                          <a:pt x="1" y="1"/>
                        </a:cubicBezTo>
                        <a:cubicBezTo>
                          <a:pt x="1" y="1"/>
                          <a:pt x="1" y="1"/>
                          <a:pt x="1" y="2"/>
                        </a:cubicBezTo>
                        <a:cubicBezTo>
                          <a:pt x="2" y="2"/>
                          <a:pt x="3" y="2"/>
                          <a:pt x="5" y="2"/>
                        </a:cubicBezTo>
                        <a:cubicBezTo>
                          <a:pt x="6" y="2"/>
                          <a:pt x="7" y="1"/>
                          <a:pt x="9" y="1"/>
                        </a:cubicBezTo>
                        <a:cubicBezTo>
                          <a:pt x="9" y="1"/>
                          <a:pt x="9" y="1"/>
                          <a:pt x="8" y="1"/>
                        </a:cubicBezTo>
                        <a:cubicBezTo>
                          <a:pt x="8" y="2"/>
                          <a:pt x="8" y="3"/>
                          <a:pt x="8" y="4"/>
                        </a:cubicBezTo>
                        <a:cubicBezTo>
                          <a:pt x="8" y="4"/>
                          <a:pt x="9" y="4"/>
                          <a:pt x="9" y="4"/>
                        </a:cubicBezTo>
                        <a:cubicBezTo>
                          <a:pt x="6" y="4"/>
                          <a:pt x="4" y="5"/>
                          <a:pt x="1" y="4"/>
                        </a:cubicBezTo>
                        <a:cubicBezTo>
                          <a:pt x="0" y="4"/>
                          <a:pt x="0" y="5"/>
                          <a:pt x="1" y="5"/>
                        </a:cubicBezTo>
                        <a:cubicBezTo>
                          <a:pt x="4" y="6"/>
                          <a:pt x="6" y="5"/>
                          <a:pt x="9" y="5"/>
                        </a:cubicBezTo>
                        <a:cubicBezTo>
                          <a:pt x="9" y="4"/>
                          <a:pt x="9" y="4"/>
                          <a:pt x="9" y="4"/>
                        </a:cubicBezTo>
                        <a:cubicBezTo>
                          <a:pt x="9" y="3"/>
                          <a:pt x="9" y="2"/>
                          <a:pt x="9" y="1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8" y="0"/>
                          <a:pt x="6" y="1"/>
                          <a:pt x="5" y="1"/>
                        </a:cubicBezTo>
                        <a:cubicBezTo>
                          <a:pt x="4" y="1"/>
                          <a:pt x="2" y="1"/>
                          <a:pt x="1" y="1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ubicBezTo>
                          <a:pt x="0" y="2"/>
                          <a:pt x="1" y="4"/>
                          <a:pt x="1" y="5"/>
                        </a:cubicBezTo>
                        <a:cubicBezTo>
                          <a:pt x="1" y="6"/>
                          <a:pt x="2" y="6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7" name="Freeform 436"/>
                  <p:cNvSpPr/>
                  <p:nvPr/>
                </p:nvSpPr>
                <p:spPr bwMode="auto">
                  <a:xfrm>
                    <a:off x="1038225" y="2732088"/>
                    <a:ext cx="9525" cy="4763"/>
                  </a:xfrm>
                  <a:custGeom>
                    <a:avLst/>
                    <a:gdLst>
                      <a:gd name="T0" fmla="*/ 1 w 9"/>
                      <a:gd name="T1" fmla="*/ 5 h 5"/>
                      <a:gd name="T2" fmla="*/ 4 w 9"/>
                      <a:gd name="T3" fmla="*/ 4 h 5"/>
                      <a:gd name="T4" fmla="*/ 8 w 9"/>
                      <a:gd name="T5" fmla="*/ 1 h 5"/>
                      <a:gd name="T6" fmla="*/ 8 w 9"/>
                      <a:gd name="T7" fmla="*/ 1 h 5"/>
                      <a:gd name="T8" fmla="*/ 4 w 9"/>
                      <a:gd name="T9" fmla="*/ 3 h 5"/>
                      <a:gd name="T10" fmla="*/ 1 w 9"/>
                      <a:gd name="T11" fmla="*/ 4 h 5"/>
                      <a:gd name="T12" fmla="*/ 1 w 9"/>
                      <a:gd name="T13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" h="5">
                        <a:moveTo>
                          <a:pt x="1" y="5"/>
                        </a:moveTo>
                        <a:cubicBezTo>
                          <a:pt x="2" y="5"/>
                          <a:pt x="3" y="4"/>
                          <a:pt x="4" y="4"/>
                        </a:cubicBezTo>
                        <a:cubicBezTo>
                          <a:pt x="5" y="3"/>
                          <a:pt x="7" y="2"/>
                          <a:pt x="8" y="1"/>
                        </a:cubicBezTo>
                        <a:cubicBezTo>
                          <a:pt x="9" y="1"/>
                          <a:pt x="8" y="0"/>
                          <a:pt x="8" y="1"/>
                        </a:cubicBezTo>
                        <a:cubicBezTo>
                          <a:pt x="6" y="1"/>
                          <a:pt x="5" y="2"/>
                          <a:pt x="4" y="3"/>
                        </a:cubicBezTo>
                        <a:cubicBezTo>
                          <a:pt x="3" y="3"/>
                          <a:pt x="2" y="4"/>
                          <a:pt x="1" y="4"/>
                        </a:cubicBezTo>
                        <a:cubicBezTo>
                          <a:pt x="0" y="4"/>
                          <a:pt x="0" y="5"/>
                          <a:pt x="1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8" name="Freeform 437"/>
                  <p:cNvSpPr/>
                  <p:nvPr/>
                </p:nvSpPr>
                <p:spPr bwMode="auto">
                  <a:xfrm>
                    <a:off x="1009650" y="2735263"/>
                    <a:ext cx="9525" cy="1588"/>
                  </a:xfrm>
                  <a:custGeom>
                    <a:avLst/>
                    <a:gdLst>
                      <a:gd name="T0" fmla="*/ 7 w 8"/>
                      <a:gd name="T1" fmla="*/ 1 h 2"/>
                      <a:gd name="T2" fmla="*/ 1 w 8"/>
                      <a:gd name="T3" fmla="*/ 0 h 2"/>
                      <a:gd name="T4" fmla="*/ 1 w 8"/>
                      <a:gd name="T5" fmla="*/ 1 h 2"/>
                      <a:gd name="T6" fmla="*/ 7 w 8"/>
                      <a:gd name="T7" fmla="*/ 2 h 2"/>
                      <a:gd name="T8" fmla="*/ 7 w 8"/>
                      <a:gd name="T9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2">
                        <a:moveTo>
                          <a:pt x="7" y="1"/>
                        </a:moveTo>
                        <a:cubicBezTo>
                          <a:pt x="5" y="1"/>
                          <a:pt x="3" y="0"/>
                          <a:pt x="1" y="0"/>
                        </a:cubicBezTo>
                        <a:cubicBezTo>
                          <a:pt x="0" y="0"/>
                          <a:pt x="0" y="0"/>
                          <a:pt x="1" y="1"/>
                        </a:cubicBezTo>
                        <a:cubicBezTo>
                          <a:pt x="3" y="1"/>
                          <a:pt x="5" y="2"/>
                          <a:pt x="7" y="2"/>
                        </a:cubicBezTo>
                        <a:cubicBezTo>
                          <a:pt x="8" y="2"/>
                          <a:pt x="8" y="1"/>
                          <a:pt x="7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9" name="Freeform 438"/>
                  <p:cNvSpPr/>
                  <p:nvPr/>
                </p:nvSpPr>
                <p:spPr bwMode="auto">
                  <a:xfrm>
                    <a:off x="1017588" y="2684463"/>
                    <a:ext cx="23813" cy="28575"/>
                  </a:xfrm>
                  <a:custGeom>
                    <a:avLst/>
                    <a:gdLst>
                      <a:gd name="T0" fmla="*/ 13 w 23"/>
                      <a:gd name="T1" fmla="*/ 13 h 27"/>
                      <a:gd name="T2" fmla="*/ 10 w 23"/>
                      <a:gd name="T3" fmla="*/ 2 h 27"/>
                      <a:gd name="T4" fmla="*/ 20 w 23"/>
                      <a:gd name="T5" fmla="*/ 11 h 27"/>
                      <a:gd name="T6" fmla="*/ 11 w 23"/>
                      <a:gd name="T7" fmla="*/ 27 h 27"/>
                      <a:gd name="T8" fmla="*/ 12 w 23"/>
                      <a:gd name="T9" fmla="*/ 27 h 27"/>
                      <a:gd name="T10" fmla="*/ 21 w 23"/>
                      <a:gd name="T11" fmla="*/ 8 h 27"/>
                      <a:gd name="T12" fmla="*/ 11 w 23"/>
                      <a:gd name="T13" fmla="*/ 1 h 27"/>
                      <a:gd name="T14" fmla="*/ 13 w 23"/>
                      <a:gd name="T15" fmla="*/ 14 h 27"/>
                      <a:gd name="T16" fmla="*/ 13 w 23"/>
                      <a:gd name="T17" fmla="*/ 13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3" h="27">
                        <a:moveTo>
                          <a:pt x="13" y="13"/>
                        </a:moveTo>
                        <a:cubicBezTo>
                          <a:pt x="5" y="16"/>
                          <a:pt x="2" y="4"/>
                          <a:pt x="10" y="2"/>
                        </a:cubicBezTo>
                        <a:cubicBezTo>
                          <a:pt x="16" y="0"/>
                          <a:pt x="21" y="6"/>
                          <a:pt x="20" y="11"/>
                        </a:cubicBezTo>
                        <a:cubicBezTo>
                          <a:pt x="18" y="18"/>
                          <a:pt x="10" y="19"/>
                          <a:pt x="11" y="27"/>
                        </a:cubicBezTo>
                        <a:cubicBezTo>
                          <a:pt x="11" y="27"/>
                          <a:pt x="12" y="27"/>
                          <a:pt x="12" y="27"/>
                        </a:cubicBezTo>
                        <a:cubicBezTo>
                          <a:pt x="10" y="19"/>
                          <a:pt x="23" y="16"/>
                          <a:pt x="21" y="8"/>
                        </a:cubicBezTo>
                        <a:cubicBezTo>
                          <a:pt x="20" y="3"/>
                          <a:pt x="16" y="0"/>
                          <a:pt x="11" y="1"/>
                        </a:cubicBezTo>
                        <a:cubicBezTo>
                          <a:pt x="0" y="1"/>
                          <a:pt x="4" y="17"/>
                          <a:pt x="13" y="14"/>
                        </a:cubicBezTo>
                        <a:cubicBezTo>
                          <a:pt x="14" y="13"/>
                          <a:pt x="14" y="13"/>
                          <a:pt x="13" y="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0" name="Freeform 439"/>
                  <p:cNvSpPr/>
                  <p:nvPr/>
                </p:nvSpPr>
                <p:spPr bwMode="auto">
                  <a:xfrm>
                    <a:off x="1025525" y="2713038"/>
                    <a:ext cx="9525" cy="6350"/>
                  </a:xfrm>
                  <a:custGeom>
                    <a:avLst/>
                    <a:gdLst>
                      <a:gd name="T0" fmla="*/ 7 w 9"/>
                      <a:gd name="T1" fmla="*/ 1 h 6"/>
                      <a:gd name="T2" fmla="*/ 2 w 9"/>
                      <a:gd name="T3" fmla="*/ 4 h 6"/>
                      <a:gd name="T4" fmla="*/ 8 w 9"/>
                      <a:gd name="T5" fmla="*/ 1 h 6"/>
                      <a:gd name="T6" fmla="*/ 7 w 9"/>
                      <a:gd name="T7" fmla="*/ 1 h 6"/>
                      <a:gd name="T8" fmla="*/ 4 w 9"/>
                      <a:gd name="T9" fmla="*/ 4 h 6"/>
                      <a:gd name="T10" fmla="*/ 3 w 9"/>
                      <a:gd name="T11" fmla="*/ 2 h 6"/>
                      <a:gd name="T12" fmla="*/ 6 w 9"/>
                      <a:gd name="T13" fmla="*/ 2 h 6"/>
                      <a:gd name="T14" fmla="*/ 7 w 9"/>
                      <a:gd name="T15" fmla="*/ 1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9" h="6">
                        <a:moveTo>
                          <a:pt x="7" y="1"/>
                        </a:moveTo>
                        <a:cubicBezTo>
                          <a:pt x="5" y="0"/>
                          <a:pt x="0" y="1"/>
                          <a:pt x="2" y="4"/>
                        </a:cubicBezTo>
                        <a:cubicBezTo>
                          <a:pt x="4" y="6"/>
                          <a:pt x="9" y="4"/>
                          <a:pt x="8" y="1"/>
                        </a:cubicBezTo>
                        <a:cubicBezTo>
                          <a:pt x="8" y="0"/>
                          <a:pt x="7" y="1"/>
                          <a:pt x="7" y="1"/>
                        </a:cubicBezTo>
                        <a:cubicBezTo>
                          <a:pt x="8" y="3"/>
                          <a:pt x="5" y="4"/>
                          <a:pt x="4" y="4"/>
                        </a:cubicBezTo>
                        <a:cubicBezTo>
                          <a:pt x="3" y="3"/>
                          <a:pt x="2" y="2"/>
                          <a:pt x="3" y="2"/>
                        </a:cubicBezTo>
                        <a:cubicBezTo>
                          <a:pt x="4" y="2"/>
                          <a:pt x="5" y="1"/>
                          <a:pt x="6" y="2"/>
                        </a:cubicBezTo>
                        <a:cubicBezTo>
                          <a:pt x="6" y="2"/>
                          <a:pt x="7" y="2"/>
                          <a:pt x="7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1" name="Freeform 440"/>
                  <p:cNvSpPr/>
                  <p:nvPr/>
                </p:nvSpPr>
                <p:spPr bwMode="auto">
                  <a:xfrm>
                    <a:off x="1019175" y="2735263"/>
                    <a:ext cx="1588" cy="0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1 w 1"/>
                      <a:gd name="T5" fmla="*/ 0 h 1"/>
                      <a:gd name="T6" fmla="*/ 0 w 1"/>
                      <a:gd name="T7" fmla="*/ 0 h 1"/>
                      <a:gd name="T8" fmla="*/ 0 w 1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2" name="Freeform 441"/>
                  <p:cNvSpPr/>
                  <p:nvPr/>
                </p:nvSpPr>
                <p:spPr bwMode="auto">
                  <a:xfrm>
                    <a:off x="1019175" y="2735263"/>
                    <a:ext cx="1588" cy="3175"/>
                  </a:xfrm>
                  <a:custGeom>
                    <a:avLst/>
                    <a:gdLst>
                      <a:gd name="T0" fmla="*/ 0 w 2"/>
                      <a:gd name="T1" fmla="*/ 1 h 2"/>
                      <a:gd name="T2" fmla="*/ 2 w 2"/>
                      <a:gd name="T3" fmla="*/ 0 h 2"/>
                      <a:gd name="T4" fmla="*/ 2 w 2"/>
                      <a:gd name="T5" fmla="*/ 0 h 2"/>
                      <a:gd name="T6" fmla="*/ 0 w 2"/>
                      <a:gd name="T7" fmla="*/ 1 h 2"/>
                      <a:gd name="T8" fmla="*/ 0 w 2"/>
                      <a:gd name="T9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2">
                        <a:moveTo>
                          <a:pt x="0" y="1"/>
                        </a:moveTo>
                        <a:cubicBezTo>
                          <a:pt x="1" y="1"/>
                          <a:pt x="1" y="1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ubicBezTo>
                          <a:pt x="0" y="1"/>
                          <a:pt x="0" y="2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3" name="Freeform 442"/>
                  <p:cNvSpPr/>
                  <p:nvPr/>
                </p:nvSpPr>
                <p:spPr bwMode="auto">
                  <a:xfrm>
                    <a:off x="1017588" y="2735263"/>
                    <a:ext cx="4763" cy="3175"/>
                  </a:xfrm>
                  <a:custGeom>
                    <a:avLst/>
                    <a:gdLst>
                      <a:gd name="T0" fmla="*/ 1 w 4"/>
                      <a:gd name="T1" fmla="*/ 3 h 3"/>
                      <a:gd name="T2" fmla="*/ 4 w 4"/>
                      <a:gd name="T3" fmla="*/ 0 h 3"/>
                      <a:gd name="T4" fmla="*/ 4 w 4"/>
                      <a:gd name="T5" fmla="*/ 0 h 3"/>
                      <a:gd name="T6" fmla="*/ 1 w 4"/>
                      <a:gd name="T7" fmla="*/ 3 h 3"/>
                      <a:gd name="T8" fmla="*/ 1 w 4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3">
                        <a:moveTo>
                          <a:pt x="1" y="3"/>
                        </a:moveTo>
                        <a:cubicBezTo>
                          <a:pt x="2" y="2"/>
                          <a:pt x="3" y="1"/>
                          <a:pt x="4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3" y="1"/>
                          <a:pt x="2" y="2"/>
                          <a:pt x="1" y="3"/>
                        </a:cubicBezTo>
                        <a:cubicBezTo>
                          <a:pt x="0" y="3"/>
                          <a:pt x="1" y="3"/>
                          <a:pt x="1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4" name="Freeform 443"/>
                  <p:cNvSpPr/>
                  <p:nvPr/>
                </p:nvSpPr>
                <p:spPr bwMode="auto">
                  <a:xfrm>
                    <a:off x="1019175" y="2735263"/>
                    <a:ext cx="3175" cy="3175"/>
                  </a:xfrm>
                  <a:custGeom>
                    <a:avLst/>
                    <a:gdLst>
                      <a:gd name="T0" fmla="*/ 0 w 4"/>
                      <a:gd name="T1" fmla="*/ 4 h 4"/>
                      <a:gd name="T2" fmla="*/ 4 w 4"/>
                      <a:gd name="T3" fmla="*/ 1 h 4"/>
                      <a:gd name="T4" fmla="*/ 4 w 4"/>
                      <a:gd name="T5" fmla="*/ 0 h 4"/>
                      <a:gd name="T6" fmla="*/ 0 w 4"/>
                      <a:gd name="T7" fmla="*/ 3 h 4"/>
                      <a:gd name="T8" fmla="*/ 0 w 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0" y="4"/>
                        </a:moveTo>
                        <a:cubicBezTo>
                          <a:pt x="1" y="3"/>
                          <a:pt x="3" y="2"/>
                          <a:pt x="4" y="1"/>
                        </a:cubicBezTo>
                        <a:cubicBezTo>
                          <a:pt x="4" y="1"/>
                          <a:pt x="4" y="0"/>
                          <a:pt x="4" y="0"/>
                        </a:cubicBezTo>
                        <a:cubicBezTo>
                          <a:pt x="2" y="1"/>
                          <a:pt x="1" y="2"/>
                          <a:pt x="0" y="3"/>
                        </a:cubicBezTo>
                        <a:cubicBezTo>
                          <a:pt x="0" y="3"/>
                          <a:pt x="0" y="4"/>
                          <a:pt x="0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5" name="Freeform 444"/>
                  <p:cNvSpPr/>
                  <p:nvPr/>
                </p:nvSpPr>
                <p:spPr bwMode="auto">
                  <a:xfrm>
                    <a:off x="1020763" y="2735263"/>
                    <a:ext cx="3175" cy="3175"/>
                  </a:xfrm>
                  <a:custGeom>
                    <a:avLst/>
                    <a:gdLst>
                      <a:gd name="T0" fmla="*/ 0 w 3"/>
                      <a:gd name="T1" fmla="*/ 3 h 4"/>
                      <a:gd name="T2" fmla="*/ 3 w 3"/>
                      <a:gd name="T3" fmla="*/ 0 h 4"/>
                      <a:gd name="T4" fmla="*/ 3 w 3"/>
                      <a:gd name="T5" fmla="*/ 0 h 4"/>
                      <a:gd name="T6" fmla="*/ 0 w 3"/>
                      <a:gd name="T7" fmla="*/ 3 h 4"/>
                      <a:gd name="T8" fmla="*/ 0 w 3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4">
                        <a:moveTo>
                          <a:pt x="0" y="3"/>
                        </a:moveTo>
                        <a:cubicBezTo>
                          <a:pt x="1" y="2"/>
                          <a:pt x="2" y="1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1"/>
                          <a:pt x="0" y="2"/>
                          <a:pt x="0" y="3"/>
                        </a:cubicBezTo>
                        <a:cubicBezTo>
                          <a:pt x="0" y="3"/>
                          <a:pt x="0" y="4"/>
                          <a:pt x="0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6" name="Freeform 445"/>
                  <p:cNvSpPr/>
                  <p:nvPr/>
                </p:nvSpPr>
                <p:spPr bwMode="auto">
                  <a:xfrm>
                    <a:off x="1020763" y="2735263"/>
                    <a:ext cx="4763" cy="3175"/>
                  </a:xfrm>
                  <a:custGeom>
                    <a:avLst/>
                    <a:gdLst>
                      <a:gd name="T0" fmla="*/ 1 w 4"/>
                      <a:gd name="T1" fmla="*/ 4 h 4"/>
                      <a:gd name="T2" fmla="*/ 4 w 4"/>
                      <a:gd name="T3" fmla="*/ 0 h 4"/>
                      <a:gd name="T4" fmla="*/ 4 w 4"/>
                      <a:gd name="T5" fmla="*/ 0 h 4"/>
                      <a:gd name="T6" fmla="*/ 1 w 4"/>
                      <a:gd name="T7" fmla="*/ 3 h 4"/>
                      <a:gd name="T8" fmla="*/ 1 w 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1" y="4"/>
                        </a:moveTo>
                        <a:cubicBezTo>
                          <a:pt x="2" y="3"/>
                          <a:pt x="3" y="1"/>
                          <a:pt x="4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3" y="1"/>
                          <a:pt x="2" y="2"/>
                          <a:pt x="1" y="3"/>
                        </a:cubicBezTo>
                        <a:cubicBezTo>
                          <a:pt x="0" y="3"/>
                          <a:pt x="1" y="4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7" name="Freeform 446"/>
                  <p:cNvSpPr/>
                  <p:nvPr/>
                </p:nvSpPr>
                <p:spPr bwMode="auto">
                  <a:xfrm>
                    <a:off x="1022350" y="2735263"/>
                    <a:ext cx="3175" cy="3175"/>
                  </a:xfrm>
                  <a:custGeom>
                    <a:avLst/>
                    <a:gdLst>
                      <a:gd name="T0" fmla="*/ 1 w 4"/>
                      <a:gd name="T1" fmla="*/ 4 h 4"/>
                      <a:gd name="T2" fmla="*/ 4 w 4"/>
                      <a:gd name="T3" fmla="*/ 1 h 4"/>
                      <a:gd name="T4" fmla="*/ 3 w 4"/>
                      <a:gd name="T5" fmla="*/ 1 h 4"/>
                      <a:gd name="T6" fmla="*/ 1 w 4"/>
                      <a:gd name="T7" fmla="*/ 3 h 4"/>
                      <a:gd name="T8" fmla="*/ 1 w 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1" y="4"/>
                        </a:moveTo>
                        <a:cubicBezTo>
                          <a:pt x="2" y="3"/>
                          <a:pt x="3" y="2"/>
                          <a:pt x="4" y="1"/>
                        </a:cubicBezTo>
                        <a:cubicBezTo>
                          <a:pt x="4" y="1"/>
                          <a:pt x="4" y="0"/>
                          <a:pt x="3" y="1"/>
                        </a:cubicBezTo>
                        <a:cubicBezTo>
                          <a:pt x="3" y="2"/>
                          <a:pt x="2" y="3"/>
                          <a:pt x="1" y="3"/>
                        </a:cubicBezTo>
                        <a:cubicBezTo>
                          <a:pt x="0" y="3"/>
                          <a:pt x="1" y="4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8" name="Freeform 447"/>
                  <p:cNvSpPr/>
                  <p:nvPr/>
                </p:nvSpPr>
                <p:spPr bwMode="auto">
                  <a:xfrm>
                    <a:off x="1023938" y="2735263"/>
                    <a:ext cx="1588" cy="3175"/>
                  </a:xfrm>
                  <a:custGeom>
                    <a:avLst/>
                    <a:gdLst>
                      <a:gd name="T0" fmla="*/ 0 w 2"/>
                      <a:gd name="T1" fmla="*/ 2 h 3"/>
                      <a:gd name="T2" fmla="*/ 2 w 2"/>
                      <a:gd name="T3" fmla="*/ 1 h 3"/>
                      <a:gd name="T4" fmla="*/ 2 w 2"/>
                      <a:gd name="T5" fmla="*/ 0 h 3"/>
                      <a:gd name="T6" fmla="*/ 0 w 2"/>
                      <a:gd name="T7" fmla="*/ 2 h 3"/>
                      <a:gd name="T8" fmla="*/ 0 w 2"/>
                      <a:gd name="T9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3">
                        <a:moveTo>
                          <a:pt x="0" y="2"/>
                        </a:moveTo>
                        <a:cubicBezTo>
                          <a:pt x="1" y="2"/>
                          <a:pt x="2" y="1"/>
                          <a:pt x="2" y="1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1"/>
                          <a:pt x="1" y="1"/>
                          <a:pt x="0" y="2"/>
                        </a:cubicBezTo>
                        <a:cubicBezTo>
                          <a:pt x="0" y="2"/>
                          <a:pt x="0" y="3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9" name="Freeform 448"/>
                  <p:cNvSpPr/>
                  <p:nvPr/>
                </p:nvSpPr>
                <p:spPr bwMode="auto">
                  <a:xfrm>
                    <a:off x="1028700" y="2735263"/>
                    <a:ext cx="3175" cy="1588"/>
                  </a:xfrm>
                  <a:custGeom>
                    <a:avLst/>
                    <a:gdLst>
                      <a:gd name="T0" fmla="*/ 1 w 3"/>
                      <a:gd name="T1" fmla="*/ 2 h 2"/>
                      <a:gd name="T2" fmla="*/ 3 w 3"/>
                      <a:gd name="T3" fmla="*/ 0 h 2"/>
                      <a:gd name="T4" fmla="*/ 2 w 3"/>
                      <a:gd name="T5" fmla="*/ 0 h 2"/>
                      <a:gd name="T6" fmla="*/ 1 w 3"/>
                      <a:gd name="T7" fmla="*/ 1 h 2"/>
                      <a:gd name="T8" fmla="*/ 1 w 3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2">
                        <a:moveTo>
                          <a:pt x="1" y="2"/>
                        </a:moveTo>
                        <a:cubicBezTo>
                          <a:pt x="1" y="1"/>
                          <a:pt x="2" y="1"/>
                          <a:pt x="3" y="0"/>
                        </a:cubicBezTo>
                        <a:cubicBezTo>
                          <a:pt x="3" y="0"/>
                          <a:pt x="3" y="0"/>
                          <a:pt x="2" y="0"/>
                        </a:cubicBezTo>
                        <a:cubicBezTo>
                          <a:pt x="2" y="0"/>
                          <a:pt x="1" y="1"/>
                          <a:pt x="1" y="1"/>
                        </a:cubicBezTo>
                        <a:cubicBezTo>
                          <a:pt x="0" y="1"/>
                          <a:pt x="1" y="2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0" name="Freeform 449"/>
                  <p:cNvSpPr/>
                  <p:nvPr/>
                </p:nvSpPr>
                <p:spPr bwMode="auto">
                  <a:xfrm>
                    <a:off x="1028700" y="2735263"/>
                    <a:ext cx="3175" cy="3175"/>
                  </a:xfrm>
                  <a:custGeom>
                    <a:avLst/>
                    <a:gdLst>
                      <a:gd name="T0" fmla="*/ 1 w 3"/>
                      <a:gd name="T1" fmla="*/ 2 h 2"/>
                      <a:gd name="T2" fmla="*/ 3 w 3"/>
                      <a:gd name="T3" fmla="*/ 0 h 2"/>
                      <a:gd name="T4" fmla="*/ 3 w 3"/>
                      <a:gd name="T5" fmla="*/ 0 h 2"/>
                      <a:gd name="T6" fmla="*/ 3 w 3"/>
                      <a:gd name="T7" fmla="*/ 0 h 2"/>
                      <a:gd name="T8" fmla="*/ 3 w 3"/>
                      <a:gd name="T9" fmla="*/ 0 h 2"/>
                      <a:gd name="T10" fmla="*/ 3 w 3"/>
                      <a:gd name="T11" fmla="*/ 0 h 2"/>
                      <a:gd name="T12" fmla="*/ 3 w 3"/>
                      <a:gd name="T13" fmla="*/ 0 h 2"/>
                      <a:gd name="T14" fmla="*/ 0 w 3"/>
                      <a:gd name="T15" fmla="*/ 2 h 2"/>
                      <a:gd name="T16" fmla="*/ 1 w 3"/>
                      <a:gd name="T1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" h="2">
                        <a:moveTo>
                          <a:pt x="1" y="2"/>
                        </a:moveTo>
                        <a:cubicBezTo>
                          <a:pt x="1" y="1"/>
                          <a:pt x="2" y="1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0"/>
                          <a:pt x="1" y="1"/>
                          <a:pt x="0" y="2"/>
                        </a:cubicBezTo>
                        <a:cubicBezTo>
                          <a:pt x="0" y="2"/>
                          <a:pt x="0" y="2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1" name="Freeform 450"/>
                  <p:cNvSpPr/>
                  <p:nvPr/>
                </p:nvSpPr>
                <p:spPr bwMode="auto">
                  <a:xfrm>
                    <a:off x="1030288" y="2735263"/>
                    <a:ext cx="4763" cy="3175"/>
                  </a:xfrm>
                  <a:custGeom>
                    <a:avLst/>
                    <a:gdLst>
                      <a:gd name="T0" fmla="*/ 0 w 4"/>
                      <a:gd name="T1" fmla="*/ 4 h 4"/>
                      <a:gd name="T2" fmla="*/ 4 w 4"/>
                      <a:gd name="T3" fmla="*/ 1 h 4"/>
                      <a:gd name="T4" fmla="*/ 3 w 4"/>
                      <a:gd name="T5" fmla="*/ 1 h 4"/>
                      <a:gd name="T6" fmla="*/ 0 w 4"/>
                      <a:gd name="T7" fmla="*/ 3 h 4"/>
                      <a:gd name="T8" fmla="*/ 0 w 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0" y="4"/>
                        </a:moveTo>
                        <a:cubicBezTo>
                          <a:pt x="1" y="3"/>
                          <a:pt x="2" y="2"/>
                          <a:pt x="4" y="1"/>
                        </a:cubicBezTo>
                        <a:cubicBezTo>
                          <a:pt x="4" y="1"/>
                          <a:pt x="4" y="0"/>
                          <a:pt x="3" y="1"/>
                        </a:cubicBezTo>
                        <a:cubicBezTo>
                          <a:pt x="2" y="1"/>
                          <a:pt x="1" y="2"/>
                          <a:pt x="0" y="3"/>
                        </a:cubicBezTo>
                        <a:cubicBezTo>
                          <a:pt x="0" y="3"/>
                          <a:pt x="0" y="4"/>
                          <a:pt x="0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2" name="Freeform 451"/>
                  <p:cNvSpPr/>
                  <p:nvPr/>
                </p:nvSpPr>
                <p:spPr bwMode="auto">
                  <a:xfrm>
                    <a:off x="1031875" y="2735263"/>
                    <a:ext cx="3175" cy="3175"/>
                  </a:xfrm>
                  <a:custGeom>
                    <a:avLst/>
                    <a:gdLst>
                      <a:gd name="T0" fmla="*/ 0 w 4"/>
                      <a:gd name="T1" fmla="*/ 3 h 3"/>
                      <a:gd name="T2" fmla="*/ 2 w 4"/>
                      <a:gd name="T3" fmla="*/ 2 h 3"/>
                      <a:gd name="T4" fmla="*/ 4 w 4"/>
                      <a:gd name="T5" fmla="*/ 0 h 3"/>
                      <a:gd name="T6" fmla="*/ 3 w 4"/>
                      <a:gd name="T7" fmla="*/ 0 h 3"/>
                      <a:gd name="T8" fmla="*/ 2 w 4"/>
                      <a:gd name="T9" fmla="*/ 1 h 3"/>
                      <a:gd name="T10" fmla="*/ 0 w 4"/>
                      <a:gd name="T11" fmla="*/ 2 h 3"/>
                      <a:gd name="T12" fmla="*/ 0 w 4"/>
                      <a:gd name="T13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" h="3">
                        <a:moveTo>
                          <a:pt x="0" y="3"/>
                        </a:moveTo>
                        <a:cubicBezTo>
                          <a:pt x="1" y="3"/>
                          <a:pt x="1" y="2"/>
                          <a:pt x="2" y="2"/>
                        </a:cubicBezTo>
                        <a:cubicBezTo>
                          <a:pt x="2" y="1"/>
                          <a:pt x="3" y="1"/>
                          <a:pt x="4" y="0"/>
                        </a:cubicBezTo>
                        <a:cubicBezTo>
                          <a:pt x="4" y="0"/>
                          <a:pt x="3" y="0"/>
                          <a:pt x="3" y="0"/>
                        </a:cubicBezTo>
                        <a:cubicBezTo>
                          <a:pt x="3" y="0"/>
                          <a:pt x="2" y="0"/>
                          <a:pt x="2" y="1"/>
                        </a:cubicBezTo>
                        <a:cubicBezTo>
                          <a:pt x="2" y="1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3" name="Freeform 452"/>
                  <p:cNvSpPr/>
                  <p:nvPr/>
                </p:nvSpPr>
                <p:spPr bwMode="auto">
                  <a:xfrm>
                    <a:off x="1031875" y="2735263"/>
                    <a:ext cx="4763" cy="3175"/>
                  </a:xfrm>
                  <a:custGeom>
                    <a:avLst/>
                    <a:gdLst>
                      <a:gd name="T0" fmla="*/ 1 w 5"/>
                      <a:gd name="T1" fmla="*/ 3 h 3"/>
                      <a:gd name="T2" fmla="*/ 5 w 5"/>
                      <a:gd name="T3" fmla="*/ 0 h 3"/>
                      <a:gd name="T4" fmla="*/ 4 w 5"/>
                      <a:gd name="T5" fmla="*/ 0 h 3"/>
                      <a:gd name="T6" fmla="*/ 1 w 5"/>
                      <a:gd name="T7" fmla="*/ 3 h 3"/>
                      <a:gd name="T8" fmla="*/ 1 w 5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3">
                        <a:moveTo>
                          <a:pt x="1" y="3"/>
                        </a:moveTo>
                        <a:cubicBezTo>
                          <a:pt x="2" y="3"/>
                          <a:pt x="3" y="1"/>
                          <a:pt x="5" y="0"/>
                        </a:cubicBezTo>
                        <a:cubicBezTo>
                          <a:pt x="5" y="0"/>
                          <a:pt x="4" y="0"/>
                          <a:pt x="4" y="0"/>
                        </a:cubicBezTo>
                        <a:cubicBezTo>
                          <a:pt x="3" y="1"/>
                          <a:pt x="2" y="2"/>
                          <a:pt x="1" y="3"/>
                        </a:cubicBezTo>
                        <a:cubicBezTo>
                          <a:pt x="0" y="3"/>
                          <a:pt x="1" y="3"/>
                          <a:pt x="1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4" name="Freeform 453"/>
                  <p:cNvSpPr/>
                  <p:nvPr/>
                </p:nvSpPr>
                <p:spPr bwMode="auto">
                  <a:xfrm>
                    <a:off x="1033463" y="2735263"/>
                    <a:ext cx="4763" cy="3175"/>
                  </a:xfrm>
                  <a:custGeom>
                    <a:avLst/>
                    <a:gdLst>
                      <a:gd name="T0" fmla="*/ 0 w 4"/>
                      <a:gd name="T1" fmla="*/ 4 h 4"/>
                      <a:gd name="T2" fmla="*/ 3 w 4"/>
                      <a:gd name="T3" fmla="*/ 1 h 4"/>
                      <a:gd name="T4" fmla="*/ 3 w 4"/>
                      <a:gd name="T5" fmla="*/ 1 h 4"/>
                      <a:gd name="T6" fmla="*/ 0 w 4"/>
                      <a:gd name="T7" fmla="*/ 4 h 4"/>
                      <a:gd name="T8" fmla="*/ 0 w 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0" y="4"/>
                        </a:moveTo>
                        <a:cubicBezTo>
                          <a:pt x="1" y="3"/>
                          <a:pt x="3" y="2"/>
                          <a:pt x="3" y="1"/>
                        </a:cubicBezTo>
                        <a:cubicBezTo>
                          <a:pt x="4" y="1"/>
                          <a:pt x="3" y="0"/>
                          <a:pt x="3" y="1"/>
                        </a:cubicBezTo>
                        <a:cubicBezTo>
                          <a:pt x="2" y="2"/>
                          <a:pt x="1" y="3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5" name="Freeform 454"/>
                  <p:cNvSpPr/>
                  <p:nvPr/>
                </p:nvSpPr>
                <p:spPr bwMode="auto">
                  <a:xfrm>
                    <a:off x="1035050" y="2735263"/>
                    <a:ext cx="3175" cy="3175"/>
                  </a:xfrm>
                  <a:custGeom>
                    <a:avLst/>
                    <a:gdLst>
                      <a:gd name="T0" fmla="*/ 0 w 3"/>
                      <a:gd name="T1" fmla="*/ 3 h 3"/>
                      <a:gd name="T2" fmla="*/ 3 w 3"/>
                      <a:gd name="T3" fmla="*/ 0 h 3"/>
                      <a:gd name="T4" fmla="*/ 3 w 3"/>
                      <a:gd name="T5" fmla="*/ 0 h 3"/>
                      <a:gd name="T6" fmla="*/ 0 w 3"/>
                      <a:gd name="T7" fmla="*/ 3 h 3"/>
                      <a:gd name="T8" fmla="*/ 0 w 3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3">
                        <a:moveTo>
                          <a:pt x="0" y="3"/>
                        </a:moveTo>
                        <a:cubicBezTo>
                          <a:pt x="1" y="2"/>
                          <a:pt x="2" y="1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1"/>
                          <a:pt x="1" y="2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6" name="Freeform 455"/>
                  <p:cNvSpPr/>
                  <p:nvPr/>
                </p:nvSpPr>
                <p:spPr bwMode="auto">
                  <a:xfrm>
                    <a:off x="1035050" y="2735263"/>
                    <a:ext cx="3175" cy="3175"/>
                  </a:xfrm>
                  <a:custGeom>
                    <a:avLst/>
                    <a:gdLst>
                      <a:gd name="T0" fmla="*/ 1 w 3"/>
                      <a:gd name="T1" fmla="*/ 3 h 3"/>
                      <a:gd name="T2" fmla="*/ 3 w 3"/>
                      <a:gd name="T3" fmla="*/ 0 h 3"/>
                      <a:gd name="T4" fmla="*/ 3 w 3"/>
                      <a:gd name="T5" fmla="*/ 0 h 3"/>
                      <a:gd name="T6" fmla="*/ 1 w 3"/>
                      <a:gd name="T7" fmla="*/ 2 h 3"/>
                      <a:gd name="T8" fmla="*/ 1 w 3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3">
                        <a:moveTo>
                          <a:pt x="1" y="3"/>
                        </a:moveTo>
                        <a:cubicBezTo>
                          <a:pt x="2" y="2"/>
                          <a:pt x="2" y="1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1"/>
                          <a:pt x="1" y="2"/>
                          <a:pt x="1" y="2"/>
                        </a:cubicBezTo>
                        <a:cubicBezTo>
                          <a:pt x="0" y="2"/>
                          <a:pt x="1" y="3"/>
                          <a:pt x="1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7" name="Freeform 476"/>
                  <p:cNvSpPr>
                    <a:spLocks noEditPoints="1"/>
                  </p:cNvSpPr>
                  <p:nvPr/>
                </p:nvSpPr>
                <p:spPr bwMode="auto">
                  <a:xfrm>
                    <a:off x="869950" y="2209801"/>
                    <a:ext cx="49213" cy="69850"/>
                  </a:xfrm>
                  <a:custGeom>
                    <a:avLst/>
                    <a:gdLst>
                      <a:gd name="T0" fmla="*/ 8 w 47"/>
                      <a:gd name="T1" fmla="*/ 40 h 66"/>
                      <a:gd name="T2" fmla="*/ 8 w 47"/>
                      <a:gd name="T3" fmla="*/ 40 h 66"/>
                      <a:gd name="T4" fmla="*/ 23 w 47"/>
                      <a:gd name="T5" fmla="*/ 65 h 66"/>
                      <a:gd name="T6" fmla="*/ 30 w 47"/>
                      <a:gd name="T7" fmla="*/ 2 h 66"/>
                      <a:gd name="T8" fmla="*/ 30 w 47"/>
                      <a:gd name="T9" fmla="*/ 2 h 66"/>
                      <a:gd name="T10" fmla="*/ 34 w 47"/>
                      <a:gd name="T11" fmla="*/ 3 h 66"/>
                      <a:gd name="T12" fmla="*/ 41 w 47"/>
                      <a:gd name="T13" fmla="*/ 8 h 66"/>
                      <a:gd name="T14" fmla="*/ 45 w 47"/>
                      <a:gd name="T15" fmla="*/ 17 h 66"/>
                      <a:gd name="T16" fmla="*/ 43 w 47"/>
                      <a:gd name="T17" fmla="*/ 31 h 66"/>
                      <a:gd name="T18" fmla="*/ 39 w 47"/>
                      <a:gd name="T19" fmla="*/ 37 h 66"/>
                      <a:gd name="T20" fmla="*/ 32 w 47"/>
                      <a:gd name="T21" fmla="*/ 44 h 66"/>
                      <a:gd name="T22" fmla="*/ 29 w 47"/>
                      <a:gd name="T23" fmla="*/ 52 h 66"/>
                      <a:gd name="T24" fmla="*/ 29 w 47"/>
                      <a:gd name="T25" fmla="*/ 60 h 66"/>
                      <a:gd name="T26" fmla="*/ 28 w 47"/>
                      <a:gd name="T27" fmla="*/ 63 h 66"/>
                      <a:gd name="T28" fmla="*/ 26 w 47"/>
                      <a:gd name="T29" fmla="*/ 64 h 66"/>
                      <a:gd name="T30" fmla="*/ 19 w 47"/>
                      <a:gd name="T31" fmla="*/ 65 h 66"/>
                      <a:gd name="T32" fmla="*/ 16 w 47"/>
                      <a:gd name="T33" fmla="*/ 53 h 66"/>
                      <a:gd name="T34" fmla="*/ 15 w 47"/>
                      <a:gd name="T35" fmla="*/ 49 h 66"/>
                      <a:gd name="T36" fmla="*/ 10 w 47"/>
                      <a:gd name="T37" fmla="*/ 42 h 66"/>
                      <a:gd name="T38" fmla="*/ 8 w 47"/>
                      <a:gd name="T39" fmla="*/ 40 h 66"/>
                      <a:gd name="T40" fmla="*/ 8 w 47"/>
                      <a:gd name="T41" fmla="*/ 40 h 66"/>
                      <a:gd name="T42" fmla="*/ 3 w 47"/>
                      <a:gd name="T43" fmla="*/ 32 h 66"/>
                      <a:gd name="T44" fmla="*/ 2 w 47"/>
                      <a:gd name="T45" fmla="*/ 23 h 66"/>
                      <a:gd name="T46" fmla="*/ 6 w 47"/>
                      <a:gd name="T47" fmla="*/ 13 h 66"/>
                      <a:gd name="T48" fmla="*/ 18 w 47"/>
                      <a:gd name="T49" fmla="*/ 3 h 66"/>
                      <a:gd name="T50" fmla="*/ 30 w 47"/>
                      <a:gd name="T51" fmla="*/ 2 h 66"/>
                      <a:gd name="T52" fmla="*/ 12 w 47"/>
                      <a:gd name="T53" fmla="*/ 6 h 66"/>
                      <a:gd name="T54" fmla="*/ 0 w 47"/>
                      <a:gd name="T55" fmla="*/ 26 h 66"/>
                      <a:gd name="T56" fmla="*/ 3 w 47"/>
                      <a:gd name="T57" fmla="*/ 35 h 66"/>
                      <a:gd name="T58" fmla="*/ 12 w 47"/>
                      <a:gd name="T59" fmla="*/ 47 h 66"/>
                      <a:gd name="T60" fmla="*/ 14 w 47"/>
                      <a:gd name="T61" fmla="*/ 50 h 66"/>
                      <a:gd name="T62" fmla="*/ 15 w 47"/>
                      <a:gd name="T63" fmla="*/ 64 h 66"/>
                      <a:gd name="T64" fmla="*/ 14 w 47"/>
                      <a:gd name="T65" fmla="*/ 64 h 66"/>
                      <a:gd name="T66" fmla="*/ 15 w 47"/>
                      <a:gd name="T67" fmla="*/ 65 h 66"/>
                      <a:gd name="T68" fmla="*/ 16 w 47"/>
                      <a:gd name="T69" fmla="*/ 65 h 66"/>
                      <a:gd name="T70" fmla="*/ 24 w 47"/>
                      <a:gd name="T71" fmla="*/ 66 h 66"/>
                      <a:gd name="T72" fmla="*/ 30 w 47"/>
                      <a:gd name="T73" fmla="*/ 59 h 66"/>
                      <a:gd name="T74" fmla="*/ 30 w 47"/>
                      <a:gd name="T75" fmla="*/ 52 h 66"/>
                      <a:gd name="T76" fmla="*/ 34 w 47"/>
                      <a:gd name="T77" fmla="*/ 43 h 66"/>
                      <a:gd name="T78" fmla="*/ 40 w 47"/>
                      <a:gd name="T79" fmla="*/ 37 h 66"/>
                      <a:gd name="T80" fmla="*/ 46 w 47"/>
                      <a:gd name="T81" fmla="*/ 25 h 66"/>
                      <a:gd name="T82" fmla="*/ 34 w 47"/>
                      <a:gd name="T83" fmla="*/ 1 h 66"/>
                      <a:gd name="T84" fmla="*/ 27 w 47"/>
                      <a:gd name="T85" fmla="*/ 0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47" h="66">
                        <a:moveTo>
                          <a:pt x="8" y="40"/>
                        </a:moveTo>
                        <a:cubicBezTo>
                          <a:pt x="8" y="40"/>
                          <a:pt x="8" y="40"/>
                          <a:pt x="8" y="40"/>
                        </a:cubicBezTo>
                        <a:cubicBezTo>
                          <a:pt x="8" y="40"/>
                          <a:pt x="8" y="40"/>
                          <a:pt x="8" y="40"/>
                        </a:cubicBezTo>
                        <a:cubicBezTo>
                          <a:pt x="8" y="40"/>
                          <a:pt x="8" y="40"/>
                          <a:pt x="8" y="40"/>
                        </a:cubicBezTo>
                        <a:moveTo>
                          <a:pt x="23" y="65"/>
                        </a:moveTo>
                        <a:cubicBezTo>
                          <a:pt x="23" y="65"/>
                          <a:pt x="23" y="65"/>
                          <a:pt x="23" y="65"/>
                        </a:cubicBezTo>
                        <a:cubicBezTo>
                          <a:pt x="23" y="65"/>
                          <a:pt x="23" y="65"/>
                          <a:pt x="23" y="65"/>
                        </a:cubicBezTo>
                        <a:moveTo>
                          <a:pt x="30" y="2"/>
                        </a:moveTo>
                        <a:cubicBezTo>
                          <a:pt x="30" y="2"/>
                          <a:pt x="30" y="2"/>
                          <a:pt x="30" y="2"/>
                        </a:cubicBezTo>
                        <a:cubicBezTo>
                          <a:pt x="30" y="2"/>
                          <a:pt x="30" y="2"/>
                          <a:pt x="30" y="2"/>
                        </a:cubicBezTo>
                        <a:moveTo>
                          <a:pt x="30" y="2"/>
                        </a:moveTo>
                        <a:cubicBezTo>
                          <a:pt x="32" y="2"/>
                          <a:pt x="33" y="2"/>
                          <a:pt x="34" y="3"/>
                        </a:cubicBezTo>
                        <a:cubicBezTo>
                          <a:pt x="36" y="3"/>
                          <a:pt x="37" y="4"/>
                          <a:pt x="38" y="5"/>
                        </a:cubicBezTo>
                        <a:cubicBezTo>
                          <a:pt x="39" y="6"/>
                          <a:pt x="40" y="6"/>
                          <a:pt x="41" y="8"/>
                        </a:cubicBezTo>
                        <a:cubicBezTo>
                          <a:pt x="42" y="9"/>
                          <a:pt x="42" y="10"/>
                          <a:pt x="43" y="12"/>
                        </a:cubicBezTo>
                        <a:cubicBezTo>
                          <a:pt x="44" y="14"/>
                          <a:pt x="44" y="15"/>
                          <a:pt x="45" y="17"/>
                        </a:cubicBezTo>
                        <a:cubicBezTo>
                          <a:pt x="45" y="20"/>
                          <a:pt x="45" y="22"/>
                          <a:pt x="45" y="25"/>
                        </a:cubicBezTo>
                        <a:cubicBezTo>
                          <a:pt x="44" y="27"/>
                          <a:pt x="44" y="29"/>
                          <a:pt x="43" y="31"/>
                        </a:cubicBezTo>
                        <a:cubicBezTo>
                          <a:pt x="42" y="32"/>
                          <a:pt x="41" y="34"/>
                          <a:pt x="40" y="35"/>
                        </a:cubicBezTo>
                        <a:cubicBezTo>
                          <a:pt x="40" y="36"/>
                          <a:pt x="39" y="37"/>
                          <a:pt x="39" y="37"/>
                        </a:cubicBezTo>
                        <a:cubicBezTo>
                          <a:pt x="38" y="38"/>
                          <a:pt x="37" y="39"/>
                          <a:pt x="36" y="39"/>
                        </a:cubicBezTo>
                        <a:cubicBezTo>
                          <a:pt x="35" y="41"/>
                          <a:pt x="34" y="42"/>
                          <a:pt x="32" y="44"/>
                        </a:cubicBezTo>
                        <a:cubicBezTo>
                          <a:pt x="31" y="46"/>
                          <a:pt x="30" y="48"/>
                          <a:pt x="30" y="50"/>
                        </a:cubicBezTo>
                        <a:cubicBezTo>
                          <a:pt x="29" y="50"/>
                          <a:pt x="29" y="51"/>
                          <a:pt x="29" y="52"/>
                        </a:cubicBezTo>
                        <a:cubicBezTo>
                          <a:pt x="29" y="53"/>
                          <a:pt x="29" y="54"/>
                          <a:pt x="29" y="55"/>
                        </a:cubicBezTo>
                        <a:cubicBezTo>
                          <a:pt x="29" y="57"/>
                          <a:pt x="29" y="58"/>
                          <a:pt x="29" y="60"/>
                        </a:cubicBezTo>
                        <a:cubicBezTo>
                          <a:pt x="29" y="61"/>
                          <a:pt x="29" y="61"/>
                          <a:pt x="29" y="62"/>
                        </a:cubicBezTo>
                        <a:cubicBezTo>
                          <a:pt x="29" y="62"/>
                          <a:pt x="28" y="62"/>
                          <a:pt x="28" y="63"/>
                        </a:cubicBezTo>
                        <a:cubicBezTo>
                          <a:pt x="28" y="63"/>
                          <a:pt x="28" y="63"/>
                          <a:pt x="27" y="63"/>
                        </a:cubicBezTo>
                        <a:cubicBezTo>
                          <a:pt x="27" y="64"/>
                          <a:pt x="26" y="64"/>
                          <a:pt x="26" y="64"/>
                        </a:cubicBezTo>
                        <a:cubicBezTo>
                          <a:pt x="25" y="64"/>
                          <a:pt x="24" y="65"/>
                          <a:pt x="23" y="65"/>
                        </a:cubicBezTo>
                        <a:cubicBezTo>
                          <a:pt x="22" y="65"/>
                          <a:pt x="20" y="65"/>
                          <a:pt x="19" y="65"/>
                        </a:cubicBezTo>
                        <a:cubicBezTo>
                          <a:pt x="18" y="65"/>
                          <a:pt x="17" y="64"/>
                          <a:pt x="16" y="64"/>
                        </a:cubicBezTo>
                        <a:cubicBezTo>
                          <a:pt x="16" y="60"/>
                          <a:pt x="17" y="56"/>
                          <a:pt x="16" y="53"/>
                        </a:cubicBezTo>
                        <a:cubicBezTo>
                          <a:pt x="16" y="52"/>
                          <a:pt x="16" y="51"/>
                          <a:pt x="15" y="50"/>
                        </a:cubicBezTo>
                        <a:cubicBezTo>
                          <a:pt x="15" y="49"/>
                          <a:pt x="15" y="49"/>
                          <a:pt x="15" y="49"/>
                        </a:cubicBezTo>
                        <a:cubicBezTo>
                          <a:pt x="15" y="48"/>
                          <a:pt x="14" y="48"/>
                          <a:pt x="14" y="47"/>
                        </a:cubicBezTo>
                        <a:cubicBezTo>
                          <a:pt x="13" y="46"/>
                          <a:pt x="11" y="44"/>
                          <a:pt x="10" y="42"/>
                        </a:cubicBezTo>
                        <a:cubicBezTo>
                          <a:pt x="9" y="42"/>
                          <a:pt x="9" y="41"/>
                          <a:pt x="8" y="40"/>
                        </a:cubicBezTo>
                        <a:cubicBezTo>
                          <a:pt x="8" y="40"/>
                          <a:pt x="8" y="40"/>
                          <a:pt x="8" y="40"/>
                        </a:cubicBezTo>
                        <a:cubicBezTo>
                          <a:pt x="8" y="40"/>
                          <a:pt x="8" y="40"/>
                          <a:pt x="8" y="40"/>
                        </a:cubicBezTo>
                        <a:cubicBezTo>
                          <a:pt x="8" y="40"/>
                          <a:pt x="8" y="40"/>
                          <a:pt x="8" y="40"/>
                        </a:cubicBezTo>
                        <a:cubicBezTo>
                          <a:pt x="8" y="40"/>
                          <a:pt x="8" y="40"/>
                          <a:pt x="8" y="40"/>
                        </a:cubicBezTo>
                        <a:cubicBezTo>
                          <a:pt x="6" y="38"/>
                          <a:pt x="4" y="35"/>
                          <a:pt x="3" y="32"/>
                        </a:cubicBezTo>
                        <a:cubicBezTo>
                          <a:pt x="2" y="30"/>
                          <a:pt x="2" y="29"/>
                          <a:pt x="2" y="27"/>
                        </a:cubicBezTo>
                        <a:cubicBezTo>
                          <a:pt x="1" y="26"/>
                          <a:pt x="1" y="24"/>
                          <a:pt x="2" y="23"/>
                        </a:cubicBezTo>
                        <a:cubicBezTo>
                          <a:pt x="2" y="21"/>
                          <a:pt x="2" y="20"/>
                          <a:pt x="3" y="18"/>
                        </a:cubicBezTo>
                        <a:cubicBezTo>
                          <a:pt x="4" y="16"/>
                          <a:pt x="5" y="14"/>
                          <a:pt x="6" y="13"/>
                        </a:cubicBezTo>
                        <a:cubicBezTo>
                          <a:pt x="8" y="11"/>
                          <a:pt x="10" y="9"/>
                          <a:pt x="12" y="7"/>
                        </a:cubicBezTo>
                        <a:cubicBezTo>
                          <a:pt x="14" y="6"/>
                          <a:pt x="16" y="4"/>
                          <a:pt x="18" y="3"/>
                        </a:cubicBezTo>
                        <a:cubicBezTo>
                          <a:pt x="21" y="3"/>
                          <a:pt x="23" y="2"/>
                          <a:pt x="25" y="2"/>
                        </a:cubicBezTo>
                        <a:cubicBezTo>
                          <a:pt x="27" y="1"/>
                          <a:pt x="28" y="1"/>
                          <a:pt x="30" y="2"/>
                        </a:cubicBezTo>
                        <a:moveTo>
                          <a:pt x="27" y="0"/>
                        </a:moveTo>
                        <a:cubicBezTo>
                          <a:pt x="21" y="1"/>
                          <a:pt x="16" y="3"/>
                          <a:pt x="12" y="6"/>
                        </a:cubicBezTo>
                        <a:cubicBezTo>
                          <a:pt x="7" y="9"/>
                          <a:pt x="4" y="13"/>
                          <a:pt x="2" y="18"/>
                        </a:cubicBezTo>
                        <a:cubicBezTo>
                          <a:pt x="1" y="21"/>
                          <a:pt x="0" y="23"/>
                          <a:pt x="0" y="26"/>
                        </a:cubicBezTo>
                        <a:cubicBezTo>
                          <a:pt x="0" y="27"/>
                          <a:pt x="1" y="29"/>
                          <a:pt x="1" y="30"/>
                        </a:cubicBezTo>
                        <a:cubicBezTo>
                          <a:pt x="1" y="32"/>
                          <a:pt x="2" y="33"/>
                          <a:pt x="3" y="35"/>
                        </a:cubicBezTo>
                        <a:cubicBezTo>
                          <a:pt x="6" y="39"/>
                          <a:pt x="9" y="43"/>
                          <a:pt x="12" y="47"/>
                        </a:cubicBezTo>
                        <a:cubicBezTo>
                          <a:pt x="12" y="47"/>
                          <a:pt x="12" y="47"/>
                          <a:pt x="12" y="47"/>
                        </a:cubicBezTo>
                        <a:cubicBezTo>
                          <a:pt x="13" y="48"/>
                          <a:pt x="13" y="48"/>
                          <a:pt x="14" y="49"/>
                        </a:cubicBezTo>
                        <a:cubicBezTo>
                          <a:pt x="14" y="49"/>
                          <a:pt x="14" y="50"/>
                          <a:pt x="14" y="50"/>
                        </a:cubicBezTo>
                        <a:cubicBezTo>
                          <a:pt x="15" y="51"/>
                          <a:pt x="15" y="52"/>
                          <a:pt x="15" y="53"/>
                        </a:cubicBezTo>
                        <a:cubicBezTo>
                          <a:pt x="16" y="57"/>
                          <a:pt x="15" y="60"/>
                          <a:pt x="15" y="64"/>
                        </a:cubicBezTo>
                        <a:cubicBezTo>
                          <a:pt x="15" y="64"/>
                          <a:pt x="15" y="64"/>
                          <a:pt x="15" y="64"/>
                        </a:cubicBezTo>
                        <a:cubicBezTo>
                          <a:pt x="15" y="64"/>
                          <a:pt x="14" y="64"/>
                          <a:pt x="14" y="64"/>
                        </a:cubicBezTo>
                        <a:cubicBezTo>
                          <a:pt x="14" y="64"/>
                          <a:pt x="14" y="65"/>
                          <a:pt x="15" y="65"/>
                        </a:cubicBezTo>
                        <a:cubicBezTo>
                          <a:pt x="15" y="65"/>
                          <a:pt x="15" y="65"/>
                          <a:pt x="15" y="65"/>
                        </a:cubicBezTo>
                        <a:cubicBezTo>
                          <a:pt x="15" y="65"/>
                          <a:pt x="15" y="65"/>
                          <a:pt x="16" y="65"/>
                        </a:cubicBezTo>
                        <a:cubicBezTo>
                          <a:pt x="16" y="65"/>
                          <a:pt x="16" y="65"/>
                          <a:pt x="16" y="65"/>
                        </a:cubicBezTo>
                        <a:cubicBezTo>
                          <a:pt x="17" y="66"/>
                          <a:pt x="18" y="66"/>
                          <a:pt x="19" y="66"/>
                        </a:cubicBezTo>
                        <a:cubicBezTo>
                          <a:pt x="21" y="66"/>
                          <a:pt x="22" y="66"/>
                          <a:pt x="24" y="66"/>
                        </a:cubicBezTo>
                        <a:cubicBezTo>
                          <a:pt x="26" y="66"/>
                          <a:pt x="27" y="65"/>
                          <a:pt x="28" y="64"/>
                        </a:cubicBezTo>
                        <a:cubicBezTo>
                          <a:pt x="30" y="63"/>
                          <a:pt x="30" y="61"/>
                          <a:pt x="30" y="59"/>
                        </a:cubicBezTo>
                        <a:cubicBezTo>
                          <a:pt x="30" y="58"/>
                          <a:pt x="30" y="57"/>
                          <a:pt x="30" y="55"/>
                        </a:cubicBezTo>
                        <a:cubicBezTo>
                          <a:pt x="30" y="54"/>
                          <a:pt x="30" y="53"/>
                          <a:pt x="30" y="52"/>
                        </a:cubicBezTo>
                        <a:cubicBezTo>
                          <a:pt x="30" y="51"/>
                          <a:pt x="31" y="49"/>
                          <a:pt x="31" y="48"/>
                        </a:cubicBezTo>
                        <a:cubicBezTo>
                          <a:pt x="32" y="46"/>
                          <a:pt x="33" y="45"/>
                          <a:pt x="34" y="43"/>
                        </a:cubicBezTo>
                        <a:cubicBezTo>
                          <a:pt x="36" y="42"/>
                          <a:pt x="37" y="40"/>
                          <a:pt x="38" y="39"/>
                        </a:cubicBezTo>
                        <a:cubicBezTo>
                          <a:pt x="39" y="38"/>
                          <a:pt x="40" y="38"/>
                          <a:pt x="40" y="37"/>
                        </a:cubicBezTo>
                        <a:cubicBezTo>
                          <a:pt x="41" y="36"/>
                          <a:pt x="42" y="36"/>
                          <a:pt x="42" y="35"/>
                        </a:cubicBezTo>
                        <a:cubicBezTo>
                          <a:pt x="44" y="32"/>
                          <a:pt x="45" y="28"/>
                          <a:pt x="46" y="25"/>
                        </a:cubicBezTo>
                        <a:cubicBezTo>
                          <a:pt x="47" y="18"/>
                          <a:pt x="45" y="11"/>
                          <a:pt x="41" y="6"/>
                        </a:cubicBezTo>
                        <a:cubicBezTo>
                          <a:pt x="39" y="4"/>
                          <a:pt x="37" y="2"/>
                          <a:pt x="34" y="1"/>
                        </a:cubicBezTo>
                        <a:cubicBezTo>
                          <a:pt x="32" y="1"/>
                          <a:pt x="30" y="0"/>
                          <a:pt x="28" y="0"/>
                        </a:cubicBezTo>
                        <a:cubicBezTo>
                          <a:pt x="27" y="0"/>
                          <a:pt x="27" y="0"/>
                          <a:pt x="27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8" name="Freeform 477"/>
                  <p:cNvSpPr/>
                  <p:nvPr/>
                </p:nvSpPr>
                <p:spPr bwMode="auto">
                  <a:xfrm>
                    <a:off x="884238" y="2260601"/>
                    <a:ext cx="15875" cy="6350"/>
                  </a:xfrm>
                  <a:custGeom>
                    <a:avLst/>
                    <a:gdLst>
                      <a:gd name="T0" fmla="*/ 4 w 15"/>
                      <a:gd name="T1" fmla="*/ 0 h 5"/>
                      <a:gd name="T2" fmla="*/ 0 w 15"/>
                      <a:gd name="T3" fmla="*/ 2 h 5"/>
                      <a:gd name="T4" fmla="*/ 0 w 15"/>
                      <a:gd name="T5" fmla="*/ 3 h 5"/>
                      <a:gd name="T6" fmla="*/ 1 w 15"/>
                      <a:gd name="T7" fmla="*/ 3 h 5"/>
                      <a:gd name="T8" fmla="*/ 1 w 15"/>
                      <a:gd name="T9" fmla="*/ 2 h 5"/>
                      <a:gd name="T10" fmla="*/ 6 w 15"/>
                      <a:gd name="T11" fmla="*/ 1 h 5"/>
                      <a:gd name="T12" fmla="*/ 9 w 15"/>
                      <a:gd name="T13" fmla="*/ 1 h 5"/>
                      <a:gd name="T14" fmla="*/ 11 w 15"/>
                      <a:gd name="T15" fmla="*/ 2 h 5"/>
                      <a:gd name="T16" fmla="*/ 12 w 15"/>
                      <a:gd name="T17" fmla="*/ 2 h 5"/>
                      <a:gd name="T18" fmla="*/ 13 w 15"/>
                      <a:gd name="T19" fmla="*/ 3 h 5"/>
                      <a:gd name="T20" fmla="*/ 14 w 15"/>
                      <a:gd name="T21" fmla="*/ 4 h 5"/>
                      <a:gd name="T22" fmla="*/ 14 w 15"/>
                      <a:gd name="T23" fmla="*/ 4 h 5"/>
                      <a:gd name="T24" fmla="*/ 15 w 15"/>
                      <a:gd name="T25" fmla="*/ 5 h 5"/>
                      <a:gd name="T26" fmla="*/ 15 w 15"/>
                      <a:gd name="T27" fmla="*/ 4 h 5"/>
                      <a:gd name="T28" fmla="*/ 13 w 15"/>
                      <a:gd name="T29" fmla="*/ 2 h 5"/>
                      <a:gd name="T30" fmla="*/ 11 w 15"/>
                      <a:gd name="T31" fmla="*/ 0 h 5"/>
                      <a:gd name="T32" fmla="*/ 8 w 15"/>
                      <a:gd name="T33" fmla="*/ 0 h 5"/>
                      <a:gd name="T34" fmla="*/ 4 w 15"/>
                      <a:gd name="T35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" h="5">
                        <a:moveTo>
                          <a:pt x="4" y="0"/>
                        </a:moveTo>
                        <a:cubicBezTo>
                          <a:pt x="3" y="1"/>
                          <a:pt x="1" y="1"/>
                          <a:pt x="0" y="2"/>
                        </a:cubicBezTo>
                        <a:cubicBezTo>
                          <a:pt x="0" y="2"/>
                          <a:pt x="0" y="2"/>
                          <a:pt x="0" y="3"/>
                        </a:cubicBezTo>
                        <a:cubicBezTo>
                          <a:pt x="0" y="3"/>
                          <a:pt x="0" y="3"/>
                          <a:pt x="1" y="3"/>
                        </a:cubicBezTo>
                        <a:cubicBezTo>
                          <a:pt x="1" y="3"/>
                          <a:pt x="1" y="3"/>
                          <a:pt x="1" y="2"/>
                        </a:cubicBezTo>
                        <a:cubicBezTo>
                          <a:pt x="3" y="2"/>
                          <a:pt x="4" y="1"/>
                          <a:pt x="6" y="1"/>
                        </a:cubicBezTo>
                        <a:cubicBezTo>
                          <a:pt x="7" y="1"/>
                          <a:pt x="8" y="1"/>
                          <a:pt x="9" y="1"/>
                        </a:cubicBezTo>
                        <a:cubicBezTo>
                          <a:pt x="10" y="1"/>
                          <a:pt x="11" y="1"/>
                          <a:pt x="11" y="2"/>
                        </a:cubicBezTo>
                        <a:cubicBezTo>
                          <a:pt x="12" y="2"/>
                          <a:pt x="12" y="2"/>
                          <a:pt x="12" y="2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3" y="3"/>
                          <a:pt x="14" y="4"/>
                          <a:pt x="14" y="4"/>
                        </a:cubicBezTo>
                        <a:cubicBezTo>
                          <a:pt x="14" y="4"/>
                          <a:pt x="14" y="4"/>
                          <a:pt x="14" y="4"/>
                        </a:cubicBezTo>
                        <a:cubicBezTo>
                          <a:pt x="14" y="5"/>
                          <a:pt x="14" y="5"/>
                          <a:pt x="15" y="5"/>
                        </a:cubicBezTo>
                        <a:cubicBezTo>
                          <a:pt x="15" y="5"/>
                          <a:pt x="15" y="4"/>
                          <a:pt x="15" y="4"/>
                        </a:cubicBezTo>
                        <a:cubicBezTo>
                          <a:pt x="15" y="3"/>
                          <a:pt x="14" y="2"/>
                          <a:pt x="13" y="2"/>
                        </a:cubicBezTo>
                        <a:cubicBezTo>
                          <a:pt x="13" y="1"/>
                          <a:pt x="12" y="1"/>
                          <a:pt x="11" y="0"/>
                        </a:cubicBezTo>
                        <a:cubicBezTo>
                          <a:pt x="10" y="0"/>
                          <a:pt x="9" y="0"/>
                          <a:pt x="8" y="0"/>
                        </a:cubicBezTo>
                        <a:cubicBezTo>
                          <a:pt x="7" y="0"/>
                          <a:pt x="5" y="0"/>
                          <a:pt x="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9" name="Freeform 478"/>
                  <p:cNvSpPr/>
                  <p:nvPr/>
                </p:nvSpPr>
                <p:spPr bwMode="auto">
                  <a:xfrm>
                    <a:off x="885825" y="2263776"/>
                    <a:ext cx="14288" cy="3175"/>
                  </a:xfrm>
                  <a:custGeom>
                    <a:avLst/>
                    <a:gdLst>
                      <a:gd name="T0" fmla="*/ 5 w 14"/>
                      <a:gd name="T1" fmla="*/ 0 h 4"/>
                      <a:gd name="T2" fmla="*/ 3 w 14"/>
                      <a:gd name="T3" fmla="*/ 0 h 4"/>
                      <a:gd name="T4" fmla="*/ 1 w 14"/>
                      <a:gd name="T5" fmla="*/ 0 h 4"/>
                      <a:gd name="T6" fmla="*/ 0 w 14"/>
                      <a:gd name="T7" fmla="*/ 1 h 4"/>
                      <a:gd name="T8" fmla="*/ 1 w 14"/>
                      <a:gd name="T9" fmla="*/ 1 h 4"/>
                      <a:gd name="T10" fmla="*/ 3 w 14"/>
                      <a:gd name="T11" fmla="*/ 1 h 4"/>
                      <a:gd name="T12" fmla="*/ 5 w 14"/>
                      <a:gd name="T13" fmla="*/ 1 h 4"/>
                      <a:gd name="T14" fmla="*/ 10 w 14"/>
                      <a:gd name="T15" fmla="*/ 1 h 4"/>
                      <a:gd name="T16" fmla="*/ 12 w 14"/>
                      <a:gd name="T17" fmla="*/ 2 h 4"/>
                      <a:gd name="T18" fmla="*/ 12 w 14"/>
                      <a:gd name="T19" fmla="*/ 2 h 4"/>
                      <a:gd name="T20" fmla="*/ 13 w 14"/>
                      <a:gd name="T21" fmla="*/ 3 h 4"/>
                      <a:gd name="T22" fmla="*/ 13 w 14"/>
                      <a:gd name="T23" fmla="*/ 3 h 4"/>
                      <a:gd name="T24" fmla="*/ 13 w 14"/>
                      <a:gd name="T25" fmla="*/ 3 h 4"/>
                      <a:gd name="T26" fmla="*/ 13 w 14"/>
                      <a:gd name="T27" fmla="*/ 3 h 4"/>
                      <a:gd name="T28" fmla="*/ 13 w 14"/>
                      <a:gd name="T29" fmla="*/ 4 h 4"/>
                      <a:gd name="T30" fmla="*/ 14 w 14"/>
                      <a:gd name="T31" fmla="*/ 3 h 4"/>
                      <a:gd name="T32" fmla="*/ 13 w 14"/>
                      <a:gd name="T33" fmla="*/ 1 h 4"/>
                      <a:gd name="T34" fmla="*/ 11 w 14"/>
                      <a:gd name="T35" fmla="*/ 1 h 4"/>
                      <a:gd name="T36" fmla="*/ 7 w 14"/>
                      <a:gd name="T37" fmla="*/ 0 h 4"/>
                      <a:gd name="T38" fmla="*/ 5 w 14"/>
                      <a:gd name="T3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4" h="4">
                        <a:moveTo>
                          <a:pt x="5" y="0"/>
                        </a:moveTo>
                        <a:cubicBezTo>
                          <a:pt x="4" y="0"/>
                          <a:pt x="4" y="0"/>
                          <a:pt x="3" y="0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ubicBezTo>
                          <a:pt x="0" y="1"/>
                          <a:pt x="1" y="1"/>
                          <a:pt x="1" y="1"/>
                        </a:cubicBezTo>
                        <a:cubicBezTo>
                          <a:pt x="2" y="2"/>
                          <a:pt x="2" y="1"/>
                          <a:pt x="3" y="1"/>
                        </a:cubicBezTo>
                        <a:cubicBezTo>
                          <a:pt x="3" y="1"/>
                          <a:pt x="4" y="1"/>
                          <a:pt x="5" y="1"/>
                        </a:cubicBezTo>
                        <a:cubicBezTo>
                          <a:pt x="7" y="1"/>
                          <a:pt x="8" y="1"/>
                          <a:pt x="10" y="1"/>
                        </a:cubicBezTo>
                        <a:cubicBezTo>
                          <a:pt x="10" y="2"/>
                          <a:pt x="11" y="2"/>
                          <a:pt x="12" y="2"/>
                        </a:cubicBezTo>
                        <a:cubicBezTo>
                          <a:pt x="12" y="2"/>
                          <a:pt x="12" y="2"/>
                          <a:pt x="12" y="2"/>
                        </a:cubicBezTo>
                        <a:cubicBezTo>
                          <a:pt x="12" y="2"/>
                          <a:pt x="13" y="2"/>
                          <a:pt x="13" y="3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3" y="4"/>
                          <a:pt x="13" y="4"/>
                          <a:pt x="13" y="4"/>
                        </a:cubicBezTo>
                        <a:cubicBezTo>
                          <a:pt x="14" y="4"/>
                          <a:pt x="14" y="4"/>
                          <a:pt x="14" y="3"/>
                        </a:cubicBezTo>
                        <a:cubicBezTo>
                          <a:pt x="14" y="3"/>
                          <a:pt x="14" y="2"/>
                          <a:pt x="13" y="1"/>
                        </a:cubicBezTo>
                        <a:cubicBezTo>
                          <a:pt x="13" y="1"/>
                          <a:pt x="12" y="1"/>
                          <a:pt x="11" y="1"/>
                        </a:cubicBezTo>
                        <a:cubicBezTo>
                          <a:pt x="10" y="0"/>
                          <a:pt x="9" y="0"/>
                          <a:pt x="7" y="0"/>
                        </a:cubicBezTo>
                        <a:cubicBezTo>
                          <a:pt x="7" y="0"/>
                          <a:pt x="6" y="0"/>
                          <a:pt x="5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0" name="Freeform 479"/>
                  <p:cNvSpPr/>
                  <p:nvPr/>
                </p:nvSpPr>
                <p:spPr bwMode="auto">
                  <a:xfrm>
                    <a:off x="885825" y="2266951"/>
                    <a:ext cx="15875" cy="3175"/>
                  </a:xfrm>
                  <a:custGeom>
                    <a:avLst/>
                    <a:gdLst>
                      <a:gd name="T0" fmla="*/ 1 w 14"/>
                      <a:gd name="T1" fmla="*/ 2 h 3"/>
                      <a:gd name="T2" fmla="*/ 1 w 14"/>
                      <a:gd name="T3" fmla="*/ 2 h 3"/>
                      <a:gd name="T4" fmla="*/ 0 w 14"/>
                      <a:gd name="T5" fmla="*/ 2 h 3"/>
                      <a:gd name="T6" fmla="*/ 1 w 14"/>
                      <a:gd name="T7" fmla="*/ 3 h 3"/>
                      <a:gd name="T8" fmla="*/ 8 w 14"/>
                      <a:gd name="T9" fmla="*/ 1 h 3"/>
                      <a:gd name="T10" fmla="*/ 12 w 14"/>
                      <a:gd name="T11" fmla="*/ 1 h 3"/>
                      <a:gd name="T12" fmla="*/ 13 w 14"/>
                      <a:gd name="T13" fmla="*/ 1 h 3"/>
                      <a:gd name="T14" fmla="*/ 14 w 14"/>
                      <a:gd name="T15" fmla="*/ 1 h 3"/>
                      <a:gd name="T16" fmla="*/ 13 w 14"/>
                      <a:gd name="T17" fmla="*/ 0 h 3"/>
                      <a:gd name="T18" fmla="*/ 11 w 14"/>
                      <a:gd name="T19" fmla="*/ 0 h 3"/>
                      <a:gd name="T20" fmla="*/ 1 w 14"/>
                      <a:gd name="T21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4" h="3">
                        <a:moveTo>
                          <a:pt x="1" y="2"/>
                        </a:move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3"/>
                          <a:pt x="1" y="3"/>
                        </a:cubicBezTo>
                        <a:cubicBezTo>
                          <a:pt x="3" y="2"/>
                          <a:pt x="6" y="2"/>
                          <a:pt x="8" y="1"/>
                        </a:cubicBezTo>
                        <a:cubicBezTo>
                          <a:pt x="10" y="1"/>
                          <a:pt x="11" y="1"/>
                          <a:pt x="12" y="1"/>
                        </a:cubicBezTo>
                        <a:cubicBezTo>
                          <a:pt x="12" y="1"/>
                          <a:pt x="13" y="1"/>
                          <a:pt x="13" y="1"/>
                        </a:cubicBezTo>
                        <a:cubicBezTo>
                          <a:pt x="13" y="2"/>
                          <a:pt x="14" y="1"/>
                          <a:pt x="14" y="1"/>
                        </a:cubicBezTo>
                        <a:cubicBezTo>
                          <a:pt x="14" y="1"/>
                          <a:pt x="14" y="0"/>
                          <a:pt x="13" y="0"/>
                        </a:cubicBezTo>
                        <a:cubicBezTo>
                          <a:pt x="12" y="0"/>
                          <a:pt x="11" y="0"/>
                          <a:pt x="11" y="0"/>
                        </a:cubicBezTo>
                        <a:cubicBezTo>
                          <a:pt x="7" y="0"/>
                          <a:pt x="4" y="1"/>
                          <a:pt x="1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1" name="Freeform 480"/>
                  <p:cNvSpPr>
                    <a:spLocks noEditPoints="1"/>
                  </p:cNvSpPr>
                  <p:nvPr/>
                </p:nvSpPr>
                <p:spPr bwMode="auto">
                  <a:xfrm>
                    <a:off x="885825" y="2268538"/>
                    <a:ext cx="15875" cy="4763"/>
                  </a:xfrm>
                  <a:custGeom>
                    <a:avLst/>
                    <a:gdLst>
                      <a:gd name="T0" fmla="*/ 3 w 14"/>
                      <a:gd name="T1" fmla="*/ 3 h 4"/>
                      <a:gd name="T2" fmla="*/ 3 w 14"/>
                      <a:gd name="T3" fmla="*/ 3 h 4"/>
                      <a:gd name="T4" fmla="*/ 3 w 14"/>
                      <a:gd name="T5" fmla="*/ 3 h 4"/>
                      <a:gd name="T6" fmla="*/ 9 w 14"/>
                      <a:gd name="T7" fmla="*/ 0 h 4"/>
                      <a:gd name="T8" fmla="*/ 2 w 14"/>
                      <a:gd name="T9" fmla="*/ 2 h 4"/>
                      <a:gd name="T10" fmla="*/ 1 w 14"/>
                      <a:gd name="T11" fmla="*/ 2 h 4"/>
                      <a:gd name="T12" fmla="*/ 1 w 14"/>
                      <a:gd name="T13" fmla="*/ 3 h 4"/>
                      <a:gd name="T14" fmla="*/ 1 w 14"/>
                      <a:gd name="T15" fmla="*/ 3 h 4"/>
                      <a:gd name="T16" fmla="*/ 3 w 14"/>
                      <a:gd name="T17" fmla="*/ 3 h 4"/>
                      <a:gd name="T18" fmla="*/ 8 w 14"/>
                      <a:gd name="T19" fmla="*/ 1 h 4"/>
                      <a:gd name="T20" fmla="*/ 10 w 14"/>
                      <a:gd name="T21" fmla="*/ 1 h 4"/>
                      <a:gd name="T22" fmla="*/ 11 w 14"/>
                      <a:gd name="T23" fmla="*/ 2 h 4"/>
                      <a:gd name="T24" fmla="*/ 12 w 14"/>
                      <a:gd name="T25" fmla="*/ 2 h 4"/>
                      <a:gd name="T26" fmla="*/ 12 w 14"/>
                      <a:gd name="T27" fmla="*/ 2 h 4"/>
                      <a:gd name="T28" fmla="*/ 13 w 14"/>
                      <a:gd name="T29" fmla="*/ 3 h 4"/>
                      <a:gd name="T30" fmla="*/ 13 w 14"/>
                      <a:gd name="T31" fmla="*/ 3 h 4"/>
                      <a:gd name="T32" fmla="*/ 14 w 14"/>
                      <a:gd name="T33" fmla="*/ 2 h 4"/>
                      <a:gd name="T34" fmla="*/ 11 w 14"/>
                      <a:gd name="T35" fmla="*/ 0 h 4"/>
                      <a:gd name="T36" fmla="*/ 9 w 14"/>
                      <a:gd name="T37" fmla="*/ 0 h 4"/>
                      <a:gd name="T38" fmla="*/ 9 w 14"/>
                      <a:gd name="T3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4" h="4">
                        <a:moveTo>
                          <a:pt x="3" y="3"/>
                        </a:move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moveTo>
                          <a:pt x="9" y="0"/>
                        </a:moveTo>
                        <a:cubicBezTo>
                          <a:pt x="6" y="0"/>
                          <a:pt x="4" y="1"/>
                          <a:pt x="2" y="2"/>
                        </a:cubicBezTo>
                        <a:cubicBezTo>
                          <a:pt x="2" y="2"/>
                          <a:pt x="1" y="2"/>
                          <a:pt x="1" y="2"/>
                        </a:cubicBezTo>
                        <a:cubicBezTo>
                          <a:pt x="0" y="3"/>
                          <a:pt x="0" y="3"/>
                          <a:pt x="1" y="3"/>
                        </a:cubicBezTo>
                        <a:cubicBezTo>
                          <a:pt x="1" y="4"/>
                          <a:pt x="1" y="4"/>
                          <a:pt x="1" y="3"/>
                        </a:cubicBezTo>
                        <a:cubicBezTo>
                          <a:pt x="2" y="3"/>
                          <a:pt x="2" y="3"/>
                          <a:pt x="3" y="3"/>
                        </a:cubicBezTo>
                        <a:cubicBezTo>
                          <a:pt x="5" y="2"/>
                          <a:pt x="6" y="2"/>
                          <a:pt x="8" y="1"/>
                        </a:cubicBezTo>
                        <a:cubicBezTo>
                          <a:pt x="9" y="1"/>
                          <a:pt x="9" y="1"/>
                          <a:pt x="10" y="1"/>
                        </a:cubicBezTo>
                        <a:cubicBezTo>
                          <a:pt x="10" y="1"/>
                          <a:pt x="11" y="1"/>
                          <a:pt x="11" y="2"/>
                        </a:cubicBezTo>
                        <a:cubicBezTo>
                          <a:pt x="11" y="2"/>
                          <a:pt x="12" y="2"/>
                          <a:pt x="12" y="2"/>
                        </a:cubicBezTo>
                        <a:cubicBezTo>
                          <a:pt x="12" y="2"/>
                          <a:pt x="12" y="2"/>
                          <a:pt x="12" y="2"/>
                        </a:cubicBezTo>
                        <a:cubicBezTo>
                          <a:pt x="12" y="2"/>
                          <a:pt x="12" y="3"/>
                          <a:pt x="13" y="3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4" y="3"/>
                          <a:pt x="14" y="3"/>
                          <a:pt x="14" y="2"/>
                        </a:cubicBezTo>
                        <a:cubicBezTo>
                          <a:pt x="13" y="1"/>
                          <a:pt x="12" y="1"/>
                          <a:pt x="11" y="0"/>
                        </a:cubicBezTo>
                        <a:cubicBezTo>
                          <a:pt x="11" y="0"/>
                          <a:pt x="10" y="0"/>
                          <a:pt x="9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2" name="Freeform 481"/>
                  <p:cNvSpPr>
                    <a:spLocks noEditPoints="1"/>
                  </p:cNvSpPr>
                  <p:nvPr/>
                </p:nvSpPr>
                <p:spPr bwMode="auto">
                  <a:xfrm>
                    <a:off x="885825" y="2273301"/>
                    <a:ext cx="14288" cy="1588"/>
                  </a:xfrm>
                  <a:custGeom>
                    <a:avLst/>
                    <a:gdLst>
                      <a:gd name="T0" fmla="*/ 3 w 13"/>
                      <a:gd name="T1" fmla="*/ 2 h 2"/>
                      <a:gd name="T2" fmla="*/ 3 w 13"/>
                      <a:gd name="T3" fmla="*/ 2 h 2"/>
                      <a:gd name="T4" fmla="*/ 3 w 13"/>
                      <a:gd name="T5" fmla="*/ 2 h 2"/>
                      <a:gd name="T6" fmla="*/ 12 w 13"/>
                      <a:gd name="T7" fmla="*/ 0 h 2"/>
                      <a:gd name="T8" fmla="*/ 11 w 13"/>
                      <a:gd name="T9" fmla="*/ 0 h 2"/>
                      <a:gd name="T10" fmla="*/ 6 w 13"/>
                      <a:gd name="T11" fmla="*/ 0 h 2"/>
                      <a:gd name="T12" fmla="*/ 0 w 13"/>
                      <a:gd name="T13" fmla="*/ 1 h 2"/>
                      <a:gd name="T14" fmla="*/ 0 w 13"/>
                      <a:gd name="T15" fmla="*/ 2 h 2"/>
                      <a:gd name="T16" fmla="*/ 1 w 13"/>
                      <a:gd name="T17" fmla="*/ 2 h 2"/>
                      <a:gd name="T18" fmla="*/ 3 w 13"/>
                      <a:gd name="T19" fmla="*/ 2 h 2"/>
                      <a:gd name="T20" fmla="*/ 7 w 13"/>
                      <a:gd name="T21" fmla="*/ 1 h 2"/>
                      <a:gd name="T22" fmla="*/ 13 w 13"/>
                      <a:gd name="T23" fmla="*/ 1 h 2"/>
                      <a:gd name="T24" fmla="*/ 13 w 13"/>
                      <a:gd name="T25" fmla="*/ 0 h 2"/>
                      <a:gd name="T26" fmla="*/ 12 w 13"/>
                      <a:gd name="T27" fmla="*/ 0 h 2"/>
                      <a:gd name="T28" fmla="*/ 12 w 13"/>
                      <a:gd name="T29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3" h="2">
                        <a:moveTo>
                          <a:pt x="3" y="2"/>
                        </a:move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moveTo>
                          <a:pt x="12" y="0"/>
                        </a:moveTo>
                        <a:cubicBezTo>
                          <a:pt x="12" y="0"/>
                          <a:pt x="12" y="0"/>
                          <a:pt x="11" y="0"/>
                        </a:cubicBezTo>
                        <a:cubicBezTo>
                          <a:pt x="10" y="0"/>
                          <a:pt x="8" y="0"/>
                          <a:pt x="6" y="0"/>
                        </a:cubicBezTo>
                        <a:cubicBezTo>
                          <a:pt x="4" y="0"/>
                          <a:pt x="2" y="0"/>
                          <a:pt x="0" y="1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2"/>
                          <a:pt x="0" y="2"/>
                          <a:pt x="1" y="2"/>
                        </a:cubicBezTo>
                        <a:cubicBezTo>
                          <a:pt x="1" y="2"/>
                          <a:pt x="2" y="2"/>
                          <a:pt x="3" y="2"/>
                        </a:cubicBezTo>
                        <a:cubicBezTo>
                          <a:pt x="4" y="1"/>
                          <a:pt x="6" y="1"/>
                          <a:pt x="7" y="1"/>
                        </a:cubicBezTo>
                        <a:cubicBezTo>
                          <a:pt x="9" y="2"/>
                          <a:pt x="11" y="2"/>
                          <a:pt x="13" y="1"/>
                        </a:cubicBezTo>
                        <a:cubicBezTo>
                          <a:pt x="13" y="1"/>
                          <a:pt x="13" y="1"/>
                          <a:pt x="13" y="0"/>
                        </a:cubicBezTo>
                        <a:cubicBezTo>
                          <a:pt x="13" y="0"/>
                          <a:pt x="13" y="0"/>
                          <a:pt x="12" y="0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3" name="Freeform 482"/>
                  <p:cNvSpPr/>
                  <p:nvPr/>
                </p:nvSpPr>
                <p:spPr bwMode="auto">
                  <a:xfrm>
                    <a:off x="885825" y="2273301"/>
                    <a:ext cx="15875" cy="3175"/>
                  </a:xfrm>
                  <a:custGeom>
                    <a:avLst/>
                    <a:gdLst>
                      <a:gd name="T0" fmla="*/ 13 w 14"/>
                      <a:gd name="T1" fmla="*/ 0 h 3"/>
                      <a:gd name="T2" fmla="*/ 12 w 14"/>
                      <a:gd name="T3" fmla="*/ 0 h 3"/>
                      <a:gd name="T4" fmla="*/ 11 w 14"/>
                      <a:gd name="T5" fmla="*/ 1 h 3"/>
                      <a:gd name="T6" fmla="*/ 9 w 14"/>
                      <a:gd name="T7" fmla="*/ 1 h 3"/>
                      <a:gd name="T8" fmla="*/ 5 w 14"/>
                      <a:gd name="T9" fmla="*/ 1 h 3"/>
                      <a:gd name="T10" fmla="*/ 1 w 14"/>
                      <a:gd name="T11" fmla="*/ 1 h 3"/>
                      <a:gd name="T12" fmla="*/ 0 w 14"/>
                      <a:gd name="T13" fmla="*/ 2 h 3"/>
                      <a:gd name="T14" fmla="*/ 1 w 14"/>
                      <a:gd name="T15" fmla="*/ 3 h 3"/>
                      <a:gd name="T16" fmla="*/ 5 w 14"/>
                      <a:gd name="T17" fmla="*/ 3 h 3"/>
                      <a:gd name="T18" fmla="*/ 7 w 14"/>
                      <a:gd name="T19" fmla="*/ 3 h 3"/>
                      <a:gd name="T20" fmla="*/ 11 w 14"/>
                      <a:gd name="T21" fmla="*/ 2 h 3"/>
                      <a:gd name="T22" fmla="*/ 14 w 14"/>
                      <a:gd name="T23" fmla="*/ 1 h 3"/>
                      <a:gd name="T24" fmla="*/ 14 w 14"/>
                      <a:gd name="T25" fmla="*/ 0 h 3"/>
                      <a:gd name="T26" fmla="*/ 13 w 14"/>
                      <a:gd name="T27" fmla="*/ 0 h 3"/>
                      <a:gd name="T28" fmla="*/ 13 w 14"/>
                      <a:gd name="T29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4" h="3">
                        <a:moveTo>
                          <a:pt x="13" y="0"/>
                        </a:moveTo>
                        <a:cubicBezTo>
                          <a:pt x="13" y="0"/>
                          <a:pt x="12" y="0"/>
                          <a:pt x="12" y="0"/>
                        </a:cubicBezTo>
                        <a:cubicBezTo>
                          <a:pt x="12" y="0"/>
                          <a:pt x="12" y="1"/>
                          <a:pt x="11" y="1"/>
                        </a:cubicBezTo>
                        <a:cubicBezTo>
                          <a:pt x="10" y="1"/>
                          <a:pt x="10" y="1"/>
                          <a:pt x="9" y="1"/>
                        </a:cubicBezTo>
                        <a:cubicBezTo>
                          <a:pt x="8" y="1"/>
                          <a:pt x="6" y="1"/>
                          <a:pt x="5" y="1"/>
                        </a:cubicBezTo>
                        <a:cubicBezTo>
                          <a:pt x="3" y="1"/>
                          <a:pt x="2" y="1"/>
                          <a:pt x="1" y="1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0" y="3"/>
                          <a:pt x="1" y="3"/>
                        </a:cubicBezTo>
                        <a:cubicBezTo>
                          <a:pt x="2" y="2"/>
                          <a:pt x="3" y="2"/>
                          <a:pt x="5" y="3"/>
                        </a:cubicBezTo>
                        <a:cubicBezTo>
                          <a:pt x="6" y="3"/>
                          <a:pt x="6" y="3"/>
                          <a:pt x="7" y="3"/>
                        </a:cubicBezTo>
                        <a:cubicBezTo>
                          <a:pt x="8" y="3"/>
                          <a:pt x="9" y="2"/>
                          <a:pt x="11" y="2"/>
                        </a:cubicBezTo>
                        <a:cubicBezTo>
                          <a:pt x="12" y="2"/>
                          <a:pt x="13" y="1"/>
                          <a:pt x="14" y="1"/>
                        </a:cubicBezTo>
                        <a:cubicBezTo>
                          <a:pt x="14" y="0"/>
                          <a:pt x="14" y="0"/>
                          <a:pt x="14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4" name="Freeform 483"/>
                  <p:cNvSpPr>
                    <a:spLocks noEditPoints="1"/>
                  </p:cNvSpPr>
                  <p:nvPr/>
                </p:nvSpPr>
                <p:spPr bwMode="auto">
                  <a:xfrm>
                    <a:off x="879475" y="2232026"/>
                    <a:ext cx="28575" cy="30163"/>
                  </a:xfrm>
                  <a:custGeom>
                    <a:avLst/>
                    <a:gdLst>
                      <a:gd name="T0" fmla="*/ 6 w 26"/>
                      <a:gd name="T1" fmla="*/ 9 h 28"/>
                      <a:gd name="T2" fmla="*/ 6 w 26"/>
                      <a:gd name="T3" fmla="*/ 9 h 28"/>
                      <a:gd name="T4" fmla="*/ 13 w 26"/>
                      <a:gd name="T5" fmla="*/ 3 h 28"/>
                      <a:gd name="T6" fmla="*/ 14 w 26"/>
                      <a:gd name="T7" fmla="*/ 3 h 28"/>
                      <a:gd name="T8" fmla="*/ 13 w 26"/>
                      <a:gd name="T9" fmla="*/ 4 h 28"/>
                      <a:gd name="T10" fmla="*/ 13 w 26"/>
                      <a:gd name="T11" fmla="*/ 3 h 28"/>
                      <a:gd name="T12" fmla="*/ 13 w 26"/>
                      <a:gd name="T13" fmla="*/ 2 h 28"/>
                      <a:gd name="T14" fmla="*/ 10 w 26"/>
                      <a:gd name="T15" fmla="*/ 1 h 28"/>
                      <a:gd name="T16" fmla="*/ 10 w 26"/>
                      <a:gd name="T17" fmla="*/ 2 h 28"/>
                      <a:gd name="T18" fmla="*/ 9 w 26"/>
                      <a:gd name="T19" fmla="*/ 2 h 28"/>
                      <a:gd name="T20" fmla="*/ 9 w 26"/>
                      <a:gd name="T21" fmla="*/ 1 h 28"/>
                      <a:gd name="T22" fmla="*/ 9 w 26"/>
                      <a:gd name="T23" fmla="*/ 0 h 28"/>
                      <a:gd name="T24" fmla="*/ 5 w 26"/>
                      <a:gd name="T25" fmla="*/ 2 h 28"/>
                      <a:gd name="T26" fmla="*/ 1 w 26"/>
                      <a:gd name="T27" fmla="*/ 5 h 28"/>
                      <a:gd name="T28" fmla="*/ 8 w 26"/>
                      <a:gd name="T29" fmla="*/ 10 h 28"/>
                      <a:gd name="T30" fmla="*/ 11 w 26"/>
                      <a:gd name="T31" fmla="*/ 16 h 28"/>
                      <a:gd name="T32" fmla="*/ 12 w 26"/>
                      <a:gd name="T33" fmla="*/ 26 h 28"/>
                      <a:gd name="T34" fmla="*/ 8 w 26"/>
                      <a:gd name="T35" fmla="*/ 9 h 28"/>
                      <a:gd name="T36" fmla="*/ 2 w 26"/>
                      <a:gd name="T37" fmla="*/ 6 h 28"/>
                      <a:gd name="T38" fmla="*/ 2 w 26"/>
                      <a:gd name="T39" fmla="*/ 4 h 28"/>
                      <a:gd name="T40" fmla="*/ 2 w 26"/>
                      <a:gd name="T41" fmla="*/ 3 h 28"/>
                      <a:gd name="T42" fmla="*/ 4 w 26"/>
                      <a:gd name="T43" fmla="*/ 3 h 28"/>
                      <a:gd name="T44" fmla="*/ 6 w 26"/>
                      <a:gd name="T45" fmla="*/ 6 h 28"/>
                      <a:gd name="T46" fmla="*/ 6 w 26"/>
                      <a:gd name="T47" fmla="*/ 2 h 28"/>
                      <a:gd name="T48" fmla="*/ 8 w 26"/>
                      <a:gd name="T49" fmla="*/ 1 h 28"/>
                      <a:gd name="T50" fmla="*/ 11 w 26"/>
                      <a:gd name="T51" fmla="*/ 3 h 28"/>
                      <a:gd name="T52" fmla="*/ 12 w 26"/>
                      <a:gd name="T53" fmla="*/ 2 h 28"/>
                      <a:gd name="T54" fmla="*/ 12 w 26"/>
                      <a:gd name="T55" fmla="*/ 5 h 28"/>
                      <a:gd name="T56" fmla="*/ 14 w 26"/>
                      <a:gd name="T57" fmla="*/ 2 h 28"/>
                      <a:gd name="T58" fmla="*/ 15 w 26"/>
                      <a:gd name="T59" fmla="*/ 3 h 28"/>
                      <a:gd name="T60" fmla="*/ 17 w 26"/>
                      <a:gd name="T61" fmla="*/ 3 h 28"/>
                      <a:gd name="T62" fmla="*/ 17 w 26"/>
                      <a:gd name="T63" fmla="*/ 1 h 28"/>
                      <a:gd name="T64" fmla="*/ 19 w 26"/>
                      <a:gd name="T65" fmla="*/ 1 h 28"/>
                      <a:gd name="T66" fmla="*/ 18 w 26"/>
                      <a:gd name="T67" fmla="*/ 4 h 28"/>
                      <a:gd name="T68" fmla="*/ 21 w 26"/>
                      <a:gd name="T69" fmla="*/ 2 h 28"/>
                      <a:gd name="T70" fmla="*/ 21 w 26"/>
                      <a:gd name="T71" fmla="*/ 2 h 28"/>
                      <a:gd name="T72" fmla="*/ 23 w 26"/>
                      <a:gd name="T73" fmla="*/ 2 h 28"/>
                      <a:gd name="T74" fmla="*/ 24 w 26"/>
                      <a:gd name="T75" fmla="*/ 3 h 28"/>
                      <a:gd name="T76" fmla="*/ 25 w 26"/>
                      <a:gd name="T77" fmla="*/ 4 h 28"/>
                      <a:gd name="T78" fmla="*/ 24 w 26"/>
                      <a:gd name="T79" fmla="*/ 6 h 28"/>
                      <a:gd name="T80" fmla="*/ 18 w 26"/>
                      <a:gd name="T81" fmla="*/ 10 h 28"/>
                      <a:gd name="T82" fmla="*/ 15 w 26"/>
                      <a:gd name="T83" fmla="*/ 28 h 28"/>
                      <a:gd name="T84" fmla="*/ 16 w 26"/>
                      <a:gd name="T85" fmla="*/ 26 h 28"/>
                      <a:gd name="T86" fmla="*/ 19 w 26"/>
                      <a:gd name="T87" fmla="*/ 11 h 28"/>
                      <a:gd name="T88" fmla="*/ 25 w 26"/>
                      <a:gd name="T89" fmla="*/ 6 h 28"/>
                      <a:gd name="T90" fmla="*/ 22 w 26"/>
                      <a:gd name="T91" fmla="*/ 1 h 28"/>
                      <a:gd name="T92" fmla="*/ 20 w 26"/>
                      <a:gd name="T93" fmla="*/ 1 h 28"/>
                      <a:gd name="T94" fmla="*/ 13 w 26"/>
                      <a:gd name="T95" fmla="*/ 1 h 28"/>
                      <a:gd name="T96" fmla="*/ 10 w 26"/>
                      <a:gd name="T97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26" h="28">
                        <a:moveTo>
                          <a:pt x="6" y="9"/>
                        </a:moveTo>
                        <a:cubicBezTo>
                          <a:pt x="6" y="9"/>
                          <a:pt x="6" y="9"/>
                          <a:pt x="6" y="9"/>
                        </a:cubicBezTo>
                        <a:cubicBezTo>
                          <a:pt x="6" y="9"/>
                          <a:pt x="6" y="9"/>
                          <a:pt x="6" y="9"/>
                        </a:cubicBezTo>
                        <a:moveTo>
                          <a:pt x="6" y="9"/>
                        </a:moveTo>
                        <a:cubicBezTo>
                          <a:pt x="6" y="9"/>
                          <a:pt x="6" y="9"/>
                          <a:pt x="6" y="9"/>
                        </a:cubicBezTo>
                        <a:cubicBezTo>
                          <a:pt x="6" y="9"/>
                          <a:pt x="6" y="9"/>
                          <a:pt x="6" y="9"/>
                        </a:cubicBezTo>
                        <a:moveTo>
                          <a:pt x="13" y="2"/>
                        </a:moveTo>
                        <a:cubicBezTo>
                          <a:pt x="13" y="2"/>
                          <a:pt x="13" y="2"/>
                          <a:pt x="13" y="3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3" y="3"/>
                          <a:pt x="14" y="3"/>
                          <a:pt x="14" y="3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4" y="3"/>
                          <a:pt x="13" y="3"/>
                          <a:pt x="13" y="3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3" y="4"/>
                          <a:pt x="13" y="4"/>
                          <a:pt x="13" y="4"/>
                        </a:cubicBezTo>
                        <a:cubicBezTo>
                          <a:pt x="13" y="4"/>
                          <a:pt x="13" y="4"/>
                          <a:pt x="13" y="4"/>
                        </a:cubicBezTo>
                        <a:cubicBezTo>
                          <a:pt x="13" y="4"/>
                          <a:pt x="13" y="4"/>
                          <a:pt x="13" y="4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3" y="2"/>
                          <a:pt x="13" y="2"/>
                          <a:pt x="13" y="2"/>
                        </a:cubicBezTo>
                        <a:moveTo>
                          <a:pt x="9" y="1"/>
                        </a:moveTo>
                        <a:cubicBezTo>
                          <a:pt x="10" y="1"/>
                          <a:pt x="10" y="1"/>
                          <a:pt x="10" y="1"/>
                        </a:cubicBezTo>
                        <a:cubicBezTo>
                          <a:pt x="10" y="1"/>
                          <a:pt x="10" y="1"/>
                          <a:pt x="10" y="1"/>
                        </a:cubicBezTo>
                        <a:cubicBezTo>
                          <a:pt x="10" y="1"/>
                          <a:pt x="10" y="1"/>
                          <a:pt x="10" y="2"/>
                        </a:cubicBezTo>
                        <a:cubicBezTo>
                          <a:pt x="10" y="2"/>
                          <a:pt x="10" y="2"/>
                          <a:pt x="10" y="2"/>
                        </a:cubicBezTo>
                        <a:cubicBezTo>
                          <a:pt x="10" y="2"/>
                          <a:pt x="10" y="2"/>
                          <a:pt x="10" y="2"/>
                        </a:cubicBezTo>
                        <a:cubicBezTo>
                          <a:pt x="10" y="2"/>
                          <a:pt x="10" y="2"/>
                          <a:pt x="10" y="2"/>
                        </a:cubicBezTo>
                        <a:cubicBezTo>
                          <a:pt x="10" y="2"/>
                          <a:pt x="10" y="2"/>
                          <a:pt x="10" y="2"/>
                        </a:cubicBezTo>
                        <a:cubicBezTo>
                          <a:pt x="10" y="2"/>
                          <a:pt x="9" y="2"/>
                          <a:pt x="9" y="2"/>
                        </a:cubicBezTo>
                        <a:cubicBezTo>
                          <a:pt x="9" y="2"/>
                          <a:pt x="9" y="2"/>
                          <a:pt x="9" y="2"/>
                        </a:cubicBezTo>
                        <a:cubicBezTo>
                          <a:pt x="9" y="2"/>
                          <a:pt x="9" y="2"/>
                          <a:pt x="9" y="2"/>
                        </a:cubicBezTo>
                        <a:cubicBezTo>
                          <a:pt x="9" y="2"/>
                          <a:pt x="9" y="2"/>
                          <a:pt x="9" y="1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moveTo>
                          <a:pt x="9" y="0"/>
                        </a:move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8" y="0"/>
                          <a:pt x="7" y="1"/>
                          <a:pt x="6" y="1"/>
                        </a:cubicBezTo>
                        <a:cubicBezTo>
                          <a:pt x="6" y="1"/>
                          <a:pt x="5" y="2"/>
                          <a:pt x="5" y="2"/>
                        </a:cubicBezTo>
                        <a:cubicBezTo>
                          <a:pt x="4" y="2"/>
                          <a:pt x="3" y="2"/>
                          <a:pt x="2" y="2"/>
                        </a:cubicBezTo>
                        <a:cubicBezTo>
                          <a:pt x="2" y="2"/>
                          <a:pt x="1" y="3"/>
                          <a:pt x="1" y="3"/>
                        </a:cubicBezTo>
                        <a:cubicBezTo>
                          <a:pt x="0" y="4"/>
                          <a:pt x="0" y="5"/>
                          <a:pt x="1" y="5"/>
                        </a:cubicBezTo>
                        <a:cubicBezTo>
                          <a:pt x="1" y="6"/>
                          <a:pt x="2" y="7"/>
                          <a:pt x="2" y="7"/>
                        </a:cubicBezTo>
                        <a:cubicBezTo>
                          <a:pt x="3" y="8"/>
                          <a:pt x="5" y="9"/>
                          <a:pt x="6" y="9"/>
                        </a:cubicBezTo>
                        <a:cubicBezTo>
                          <a:pt x="7" y="9"/>
                          <a:pt x="7" y="10"/>
                          <a:pt x="8" y="10"/>
                        </a:cubicBezTo>
                        <a:cubicBezTo>
                          <a:pt x="8" y="10"/>
                          <a:pt x="9" y="11"/>
                          <a:pt x="9" y="11"/>
                        </a:cubicBezTo>
                        <a:cubicBezTo>
                          <a:pt x="9" y="12"/>
                          <a:pt x="10" y="12"/>
                          <a:pt x="10" y="13"/>
                        </a:cubicBezTo>
                        <a:cubicBezTo>
                          <a:pt x="11" y="14"/>
                          <a:pt x="11" y="15"/>
                          <a:pt x="11" y="16"/>
                        </a:cubicBezTo>
                        <a:cubicBezTo>
                          <a:pt x="11" y="20"/>
                          <a:pt x="11" y="23"/>
                          <a:pt x="10" y="26"/>
                        </a:cubicBezTo>
                        <a:cubicBezTo>
                          <a:pt x="10" y="27"/>
                          <a:pt x="11" y="27"/>
                          <a:pt x="11" y="27"/>
                        </a:cubicBezTo>
                        <a:cubicBezTo>
                          <a:pt x="11" y="27"/>
                          <a:pt x="12" y="27"/>
                          <a:pt x="12" y="26"/>
                        </a:cubicBezTo>
                        <a:cubicBezTo>
                          <a:pt x="12" y="24"/>
                          <a:pt x="12" y="21"/>
                          <a:pt x="12" y="19"/>
                        </a:cubicBezTo>
                        <a:cubicBezTo>
                          <a:pt x="12" y="16"/>
                          <a:pt x="12" y="14"/>
                          <a:pt x="11" y="11"/>
                        </a:cubicBezTo>
                        <a:cubicBezTo>
                          <a:pt x="10" y="10"/>
                          <a:pt x="9" y="10"/>
                          <a:pt x="8" y="9"/>
                        </a:cubicBezTo>
                        <a:cubicBezTo>
                          <a:pt x="7" y="8"/>
                          <a:pt x="6" y="8"/>
                          <a:pt x="5" y="7"/>
                        </a:cubicBezTo>
                        <a:cubicBezTo>
                          <a:pt x="4" y="7"/>
                          <a:pt x="4" y="7"/>
                          <a:pt x="3" y="6"/>
                        </a:cubicBezTo>
                        <a:cubicBezTo>
                          <a:pt x="3" y="6"/>
                          <a:pt x="2" y="6"/>
                          <a:pt x="2" y="6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4"/>
                          <a:pt x="2" y="4"/>
                          <a:pt x="2" y="3"/>
                        </a:cubicBezTo>
                        <a:cubicBezTo>
                          <a:pt x="2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4"/>
                          <a:pt x="5" y="5"/>
                          <a:pt x="6" y="6"/>
                        </a:cubicBezTo>
                        <a:cubicBezTo>
                          <a:pt x="6" y="6"/>
                          <a:pt x="6" y="6"/>
                          <a:pt x="6" y="6"/>
                        </a:cubicBezTo>
                        <a:cubicBezTo>
                          <a:pt x="7" y="5"/>
                          <a:pt x="7" y="4"/>
                          <a:pt x="7" y="3"/>
                        </a:cubicBezTo>
                        <a:cubicBezTo>
                          <a:pt x="7" y="3"/>
                          <a:pt x="7" y="3"/>
                          <a:pt x="6" y="2"/>
                        </a:cubicBezTo>
                        <a:cubicBezTo>
                          <a:pt x="6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8" y="1"/>
                        </a:cubicBezTo>
                        <a:cubicBezTo>
                          <a:pt x="8" y="1"/>
                          <a:pt x="8" y="1"/>
                          <a:pt x="8" y="1"/>
                        </a:cubicBezTo>
                        <a:cubicBezTo>
                          <a:pt x="8" y="2"/>
                          <a:pt x="8" y="2"/>
                          <a:pt x="8" y="3"/>
                        </a:cubicBezTo>
                        <a:cubicBezTo>
                          <a:pt x="8" y="3"/>
                          <a:pt x="9" y="3"/>
                          <a:pt x="9" y="3"/>
                        </a:cubicBezTo>
                        <a:cubicBezTo>
                          <a:pt x="10" y="3"/>
                          <a:pt x="10" y="3"/>
                          <a:pt x="11" y="3"/>
                        </a:cubicBezTo>
                        <a:cubicBezTo>
                          <a:pt x="11" y="2"/>
                          <a:pt x="11" y="2"/>
                          <a:pt x="11" y="1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2" y="1"/>
                          <a:pt x="12" y="1"/>
                          <a:pt x="12" y="2"/>
                        </a:cubicBezTo>
                        <a:cubicBezTo>
                          <a:pt x="12" y="2"/>
                          <a:pt x="12" y="2"/>
                          <a:pt x="12" y="3"/>
                        </a:cubicBezTo>
                        <a:cubicBezTo>
                          <a:pt x="11" y="3"/>
                          <a:pt x="11" y="4"/>
                          <a:pt x="12" y="5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3" y="5"/>
                          <a:pt x="14" y="5"/>
                          <a:pt x="14" y="4"/>
                        </a:cubicBezTo>
                        <a:cubicBezTo>
                          <a:pt x="15" y="4"/>
                          <a:pt x="15" y="3"/>
                          <a:pt x="15" y="3"/>
                        </a:cubicBezTo>
                        <a:cubicBezTo>
                          <a:pt x="15" y="2"/>
                          <a:pt x="14" y="2"/>
                          <a:pt x="14" y="2"/>
                        </a:cubicBezTo>
                        <a:cubicBezTo>
                          <a:pt x="14" y="2"/>
                          <a:pt x="14" y="2"/>
                          <a:pt x="15" y="2"/>
                        </a:cubicBezTo>
                        <a:cubicBezTo>
                          <a:pt x="15" y="2"/>
                          <a:pt x="15" y="2"/>
                          <a:pt x="15" y="2"/>
                        </a:cubicBezTo>
                        <a:cubicBezTo>
                          <a:pt x="15" y="2"/>
                          <a:pt x="15" y="3"/>
                          <a:pt x="15" y="3"/>
                        </a:cubicBezTo>
                        <a:cubicBezTo>
                          <a:pt x="15" y="4"/>
                          <a:pt x="15" y="4"/>
                          <a:pt x="16" y="4"/>
                        </a:cubicBezTo>
                        <a:cubicBezTo>
                          <a:pt x="16" y="4"/>
                          <a:pt x="16" y="4"/>
                          <a:pt x="16" y="4"/>
                        </a:cubicBezTo>
                        <a:cubicBezTo>
                          <a:pt x="16" y="3"/>
                          <a:pt x="17" y="3"/>
                          <a:pt x="17" y="3"/>
                        </a:cubicBezTo>
                        <a:cubicBezTo>
                          <a:pt x="17" y="2"/>
                          <a:pt x="17" y="2"/>
                          <a:pt x="17" y="2"/>
                        </a:cubicBezTo>
                        <a:cubicBezTo>
                          <a:pt x="17" y="2"/>
                          <a:pt x="17" y="2"/>
                          <a:pt x="17" y="1"/>
                        </a:cubicBezTo>
                        <a:cubicBezTo>
                          <a:pt x="17" y="1"/>
                          <a:pt x="17" y="1"/>
                          <a:pt x="17" y="1"/>
                        </a:cubicBezTo>
                        <a:cubicBezTo>
                          <a:pt x="17" y="1"/>
                          <a:pt x="17" y="1"/>
                          <a:pt x="17" y="1"/>
                        </a:cubicBezTo>
                        <a:cubicBezTo>
                          <a:pt x="17" y="1"/>
                          <a:pt x="18" y="1"/>
                          <a:pt x="18" y="1"/>
                        </a:cubicBezTo>
                        <a:cubicBezTo>
                          <a:pt x="18" y="1"/>
                          <a:pt x="18" y="1"/>
                          <a:pt x="19" y="1"/>
                        </a:cubicBezTo>
                        <a:cubicBezTo>
                          <a:pt x="19" y="1"/>
                          <a:pt x="19" y="1"/>
                          <a:pt x="19" y="1"/>
                        </a:cubicBezTo>
                        <a:cubicBezTo>
                          <a:pt x="18" y="2"/>
                          <a:pt x="18" y="2"/>
                          <a:pt x="18" y="3"/>
                        </a:cubicBezTo>
                        <a:cubicBezTo>
                          <a:pt x="18" y="3"/>
                          <a:pt x="18" y="3"/>
                          <a:pt x="18" y="4"/>
                        </a:cubicBezTo>
                        <a:cubicBezTo>
                          <a:pt x="18" y="4"/>
                          <a:pt x="19" y="4"/>
                          <a:pt x="19" y="4"/>
                        </a:cubicBezTo>
                        <a:cubicBezTo>
                          <a:pt x="20" y="4"/>
                          <a:pt x="20" y="3"/>
                          <a:pt x="21" y="2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21" y="3"/>
                          <a:pt x="21" y="3"/>
                          <a:pt x="22" y="4"/>
                        </a:cubicBezTo>
                        <a:cubicBezTo>
                          <a:pt x="22" y="4"/>
                          <a:pt x="22" y="4"/>
                          <a:pt x="22" y="4"/>
                        </a:cubicBezTo>
                        <a:cubicBezTo>
                          <a:pt x="23" y="4"/>
                          <a:pt x="23" y="3"/>
                          <a:pt x="23" y="2"/>
                        </a:cubicBezTo>
                        <a:cubicBezTo>
                          <a:pt x="23" y="2"/>
                          <a:pt x="23" y="2"/>
                          <a:pt x="23" y="2"/>
                        </a:cubicBezTo>
                        <a:cubicBezTo>
                          <a:pt x="23" y="2"/>
                          <a:pt x="24" y="2"/>
                          <a:pt x="24" y="3"/>
                        </a:cubicBezTo>
                        <a:cubicBezTo>
                          <a:pt x="24" y="3"/>
                          <a:pt x="24" y="3"/>
                          <a:pt x="24" y="3"/>
                        </a:cubicBezTo>
                        <a:cubicBezTo>
                          <a:pt x="24" y="3"/>
                          <a:pt x="24" y="3"/>
                          <a:pt x="24" y="3"/>
                        </a:cubicBezTo>
                        <a:cubicBezTo>
                          <a:pt x="24" y="3"/>
                          <a:pt x="24" y="3"/>
                          <a:pt x="25" y="3"/>
                        </a:cubicBezTo>
                        <a:cubicBezTo>
                          <a:pt x="25" y="3"/>
                          <a:pt x="25" y="4"/>
                          <a:pt x="25" y="4"/>
                        </a:cubicBezTo>
                        <a:cubicBezTo>
                          <a:pt x="25" y="4"/>
                          <a:pt x="25" y="4"/>
                          <a:pt x="25" y="4"/>
                        </a:cubicBezTo>
                        <a:cubicBezTo>
                          <a:pt x="25" y="4"/>
                          <a:pt x="25" y="4"/>
                          <a:pt x="24" y="5"/>
                        </a:cubicBezTo>
                        <a:cubicBezTo>
                          <a:pt x="24" y="5"/>
                          <a:pt x="24" y="5"/>
                          <a:pt x="24" y="6"/>
                        </a:cubicBezTo>
                        <a:cubicBezTo>
                          <a:pt x="23" y="6"/>
                          <a:pt x="23" y="7"/>
                          <a:pt x="23" y="7"/>
                        </a:cubicBezTo>
                        <a:cubicBezTo>
                          <a:pt x="22" y="8"/>
                          <a:pt x="21" y="8"/>
                          <a:pt x="20" y="9"/>
                        </a:cubicBezTo>
                        <a:cubicBezTo>
                          <a:pt x="19" y="9"/>
                          <a:pt x="19" y="9"/>
                          <a:pt x="18" y="10"/>
                        </a:cubicBezTo>
                        <a:cubicBezTo>
                          <a:pt x="18" y="10"/>
                          <a:pt x="17" y="11"/>
                          <a:pt x="17" y="12"/>
                        </a:cubicBezTo>
                        <a:cubicBezTo>
                          <a:pt x="15" y="14"/>
                          <a:pt x="15" y="18"/>
                          <a:pt x="15" y="21"/>
                        </a:cubicBezTo>
                        <a:cubicBezTo>
                          <a:pt x="15" y="23"/>
                          <a:pt x="15" y="25"/>
                          <a:pt x="15" y="28"/>
                        </a:cubicBezTo>
                        <a:cubicBezTo>
                          <a:pt x="15" y="28"/>
                          <a:pt x="16" y="28"/>
                          <a:pt x="16" y="28"/>
                        </a:cubicBezTo>
                        <a:cubicBezTo>
                          <a:pt x="16" y="28"/>
                          <a:pt x="17" y="28"/>
                          <a:pt x="17" y="28"/>
                        </a:cubicBezTo>
                        <a:cubicBezTo>
                          <a:pt x="16" y="27"/>
                          <a:pt x="16" y="26"/>
                          <a:pt x="16" y="26"/>
                        </a:cubicBezTo>
                        <a:cubicBezTo>
                          <a:pt x="16" y="23"/>
                          <a:pt x="16" y="20"/>
                          <a:pt x="16" y="18"/>
                        </a:cubicBezTo>
                        <a:cubicBezTo>
                          <a:pt x="16" y="16"/>
                          <a:pt x="17" y="15"/>
                          <a:pt x="17" y="13"/>
                        </a:cubicBezTo>
                        <a:cubicBezTo>
                          <a:pt x="18" y="12"/>
                          <a:pt x="18" y="12"/>
                          <a:pt x="19" y="11"/>
                        </a:cubicBezTo>
                        <a:cubicBezTo>
                          <a:pt x="19" y="11"/>
                          <a:pt x="19" y="10"/>
                          <a:pt x="20" y="10"/>
                        </a:cubicBezTo>
                        <a:cubicBezTo>
                          <a:pt x="21" y="9"/>
                          <a:pt x="22" y="9"/>
                          <a:pt x="23" y="8"/>
                        </a:cubicBezTo>
                        <a:cubicBezTo>
                          <a:pt x="24" y="8"/>
                          <a:pt x="25" y="7"/>
                          <a:pt x="25" y="6"/>
                        </a:cubicBezTo>
                        <a:cubicBezTo>
                          <a:pt x="26" y="5"/>
                          <a:pt x="26" y="4"/>
                          <a:pt x="26" y="3"/>
                        </a:cubicBezTo>
                        <a:cubicBezTo>
                          <a:pt x="26" y="3"/>
                          <a:pt x="25" y="2"/>
                          <a:pt x="25" y="2"/>
                        </a:cubicBezTo>
                        <a:cubicBezTo>
                          <a:pt x="24" y="1"/>
                          <a:pt x="23" y="1"/>
                          <a:pt x="22" y="1"/>
                        </a:cubicBezTo>
                        <a:cubicBezTo>
                          <a:pt x="22" y="1"/>
                          <a:pt x="22" y="1"/>
                          <a:pt x="21" y="1"/>
                        </a:cubicBezTo>
                        <a:cubicBezTo>
                          <a:pt x="21" y="1"/>
                          <a:pt x="20" y="1"/>
                          <a:pt x="20" y="1"/>
                        </a:cubicBezTo>
                        <a:cubicBezTo>
                          <a:pt x="20" y="1"/>
                          <a:pt x="20" y="1"/>
                          <a:pt x="20" y="1"/>
                        </a:cubicBezTo>
                        <a:cubicBezTo>
                          <a:pt x="19" y="0"/>
                          <a:pt x="18" y="0"/>
                          <a:pt x="17" y="0"/>
                        </a:cubicBezTo>
                        <a:cubicBezTo>
                          <a:pt x="16" y="0"/>
                          <a:pt x="16" y="0"/>
                          <a:pt x="15" y="1"/>
                        </a:cubicBezTo>
                        <a:cubicBezTo>
                          <a:pt x="15" y="0"/>
                          <a:pt x="14" y="1"/>
                          <a:pt x="13" y="1"/>
                        </a:cubicBezTo>
                        <a:cubicBezTo>
                          <a:pt x="13" y="1"/>
                          <a:pt x="13" y="0"/>
                          <a:pt x="12" y="0"/>
                        </a:cubicBezTo>
                        <a:cubicBezTo>
                          <a:pt x="12" y="0"/>
                          <a:pt x="11" y="0"/>
                          <a:pt x="11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10" y="0"/>
                          <a:pt x="9" y="0"/>
                          <a:pt x="9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5" name="Freeform 484"/>
                  <p:cNvSpPr/>
                  <p:nvPr/>
                </p:nvSpPr>
                <p:spPr bwMode="auto">
                  <a:xfrm>
                    <a:off x="896938" y="2190751"/>
                    <a:ext cx="1588" cy="11113"/>
                  </a:xfrm>
                  <a:custGeom>
                    <a:avLst/>
                    <a:gdLst>
                      <a:gd name="T0" fmla="*/ 0 w 1"/>
                      <a:gd name="T1" fmla="*/ 1 h 11"/>
                      <a:gd name="T2" fmla="*/ 0 w 1"/>
                      <a:gd name="T3" fmla="*/ 11 h 11"/>
                      <a:gd name="T4" fmla="*/ 1 w 1"/>
                      <a:gd name="T5" fmla="*/ 11 h 11"/>
                      <a:gd name="T6" fmla="*/ 1 w 1"/>
                      <a:gd name="T7" fmla="*/ 11 h 11"/>
                      <a:gd name="T8" fmla="*/ 1 w 1"/>
                      <a:gd name="T9" fmla="*/ 1 h 11"/>
                      <a:gd name="T10" fmla="*/ 0 w 1"/>
                      <a:gd name="T11" fmla="*/ 0 h 11"/>
                      <a:gd name="T12" fmla="*/ 0 w 1"/>
                      <a:gd name="T13" fmla="*/ 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" h="11">
                        <a:moveTo>
                          <a:pt x="0" y="1"/>
                        </a:moveTo>
                        <a:cubicBezTo>
                          <a:pt x="0" y="4"/>
                          <a:pt x="0" y="7"/>
                          <a:pt x="0" y="11"/>
                        </a:cubicBezTo>
                        <a:cubicBezTo>
                          <a:pt x="0" y="11"/>
                          <a:pt x="0" y="11"/>
                          <a:pt x="1" y="11"/>
                        </a:cubicBezTo>
                        <a:cubicBezTo>
                          <a:pt x="1" y="11"/>
                          <a:pt x="1" y="11"/>
                          <a:pt x="1" y="11"/>
                        </a:cubicBezTo>
                        <a:cubicBezTo>
                          <a:pt x="1" y="7"/>
                          <a:pt x="1" y="4"/>
                          <a:pt x="1" y="1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6" name="Freeform 485"/>
                  <p:cNvSpPr/>
                  <p:nvPr/>
                </p:nvSpPr>
                <p:spPr bwMode="auto">
                  <a:xfrm>
                    <a:off x="912813" y="2197101"/>
                    <a:ext cx="9525" cy="7938"/>
                  </a:xfrm>
                  <a:custGeom>
                    <a:avLst/>
                    <a:gdLst>
                      <a:gd name="T0" fmla="*/ 8 w 9"/>
                      <a:gd name="T1" fmla="*/ 0 h 8"/>
                      <a:gd name="T2" fmla="*/ 4 w 9"/>
                      <a:gd name="T3" fmla="*/ 3 h 8"/>
                      <a:gd name="T4" fmla="*/ 0 w 9"/>
                      <a:gd name="T5" fmla="*/ 8 h 8"/>
                      <a:gd name="T6" fmla="*/ 0 w 9"/>
                      <a:gd name="T7" fmla="*/ 8 h 8"/>
                      <a:gd name="T8" fmla="*/ 1 w 9"/>
                      <a:gd name="T9" fmla="*/ 8 h 8"/>
                      <a:gd name="T10" fmla="*/ 1 w 9"/>
                      <a:gd name="T11" fmla="*/ 8 h 8"/>
                      <a:gd name="T12" fmla="*/ 6 w 9"/>
                      <a:gd name="T13" fmla="*/ 3 h 8"/>
                      <a:gd name="T14" fmla="*/ 9 w 9"/>
                      <a:gd name="T15" fmla="*/ 1 h 8"/>
                      <a:gd name="T16" fmla="*/ 9 w 9"/>
                      <a:gd name="T17" fmla="*/ 1 h 8"/>
                      <a:gd name="T18" fmla="*/ 8 w 9"/>
                      <a:gd name="T19" fmla="*/ 0 h 8"/>
                      <a:gd name="T20" fmla="*/ 8 w 9"/>
                      <a:gd name="T21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9" h="8">
                        <a:moveTo>
                          <a:pt x="8" y="0"/>
                        </a:moveTo>
                        <a:cubicBezTo>
                          <a:pt x="7" y="1"/>
                          <a:pt x="5" y="2"/>
                          <a:pt x="4" y="3"/>
                        </a:cubicBezTo>
                        <a:cubicBezTo>
                          <a:pt x="2" y="5"/>
                          <a:pt x="1" y="6"/>
                          <a:pt x="0" y="8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8"/>
                          <a:pt x="1" y="8"/>
                          <a:pt x="1" y="8"/>
                        </a:cubicBezTo>
                        <a:cubicBezTo>
                          <a:pt x="1" y="8"/>
                          <a:pt x="1" y="8"/>
                          <a:pt x="1" y="8"/>
                        </a:cubicBezTo>
                        <a:cubicBezTo>
                          <a:pt x="3" y="6"/>
                          <a:pt x="4" y="4"/>
                          <a:pt x="6" y="3"/>
                        </a:cubicBezTo>
                        <a:cubicBezTo>
                          <a:pt x="7" y="2"/>
                          <a:pt x="8" y="2"/>
                          <a:pt x="9" y="1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0"/>
                          <a:pt x="9" y="0"/>
                          <a:pt x="8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7" name="Freeform 486"/>
                  <p:cNvSpPr>
                    <a:spLocks noEditPoints="1"/>
                  </p:cNvSpPr>
                  <p:nvPr/>
                </p:nvSpPr>
                <p:spPr bwMode="auto">
                  <a:xfrm>
                    <a:off x="920750" y="2209801"/>
                    <a:ext cx="9525" cy="3175"/>
                  </a:xfrm>
                  <a:custGeom>
                    <a:avLst/>
                    <a:gdLst>
                      <a:gd name="T0" fmla="*/ 3 w 9"/>
                      <a:gd name="T1" fmla="*/ 1 h 2"/>
                      <a:gd name="T2" fmla="*/ 3 w 9"/>
                      <a:gd name="T3" fmla="*/ 1 h 2"/>
                      <a:gd name="T4" fmla="*/ 3 w 9"/>
                      <a:gd name="T5" fmla="*/ 1 h 2"/>
                      <a:gd name="T6" fmla="*/ 8 w 9"/>
                      <a:gd name="T7" fmla="*/ 0 h 2"/>
                      <a:gd name="T8" fmla="*/ 3 w 9"/>
                      <a:gd name="T9" fmla="*/ 1 h 2"/>
                      <a:gd name="T10" fmla="*/ 0 w 9"/>
                      <a:gd name="T11" fmla="*/ 1 h 2"/>
                      <a:gd name="T12" fmla="*/ 0 w 9"/>
                      <a:gd name="T13" fmla="*/ 2 h 2"/>
                      <a:gd name="T14" fmla="*/ 0 w 9"/>
                      <a:gd name="T15" fmla="*/ 2 h 2"/>
                      <a:gd name="T16" fmla="*/ 5 w 9"/>
                      <a:gd name="T17" fmla="*/ 2 h 2"/>
                      <a:gd name="T18" fmla="*/ 9 w 9"/>
                      <a:gd name="T19" fmla="*/ 1 h 2"/>
                      <a:gd name="T20" fmla="*/ 9 w 9"/>
                      <a:gd name="T21" fmla="*/ 0 h 2"/>
                      <a:gd name="T22" fmla="*/ 8 w 9"/>
                      <a:gd name="T23" fmla="*/ 0 h 2"/>
                      <a:gd name="T24" fmla="*/ 8 w 9"/>
                      <a:gd name="T25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9" h="2">
                        <a:moveTo>
                          <a:pt x="3" y="1"/>
                        </a:move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moveTo>
                          <a:pt x="8" y="0"/>
                        </a:moveTo>
                        <a:cubicBezTo>
                          <a:pt x="6" y="0"/>
                          <a:pt x="5" y="1"/>
                          <a:pt x="3" y="1"/>
                        </a:cubicBezTo>
                        <a:cubicBezTo>
                          <a:pt x="2" y="1"/>
                          <a:pt x="1" y="1"/>
                          <a:pt x="0" y="1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2" y="2"/>
                          <a:pt x="3" y="2"/>
                          <a:pt x="5" y="2"/>
                        </a:cubicBezTo>
                        <a:cubicBezTo>
                          <a:pt x="6" y="2"/>
                          <a:pt x="7" y="1"/>
                          <a:pt x="9" y="1"/>
                        </a:cubicBezTo>
                        <a:cubicBezTo>
                          <a:pt x="9" y="1"/>
                          <a:pt x="9" y="1"/>
                          <a:pt x="9" y="0"/>
                        </a:cubicBezTo>
                        <a:cubicBezTo>
                          <a:pt x="9" y="0"/>
                          <a:pt x="9" y="0"/>
                          <a:pt x="8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8" name="Freeform 487"/>
                  <p:cNvSpPr/>
                  <p:nvPr/>
                </p:nvSpPr>
                <p:spPr bwMode="auto">
                  <a:xfrm>
                    <a:off x="925513" y="2225676"/>
                    <a:ext cx="9525" cy="0"/>
                  </a:xfrm>
                  <a:custGeom>
                    <a:avLst/>
                    <a:gdLst>
                      <a:gd name="T0" fmla="*/ 8 w 9"/>
                      <a:gd name="T1" fmla="*/ 0 h 1"/>
                      <a:gd name="T2" fmla="*/ 6 w 9"/>
                      <a:gd name="T3" fmla="*/ 0 h 1"/>
                      <a:gd name="T4" fmla="*/ 2 w 9"/>
                      <a:gd name="T5" fmla="*/ 0 h 1"/>
                      <a:gd name="T6" fmla="*/ 0 w 9"/>
                      <a:gd name="T7" fmla="*/ 0 h 1"/>
                      <a:gd name="T8" fmla="*/ 0 w 9"/>
                      <a:gd name="T9" fmla="*/ 1 h 1"/>
                      <a:gd name="T10" fmla="*/ 0 w 9"/>
                      <a:gd name="T11" fmla="*/ 1 h 1"/>
                      <a:gd name="T12" fmla="*/ 2 w 9"/>
                      <a:gd name="T13" fmla="*/ 1 h 1"/>
                      <a:gd name="T14" fmla="*/ 9 w 9"/>
                      <a:gd name="T15" fmla="*/ 1 h 1"/>
                      <a:gd name="T16" fmla="*/ 9 w 9"/>
                      <a:gd name="T17" fmla="*/ 0 h 1"/>
                      <a:gd name="T18" fmla="*/ 9 w 9"/>
                      <a:gd name="T19" fmla="*/ 0 h 1"/>
                      <a:gd name="T20" fmla="*/ 8 w 9"/>
                      <a:gd name="T21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9" h="1">
                        <a:moveTo>
                          <a:pt x="8" y="0"/>
                        </a:moveTo>
                        <a:cubicBezTo>
                          <a:pt x="8" y="0"/>
                          <a:pt x="7" y="0"/>
                          <a:pt x="6" y="0"/>
                        </a:cubicBezTo>
                        <a:cubicBezTo>
                          <a:pt x="5" y="0"/>
                          <a:pt x="3" y="0"/>
                          <a:pt x="2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1"/>
                          <a:pt x="1" y="1"/>
                          <a:pt x="2" y="1"/>
                        </a:cubicBezTo>
                        <a:cubicBezTo>
                          <a:pt x="4" y="1"/>
                          <a:pt x="7" y="1"/>
                          <a:pt x="9" y="1"/>
                        </a:cubicBezTo>
                        <a:cubicBezTo>
                          <a:pt x="9" y="1"/>
                          <a:pt x="9" y="0"/>
                          <a:pt x="9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9" y="0"/>
                          <a:pt x="8" y="0"/>
                          <a:pt x="8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9" name="Freeform 488"/>
                  <p:cNvSpPr>
                    <a:spLocks noEditPoints="1"/>
                  </p:cNvSpPr>
                  <p:nvPr/>
                </p:nvSpPr>
                <p:spPr bwMode="auto">
                  <a:xfrm>
                    <a:off x="923925" y="2238376"/>
                    <a:ext cx="7938" cy="6350"/>
                  </a:xfrm>
                  <a:custGeom>
                    <a:avLst/>
                    <a:gdLst>
                      <a:gd name="T0" fmla="*/ 2 w 7"/>
                      <a:gd name="T1" fmla="*/ 2 h 6"/>
                      <a:gd name="T2" fmla="*/ 2 w 7"/>
                      <a:gd name="T3" fmla="*/ 2 h 6"/>
                      <a:gd name="T4" fmla="*/ 2 w 7"/>
                      <a:gd name="T5" fmla="*/ 2 h 6"/>
                      <a:gd name="T6" fmla="*/ 0 w 7"/>
                      <a:gd name="T7" fmla="*/ 0 h 6"/>
                      <a:gd name="T8" fmla="*/ 1 w 7"/>
                      <a:gd name="T9" fmla="*/ 1 h 6"/>
                      <a:gd name="T10" fmla="*/ 2 w 7"/>
                      <a:gd name="T11" fmla="*/ 2 h 6"/>
                      <a:gd name="T12" fmla="*/ 5 w 7"/>
                      <a:gd name="T13" fmla="*/ 3 h 6"/>
                      <a:gd name="T14" fmla="*/ 6 w 7"/>
                      <a:gd name="T15" fmla="*/ 4 h 6"/>
                      <a:gd name="T16" fmla="*/ 6 w 7"/>
                      <a:gd name="T17" fmla="*/ 4 h 6"/>
                      <a:gd name="T18" fmla="*/ 6 w 7"/>
                      <a:gd name="T19" fmla="*/ 5 h 6"/>
                      <a:gd name="T20" fmla="*/ 6 w 7"/>
                      <a:gd name="T21" fmla="*/ 5 h 6"/>
                      <a:gd name="T22" fmla="*/ 6 w 7"/>
                      <a:gd name="T23" fmla="*/ 5 h 6"/>
                      <a:gd name="T24" fmla="*/ 6 w 7"/>
                      <a:gd name="T25" fmla="*/ 6 h 6"/>
                      <a:gd name="T26" fmla="*/ 7 w 7"/>
                      <a:gd name="T27" fmla="*/ 6 h 6"/>
                      <a:gd name="T28" fmla="*/ 7 w 7"/>
                      <a:gd name="T29" fmla="*/ 4 h 6"/>
                      <a:gd name="T30" fmla="*/ 5 w 7"/>
                      <a:gd name="T31" fmla="*/ 2 h 6"/>
                      <a:gd name="T32" fmla="*/ 1 w 7"/>
                      <a:gd name="T33" fmla="*/ 0 h 6"/>
                      <a:gd name="T34" fmla="*/ 1 w 7"/>
                      <a:gd name="T35" fmla="*/ 0 h 6"/>
                      <a:gd name="T36" fmla="*/ 0 w 7"/>
                      <a:gd name="T37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7" h="6">
                        <a:moveTo>
                          <a:pt x="2" y="2"/>
                        </a:move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1" y="1"/>
                        </a:cubicBezTo>
                        <a:cubicBezTo>
                          <a:pt x="1" y="1"/>
                          <a:pt x="2" y="2"/>
                          <a:pt x="2" y="2"/>
                        </a:cubicBezTo>
                        <a:cubicBezTo>
                          <a:pt x="3" y="2"/>
                          <a:pt x="4" y="3"/>
                          <a:pt x="5" y="3"/>
                        </a:cubicBezTo>
                        <a:cubicBezTo>
                          <a:pt x="5" y="3"/>
                          <a:pt x="5" y="4"/>
                          <a:pt x="6" y="4"/>
                        </a:cubicBezTo>
                        <a:cubicBezTo>
                          <a:pt x="6" y="4"/>
                          <a:pt x="6" y="4"/>
                          <a:pt x="6" y="4"/>
                        </a:cubicBezTo>
                        <a:cubicBezTo>
                          <a:pt x="6" y="5"/>
                          <a:pt x="6" y="5"/>
                          <a:pt x="6" y="5"/>
                        </a:cubicBezTo>
                        <a:cubicBezTo>
                          <a:pt x="6" y="5"/>
                          <a:pt x="6" y="5"/>
                          <a:pt x="6" y="5"/>
                        </a:cubicBezTo>
                        <a:cubicBezTo>
                          <a:pt x="6" y="5"/>
                          <a:pt x="6" y="5"/>
                          <a:pt x="6" y="5"/>
                        </a:cubicBezTo>
                        <a:cubicBezTo>
                          <a:pt x="6" y="6"/>
                          <a:pt x="6" y="6"/>
                          <a:pt x="6" y="6"/>
                        </a:cubicBezTo>
                        <a:cubicBezTo>
                          <a:pt x="7" y="6"/>
                          <a:pt x="7" y="6"/>
                          <a:pt x="7" y="6"/>
                        </a:cubicBezTo>
                        <a:cubicBezTo>
                          <a:pt x="7" y="5"/>
                          <a:pt x="7" y="4"/>
                          <a:pt x="7" y="4"/>
                        </a:cubicBezTo>
                        <a:cubicBezTo>
                          <a:pt x="6" y="3"/>
                          <a:pt x="6" y="2"/>
                          <a:pt x="5" y="2"/>
                        </a:cubicBezTo>
                        <a:cubicBezTo>
                          <a:pt x="4" y="1"/>
                          <a:pt x="2" y="1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0" name="Freeform 489"/>
                  <p:cNvSpPr/>
                  <p:nvPr/>
                </p:nvSpPr>
                <p:spPr bwMode="auto">
                  <a:xfrm>
                    <a:off x="919163" y="2251076"/>
                    <a:ext cx="7938" cy="6350"/>
                  </a:xfrm>
                  <a:custGeom>
                    <a:avLst/>
                    <a:gdLst>
                      <a:gd name="T0" fmla="*/ 0 w 7"/>
                      <a:gd name="T1" fmla="*/ 0 h 6"/>
                      <a:gd name="T2" fmla="*/ 1 w 7"/>
                      <a:gd name="T3" fmla="*/ 1 h 6"/>
                      <a:gd name="T4" fmla="*/ 4 w 7"/>
                      <a:gd name="T5" fmla="*/ 3 h 6"/>
                      <a:gd name="T6" fmla="*/ 5 w 7"/>
                      <a:gd name="T7" fmla="*/ 5 h 6"/>
                      <a:gd name="T8" fmla="*/ 6 w 7"/>
                      <a:gd name="T9" fmla="*/ 5 h 6"/>
                      <a:gd name="T10" fmla="*/ 6 w 7"/>
                      <a:gd name="T11" fmla="*/ 5 h 6"/>
                      <a:gd name="T12" fmla="*/ 7 w 7"/>
                      <a:gd name="T13" fmla="*/ 6 h 6"/>
                      <a:gd name="T14" fmla="*/ 7 w 7"/>
                      <a:gd name="T15" fmla="*/ 5 h 6"/>
                      <a:gd name="T16" fmla="*/ 5 w 7"/>
                      <a:gd name="T17" fmla="*/ 2 h 6"/>
                      <a:gd name="T18" fmla="*/ 1 w 7"/>
                      <a:gd name="T19" fmla="*/ 0 h 6"/>
                      <a:gd name="T20" fmla="*/ 1 w 7"/>
                      <a:gd name="T21" fmla="*/ 0 h 6"/>
                      <a:gd name="T22" fmla="*/ 0 w 7"/>
                      <a:gd name="T23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" h="6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1" y="1"/>
                        </a:cubicBezTo>
                        <a:cubicBezTo>
                          <a:pt x="2" y="2"/>
                          <a:pt x="3" y="2"/>
                          <a:pt x="4" y="3"/>
                        </a:cubicBezTo>
                        <a:cubicBezTo>
                          <a:pt x="4" y="4"/>
                          <a:pt x="5" y="4"/>
                          <a:pt x="5" y="5"/>
                        </a:cubicBezTo>
                        <a:cubicBezTo>
                          <a:pt x="6" y="5"/>
                          <a:pt x="6" y="5"/>
                          <a:pt x="6" y="5"/>
                        </a:cubicBezTo>
                        <a:cubicBezTo>
                          <a:pt x="6" y="5"/>
                          <a:pt x="6" y="5"/>
                          <a:pt x="6" y="5"/>
                        </a:cubicBezTo>
                        <a:cubicBezTo>
                          <a:pt x="6" y="6"/>
                          <a:pt x="6" y="6"/>
                          <a:pt x="7" y="6"/>
                        </a:cubicBezTo>
                        <a:cubicBezTo>
                          <a:pt x="7" y="6"/>
                          <a:pt x="7" y="5"/>
                          <a:pt x="7" y="5"/>
                        </a:cubicBezTo>
                        <a:cubicBezTo>
                          <a:pt x="7" y="4"/>
                          <a:pt x="6" y="3"/>
                          <a:pt x="5" y="2"/>
                        </a:cubicBezTo>
                        <a:cubicBezTo>
                          <a:pt x="4" y="1"/>
                          <a:pt x="2" y="1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1" name="Freeform 490"/>
                  <p:cNvSpPr/>
                  <p:nvPr/>
                </p:nvSpPr>
                <p:spPr bwMode="auto">
                  <a:xfrm>
                    <a:off x="862013" y="2254251"/>
                    <a:ext cx="11113" cy="6350"/>
                  </a:xfrm>
                  <a:custGeom>
                    <a:avLst/>
                    <a:gdLst>
                      <a:gd name="T0" fmla="*/ 10 w 11"/>
                      <a:gd name="T1" fmla="*/ 0 h 5"/>
                      <a:gd name="T2" fmla="*/ 7 w 11"/>
                      <a:gd name="T3" fmla="*/ 1 h 5"/>
                      <a:gd name="T4" fmla="*/ 3 w 11"/>
                      <a:gd name="T5" fmla="*/ 3 h 5"/>
                      <a:gd name="T6" fmla="*/ 2 w 11"/>
                      <a:gd name="T7" fmla="*/ 3 h 5"/>
                      <a:gd name="T8" fmla="*/ 1 w 11"/>
                      <a:gd name="T9" fmla="*/ 3 h 5"/>
                      <a:gd name="T10" fmla="*/ 1 w 11"/>
                      <a:gd name="T11" fmla="*/ 3 h 5"/>
                      <a:gd name="T12" fmla="*/ 0 w 11"/>
                      <a:gd name="T13" fmla="*/ 4 h 5"/>
                      <a:gd name="T14" fmla="*/ 0 w 11"/>
                      <a:gd name="T15" fmla="*/ 5 h 5"/>
                      <a:gd name="T16" fmla="*/ 4 w 11"/>
                      <a:gd name="T17" fmla="*/ 4 h 5"/>
                      <a:gd name="T18" fmla="*/ 8 w 11"/>
                      <a:gd name="T19" fmla="*/ 2 h 5"/>
                      <a:gd name="T20" fmla="*/ 10 w 11"/>
                      <a:gd name="T21" fmla="*/ 1 h 5"/>
                      <a:gd name="T22" fmla="*/ 11 w 11"/>
                      <a:gd name="T23" fmla="*/ 1 h 5"/>
                      <a:gd name="T24" fmla="*/ 10 w 11"/>
                      <a:gd name="T25" fmla="*/ 0 h 5"/>
                      <a:gd name="T26" fmla="*/ 10 w 11"/>
                      <a:gd name="T27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1" h="5">
                        <a:moveTo>
                          <a:pt x="10" y="0"/>
                        </a:moveTo>
                        <a:cubicBezTo>
                          <a:pt x="9" y="0"/>
                          <a:pt x="8" y="1"/>
                          <a:pt x="7" y="1"/>
                        </a:cubicBezTo>
                        <a:cubicBezTo>
                          <a:pt x="6" y="2"/>
                          <a:pt x="5" y="2"/>
                          <a:pt x="3" y="3"/>
                        </a:cubicBezTo>
                        <a:cubicBezTo>
                          <a:pt x="3" y="3"/>
                          <a:pt x="2" y="3"/>
                          <a:pt x="2" y="3"/>
                        </a:cubicBezTo>
                        <a:cubicBezTo>
                          <a:pt x="1" y="4"/>
                          <a:pt x="1" y="4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0" y="3"/>
                          <a:pt x="0" y="4"/>
                          <a:pt x="0" y="4"/>
                        </a:cubicBezTo>
                        <a:cubicBezTo>
                          <a:pt x="0" y="4"/>
                          <a:pt x="0" y="5"/>
                          <a:pt x="0" y="5"/>
                        </a:cubicBezTo>
                        <a:cubicBezTo>
                          <a:pt x="2" y="5"/>
                          <a:pt x="3" y="4"/>
                          <a:pt x="4" y="4"/>
                        </a:cubicBezTo>
                        <a:cubicBezTo>
                          <a:pt x="6" y="3"/>
                          <a:pt x="7" y="2"/>
                          <a:pt x="8" y="2"/>
                        </a:cubicBezTo>
                        <a:cubicBezTo>
                          <a:pt x="9" y="2"/>
                          <a:pt x="10" y="1"/>
                          <a:pt x="10" y="1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1" y="0"/>
                          <a:pt x="10" y="0"/>
                          <a:pt x="10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2" name="Freeform 491"/>
                  <p:cNvSpPr/>
                  <p:nvPr/>
                </p:nvSpPr>
                <p:spPr bwMode="auto">
                  <a:xfrm>
                    <a:off x="852488" y="2244726"/>
                    <a:ext cx="11113" cy="3175"/>
                  </a:xfrm>
                  <a:custGeom>
                    <a:avLst/>
                    <a:gdLst>
                      <a:gd name="T0" fmla="*/ 10 w 11"/>
                      <a:gd name="T1" fmla="*/ 0 h 2"/>
                      <a:gd name="T2" fmla="*/ 6 w 11"/>
                      <a:gd name="T3" fmla="*/ 0 h 2"/>
                      <a:gd name="T4" fmla="*/ 1 w 11"/>
                      <a:gd name="T5" fmla="*/ 1 h 2"/>
                      <a:gd name="T6" fmla="*/ 0 w 11"/>
                      <a:gd name="T7" fmla="*/ 1 h 2"/>
                      <a:gd name="T8" fmla="*/ 1 w 11"/>
                      <a:gd name="T9" fmla="*/ 2 h 2"/>
                      <a:gd name="T10" fmla="*/ 10 w 11"/>
                      <a:gd name="T11" fmla="*/ 1 h 2"/>
                      <a:gd name="T12" fmla="*/ 11 w 11"/>
                      <a:gd name="T13" fmla="*/ 0 h 2"/>
                      <a:gd name="T14" fmla="*/ 10 w 11"/>
                      <a:gd name="T15" fmla="*/ 0 h 2"/>
                      <a:gd name="T16" fmla="*/ 10 w 11"/>
                      <a:gd name="T1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1" h="2">
                        <a:moveTo>
                          <a:pt x="10" y="0"/>
                        </a:moveTo>
                        <a:cubicBezTo>
                          <a:pt x="9" y="0"/>
                          <a:pt x="7" y="0"/>
                          <a:pt x="6" y="0"/>
                        </a:cubicBezTo>
                        <a:cubicBezTo>
                          <a:pt x="4" y="1"/>
                          <a:pt x="3" y="1"/>
                          <a:pt x="1" y="1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ubicBezTo>
                          <a:pt x="0" y="2"/>
                          <a:pt x="1" y="2"/>
                          <a:pt x="1" y="2"/>
                        </a:cubicBezTo>
                        <a:cubicBezTo>
                          <a:pt x="4" y="2"/>
                          <a:pt x="7" y="2"/>
                          <a:pt x="10" y="1"/>
                        </a:cubicBezTo>
                        <a:cubicBezTo>
                          <a:pt x="10" y="1"/>
                          <a:pt x="11" y="0"/>
                          <a:pt x="11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3" name="Freeform 492"/>
                  <p:cNvSpPr/>
                  <p:nvPr/>
                </p:nvSpPr>
                <p:spPr bwMode="auto">
                  <a:xfrm>
                    <a:off x="854075" y="2219326"/>
                    <a:ext cx="9525" cy="6350"/>
                  </a:xfrm>
                  <a:custGeom>
                    <a:avLst/>
                    <a:gdLst>
                      <a:gd name="T0" fmla="*/ 1 w 9"/>
                      <a:gd name="T1" fmla="*/ 0 h 7"/>
                      <a:gd name="T2" fmla="*/ 0 w 9"/>
                      <a:gd name="T3" fmla="*/ 1 h 7"/>
                      <a:gd name="T4" fmla="*/ 4 w 9"/>
                      <a:gd name="T5" fmla="*/ 4 h 7"/>
                      <a:gd name="T6" fmla="*/ 8 w 9"/>
                      <a:gd name="T7" fmla="*/ 7 h 7"/>
                      <a:gd name="T8" fmla="*/ 9 w 9"/>
                      <a:gd name="T9" fmla="*/ 6 h 7"/>
                      <a:gd name="T10" fmla="*/ 9 w 9"/>
                      <a:gd name="T11" fmla="*/ 6 h 7"/>
                      <a:gd name="T12" fmla="*/ 3 w 9"/>
                      <a:gd name="T13" fmla="*/ 2 h 7"/>
                      <a:gd name="T14" fmla="*/ 2 w 9"/>
                      <a:gd name="T15" fmla="*/ 1 h 7"/>
                      <a:gd name="T16" fmla="*/ 1 w 9"/>
                      <a:gd name="T17" fmla="*/ 0 h 7"/>
                      <a:gd name="T18" fmla="*/ 1 w 9"/>
                      <a:gd name="T19" fmla="*/ 0 h 7"/>
                      <a:gd name="T20" fmla="*/ 1 w 9"/>
                      <a:gd name="T21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9" h="7">
                        <a:moveTo>
                          <a:pt x="1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2"/>
                          <a:pt x="3" y="3"/>
                          <a:pt x="4" y="4"/>
                        </a:cubicBezTo>
                        <a:cubicBezTo>
                          <a:pt x="5" y="5"/>
                          <a:pt x="7" y="6"/>
                          <a:pt x="8" y="7"/>
                        </a:cubicBezTo>
                        <a:cubicBezTo>
                          <a:pt x="9" y="7"/>
                          <a:pt x="9" y="7"/>
                          <a:pt x="9" y="6"/>
                        </a:cubicBezTo>
                        <a:cubicBezTo>
                          <a:pt x="9" y="6"/>
                          <a:pt x="9" y="6"/>
                          <a:pt x="9" y="6"/>
                        </a:cubicBezTo>
                        <a:cubicBezTo>
                          <a:pt x="7" y="4"/>
                          <a:pt x="5" y="4"/>
                          <a:pt x="3" y="2"/>
                        </a:cubicBezTo>
                        <a:cubicBezTo>
                          <a:pt x="3" y="2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4" name="Freeform 493"/>
                  <p:cNvSpPr/>
                  <p:nvPr/>
                </p:nvSpPr>
                <p:spPr bwMode="auto">
                  <a:xfrm>
                    <a:off x="866775" y="2198688"/>
                    <a:ext cx="9525" cy="11113"/>
                  </a:xfrm>
                  <a:custGeom>
                    <a:avLst/>
                    <a:gdLst>
                      <a:gd name="T0" fmla="*/ 0 w 9"/>
                      <a:gd name="T1" fmla="*/ 1 h 10"/>
                      <a:gd name="T2" fmla="*/ 1 w 9"/>
                      <a:gd name="T3" fmla="*/ 4 h 10"/>
                      <a:gd name="T4" fmla="*/ 3 w 9"/>
                      <a:gd name="T5" fmla="*/ 6 h 10"/>
                      <a:gd name="T6" fmla="*/ 6 w 9"/>
                      <a:gd name="T7" fmla="*/ 8 h 10"/>
                      <a:gd name="T8" fmla="*/ 8 w 9"/>
                      <a:gd name="T9" fmla="*/ 10 h 10"/>
                      <a:gd name="T10" fmla="*/ 9 w 9"/>
                      <a:gd name="T11" fmla="*/ 10 h 10"/>
                      <a:gd name="T12" fmla="*/ 9 w 9"/>
                      <a:gd name="T13" fmla="*/ 9 h 10"/>
                      <a:gd name="T14" fmla="*/ 5 w 9"/>
                      <a:gd name="T15" fmla="*/ 7 h 10"/>
                      <a:gd name="T16" fmla="*/ 2 w 9"/>
                      <a:gd name="T17" fmla="*/ 3 h 10"/>
                      <a:gd name="T18" fmla="*/ 1 w 9"/>
                      <a:gd name="T19" fmla="*/ 2 h 10"/>
                      <a:gd name="T20" fmla="*/ 1 w 9"/>
                      <a:gd name="T21" fmla="*/ 1 h 10"/>
                      <a:gd name="T22" fmla="*/ 1 w 9"/>
                      <a:gd name="T23" fmla="*/ 1 h 10"/>
                      <a:gd name="T24" fmla="*/ 0 w 9"/>
                      <a:gd name="T25" fmla="*/ 0 h 10"/>
                      <a:gd name="T26" fmla="*/ 0 w 9"/>
                      <a:gd name="T27" fmla="*/ 1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9" h="10">
                        <a:moveTo>
                          <a:pt x="0" y="1"/>
                        </a:moveTo>
                        <a:cubicBezTo>
                          <a:pt x="0" y="2"/>
                          <a:pt x="0" y="3"/>
                          <a:pt x="1" y="4"/>
                        </a:cubicBezTo>
                        <a:cubicBezTo>
                          <a:pt x="1" y="4"/>
                          <a:pt x="2" y="5"/>
                          <a:pt x="3" y="6"/>
                        </a:cubicBezTo>
                        <a:cubicBezTo>
                          <a:pt x="4" y="7"/>
                          <a:pt x="5" y="7"/>
                          <a:pt x="6" y="8"/>
                        </a:cubicBezTo>
                        <a:cubicBezTo>
                          <a:pt x="6" y="9"/>
                          <a:pt x="7" y="9"/>
                          <a:pt x="8" y="10"/>
                        </a:cubicBezTo>
                        <a:cubicBezTo>
                          <a:pt x="8" y="10"/>
                          <a:pt x="8" y="10"/>
                          <a:pt x="9" y="10"/>
                        </a:cubicBezTo>
                        <a:cubicBezTo>
                          <a:pt x="9" y="10"/>
                          <a:pt x="9" y="9"/>
                          <a:pt x="9" y="9"/>
                        </a:cubicBezTo>
                        <a:cubicBezTo>
                          <a:pt x="8" y="8"/>
                          <a:pt x="6" y="7"/>
                          <a:pt x="5" y="7"/>
                        </a:cubicBezTo>
                        <a:cubicBezTo>
                          <a:pt x="4" y="6"/>
                          <a:pt x="3" y="4"/>
                          <a:pt x="2" y="3"/>
                        </a:cubicBezTo>
                        <a:cubicBezTo>
                          <a:pt x="1" y="3"/>
                          <a:pt x="1" y="2"/>
                          <a:pt x="1" y="2"/>
                        </a:cubicBezTo>
                        <a:cubicBezTo>
                          <a:pt x="1" y="2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5" name="Freeform 494"/>
                  <p:cNvSpPr/>
                  <p:nvPr/>
                </p:nvSpPr>
                <p:spPr bwMode="auto">
                  <a:xfrm>
                    <a:off x="855663" y="2439988"/>
                    <a:ext cx="1588" cy="9525"/>
                  </a:xfrm>
                  <a:custGeom>
                    <a:avLst/>
                    <a:gdLst>
                      <a:gd name="T0" fmla="*/ 1 w 2"/>
                      <a:gd name="T1" fmla="*/ 0 h 9"/>
                      <a:gd name="T2" fmla="*/ 0 w 2"/>
                      <a:gd name="T3" fmla="*/ 9 h 9"/>
                      <a:gd name="T4" fmla="*/ 1 w 2"/>
                      <a:gd name="T5" fmla="*/ 9 h 9"/>
                      <a:gd name="T6" fmla="*/ 2 w 2"/>
                      <a:gd name="T7" fmla="*/ 0 h 9"/>
                      <a:gd name="T8" fmla="*/ 1 w 2"/>
                      <a:gd name="T9" fmla="*/ 0 h 9"/>
                      <a:gd name="T10" fmla="*/ 1 w 2"/>
                      <a:gd name="T11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" h="9">
                        <a:moveTo>
                          <a:pt x="1" y="0"/>
                        </a:moveTo>
                        <a:cubicBezTo>
                          <a:pt x="1" y="3"/>
                          <a:pt x="0" y="6"/>
                          <a:pt x="0" y="9"/>
                        </a:cubicBezTo>
                        <a:cubicBezTo>
                          <a:pt x="0" y="9"/>
                          <a:pt x="1" y="9"/>
                          <a:pt x="1" y="9"/>
                        </a:cubicBezTo>
                        <a:cubicBezTo>
                          <a:pt x="1" y="6"/>
                          <a:pt x="2" y="3"/>
                          <a:pt x="2" y="0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6" name="Freeform 495"/>
                  <p:cNvSpPr>
                    <a:spLocks noEditPoints="1"/>
                  </p:cNvSpPr>
                  <p:nvPr/>
                </p:nvSpPr>
                <p:spPr bwMode="auto">
                  <a:xfrm>
                    <a:off x="820738" y="2447926"/>
                    <a:ext cx="39688" cy="41275"/>
                  </a:xfrm>
                  <a:custGeom>
                    <a:avLst/>
                    <a:gdLst>
                      <a:gd name="T0" fmla="*/ 18 w 37"/>
                      <a:gd name="T1" fmla="*/ 38 h 39"/>
                      <a:gd name="T2" fmla="*/ 18 w 37"/>
                      <a:gd name="T3" fmla="*/ 38 h 39"/>
                      <a:gd name="T4" fmla="*/ 28 w 37"/>
                      <a:gd name="T5" fmla="*/ 35 h 39"/>
                      <a:gd name="T6" fmla="*/ 26 w 37"/>
                      <a:gd name="T7" fmla="*/ 18 h 39"/>
                      <a:gd name="T8" fmla="*/ 26 w 37"/>
                      <a:gd name="T9" fmla="*/ 18 h 39"/>
                      <a:gd name="T10" fmla="*/ 20 w 37"/>
                      <a:gd name="T11" fmla="*/ 16 h 39"/>
                      <a:gd name="T12" fmla="*/ 20 w 37"/>
                      <a:gd name="T13" fmla="*/ 16 h 39"/>
                      <a:gd name="T14" fmla="*/ 20 w 37"/>
                      <a:gd name="T15" fmla="*/ 16 h 39"/>
                      <a:gd name="T16" fmla="*/ 16 w 37"/>
                      <a:gd name="T17" fmla="*/ 8 h 39"/>
                      <a:gd name="T18" fmla="*/ 23 w 37"/>
                      <a:gd name="T19" fmla="*/ 3 h 39"/>
                      <a:gd name="T20" fmla="*/ 23 w 37"/>
                      <a:gd name="T21" fmla="*/ 3 h 39"/>
                      <a:gd name="T22" fmla="*/ 18 w 37"/>
                      <a:gd name="T23" fmla="*/ 4 h 39"/>
                      <a:gd name="T24" fmla="*/ 14 w 37"/>
                      <a:gd name="T25" fmla="*/ 14 h 39"/>
                      <a:gd name="T26" fmla="*/ 21 w 37"/>
                      <a:gd name="T27" fmla="*/ 17 h 39"/>
                      <a:gd name="T28" fmla="*/ 30 w 37"/>
                      <a:gd name="T29" fmla="*/ 19 h 39"/>
                      <a:gd name="T30" fmla="*/ 33 w 37"/>
                      <a:gd name="T31" fmla="*/ 21 h 39"/>
                      <a:gd name="T32" fmla="*/ 35 w 37"/>
                      <a:gd name="T33" fmla="*/ 26 h 39"/>
                      <a:gd name="T34" fmla="*/ 35 w 37"/>
                      <a:gd name="T35" fmla="*/ 30 h 39"/>
                      <a:gd name="T36" fmla="*/ 32 w 37"/>
                      <a:gd name="T37" fmla="*/ 33 h 39"/>
                      <a:gd name="T38" fmla="*/ 18 w 37"/>
                      <a:gd name="T39" fmla="*/ 38 h 39"/>
                      <a:gd name="T40" fmla="*/ 18 w 37"/>
                      <a:gd name="T41" fmla="*/ 38 h 39"/>
                      <a:gd name="T42" fmla="*/ 18 w 37"/>
                      <a:gd name="T43" fmla="*/ 38 h 39"/>
                      <a:gd name="T44" fmla="*/ 2 w 37"/>
                      <a:gd name="T45" fmla="*/ 37 h 39"/>
                      <a:gd name="T46" fmla="*/ 0 w 37"/>
                      <a:gd name="T47" fmla="*/ 29 h 39"/>
                      <a:gd name="T48" fmla="*/ 0 w 37"/>
                      <a:gd name="T49" fmla="*/ 29 h 39"/>
                      <a:gd name="T50" fmla="*/ 2 w 37"/>
                      <a:gd name="T51" fmla="*/ 38 h 39"/>
                      <a:gd name="T52" fmla="*/ 17 w 37"/>
                      <a:gd name="T53" fmla="*/ 39 h 39"/>
                      <a:gd name="T54" fmla="*/ 32 w 37"/>
                      <a:gd name="T55" fmla="*/ 34 h 39"/>
                      <a:gd name="T56" fmla="*/ 35 w 37"/>
                      <a:gd name="T57" fmla="*/ 23 h 39"/>
                      <a:gd name="T58" fmla="*/ 29 w 37"/>
                      <a:gd name="T59" fmla="*/ 18 h 39"/>
                      <a:gd name="T60" fmla="*/ 17 w 37"/>
                      <a:gd name="T61" fmla="*/ 16 h 39"/>
                      <a:gd name="T62" fmla="*/ 15 w 37"/>
                      <a:gd name="T63" fmla="*/ 14 h 39"/>
                      <a:gd name="T64" fmla="*/ 14 w 37"/>
                      <a:gd name="T65" fmla="*/ 12 h 39"/>
                      <a:gd name="T66" fmla="*/ 15 w 37"/>
                      <a:gd name="T67" fmla="*/ 9 h 39"/>
                      <a:gd name="T68" fmla="*/ 18 w 37"/>
                      <a:gd name="T69" fmla="*/ 5 h 39"/>
                      <a:gd name="T70" fmla="*/ 28 w 37"/>
                      <a:gd name="T71" fmla="*/ 1 h 39"/>
                      <a:gd name="T72" fmla="*/ 33 w 37"/>
                      <a:gd name="T73" fmla="*/ 2 h 39"/>
                      <a:gd name="T74" fmla="*/ 35 w 37"/>
                      <a:gd name="T75" fmla="*/ 2 h 39"/>
                      <a:gd name="T76" fmla="*/ 30 w 37"/>
                      <a:gd name="T77" fmla="*/ 0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37" h="39">
                        <a:moveTo>
                          <a:pt x="18" y="38"/>
                        </a:moveTo>
                        <a:cubicBezTo>
                          <a:pt x="18" y="38"/>
                          <a:pt x="18" y="38"/>
                          <a:pt x="18" y="38"/>
                        </a:cubicBezTo>
                        <a:cubicBezTo>
                          <a:pt x="18" y="38"/>
                          <a:pt x="18" y="38"/>
                          <a:pt x="18" y="38"/>
                        </a:cubicBezTo>
                        <a:cubicBezTo>
                          <a:pt x="18" y="38"/>
                          <a:pt x="18" y="38"/>
                          <a:pt x="18" y="38"/>
                        </a:cubicBezTo>
                        <a:moveTo>
                          <a:pt x="28" y="35"/>
                        </a:moveTo>
                        <a:cubicBezTo>
                          <a:pt x="28" y="35"/>
                          <a:pt x="28" y="35"/>
                          <a:pt x="28" y="35"/>
                        </a:cubicBezTo>
                        <a:cubicBezTo>
                          <a:pt x="28" y="35"/>
                          <a:pt x="28" y="35"/>
                          <a:pt x="28" y="35"/>
                        </a:cubicBezTo>
                        <a:moveTo>
                          <a:pt x="26" y="18"/>
                        </a:moveTo>
                        <a:cubicBezTo>
                          <a:pt x="26" y="18"/>
                          <a:pt x="26" y="18"/>
                          <a:pt x="26" y="18"/>
                        </a:cubicBezTo>
                        <a:cubicBezTo>
                          <a:pt x="26" y="18"/>
                          <a:pt x="26" y="18"/>
                          <a:pt x="26" y="18"/>
                        </a:cubicBezTo>
                        <a:moveTo>
                          <a:pt x="20" y="16"/>
                        </a:moveTo>
                        <a:cubicBezTo>
                          <a:pt x="20" y="16"/>
                          <a:pt x="20" y="16"/>
                          <a:pt x="20" y="16"/>
                        </a:cubicBezTo>
                        <a:cubicBezTo>
                          <a:pt x="20" y="16"/>
                          <a:pt x="20" y="16"/>
                          <a:pt x="20" y="16"/>
                        </a:cubicBezTo>
                        <a:moveTo>
                          <a:pt x="20" y="16"/>
                        </a:moveTo>
                        <a:cubicBezTo>
                          <a:pt x="20" y="16"/>
                          <a:pt x="20" y="16"/>
                          <a:pt x="20" y="16"/>
                        </a:cubicBezTo>
                        <a:cubicBezTo>
                          <a:pt x="20" y="16"/>
                          <a:pt x="20" y="16"/>
                          <a:pt x="20" y="16"/>
                        </a:cubicBezTo>
                        <a:moveTo>
                          <a:pt x="16" y="8"/>
                        </a:moveTo>
                        <a:cubicBezTo>
                          <a:pt x="16" y="8"/>
                          <a:pt x="16" y="8"/>
                          <a:pt x="16" y="8"/>
                        </a:cubicBezTo>
                        <a:cubicBezTo>
                          <a:pt x="16" y="8"/>
                          <a:pt x="16" y="8"/>
                          <a:pt x="16" y="8"/>
                        </a:cubicBezTo>
                        <a:moveTo>
                          <a:pt x="23" y="3"/>
                        </a:moveTo>
                        <a:cubicBezTo>
                          <a:pt x="23" y="3"/>
                          <a:pt x="23" y="3"/>
                          <a:pt x="23" y="3"/>
                        </a:cubicBezTo>
                        <a:cubicBezTo>
                          <a:pt x="23" y="3"/>
                          <a:pt x="23" y="3"/>
                          <a:pt x="23" y="3"/>
                        </a:cubicBezTo>
                        <a:moveTo>
                          <a:pt x="27" y="1"/>
                        </a:moveTo>
                        <a:cubicBezTo>
                          <a:pt x="24" y="1"/>
                          <a:pt x="21" y="3"/>
                          <a:pt x="18" y="4"/>
                        </a:cubicBezTo>
                        <a:cubicBezTo>
                          <a:pt x="16" y="6"/>
                          <a:pt x="14" y="8"/>
                          <a:pt x="13" y="11"/>
                        </a:cubicBezTo>
                        <a:cubicBezTo>
                          <a:pt x="13" y="12"/>
                          <a:pt x="13" y="13"/>
                          <a:pt x="14" y="14"/>
                        </a:cubicBezTo>
                        <a:cubicBezTo>
                          <a:pt x="14" y="15"/>
                          <a:pt x="15" y="16"/>
                          <a:pt x="16" y="16"/>
                        </a:cubicBezTo>
                        <a:cubicBezTo>
                          <a:pt x="18" y="17"/>
                          <a:pt x="19" y="17"/>
                          <a:pt x="21" y="17"/>
                        </a:cubicBezTo>
                        <a:cubicBezTo>
                          <a:pt x="23" y="18"/>
                          <a:pt x="24" y="18"/>
                          <a:pt x="26" y="18"/>
                        </a:cubicBezTo>
                        <a:cubicBezTo>
                          <a:pt x="28" y="18"/>
                          <a:pt x="29" y="18"/>
                          <a:pt x="30" y="19"/>
                        </a:cubicBezTo>
                        <a:cubicBezTo>
                          <a:pt x="31" y="19"/>
                          <a:pt x="31" y="19"/>
                          <a:pt x="32" y="20"/>
                        </a:cubicBezTo>
                        <a:cubicBezTo>
                          <a:pt x="32" y="20"/>
                          <a:pt x="33" y="20"/>
                          <a:pt x="33" y="21"/>
                        </a:cubicBezTo>
                        <a:cubicBezTo>
                          <a:pt x="34" y="21"/>
                          <a:pt x="34" y="22"/>
                          <a:pt x="34" y="23"/>
                        </a:cubicBezTo>
                        <a:cubicBezTo>
                          <a:pt x="35" y="24"/>
                          <a:pt x="35" y="25"/>
                          <a:pt x="35" y="26"/>
                        </a:cubicBezTo>
                        <a:cubicBezTo>
                          <a:pt x="35" y="27"/>
                          <a:pt x="35" y="27"/>
                          <a:pt x="35" y="28"/>
                        </a:cubicBezTo>
                        <a:cubicBezTo>
                          <a:pt x="35" y="29"/>
                          <a:pt x="35" y="29"/>
                          <a:pt x="35" y="30"/>
                        </a:cubicBezTo>
                        <a:cubicBezTo>
                          <a:pt x="35" y="30"/>
                          <a:pt x="34" y="31"/>
                          <a:pt x="34" y="31"/>
                        </a:cubicBezTo>
                        <a:cubicBezTo>
                          <a:pt x="33" y="32"/>
                          <a:pt x="32" y="33"/>
                          <a:pt x="32" y="33"/>
                        </a:cubicBezTo>
                        <a:cubicBezTo>
                          <a:pt x="30" y="34"/>
                          <a:pt x="29" y="35"/>
                          <a:pt x="28" y="35"/>
                        </a:cubicBezTo>
                        <a:cubicBezTo>
                          <a:pt x="25" y="37"/>
                          <a:pt x="21" y="37"/>
                          <a:pt x="18" y="38"/>
                        </a:cubicBezTo>
                        <a:cubicBezTo>
                          <a:pt x="18" y="38"/>
                          <a:pt x="18" y="38"/>
                          <a:pt x="18" y="38"/>
                        </a:cubicBezTo>
                        <a:cubicBezTo>
                          <a:pt x="18" y="38"/>
                          <a:pt x="18" y="38"/>
                          <a:pt x="18" y="38"/>
                        </a:cubicBezTo>
                        <a:cubicBezTo>
                          <a:pt x="18" y="38"/>
                          <a:pt x="18" y="38"/>
                          <a:pt x="18" y="38"/>
                        </a:cubicBezTo>
                        <a:cubicBezTo>
                          <a:pt x="18" y="38"/>
                          <a:pt x="18" y="38"/>
                          <a:pt x="18" y="38"/>
                        </a:cubicBezTo>
                        <a:cubicBezTo>
                          <a:pt x="14" y="38"/>
                          <a:pt x="9" y="38"/>
                          <a:pt x="5" y="38"/>
                        </a:cubicBezTo>
                        <a:cubicBezTo>
                          <a:pt x="4" y="38"/>
                          <a:pt x="3" y="37"/>
                          <a:pt x="2" y="37"/>
                        </a:cubicBezTo>
                        <a:cubicBezTo>
                          <a:pt x="2" y="35"/>
                          <a:pt x="1" y="33"/>
                          <a:pt x="1" y="30"/>
                        </a:cubicBezTo>
                        <a:cubicBezTo>
                          <a:pt x="1" y="30"/>
                          <a:pt x="0" y="29"/>
                          <a:pt x="0" y="29"/>
                        </a:cubicBezTo>
                        <a:cubicBezTo>
                          <a:pt x="0" y="28"/>
                          <a:pt x="0" y="28"/>
                          <a:pt x="0" y="28"/>
                        </a:cubicBezTo>
                        <a:cubicBezTo>
                          <a:pt x="0" y="28"/>
                          <a:pt x="0" y="28"/>
                          <a:pt x="0" y="29"/>
                        </a:cubicBezTo>
                        <a:cubicBezTo>
                          <a:pt x="0" y="32"/>
                          <a:pt x="1" y="35"/>
                          <a:pt x="1" y="38"/>
                        </a:cubicBezTo>
                        <a:cubicBezTo>
                          <a:pt x="1" y="38"/>
                          <a:pt x="1" y="38"/>
                          <a:pt x="2" y="38"/>
                        </a:cubicBezTo>
                        <a:cubicBezTo>
                          <a:pt x="4" y="39"/>
                          <a:pt x="6" y="39"/>
                          <a:pt x="8" y="39"/>
                        </a:cubicBezTo>
                        <a:cubicBezTo>
                          <a:pt x="11" y="39"/>
                          <a:pt x="14" y="39"/>
                          <a:pt x="17" y="39"/>
                        </a:cubicBezTo>
                        <a:cubicBezTo>
                          <a:pt x="20" y="38"/>
                          <a:pt x="23" y="38"/>
                          <a:pt x="25" y="37"/>
                        </a:cubicBezTo>
                        <a:cubicBezTo>
                          <a:pt x="28" y="36"/>
                          <a:pt x="30" y="35"/>
                          <a:pt x="32" y="34"/>
                        </a:cubicBezTo>
                        <a:cubicBezTo>
                          <a:pt x="34" y="33"/>
                          <a:pt x="35" y="31"/>
                          <a:pt x="36" y="29"/>
                        </a:cubicBezTo>
                        <a:cubicBezTo>
                          <a:pt x="37" y="27"/>
                          <a:pt x="36" y="25"/>
                          <a:pt x="35" y="23"/>
                        </a:cubicBezTo>
                        <a:cubicBezTo>
                          <a:pt x="35" y="21"/>
                          <a:pt x="34" y="20"/>
                          <a:pt x="33" y="19"/>
                        </a:cubicBezTo>
                        <a:cubicBezTo>
                          <a:pt x="32" y="18"/>
                          <a:pt x="31" y="18"/>
                          <a:pt x="29" y="18"/>
                        </a:cubicBezTo>
                        <a:cubicBezTo>
                          <a:pt x="26" y="17"/>
                          <a:pt x="23" y="17"/>
                          <a:pt x="20" y="16"/>
                        </a:cubicBezTo>
                        <a:cubicBezTo>
                          <a:pt x="19" y="16"/>
                          <a:pt x="18" y="16"/>
                          <a:pt x="17" y="16"/>
                        </a:cubicBezTo>
                        <a:cubicBezTo>
                          <a:pt x="16" y="16"/>
                          <a:pt x="16" y="15"/>
                          <a:pt x="16" y="15"/>
                        </a:cubicBezTo>
                        <a:cubicBezTo>
                          <a:pt x="15" y="15"/>
                          <a:pt x="15" y="15"/>
                          <a:pt x="15" y="14"/>
                        </a:cubicBezTo>
                        <a:cubicBezTo>
                          <a:pt x="15" y="14"/>
                          <a:pt x="15" y="14"/>
                          <a:pt x="14" y="14"/>
                        </a:cubicBezTo>
                        <a:cubicBezTo>
                          <a:pt x="14" y="13"/>
                          <a:pt x="14" y="13"/>
                          <a:pt x="14" y="12"/>
                        </a:cubicBezTo>
                        <a:cubicBezTo>
                          <a:pt x="14" y="12"/>
                          <a:pt x="14" y="11"/>
                          <a:pt x="14" y="11"/>
                        </a:cubicBezTo>
                        <a:cubicBezTo>
                          <a:pt x="14" y="10"/>
                          <a:pt x="14" y="10"/>
                          <a:pt x="15" y="9"/>
                        </a:cubicBezTo>
                        <a:cubicBezTo>
                          <a:pt x="15" y="9"/>
                          <a:pt x="15" y="8"/>
                          <a:pt x="16" y="8"/>
                        </a:cubicBezTo>
                        <a:cubicBezTo>
                          <a:pt x="16" y="7"/>
                          <a:pt x="17" y="6"/>
                          <a:pt x="18" y="5"/>
                        </a:cubicBezTo>
                        <a:cubicBezTo>
                          <a:pt x="20" y="4"/>
                          <a:pt x="21" y="3"/>
                          <a:pt x="23" y="3"/>
                        </a:cubicBezTo>
                        <a:cubicBezTo>
                          <a:pt x="25" y="2"/>
                          <a:pt x="26" y="2"/>
                          <a:pt x="28" y="1"/>
                        </a:cubicBezTo>
                        <a:cubicBezTo>
                          <a:pt x="29" y="1"/>
                          <a:pt x="30" y="1"/>
                          <a:pt x="31" y="1"/>
                        </a:cubicBezTo>
                        <a:cubicBezTo>
                          <a:pt x="32" y="1"/>
                          <a:pt x="33" y="2"/>
                          <a:pt x="33" y="2"/>
                        </a:cubicBezTo>
                        <a:cubicBezTo>
                          <a:pt x="34" y="2"/>
                          <a:pt x="34" y="2"/>
                          <a:pt x="34" y="2"/>
                        </a:cubicBezTo>
                        <a:cubicBezTo>
                          <a:pt x="35" y="3"/>
                          <a:pt x="35" y="2"/>
                          <a:pt x="35" y="2"/>
                        </a:cubicBezTo>
                        <a:cubicBezTo>
                          <a:pt x="35" y="2"/>
                          <a:pt x="35" y="2"/>
                          <a:pt x="35" y="2"/>
                        </a:cubicBezTo>
                        <a:cubicBezTo>
                          <a:pt x="33" y="1"/>
                          <a:pt x="32" y="0"/>
                          <a:pt x="30" y="0"/>
                        </a:cubicBezTo>
                        <a:cubicBezTo>
                          <a:pt x="29" y="0"/>
                          <a:pt x="28" y="1"/>
                          <a:pt x="27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7" name="Freeform 496"/>
                  <p:cNvSpPr>
                    <a:spLocks noEditPoints="1"/>
                  </p:cNvSpPr>
                  <p:nvPr/>
                </p:nvSpPr>
                <p:spPr bwMode="auto">
                  <a:xfrm>
                    <a:off x="819150" y="2439988"/>
                    <a:ext cx="38100" cy="39688"/>
                  </a:xfrm>
                  <a:custGeom>
                    <a:avLst/>
                    <a:gdLst>
                      <a:gd name="T0" fmla="*/ 5 w 36"/>
                      <a:gd name="T1" fmla="*/ 36 h 37"/>
                      <a:gd name="T2" fmla="*/ 5 w 36"/>
                      <a:gd name="T3" fmla="*/ 36 h 37"/>
                      <a:gd name="T4" fmla="*/ 5 w 36"/>
                      <a:gd name="T5" fmla="*/ 36 h 37"/>
                      <a:gd name="T6" fmla="*/ 19 w 36"/>
                      <a:gd name="T7" fmla="*/ 32 h 37"/>
                      <a:gd name="T8" fmla="*/ 3 w 36"/>
                      <a:gd name="T9" fmla="*/ 20 h 37"/>
                      <a:gd name="T10" fmla="*/ 3 w 36"/>
                      <a:gd name="T11" fmla="*/ 20 h 37"/>
                      <a:gd name="T12" fmla="*/ 3 w 36"/>
                      <a:gd name="T13" fmla="*/ 12 h 37"/>
                      <a:gd name="T14" fmla="*/ 8 w 36"/>
                      <a:gd name="T15" fmla="*/ 6 h 37"/>
                      <a:gd name="T16" fmla="*/ 8 w 36"/>
                      <a:gd name="T17" fmla="*/ 6 h 37"/>
                      <a:gd name="T18" fmla="*/ 14 w 36"/>
                      <a:gd name="T19" fmla="*/ 3 h 37"/>
                      <a:gd name="T20" fmla="*/ 19 w 36"/>
                      <a:gd name="T21" fmla="*/ 1 h 37"/>
                      <a:gd name="T22" fmla="*/ 1 w 36"/>
                      <a:gd name="T23" fmla="*/ 15 h 37"/>
                      <a:gd name="T24" fmla="*/ 4 w 36"/>
                      <a:gd name="T25" fmla="*/ 23 h 37"/>
                      <a:gd name="T26" fmla="*/ 11 w 36"/>
                      <a:gd name="T27" fmla="*/ 27 h 37"/>
                      <a:gd name="T28" fmla="*/ 19 w 36"/>
                      <a:gd name="T29" fmla="*/ 32 h 37"/>
                      <a:gd name="T30" fmla="*/ 19 w 36"/>
                      <a:gd name="T31" fmla="*/ 33 h 37"/>
                      <a:gd name="T32" fmla="*/ 19 w 36"/>
                      <a:gd name="T33" fmla="*/ 34 h 37"/>
                      <a:gd name="T34" fmla="*/ 19 w 36"/>
                      <a:gd name="T35" fmla="*/ 35 h 37"/>
                      <a:gd name="T36" fmla="*/ 14 w 36"/>
                      <a:gd name="T37" fmla="*/ 36 h 37"/>
                      <a:gd name="T38" fmla="*/ 1 w 36"/>
                      <a:gd name="T39" fmla="*/ 35 h 37"/>
                      <a:gd name="T40" fmla="*/ 1 w 36"/>
                      <a:gd name="T41" fmla="*/ 36 h 37"/>
                      <a:gd name="T42" fmla="*/ 9 w 36"/>
                      <a:gd name="T43" fmla="*/ 37 h 37"/>
                      <a:gd name="T44" fmla="*/ 18 w 36"/>
                      <a:gd name="T45" fmla="*/ 36 h 37"/>
                      <a:gd name="T46" fmla="*/ 20 w 36"/>
                      <a:gd name="T47" fmla="*/ 32 h 37"/>
                      <a:gd name="T48" fmla="*/ 13 w 36"/>
                      <a:gd name="T49" fmla="*/ 27 h 37"/>
                      <a:gd name="T50" fmla="*/ 4 w 36"/>
                      <a:gd name="T51" fmla="*/ 22 h 37"/>
                      <a:gd name="T52" fmla="*/ 2 w 36"/>
                      <a:gd name="T53" fmla="*/ 17 h 37"/>
                      <a:gd name="T54" fmla="*/ 3 w 36"/>
                      <a:gd name="T55" fmla="*/ 12 h 37"/>
                      <a:gd name="T56" fmla="*/ 8 w 36"/>
                      <a:gd name="T57" fmla="*/ 6 h 37"/>
                      <a:gd name="T58" fmla="*/ 22 w 36"/>
                      <a:gd name="T59" fmla="*/ 1 h 37"/>
                      <a:gd name="T60" fmla="*/ 36 w 36"/>
                      <a:gd name="T61" fmla="*/ 0 h 37"/>
                      <a:gd name="T62" fmla="*/ 19 w 36"/>
                      <a:gd name="T63" fmla="*/ 1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36" h="37">
                        <a:moveTo>
                          <a:pt x="5" y="36"/>
                        </a:moveTo>
                        <a:cubicBezTo>
                          <a:pt x="5" y="36"/>
                          <a:pt x="5" y="36"/>
                          <a:pt x="5" y="36"/>
                        </a:cubicBezTo>
                        <a:cubicBezTo>
                          <a:pt x="5" y="36"/>
                          <a:pt x="5" y="36"/>
                          <a:pt x="5" y="36"/>
                        </a:cubicBezTo>
                        <a:moveTo>
                          <a:pt x="5" y="36"/>
                        </a:moveTo>
                        <a:cubicBezTo>
                          <a:pt x="5" y="36"/>
                          <a:pt x="5" y="36"/>
                          <a:pt x="5" y="36"/>
                        </a:cubicBezTo>
                        <a:cubicBezTo>
                          <a:pt x="5" y="36"/>
                          <a:pt x="5" y="36"/>
                          <a:pt x="5" y="36"/>
                        </a:cubicBezTo>
                        <a:moveTo>
                          <a:pt x="19" y="32"/>
                        </a:moveTo>
                        <a:cubicBezTo>
                          <a:pt x="19" y="32"/>
                          <a:pt x="19" y="32"/>
                          <a:pt x="19" y="32"/>
                        </a:cubicBezTo>
                        <a:cubicBezTo>
                          <a:pt x="19" y="32"/>
                          <a:pt x="19" y="32"/>
                          <a:pt x="19" y="32"/>
                        </a:cubicBezTo>
                        <a:moveTo>
                          <a:pt x="3" y="20"/>
                        </a:moveTo>
                        <a:cubicBezTo>
                          <a:pt x="3" y="20"/>
                          <a:pt x="3" y="20"/>
                          <a:pt x="3" y="20"/>
                        </a:cubicBezTo>
                        <a:cubicBezTo>
                          <a:pt x="3" y="20"/>
                          <a:pt x="3" y="20"/>
                          <a:pt x="3" y="20"/>
                        </a:cubicBezTo>
                        <a:moveTo>
                          <a:pt x="3" y="12"/>
                        </a:moveTo>
                        <a:cubicBezTo>
                          <a:pt x="3" y="12"/>
                          <a:pt x="3" y="12"/>
                          <a:pt x="3" y="12"/>
                        </a:cubicBezTo>
                        <a:cubicBezTo>
                          <a:pt x="3" y="12"/>
                          <a:pt x="3" y="12"/>
                          <a:pt x="3" y="12"/>
                        </a:cubicBezTo>
                        <a:moveTo>
                          <a:pt x="8" y="6"/>
                        </a:moveTo>
                        <a:cubicBezTo>
                          <a:pt x="8" y="6"/>
                          <a:pt x="8" y="6"/>
                          <a:pt x="8" y="6"/>
                        </a:cubicBezTo>
                        <a:cubicBezTo>
                          <a:pt x="8" y="6"/>
                          <a:pt x="8" y="6"/>
                          <a:pt x="8" y="6"/>
                        </a:cubicBezTo>
                        <a:moveTo>
                          <a:pt x="14" y="3"/>
                        </a:move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moveTo>
                          <a:pt x="19" y="1"/>
                        </a:moveTo>
                        <a:cubicBezTo>
                          <a:pt x="15" y="2"/>
                          <a:pt x="10" y="3"/>
                          <a:pt x="7" y="6"/>
                        </a:cubicBezTo>
                        <a:cubicBezTo>
                          <a:pt x="4" y="8"/>
                          <a:pt x="1" y="12"/>
                          <a:pt x="1" y="15"/>
                        </a:cubicBezTo>
                        <a:cubicBezTo>
                          <a:pt x="1" y="17"/>
                          <a:pt x="2" y="19"/>
                          <a:pt x="2" y="21"/>
                        </a:cubicBezTo>
                        <a:cubicBezTo>
                          <a:pt x="3" y="22"/>
                          <a:pt x="3" y="22"/>
                          <a:pt x="4" y="23"/>
                        </a:cubicBezTo>
                        <a:cubicBezTo>
                          <a:pt x="4" y="23"/>
                          <a:pt x="4" y="23"/>
                          <a:pt x="5" y="24"/>
                        </a:cubicBezTo>
                        <a:cubicBezTo>
                          <a:pt x="7" y="25"/>
                          <a:pt x="9" y="26"/>
                          <a:pt x="11" y="27"/>
                        </a:cubicBezTo>
                        <a:cubicBezTo>
                          <a:pt x="13" y="28"/>
                          <a:pt x="15" y="29"/>
                          <a:pt x="17" y="31"/>
                        </a:cubicBezTo>
                        <a:cubicBezTo>
                          <a:pt x="18" y="31"/>
                          <a:pt x="18" y="32"/>
                          <a:pt x="19" y="32"/>
                        </a:cubicBezTo>
                        <a:cubicBezTo>
                          <a:pt x="19" y="33"/>
                          <a:pt x="19" y="33"/>
                          <a:pt x="19" y="33"/>
                        </a:cubicBezTo>
                        <a:cubicBezTo>
                          <a:pt x="19" y="33"/>
                          <a:pt x="19" y="33"/>
                          <a:pt x="19" y="33"/>
                        </a:cubicBezTo>
                        <a:cubicBezTo>
                          <a:pt x="19" y="34"/>
                          <a:pt x="19" y="34"/>
                          <a:pt x="19" y="34"/>
                        </a:cubicBezTo>
                        <a:cubicBezTo>
                          <a:pt x="19" y="34"/>
                          <a:pt x="19" y="34"/>
                          <a:pt x="19" y="34"/>
                        </a:cubicBezTo>
                        <a:cubicBezTo>
                          <a:pt x="19" y="34"/>
                          <a:pt x="19" y="34"/>
                          <a:pt x="19" y="34"/>
                        </a:cubicBezTo>
                        <a:cubicBezTo>
                          <a:pt x="19" y="35"/>
                          <a:pt x="19" y="35"/>
                          <a:pt x="19" y="35"/>
                        </a:cubicBezTo>
                        <a:cubicBezTo>
                          <a:pt x="18" y="35"/>
                          <a:pt x="18" y="35"/>
                          <a:pt x="18" y="35"/>
                        </a:cubicBezTo>
                        <a:cubicBezTo>
                          <a:pt x="17" y="36"/>
                          <a:pt x="15" y="36"/>
                          <a:pt x="14" y="36"/>
                        </a:cubicBezTo>
                        <a:cubicBezTo>
                          <a:pt x="11" y="37"/>
                          <a:pt x="8" y="36"/>
                          <a:pt x="5" y="36"/>
                        </a:cubicBezTo>
                        <a:cubicBezTo>
                          <a:pt x="4" y="36"/>
                          <a:pt x="3" y="36"/>
                          <a:pt x="1" y="35"/>
                        </a:cubicBezTo>
                        <a:cubicBezTo>
                          <a:pt x="1" y="35"/>
                          <a:pt x="1" y="35"/>
                          <a:pt x="1" y="35"/>
                        </a:cubicBezTo>
                        <a:cubicBezTo>
                          <a:pt x="0" y="35"/>
                          <a:pt x="0" y="36"/>
                          <a:pt x="1" y="36"/>
                        </a:cubicBezTo>
                        <a:cubicBezTo>
                          <a:pt x="2" y="36"/>
                          <a:pt x="3" y="37"/>
                          <a:pt x="4" y="37"/>
                        </a:cubicBezTo>
                        <a:cubicBezTo>
                          <a:pt x="6" y="37"/>
                          <a:pt x="7" y="37"/>
                          <a:pt x="9" y="37"/>
                        </a:cubicBezTo>
                        <a:cubicBezTo>
                          <a:pt x="11" y="37"/>
                          <a:pt x="13" y="37"/>
                          <a:pt x="14" y="37"/>
                        </a:cubicBezTo>
                        <a:cubicBezTo>
                          <a:pt x="16" y="37"/>
                          <a:pt x="17" y="37"/>
                          <a:pt x="18" y="36"/>
                        </a:cubicBezTo>
                        <a:cubicBezTo>
                          <a:pt x="19" y="36"/>
                          <a:pt x="20" y="35"/>
                          <a:pt x="20" y="34"/>
                        </a:cubicBezTo>
                        <a:cubicBezTo>
                          <a:pt x="20" y="33"/>
                          <a:pt x="20" y="33"/>
                          <a:pt x="20" y="32"/>
                        </a:cubicBezTo>
                        <a:cubicBezTo>
                          <a:pt x="19" y="31"/>
                          <a:pt x="18" y="30"/>
                          <a:pt x="17" y="30"/>
                        </a:cubicBezTo>
                        <a:cubicBezTo>
                          <a:pt x="16" y="29"/>
                          <a:pt x="14" y="28"/>
                          <a:pt x="13" y="27"/>
                        </a:cubicBezTo>
                        <a:cubicBezTo>
                          <a:pt x="11" y="26"/>
                          <a:pt x="8" y="25"/>
                          <a:pt x="6" y="23"/>
                        </a:cubicBezTo>
                        <a:cubicBezTo>
                          <a:pt x="5" y="23"/>
                          <a:pt x="5" y="22"/>
                          <a:pt x="4" y="22"/>
                        </a:cubicBezTo>
                        <a:cubicBezTo>
                          <a:pt x="4" y="21"/>
                          <a:pt x="3" y="20"/>
                          <a:pt x="3" y="20"/>
                        </a:cubicBezTo>
                        <a:cubicBezTo>
                          <a:pt x="2" y="19"/>
                          <a:pt x="2" y="18"/>
                          <a:pt x="2" y="17"/>
                        </a:cubicBezTo>
                        <a:cubicBezTo>
                          <a:pt x="2" y="16"/>
                          <a:pt x="2" y="16"/>
                          <a:pt x="2" y="15"/>
                        </a:cubicBezTo>
                        <a:cubicBezTo>
                          <a:pt x="2" y="14"/>
                          <a:pt x="2" y="13"/>
                          <a:pt x="3" y="12"/>
                        </a:cubicBezTo>
                        <a:cubicBezTo>
                          <a:pt x="3" y="11"/>
                          <a:pt x="4" y="10"/>
                          <a:pt x="5" y="10"/>
                        </a:cubicBezTo>
                        <a:cubicBezTo>
                          <a:pt x="6" y="8"/>
                          <a:pt x="7" y="7"/>
                          <a:pt x="8" y="6"/>
                        </a:cubicBezTo>
                        <a:cubicBezTo>
                          <a:pt x="10" y="5"/>
                          <a:pt x="12" y="4"/>
                          <a:pt x="14" y="3"/>
                        </a:cubicBezTo>
                        <a:cubicBezTo>
                          <a:pt x="17" y="2"/>
                          <a:pt x="19" y="2"/>
                          <a:pt x="22" y="1"/>
                        </a:cubicBezTo>
                        <a:cubicBezTo>
                          <a:pt x="27" y="1"/>
                          <a:pt x="31" y="1"/>
                          <a:pt x="36" y="1"/>
                        </a:cubicBezTo>
                        <a:cubicBezTo>
                          <a:pt x="36" y="1"/>
                          <a:pt x="36" y="0"/>
                          <a:pt x="36" y="0"/>
                        </a:cubicBezTo>
                        <a:cubicBezTo>
                          <a:pt x="35" y="0"/>
                          <a:pt x="34" y="0"/>
                          <a:pt x="33" y="0"/>
                        </a:cubicBezTo>
                        <a:cubicBezTo>
                          <a:pt x="28" y="0"/>
                          <a:pt x="24" y="0"/>
                          <a:pt x="19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8" name="Freeform 497"/>
                  <p:cNvSpPr/>
                  <p:nvPr/>
                </p:nvSpPr>
                <p:spPr bwMode="auto">
                  <a:xfrm>
                    <a:off x="838200" y="2432051"/>
                    <a:ext cx="9525" cy="9525"/>
                  </a:xfrm>
                  <a:custGeom>
                    <a:avLst/>
                    <a:gdLst>
                      <a:gd name="T0" fmla="*/ 1 w 8"/>
                      <a:gd name="T1" fmla="*/ 1 h 9"/>
                      <a:gd name="T2" fmla="*/ 0 w 8"/>
                      <a:gd name="T3" fmla="*/ 1 h 9"/>
                      <a:gd name="T4" fmla="*/ 0 w 8"/>
                      <a:gd name="T5" fmla="*/ 9 h 9"/>
                      <a:gd name="T6" fmla="*/ 1 w 8"/>
                      <a:gd name="T7" fmla="*/ 9 h 9"/>
                      <a:gd name="T8" fmla="*/ 1 w 8"/>
                      <a:gd name="T9" fmla="*/ 9 h 9"/>
                      <a:gd name="T10" fmla="*/ 1 w 8"/>
                      <a:gd name="T11" fmla="*/ 1 h 9"/>
                      <a:gd name="T12" fmla="*/ 7 w 8"/>
                      <a:gd name="T13" fmla="*/ 1 h 9"/>
                      <a:gd name="T14" fmla="*/ 7 w 8"/>
                      <a:gd name="T15" fmla="*/ 7 h 9"/>
                      <a:gd name="T16" fmla="*/ 8 w 8"/>
                      <a:gd name="T17" fmla="*/ 7 h 9"/>
                      <a:gd name="T18" fmla="*/ 8 w 8"/>
                      <a:gd name="T19" fmla="*/ 1 h 9"/>
                      <a:gd name="T20" fmla="*/ 7 w 8"/>
                      <a:gd name="T21" fmla="*/ 0 h 9"/>
                      <a:gd name="T22" fmla="*/ 6 w 8"/>
                      <a:gd name="T23" fmla="*/ 0 h 9"/>
                      <a:gd name="T24" fmla="*/ 1 w 8"/>
                      <a:gd name="T25" fmla="*/ 1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8" h="9">
                        <a:moveTo>
                          <a:pt x="1" y="1"/>
                        </a:moveTo>
                        <a:cubicBezTo>
                          <a:pt x="1" y="1"/>
                          <a:pt x="0" y="1"/>
                          <a:pt x="0" y="1"/>
                        </a:cubicBezTo>
                        <a:cubicBezTo>
                          <a:pt x="0" y="4"/>
                          <a:pt x="1" y="6"/>
                          <a:pt x="0" y="9"/>
                        </a:cubicBezTo>
                        <a:cubicBezTo>
                          <a:pt x="0" y="9"/>
                          <a:pt x="0" y="9"/>
                          <a:pt x="1" y="9"/>
                        </a:cubicBezTo>
                        <a:cubicBezTo>
                          <a:pt x="1" y="9"/>
                          <a:pt x="1" y="9"/>
                          <a:pt x="1" y="9"/>
                        </a:cubicBezTo>
                        <a:cubicBezTo>
                          <a:pt x="1" y="6"/>
                          <a:pt x="1" y="4"/>
                          <a:pt x="1" y="1"/>
                        </a:cubicBezTo>
                        <a:cubicBezTo>
                          <a:pt x="3" y="1"/>
                          <a:pt x="5" y="1"/>
                          <a:pt x="7" y="1"/>
                        </a:cubicBezTo>
                        <a:cubicBezTo>
                          <a:pt x="7" y="3"/>
                          <a:pt x="7" y="5"/>
                          <a:pt x="7" y="7"/>
                        </a:cubicBezTo>
                        <a:cubicBezTo>
                          <a:pt x="7" y="8"/>
                          <a:pt x="8" y="8"/>
                          <a:pt x="8" y="7"/>
                        </a:cubicBezTo>
                        <a:cubicBezTo>
                          <a:pt x="8" y="5"/>
                          <a:pt x="8" y="3"/>
                          <a:pt x="8" y="1"/>
                        </a:cubicBezTo>
                        <a:cubicBezTo>
                          <a:pt x="8" y="1"/>
                          <a:pt x="8" y="1"/>
                          <a:pt x="7" y="0"/>
                        </a:cubicBezTo>
                        <a:cubicBezTo>
                          <a:pt x="7" y="0"/>
                          <a:pt x="7" y="0"/>
                          <a:pt x="6" y="0"/>
                        </a:cubicBezTo>
                        <a:cubicBezTo>
                          <a:pt x="5" y="0"/>
                          <a:pt x="3" y="1"/>
                          <a:pt x="1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9" name="Freeform 498"/>
                  <p:cNvSpPr/>
                  <p:nvPr/>
                </p:nvSpPr>
                <p:spPr bwMode="auto">
                  <a:xfrm>
                    <a:off x="839788" y="2486026"/>
                    <a:ext cx="7938" cy="9525"/>
                  </a:xfrm>
                  <a:custGeom>
                    <a:avLst/>
                    <a:gdLst>
                      <a:gd name="T0" fmla="*/ 7 w 8"/>
                      <a:gd name="T1" fmla="*/ 0 h 8"/>
                      <a:gd name="T2" fmla="*/ 7 w 8"/>
                      <a:gd name="T3" fmla="*/ 6 h 8"/>
                      <a:gd name="T4" fmla="*/ 6 w 8"/>
                      <a:gd name="T5" fmla="*/ 6 h 8"/>
                      <a:gd name="T6" fmla="*/ 1 w 8"/>
                      <a:gd name="T7" fmla="*/ 7 h 8"/>
                      <a:gd name="T8" fmla="*/ 1 w 8"/>
                      <a:gd name="T9" fmla="*/ 2 h 8"/>
                      <a:gd name="T10" fmla="*/ 0 w 8"/>
                      <a:gd name="T11" fmla="*/ 2 h 8"/>
                      <a:gd name="T12" fmla="*/ 0 w 8"/>
                      <a:gd name="T13" fmla="*/ 7 h 8"/>
                      <a:gd name="T14" fmla="*/ 0 w 8"/>
                      <a:gd name="T15" fmla="*/ 7 h 8"/>
                      <a:gd name="T16" fmla="*/ 7 w 8"/>
                      <a:gd name="T17" fmla="*/ 7 h 8"/>
                      <a:gd name="T18" fmla="*/ 8 w 8"/>
                      <a:gd name="T19" fmla="*/ 7 h 8"/>
                      <a:gd name="T20" fmla="*/ 8 w 8"/>
                      <a:gd name="T21" fmla="*/ 0 h 8"/>
                      <a:gd name="T22" fmla="*/ 7 w 8"/>
                      <a:gd name="T23" fmla="*/ 0 h 8"/>
                      <a:gd name="T24" fmla="*/ 7 w 8"/>
                      <a:gd name="T25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8" h="8">
                        <a:moveTo>
                          <a:pt x="7" y="0"/>
                        </a:moveTo>
                        <a:cubicBezTo>
                          <a:pt x="7" y="2"/>
                          <a:pt x="7" y="4"/>
                          <a:pt x="7" y="6"/>
                        </a:cubicBezTo>
                        <a:cubicBezTo>
                          <a:pt x="6" y="6"/>
                          <a:pt x="6" y="6"/>
                          <a:pt x="6" y="6"/>
                        </a:cubicBezTo>
                        <a:cubicBezTo>
                          <a:pt x="4" y="7"/>
                          <a:pt x="3" y="7"/>
                          <a:pt x="1" y="7"/>
                        </a:cubicBezTo>
                        <a:cubicBezTo>
                          <a:pt x="1" y="5"/>
                          <a:pt x="1" y="3"/>
                          <a:pt x="1" y="2"/>
                        </a:cubicBezTo>
                        <a:cubicBezTo>
                          <a:pt x="1" y="1"/>
                          <a:pt x="0" y="1"/>
                          <a:pt x="0" y="2"/>
                        </a:cubicBezTo>
                        <a:cubicBezTo>
                          <a:pt x="0" y="3"/>
                          <a:pt x="0" y="5"/>
                          <a:pt x="0" y="7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3" y="7"/>
                          <a:pt x="5" y="8"/>
                          <a:pt x="7" y="7"/>
                        </a:cubicBezTo>
                        <a:cubicBezTo>
                          <a:pt x="7" y="7"/>
                          <a:pt x="8" y="7"/>
                          <a:pt x="8" y="7"/>
                        </a:cubicBezTo>
                        <a:cubicBezTo>
                          <a:pt x="8" y="5"/>
                          <a:pt x="8" y="2"/>
                          <a:pt x="8" y="0"/>
                        </a:cubicBezTo>
                        <a:cubicBezTo>
                          <a:pt x="8" y="0"/>
                          <a:pt x="7" y="0"/>
                          <a:pt x="7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0" name="Freeform 499"/>
                  <p:cNvSpPr>
                    <a:spLocks noEditPoints="1"/>
                  </p:cNvSpPr>
                  <p:nvPr/>
                </p:nvSpPr>
                <p:spPr bwMode="auto">
                  <a:xfrm>
                    <a:off x="819150" y="2441576"/>
                    <a:ext cx="36513" cy="19050"/>
                  </a:xfrm>
                  <a:custGeom>
                    <a:avLst/>
                    <a:gdLst>
                      <a:gd name="T0" fmla="*/ 32 w 34"/>
                      <a:gd name="T1" fmla="*/ 1 h 19"/>
                      <a:gd name="T2" fmla="*/ 31 w 34"/>
                      <a:gd name="T3" fmla="*/ 3 h 19"/>
                      <a:gd name="T4" fmla="*/ 29 w 34"/>
                      <a:gd name="T5" fmla="*/ 3 h 19"/>
                      <a:gd name="T6" fmla="*/ 34 w 34"/>
                      <a:gd name="T7" fmla="*/ 4 h 19"/>
                      <a:gd name="T8" fmla="*/ 27 w 34"/>
                      <a:gd name="T9" fmla="*/ 4 h 19"/>
                      <a:gd name="T10" fmla="*/ 26 w 34"/>
                      <a:gd name="T11" fmla="*/ 5 h 19"/>
                      <a:gd name="T12" fmla="*/ 20 w 34"/>
                      <a:gd name="T13" fmla="*/ 6 h 19"/>
                      <a:gd name="T14" fmla="*/ 21 w 34"/>
                      <a:gd name="T15" fmla="*/ 6 h 19"/>
                      <a:gd name="T16" fmla="*/ 3 w 34"/>
                      <a:gd name="T17" fmla="*/ 13 h 19"/>
                      <a:gd name="T18" fmla="*/ 3 w 34"/>
                      <a:gd name="T19" fmla="*/ 14 h 19"/>
                      <a:gd name="T20" fmla="*/ 3 w 34"/>
                      <a:gd name="T21" fmla="*/ 16 h 19"/>
                      <a:gd name="T22" fmla="*/ 5 w 34"/>
                      <a:gd name="T23" fmla="*/ 17 h 19"/>
                      <a:gd name="T24" fmla="*/ 4 w 34"/>
                      <a:gd name="T25" fmla="*/ 10 h 19"/>
                      <a:gd name="T26" fmla="*/ 5 w 34"/>
                      <a:gd name="T27" fmla="*/ 8 h 19"/>
                      <a:gd name="T28" fmla="*/ 0 w 34"/>
                      <a:gd name="T29" fmla="*/ 15 h 19"/>
                      <a:gd name="T30" fmla="*/ 4 w 34"/>
                      <a:gd name="T31" fmla="*/ 8 h 19"/>
                      <a:gd name="T32" fmla="*/ 3 w 34"/>
                      <a:gd name="T33" fmla="*/ 13 h 19"/>
                      <a:gd name="T34" fmla="*/ 17 w 34"/>
                      <a:gd name="T35" fmla="*/ 7 h 19"/>
                      <a:gd name="T36" fmla="*/ 33 w 34"/>
                      <a:gd name="T37" fmla="*/ 5 h 19"/>
                      <a:gd name="T38" fmla="*/ 7 w 34"/>
                      <a:gd name="T39" fmla="*/ 6 h 19"/>
                      <a:gd name="T40" fmla="*/ 5 w 34"/>
                      <a:gd name="T41" fmla="*/ 8 h 19"/>
                      <a:gd name="T42" fmla="*/ 8 w 34"/>
                      <a:gd name="T43" fmla="*/ 4 h 19"/>
                      <a:gd name="T44" fmla="*/ 14 w 34"/>
                      <a:gd name="T45" fmla="*/ 6 h 19"/>
                      <a:gd name="T46" fmla="*/ 9 w 34"/>
                      <a:gd name="T47" fmla="*/ 5 h 19"/>
                      <a:gd name="T48" fmla="*/ 8 w 34"/>
                      <a:gd name="T49" fmla="*/ 14 h 19"/>
                      <a:gd name="T50" fmla="*/ 19 w 34"/>
                      <a:gd name="T51" fmla="*/ 9 h 19"/>
                      <a:gd name="T52" fmla="*/ 28 w 34"/>
                      <a:gd name="T53" fmla="*/ 2 h 19"/>
                      <a:gd name="T54" fmla="*/ 27 w 34"/>
                      <a:gd name="T55" fmla="*/ 4 h 19"/>
                      <a:gd name="T56" fmla="*/ 27 w 34"/>
                      <a:gd name="T57" fmla="*/ 6 h 19"/>
                      <a:gd name="T58" fmla="*/ 26 w 34"/>
                      <a:gd name="T59" fmla="*/ 2 h 19"/>
                      <a:gd name="T60" fmla="*/ 30 w 34"/>
                      <a:gd name="T61" fmla="*/ 5 h 19"/>
                      <a:gd name="T62" fmla="*/ 32 w 34"/>
                      <a:gd name="T63" fmla="*/ 1 h 19"/>
                      <a:gd name="T64" fmla="*/ 25 w 34"/>
                      <a:gd name="T65" fmla="*/ 4 h 19"/>
                      <a:gd name="T66" fmla="*/ 27 w 34"/>
                      <a:gd name="T67" fmla="*/ 0 h 19"/>
                      <a:gd name="T68" fmla="*/ 19 w 34"/>
                      <a:gd name="T69" fmla="*/ 7 h 19"/>
                      <a:gd name="T70" fmla="*/ 19 w 34"/>
                      <a:gd name="T71" fmla="*/ 1 h 19"/>
                      <a:gd name="T72" fmla="*/ 17 w 34"/>
                      <a:gd name="T73" fmla="*/ 1 h 19"/>
                      <a:gd name="T74" fmla="*/ 9 w 34"/>
                      <a:gd name="T75" fmla="*/ 4 h 19"/>
                      <a:gd name="T76" fmla="*/ 0 w 34"/>
                      <a:gd name="T77" fmla="*/ 16 h 19"/>
                      <a:gd name="T78" fmla="*/ 2 w 34"/>
                      <a:gd name="T79" fmla="*/ 16 h 19"/>
                      <a:gd name="T80" fmla="*/ 3 w 34"/>
                      <a:gd name="T81" fmla="*/ 17 h 19"/>
                      <a:gd name="T82" fmla="*/ 13 w 34"/>
                      <a:gd name="T83" fmla="*/ 5 h 19"/>
                      <a:gd name="T84" fmla="*/ 9 w 34"/>
                      <a:gd name="T85" fmla="*/ 10 h 19"/>
                      <a:gd name="T86" fmla="*/ 16 w 34"/>
                      <a:gd name="T87" fmla="*/ 3 h 19"/>
                      <a:gd name="T88" fmla="*/ 11 w 34"/>
                      <a:gd name="T89" fmla="*/ 9 h 19"/>
                      <a:gd name="T90" fmla="*/ 17 w 34"/>
                      <a:gd name="T91" fmla="*/ 2 h 19"/>
                      <a:gd name="T92" fmla="*/ 15 w 34"/>
                      <a:gd name="T93" fmla="*/ 7 h 19"/>
                      <a:gd name="T94" fmla="*/ 16 w 34"/>
                      <a:gd name="T95" fmla="*/ 7 h 19"/>
                      <a:gd name="T96" fmla="*/ 23 w 34"/>
                      <a:gd name="T97" fmla="*/ 1 h 19"/>
                      <a:gd name="T98" fmla="*/ 26 w 34"/>
                      <a:gd name="T99" fmla="*/ 0 h 19"/>
                      <a:gd name="T100" fmla="*/ 27 w 34"/>
                      <a:gd name="T101" fmla="*/ 1 h 19"/>
                      <a:gd name="T102" fmla="*/ 27 w 34"/>
                      <a:gd name="T103" fmla="*/ 1 h 19"/>
                      <a:gd name="T104" fmla="*/ 25 w 34"/>
                      <a:gd name="T105" fmla="*/ 4 h 19"/>
                      <a:gd name="T106" fmla="*/ 24 w 34"/>
                      <a:gd name="T107" fmla="*/ 7 h 19"/>
                      <a:gd name="T108" fmla="*/ 31 w 34"/>
                      <a:gd name="T109" fmla="*/ 2 h 19"/>
                      <a:gd name="T110" fmla="*/ 32 w 34"/>
                      <a:gd name="T111" fmla="*/ 1 h 19"/>
                      <a:gd name="T112" fmla="*/ 33 w 34"/>
                      <a:gd name="T113" fmla="*/ 1 h 19"/>
                      <a:gd name="T114" fmla="*/ 32 w 34"/>
                      <a:gd name="T115" fmla="*/ 3 h 19"/>
                      <a:gd name="T116" fmla="*/ 33 w 34"/>
                      <a:gd name="T117" fmla="*/ 6 h 19"/>
                      <a:gd name="T118" fmla="*/ 34 w 34"/>
                      <a:gd name="T119" fmla="*/ 4 h 19"/>
                      <a:gd name="T120" fmla="*/ 34 w 34"/>
                      <a:gd name="T121" fmla="*/ 2 h 19"/>
                      <a:gd name="T122" fmla="*/ 33 w 34"/>
                      <a:gd name="T123" fmla="*/ 0 h 19"/>
                      <a:gd name="T124" fmla="*/ 28 w 34"/>
                      <a:gd name="T125" fmla="*/ 1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34" h="19">
                        <a:moveTo>
                          <a:pt x="27" y="1"/>
                        </a:moveTo>
                        <a:cubicBezTo>
                          <a:pt x="27" y="1"/>
                          <a:pt x="27" y="1"/>
                          <a:pt x="27" y="1"/>
                        </a:cubicBezTo>
                        <a:cubicBezTo>
                          <a:pt x="27" y="1"/>
                          <a:pt x="27" y="1"/>
                          <a:pt x="27" y="1"/>
                        </a:cubicBezTo>
                        <a:cubicBezTo>
                          <a:pt x="27" y="1"/>
                          <a:pt x="27" y="1"/>
                          <a:pt x="27" y="1"/>
                        </a:cubicBezTo>
                        <a:moveTo>
                          <a:pt x="32" y="1"/>
                        </a:moveTo>
                        <a:cubicBezTo>
                          <a:pt x="32" y="1"/>
                          <a:pt x="32" y="1"/>
                          <a:pt x="32" y="1"/>
                        </a:cubicBezTo>
                        <a:cubicBezTo>
                          <a:pt x="32" y="1"/>
                          <a:pt x="32" y="1"/>
                          <a:pt x="32" y="1"/>
                        </a:cubicBezTo>
                        <a:moveTo>
                          <a:pt x="17" y="1"/>
                        </a:moveTo>
                        <a:cubicBezTo>
                          <a:pt x="17" y="1"/>
                          <a:pt x="17" y="1"/>
                          <a:pt x="17" y="1"/>
                        </a:cubicBezTo>
                        <a:cubicBezTo>
                          <a:pt x="17" y="1"/>
                          <a:pt x="17" y="1"/>
                          <a:pt x="17" y="1"/>
                        </a:cubicBezTo>
                        <a:moveTo>
                          <a:pt x="31" y="3"/>
                        </a:moveTo>
                        <a:cubicBezTo>
                          <a:pt x="31" y="3"/>
                          <a:pt x="31" y="3"/>
                          <a:pt x="31" y="3"/>
                        </a:cubicBezTo>
                        <a:cubicBezTo>
                          <a:pt x="31" y="3"/>
                          <a:pt x="31" y="3"/>
                          <a:pt x="31" y="3"/>
                        </a:cubicBezTo>
                        <a:cubicBezTo>
                          <a:pt x="31" y="3"/>
                          <a:pt x="31" y="3"/>
                          <a:pt x="31" y="3"/>
                        </a:cubicBezTo>
                        <a:moveTo>
                          <a:pt x="16" y="3"/>
                        </a:moveTo>
                        <a:cubicBezTo>
                          <a:pt x="16" y="3"/>
                          <a:pt x="16" y="3"/>
                          <a:pt x="16" y="3"/>
                        </a:cubicBezTo>
                        <a:cubicBezTo>
                          <a:pt x="16" y="3"/>
                          <a:pt x="16" y="3"/>
                          <a:pt x="16" y="3"/>
                        </a:cubicBezTo>
                        <a:cubicBezTo>
                          <a:pt x="16" y="3"/>
                          <a:pt x="16" y="3"/>
                          <a:pt x="16" y="3"/>
                        </a:cubicBezTo>
                        <a:moveTo>
                          <a:pt x="29" y="3"/>
                        </a:moveTo>
                        <a:cubicBezTo>
                          <a:pt x="29" y="3"/>
                          <a:pt x="29" y="3"/>
                          <a:pt x="29" y="3"/>
                        </a:cubicBezTo>
                        <a:cubicBezTo>
                          <a:pt x="29" y="3"/>
                          <a:pt x="29" y="3"/>
                          <a:pt x="29" y="3"/>
                        </a:cubicBezTo>
                        <a:moveTo>
                          <a:pt x="32" y="3"/>
                        </a:moveTo>
                        <a:cubicBezTo>
                          <a:pt x="32" y="3"/>
                          <a:pt x="32" y="3"/>
                          <a:pt x="32" y="3"/>
                        </a:cubicBezTo>
                        <a:cubicBezTo>
                          <a:pt x="32" y="3"/>
                          <a:pt x="32" y="3"/>
                          <a:pt x="32" y="3"/>
                        </a:cubicBezTo>
                        <a:cubicBezTo>
                          <a:pt x="32" y="3"/>
                          <a:pt x="32" y="3"/>
                          <a:pt x="32" y="3"/>
                        </a:cubicBezTo>
                        <a:moveTo>
                          <a:pt x="34" y="4"/>
                        </a:moveTo>
                        <a:cubicBezTo>
                          <a:pt x="34" y="4"/>
                          <a:pt x="34" y="4"/>
                          <a:pt x="34" y="4"/>
                        </a:cubicBezTo>
                        <a:cubicBezTo>
                          <a:pt x="34" y="4"/>
                          <a:pt x="34" y="4"/>
                          <a:pt x="34" y="4"/>
                        </a:cubicBezTo>
                        <a:cubicBezTo>
                          <a:pt x="34" y="4"/>
                          <a:pt x="34" y="4"/>
                          <a:pt x="34" y="4"/>
                        </a:cubicBezTo>
                        <a:moveTo>
                          <a:pt x="25" y="4"/>
                        </a:moveTo>
                        <a:cubicBezTo>
                          <a:pt x="25" y="4"/>
                          <a:pt x="25" y="4"/>
                          <a:pt x="25" y="4"/>
                        </a:cubicBezTo>
                        <a:cubicBezTo>
                          <a:pt x="25" y="4"/>
                          <a:pt x="25" y="4"/>
                          <a:pt x="25" y="4"/>
                        </a:cubicBezTo>
                        <a:cubicBezTo>
                          <a:pt x="25" y="4"/>
                          <a:pt x="25" y="4"/>
                          <a:pt x="25" y="4"/>
                        </a:cubicBezTo>
                        <a:moveTo>
                          <a:pt x="27" y="4"/>
                        </a:moveTo>
                        <a:cubicBezTo>
                          <a:pt x="27" y="4"/>
                          <a:pt x="27" y="4"/>
                          <a:pt x="27" y="4"/>
                        </a:cubicBezTo>
                        <a:cubicBezTo>
                          <a:pt x="27" y="4"/>
                          <a:pt x="27" y="4"/>
                          <a:pt x="27" y="4"/>
                        </a:cubicBezTo>
                        <a:cubicBezTo>
                          <a:pt x="27" y="4"/>
                          <a:pt x="27" y="4"/>
                          <a:pt x="27" y="4"/>
                        </a:cubicBezTo>
                        <a:moveTo>
                          <a:pt x="8" y="4"/>
                        </a:move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moveTo>
                          <a:pt x="26" y="5"/>
                        </a:moveTo>
                        <a:cubicBezTo>
                          <a:pt x="26" y="5"/>
                          <a:pt x="26" y="5"/>
                          <a:pt x="26" y="5"/>
                        </a:cubicBezTo>
                        <a:cubicBezTo>
                          <a:pt x="26" y="5"/>
                          <a:pt x="26" y="5"/>
                          <a:pt x="26" y="5"/>
                        </a:cubicBezTo>
                        <a:cubicBezTo>
                          <a:pt x="26" y="5"/>
                          <a:pt x="26" y="5"/>
                          <a:pt x="26" y="5"/>
                        </a:cubicBezTo>
                        <a:moveTo>
                          <a:pt x="13" y="5"/>
                        </a:moveTo>
                        <a:cubicBezTo>
                          <a:pt x="13" y="5"/>
                          <a:pt x="13" y="5"/>
                          <a:pt x="13" y="5"/>
                        </a:cubicBezTo>
                        <a:cubicBezTo>
                          <a:pt x="13" y="5"/>
                          <a:pt x="13" y="5"/>
                          <a:pt x="13" y="5"/>
                        </a:cubicBezTo>
                        <a:moveTo>
                          <a:pt x="20" y="6"/>
                        </a:moveTo>
                        <a:cubicBezTo>
                          <a:pt x="20" y="6"/>
                          <a:pt x="20" y="6"/>
                          <a:pt x="20" y="6"/>
                        </a:cubicBezTo>
                        <a:cubicBezTo>
                          <a:pt x="20" y="6"/>
                          <a:pt x="20" y="6"/>
                          <a:pt x="20" y="6"/>
                        </a:cubicBezTo>
                        <a:moveTo>
                          <a:pt x="14" y="6"/>
                        </a:moveTo>
                        <a:cubicBezTo>
                          <a:pt x="14" y="6"/>
                          <a:pt x="14" y="6"/>
                          <a:pt x="14" y="6"/>
                        </a:cubicBezTo>
                        <a:cubicBezTo>
                          <a:pt x="14" y="6"/>
                          <a:pt x="14" y="6"/>
                          <a:pt x="14" y="6"/>
                        </a:cubicBezTo>
                        <a:cubicBezTo>
                          <a:pt x="14" y="6"/>
                          <a:pt x="14" y="6"/>
                          <a:pt x="14" y="6"/>
                        </a:cubicBezTo>
                        <a:moveTo>
                          <a:pt x="21" y="6"/>
                        </a:moveTo>
                        <a:cubicBezTo>
                          <a:pt x="21" y="6"/>
                          <a:pt x="21" y="6"/>
                          <a:pt x="21" y="6"/>
                        </a:cubicBezTo>
                        <a:cubicBezTo>
                          <a:pt x="21" y="6"/>
                          <a:pt x="21" y="6"/>
                          <a:pt x="21" y="6"/>
                        </a:cubicBezTo>
                        <a:cubicBezTo>
                          <a:pt x="21" y="6"/>
                          <a:pt x="21" y="6"/>
                          <a:pt x="21" y="6"/>
                        </a:cubicBezTo>
                        <a:moveTo>
                          <a:pt x="19" y="7"/>
                        </a:moveTo>
                        <a:cubicBezTo>
                          <a:pt x="19" y="7"/>
                          <a:pt x="19" y="7"/>
                          <a:pt x="19" y="7"/>
                        </a:cubicBezTo>
                        <a:cubicBezTo>
                          <a:pt x="19" y="7"/>
                          <a:pt x="19" y="7"/>
                          <a:pt x="19" y="7"/>
                        </a:cubicBezTo>
                        <a:moveTo>
                          <a:pt x="3" y="13"/>
                        </a:moveTo>
                        <a:cubicBezTo>
                          <a:pt x="3" y="13"/>
                          <a:pt x="3" y="13"/>
                          <a:pt x="3" y="13"/>
                        </a:cubicBezTo>
                        <a:cubicBezTo>
                          <a:pt x="3" y="13"/>
                          <a:pt x="3" y="13"/>
                          <a:pt x="3" y="13"/>
                        </a:cubicBezTo>
                        <a:moveTo>
                          <a:pt x="0" y="15"/>
                        </a:moveTo>
                        <a:cubicBezTo>
                          <a:pt x="0" y="15"/>
                          <a:pt x="0" y="15"/>
                          <a:pt x="0" y="15"/>
                        </a:cubicBezTo>
                        <a:cubicBezTo>
                          <a:pt x="0" y="15"/>
                          <a:pt x="0" y="15"/>
                          <a:pt x="0" y="15"/>
                        </a:cubicBezTo>
                        <a:cubicBezTo>
                          <a:pt x="0" y="15"/>
                          <a:pt x="0" y="15"/>
                          <a:pt x="0" y="15"/>
                        </a:cubicBezTo>
                        <a:moveTo>
                          <a:pt x="3" y="14"/>
                        </a:moveTo>
                        <a:cubicBezTo>
                          <a:pt x="3" y="15"/>
                          <a:pt x="2" y="15"/>
                          <a:pt x="2" y="16"/>
                        </a:cubicBezTo>
                        <a:cubicBezTo>
                          <a:pt x="2" y="16"/>
                          <a:pt x="2" y="15"/>
                          <a:pt x="2" y="15"/>
                        </a:cubicBezTo>
                        <a:cubicBezTo>
                          <a:pt x="3" y="15"/>
                          <a:pt x="3" y="14"/>
                          <a:pt x="3" y="14"/>
                        </a:cubicBezTo>
                        <a:moveTo>
                          <a:pt x="5" y="13"/>
                        </a:moveTo>
                        <a:cubicBezTo>
                          <a:pt x="4" y="14"/>
                          <a:pt x="4" y="15"/>
                          <a:pt x="3" y="16"/>
                        </a:cubicBezTo>
                        <a:cubicBezTo>
                          <a:pt x="3" y="16"/>
                          <a:pt x="3" y="16"/>
                          <a:pt x="3" y="16"/>
                        </a:cubicBezTo>
                        <a:cubicBezTo>
                          <a:pt x="3" y="16"/>
                          <a:pt x="3" y="16"/>
                          <a:pt x="3" y="16"/>
                        </a:cubicBezTo>
                        <a:cubicBezTo>
                          <a:pt x="4" y="15"/>
                          <a:pt x="4" y="14"/>
                          <a:pt x="5" y="13"/>
                        </a:cubicBezTo>
                        <a:moveTo>
                          <a:pt x="9" y="11"/>
                        </a:moveTo>
                        <a:cubicBezTo>
                          <a:pt x="9" y="11"/>
                          <a:pt x="9" y="11"/>
                          <a:pt x="9" y="11"/>
                        </a:cubicBezTo>
                        <a:cubicBezTo>
                          <a:pt x="9" y="11"/>
                          <a:pt x="9" y="11"/>
                          <a:pt x="9" y="11"/>
                        </a:cubicBezTo>
                        <a:cubicBezTo>
                          <a:pt x="8" y="12"/>
                          <a:pt x="7" y="14"/>
                          <a:pt x="6" y="15"/>
                        </a:cubicBezTo>
                        <a:cubicBezTo>
                          <a:pt x="6" y="16"/>
                          <a:pt x="5" y="18"/>
                          <a:pt x="4" y="19"/>
                        </a:cubicBezTo>
                        <a:cubicBezTo>
                          <a:pt x="4" y="18"/>
                          <a:pt x="5" y="17"/>
                          <a:pt x="5" y="17"/>
                        </a:cubicBezTo>
                        <a:cubicBezTo>
                          <a:pt x="5" y="17"/>
                          <a:pt x="5" y="17"/>
                          <a:pt x="5" y="17"/>
                        </a:cubicBezTo>
                        <a:cubicBezTo>
                          <a:pt x="6" y="15"/>
                          <a:pt x="7" y="13"/>
                          <a:pt x="9" y="11"/>
                        </a:cubicBezTo>
                        <a:moveTo>
                          <a:pt x="4" y="10"/>
                        </a:moveTo>
                        <a:cubicBezTo>
                          <a:pt x="3" y="11"/>
                          <a:pt x="3" y="12"/>
                          <a:pt x="2" y="13"/>
                        </a:cubicBezTo>
                        <a:cubicBezTo>
                          <a:pt x="3" y="12"/>
                          <a:pt x="3" y="12"/>
                          <a:pt x="3" y="12"/>
                        </a:cubicBezTo>
                        <a:cubicBezTo>
                          <a:pt x="3" y="12"/>
                          <a:pt x="3" y="12"/>
                          <a:pt x="3" y="12"/>
                        </a:cubicBezTo>
                        <a:cubicBezTo>
                          <a:pt x="3" y="11"/>
                          <a:pt x="4" y="10"/>
                          <a:pt x="4" y="10"/>
                        </a:cubicBezTo>
                        <a:moveTo>
                          <a:pt x="15" y="7"/>
                        </a:moveTo>
                        <a:cubicBezTo>
                          <a:pt x="13" y="11"/>
                          <a:pt x="10" y="15"/>
                          <a:pt x="8" y="18"/>
                        </a:cubicBezTo>
                        <a:cubicBezTo>
                          <a:pt x="8" y="18"/>
                          <a:pt x="8" y="18"/>
                          <a:pt x="8" y="18"/>
                        </a:cubicBezTo>
                        <a:cubicBezTo>
                          <a:pt x="8" y="18"/>
                          <a:pt x="8" y="18"/>
                          <a:pt x="8" y="18"/>
                        </a:cubicBezTo>
                        <a:cubicBezTo>
                          <a:pt x="10" y="14"/>
                          <a:pt x="12" y="11"/>
                          <a:pt x="15" y="7"/>
                        </a:cubicBezTo>
                        <a:moveTo>
                          <a:pt x="5" y="7"/>
                        </a:moveTo>
                        <a:cubicBezTo>
                          <a:pt x="5" y="7"/>
                          <a:pt x="5" y="8"/>
                          <a:pt x="5" y="8"/>
                        </a:cubicBezTo>
                        <a:cubicBezTo>
                          <a:pt x="5" y="8"/>
                          <a:pt x="5" y="8"/>
                          <a:pt x="5" y="8"/>
                        </a:cubicBezTo>
                        <a:cubicBezTo>
                          <a:pt x="5" y="8"/>
                          <a:pt x="5" y="8"/>
                          <a:pt x="5" y="8"/>
                        </a:cubicBezTo>
                        <a:cubicBezTo>
                          <a:pt x="5" y="8"/>
                          <a:pt x="5" y="8"/>
                          <a:pt x="5" y="8"/>
                        </a:cubicBezTo>
                        <a:cubicBezTo>
                          <a:pt x="4" y="9"/>
                          <a:pt x="3" y="10"/>
                          <a:pt x="3" y="12"/>
                        </a:cubicBezTo>
                        <a:cubicBezTo>
                          <a:pt x="3" y="12"/>
                          <a:pt x="2" y="13"/>
                          <a:pt x="2" y="13"/>
                        </a:cubicBezTo>
                        <a:cubicBezTo>
                          <a:pt x="2" y="14"/>
                          <a:pt x="1" y="15"/>
                          <a:pt x="0" y="16"/>
                        </a:cubicBezTo>
                        <a:cubicBezTo>
                          <a:pt x="0" y="16"/>
                          <a:pt x="0" y="15"/>
                          <a:pt x="0" y="15"/>
                        </a:cubicBezTo>
                        <a:cubicBezTo>
                          <a:pt x="0" y="15"/>
                          <a:pt x="0" y="15"/>
                          <a:pt x="0" y="15"/>
                        </a:cubicBezTo>
                        <a:cubicBezTo>
                          <a:pt x="0" y="15"/>
                          <a:pt x="0" y="15"/>
                          <a:pt x="0" y="15"/>
                        </a:cubicBezTo>
                        <a:cubicBezTo>
                          <a:pt x="0" y="15"/>
                          <a:pt x="0" y="15"/>
                          <a:pt x="0" y="15"/>
                        </a:cubicBezTo>
                        <a:cubicBezTo>
                          <a:pt x="0" y="15"/>
                          <a:pt x="0" y="15"/>
                          <a:pt x="0" y="15"/>
                        </a:cubicBezTo>
                        <a:cubicBezTo>
                          <a:pt x="0" y="14"/>
                          <a:pt x="1" y="14"/>
                          <a:pt x="1" y="13"/>
                        </a:cubicBezTo>
                        <a:cubicBezTo>
                          <a:pt x="1" y="13"/>
                          <a:pt x="1" y="13"/>
                          <a:pt x="1" y="13"/>
                        </a:cubicBezTo>
                        <a:cubicBezTo>
                          <a:pt x="2" y="11"/>
                          <a:pt x="3" y="10"/>
                          <a:pt x="4" y="8"/>
                        </a:cubicBezTo>
                        <a:cubicBezTo>
                          <a:pt x="5" y="8"/>
                          <a:pt x="5" y="7"/>
                          <a:pt x="5" y="7"/>
                        </a:cubicBezTo>
                        <a:moveTo>
                          <a:pt x="7" y="7"/>
                        </a:moveTo>
                        <a:cubicBezTo>
                          <a:pt x="6" y="9"/>
                          <a:pt x="5" y="11"/>
                          <a:pt x="3" y="14"/>
                        </a:cubicBezTo>
                        <a:cubicBezTo>
                          <a:pt x="3" y="14"/>
                          <a:pt x="3" y="14"/>
                          <a:pt x="3" y="14"/>
                        </a:cubicBezTo>
                        <a:cubicBezTo>
                          <a:pt x="3" y="14"/>
                          <a:pt x="3" y="15"/>
                          <a:pt x="2" y="15"/>
                        </a:cubicBezTo>
                        <a:cubicBezTo>
                          <a:pt x="2" y="14"/>
                          <a:pt x="3" y="13"/>
                          <a:pt x="3" y="13"/>
                        </a:cubicBezTo>
                        <a:cubicBezTo>
                          <a:pt x="3" y="13"/>
                          <a:pt x="3" y="13"/>
                          <a:pt x="3" y="13"/>
                        </a:cubicBezTo>
                        <a:cubicBezTo>
                          <a:pt x="4" y="10"/>
                          <a:pt x="5" y="9"/>
                          <a:pt x="7" y="7"/>
                        </a:cubicBezTo>
                        <a:moveTo>
                          <a:pt x="18" y="5"/>
                        </a:moveTo>
                        <a:cubicBezTo>
                          <a:pt x="18" y="6"/>
                          <a:pt x="17" y="7"/>
                          <a:pt x="16" y="8"/>
                        </a:cubicBezTo>
                        <a:cubicBezTo>
                          <a:pt x="15" y="9"/>
                          <a:pt x="15" y="10"/>
                          <a:pt x="14" y="11"/>
                        </a:cubicBezTo>
                        <a:cubicBezTo>
                          <a:pt x="13" y="13"/>
                          <a:pt x="12" y="14"/>
                          <a:pt x="11" y="15"/>
                        </a:cubicBezTo>
                        <a:cubicBezTo>
                          <a:pt x="11" y="15"/>
                          <a:pt x="11" y="15"/>
                          <a:pt x="11" y="15"/>
                        </a:cubicBezTo>
                        <a:cubicBezTo>
                          <a:pt x="13" y="12"/>
                          <a:pt x="15" y="10"/>
                          <a:pt x="17" y="7"/>
                        </a:cubicBezTo>
                        <a:cubicBezTo>
                          <a:pt x="17" y="6"/>
                          <a:pt x="18" y="6"/>
                          <a:pt x="18" y="5"/>
                        </a:cubicBezTo>
                        <a:moveTo>
                          <a:pt x="8" y="5"/>
                        </a:moveTo>
                        <a:cubicBezTo>
                          <a:pt x="8" y="6"/>
                          <a:pt x="7" y="7"/>
                          <a:pt x="7" y="9"/>
                        </a:cubicBezTo>
                        <a:cubicBezTo>
                          <a:pt x="6" y="10"/>
                          <a:pt x="5" y="12"/>
                          <a:pt x="4" y="13"/>
                        </a:cubicBezTo>
                        <a:cubicBezTo>
                          <a:pt x="5" y="11"/>
                          <a:pt x="6" y="8"/>
                          <a:pt x="7" y="6"/>
                        </a:cubicBezTo>
                        <a:cubicBezTo>
                          <a:pt x="8" y="6"/>
                          <a:pt x="8" y="5"/>
                          <a:pt x="8" y="5"/>
                        </a:cubicBezTo>
                        <a:moveTo>
                          <a:pt x="33" y="5"/>
                        </a:moveTo>
                        <a:cubicBezTo>
                          <a:pt x="33" y="5"/>
                          <a:pt x="33" y="5"/>
                          <a:pt x="33" y="5"/>
                        </a:cubicBezTo>
                        <a:cubicBezTo>
                          <a:pt x="33" y="5"/>
                          <a:pt x="33" y="5"/>
                          <a:pt x="33" y="5"/>
                        </a:cubicBezTo>
                        <a:moveTo>
                          <a:pt x="8" y="4"/>
                        </a:moveTo>
                        <a:cubicBezTo>
                          <a:pt x="8" y="5"/>
                          <a:pt x="8" y="5"/>
                          <a:pt x="8" y="5"/>
                        </a:cubicBezTo>
                        <a:cubicBezTo>
                          <a:pt x="8" y="5"/>
                          <a:pt x="8" y="5"/>
                          <a:pt x="8" y="5"/>
                        </a:cubicBezTo>
                        <a:cubicBezTo>
                          <a:pt x="8" y="5"/>
                          <a:pt x="8" y="5"/>
                          <a:pt x="8" y="5"/>
                        </a:cubicBezTo>
                        <a:cubicBezTo>
                          <a:pt x="8" y="6"/>
                          <a:pt x="8" y="6"/>
                          <a:pt x="7" y="6"/>
                        </a:cubicBezTo>
                        <a:cubicBezTo>
                          <a:pt x="5" y="9"/>
                          <a:pt x="3" y="12"/>
                          <a:pt x="2" y="15"/>
                        </a:cubicBezTo>
                        <a:cubicBezTo>
                          <a:pt x="2" y="15"/>
                          <a:pt x="2" y="15"/>
                          <a:pt x="2" y="15"/>
                        </a:cubicBezTo>
                        <a:cubicBezTo>
                          <a:pt x="2" y="15"/>
                          <a:pt x="2" y="14"/>
                          <a:pt x="2" y="14"/>
                        </a:cubicBezTo>
                        <a:cubicBezTo>
                          <a:pt x="2" y="14"/>
                          <a:pt x="2" y="14"/>
                          <a:pt x="2" y="14"/>
                        </a:cubicBezTo>
                        <a:cubicBezTo>
                          <a:pt x="2" y="14"/>
                          <a:pt x="2" y="13"/>
                          <a:pt x="2" y="13"/>
                        </a:cubicBezTo>
                        <a:cubicBezTo>
                          <a:pt x="3" y="12"/>
                          <a:pt x="4" y="10"/>
                          <a:pt x="4" y="9"/>
                        </a:cubicBezTo>
                        <a:cubicBezTo>
                          <a:pt x="4" y="9"/>
                          <a:pt x="5" y="8"/>
                          <a:pt x="5" y="8"/>
                        </a:cubicBezTo>
                        <a:cubicBezTo>
                          <a:pt x="5" y="8"/>
                          <a:pt x="5" y="7"/>
                          <a:pt x="5" y="7"/>
                        </a:cubicBezTo>
                        <a:cubicBezTo>
                          <a:pt x="5" y="7"/>
                          <a:pt x="5" y="7"/>
                          <a:pt x="5" y="7"/>
                        </a:cubicBezTo>
                        <a:cubicBezTo>
                          <a:pt x="6" y="6"/>
                          <a:pt x="7" y="5"/>
                          <a:pt x="8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moveTo>
                          <a:pt x="16" y="4"/>
                        </a:moveTo>
                        <a:cubicBezTo>
                          <a:pt x="13" y="9"/>
                          <a:pt x="9" y="14"/>
                          <a:pt x="6" y="19"/>
                        </a:cubicBezTo>
                        <a:cubicBezTo>
                          <a:pt x="7" y="18"/>
                          <a:pt x="7" y="18"/>
                          <a:pt x="7" y="18"/>
                        </a:cubicBezTo>
                        <a:cubicBezTo>
                          <a:pt x="7" y="18"/>
                          <a:pt x="7" y="18"/>
                          <a:pt x="7" y="18"/>
                        </a:cubicBezTo>
                        <a:cubicBezTo>
                          <a:pt x="9" y="14"/>
                          <a:pt x="11" y="9"/>
                          <a:pt x="14" y="6"/>
                        </a:cubicBezTo>
                        <a:cubicBezTo>
                          <a:pt x="14" y="6"/>
                          <a:pt x="14" y="6"/>
                          <a:pt x="14" y="6"/>
                        </a:cubicBezTo>
                        <a:cubicBezTo>
                          <a:pt x="14" y="6"/>
                          <a:pt x="14" y="6"/>
                          <a:pt x="14" y="6"/>
                        </a:cubicBezTo>
                        <a:cubicBezTo>
                          <a:pt x="14" y="6"/>
                          <a:pt x="14" y="6"/>
                          <a:pt x="14" y="6"/>
                        </a:cubicBezTo>
                        <a:cubicBezTo>
                          <a:pt x="14" y="6"/>
                          <a:pt x="14" y="6"/>
                          <a:pt x="14" y="6"/>
                        </a:cubicBezTo>
                        <a:cubicBezTo>
                          <a:pt x="15" y="5"/>
                          <a:pt x="15" y="5"/>
                          <a:pt x="16" y="4"/>
                        </a:cubicBezTo>
                        <a:moveTo>
                          <a:pt x="9" y="4"/>
                        </a:moveTo>
                        <a:cubicBezTo>
                          <a:pt x="9" y="4"/>
                          <a:pt x="9" y="5"/>
                          <a:pt x="9" y="5"/>
                        </a:cubicBezTo>
                        <a:cubicBezTo>
                          <a:pt x="9" y="5"/>
                          <a:pt x="9" y="5"/>
                          <a:pt x="9" y="5"/>
                        </a:cubicBezTo>
                        <a:cubicBezTo>
                          <a:pt x="8" y="6"/>
                          <a:pt x="8" y="7"/>
                          <a:pt x="7" y="8"/>
                        </a:cubicBezTo>
                        <a:cubicBezTo>
                          <a:pt x="8" y="7"/>
                          <a:pt x="8" y="6"/>
                          <a:pt x="8" y="5"/>
                        </a:cubicBezTo>
                        <a:cubicBezTo>
                          <a:pt x="8" y="5"/>
                          <a:pt x="9" y="4"/>
                          <a:pt x="9" y="4"/>
                        </a:cubicBezTo>
                        <a:moveTo>
                          <a:pt x="16" y="3"/>
                        </a:moveTo>
                        <a:cubicBezTo>
                          <a:pt x="14" y="5"/>
                          <a:pt x="12" y="7"/>
                          <a:pt x="11" y="9"/>
                        </a:cubicBezTo>
                        <a:cubicBezTo>
                          <a:pt x="11" y="10"/>
                          <a:pt x="10" y="11"/>
                          <a:pt x="10" y="11"/>
                        </a:cubicBezTo>
                        <a:cubicBezTo>
                          <a:pt x="9" y="12"/>
                          <a:pt x="9" y="13"/>
                          <a:pt x="8" y="14"/>
                        </a:cubicBezTo>
                        <a:cubicBezTo>
                          <a:pt x="7" y="15"/>
                          <a:pt x="6" y="17"/>
                          <a:pt x="6" y="19"/>
                        </a:cubicBezTo>
                        <a:cubicBezTo>
                          <a:pt x="6" y="17"/>
                          <a:pt x="6" y="16"/>
                          <a:pt x="7" y="15"/>
                        </a:cubicBezTo>
                        <a:cubicBezTo>
                          <a:pt x="7" y="15"/>
                          <a:pt x="7" y="15"/>
                          <a:pt x="7" y="15"/>
                        </a:cubicBezTo>
                        <a:cubicBezTo>
                          <a:pt x="8" y="12"/>
                          <a:pt x="10" y="9"/>
                          <a:pt x="12" y="7"/>
                        </a:cubicBezTo>
                        <a:cubicBezTo>
                          <a:pt x="13" y="5"/>
                          <a:pt x="14" y="4"/>
                          <a:pt x="16" y="3"/>
                        </a:cubicBezTo>
                        <a:moveTo>
                          <a:pt x="24" y="3"/>
                        </a:moveTo>
                        <a:cubicBezTo>
                          <a:pt x="22" y="5"/>
                          <a:pt x="21" y="7"/>
                          <a:pt x="19" y="9"/>
                        </a:cubicBezTo>
                        <a:cubicBezTo>
                          <a:pt x="20" y="8"/>
                          <a:pt x="20" y="7"/>
                          <a:pt x="21" y="6"/>
                        </a:cubicBezTo>
                        <a:cubicBezTo>
                          <a:pt x="21" y="6"/>
                          <a:pt x="21" y="6"/>
                          <a:pt x="21" y="6"/>
                        </a:cubicBezTo>
                        <a:cubicBezTo>
                          <a:pt x="21" y="6"/>
                          <a:pt x="21" y="6"/>
                          <a:pt x="21" y="6"/>
                        </a:cubicBezTo>
                        <a:cubicBezTo>
                          <a:pt x="21" y="6"/>
                          <a:pt x="21" y="6"/>
                          <a:pt x="21" y="6"/>
                        </a:cubicBezTo>
                        <a:cubicBezTo>
                          <a:pt x="21" y="6"/>
                          <a:pt x="21" y="6"/>
                          <a:pt x="21" y="6"/>
                        </a:cubicBezTo>
                        <a:cubicBezTo>
                          <a:pt x="22" y="5"/>
                          <a:pt x="23" y="4"/>
                          <a:pt x="24" y="3"/>
                        </a:cubicBezTo>
                        <a:moveTo>
                          <a:pt x="28" y="2"/>
                        </a:moveTo>
                        <a:cubicBezTo>
                          <a:pt x="27" y="3"/>
                          <a:pt x="27" y="4"/>
                          <a:pt x="26" y="5"/>
                        </a:cubicBezTo>
                        <a:cubicBezTo>
                          <a:pt x="26" y="5"/>
                          <a:pt x="26" y="5"/>
                          <a:pt x="26" y="5"/>
                        </a:cubicBezTo>
                        <a:cubicBezTo>
                          <a:pt x="26" y="5"/>
                          <a:pt x="26" y="5"/>
                          <a:pt x="26" y="5"/>
                        </a:cubicBezTo>
                        <a:cubicBezTo>
                          <a:pt x="26" y="5"/>
                          <a:pt x="26" y="5"/>
                          <a:pt x="26" y="5"/>
                        </a:cubicBezTo>
                        <a:cubicBezTo>
                          <a:pt x="26" y="5"/>
                          <a:pt x="26" y="5"/>
                          <a:pt x="26" y="5"/>
                        </a:cubicBezTo>
                        <a:cubicBezTo>
                          <a:pt x="26" y="5"/>
                          <a:pt x="25" y="6"/>
                          <a:pt x="25" y="7"/>
                        </a:cubicBezTo>
                        <a:cubicBezTo>
                          <a:pt x="25" y="6"/>
                          <a:pt x="26" y="5"/>
                          <a:pt x="27" y="4"/>
                        </a:cubicBezTo>
                        <a:cubicBezTo>
                          <a:pt x="27" y="4"/>
                          <a:pt x="27" y="4"/>
                          <a:pt x="27" y="4"/>
                        </a:cubicBezTo>
                        <a:cubicBezTo>
                          <a:pt x="27" y="4"/>
                          <a:pt x="27" y="4"/>
                          <a:pt x="27" y="4"/>
                        </a:cubicBezTo>
                        <a:cubicBezTo>
                          <a:pt x="27" y="4"/>
                          <a:pt x="27" y="4"/>
                          <a:pt x="27" y="4"/>
                        </a:cubicBezTo>
                        <a:cubicBezTo>
                          <a:pt x="27" y="4"/>
                          <a:pt x="27" y="4"/>
                          <a:pt x="27" y="4"/>
                        </a:cubicBezTo>
                        <a:cubicBezTo>
                          <a:pt x="27" y="3"/>
                          <a:pt x="28" y="3"/>
                          <a:pt x="28" y="2"/>
                        </a:cubicBezTo>
                        <a:moveTo>
                          <a:pt x="30" y="2"/>
                        </a:moveTo>
                        <a:cubicBezTo>
                          <a:pt x="30" y="3"/>
                          <a:pt x="28" y="5"/>
                          <a:pt x="27" y="6"/>
                        </a:cubicBezTo>
                        <a:cubicBezTo>
                          <a:pt x="28" y="5"/>
                          <a:pt x="29" y="4"/>
                          <a:pt x="29" y="3"/>
                        </a:cubicBezTo>
                        <a:cubicBezTo>
                          <a:pt x="29" y="3"/>
                          <a:pt x="29" y="3"/>
                          <a:pt x="29" y="3"/>
                        </a:cubicBezTo>
                        <a:cubicBezTo>
                          <a:pt x="29" y="3"/>
                          <a:pt x="29" y="3"/>
                          <a:pt x="29" y="3"/>
                        </a:cubicBezTo>
                        <a:cubicBezTo>
                          <a:pt x="29" y="3"/>
                          <a:pt x="29" y="3"/>
                          <a:pt x="29" y="3"/>
                        </a:cubicBezTo>
                        <a:cubicBezTo>
                          <a:pt x="29" y="3"/>
                          <a:pt x="29" y="3"/>
                          <a:pt x="29" y="3"/>
                        </a:cubicBezTo>
                        <a:cubicBezTo>
                          <a:pt x="30" y="3"/>
                          <a:pt x="30" y="2"/>
                          <a:pt x="30" y="2"/>
                        </a:cubicBezTo>
                        <a:moveTo>
                          <a:pt x="26" y="2"/>
                        </a:moveTo>
                        <a:cubicBezTo>
                          <a:pt x="25" y="3"/>
                          <a:pt x="24" y="4"/>
                          <a:pt x="23" y="5"/>
                        </a:cubicBezTo>
                        <a:cubicBezTo>
                          <a:pt x="23" y="5"/>
                          <a:pt x="23" y="5"/>
                          <a:pt x="23" y="5"/>
                        </a:cubicBezTo>
                        <a:cubicBezTo>
                          <a:pt x="22" y="6"/>
                          <a:pt x="21" y="7"/>
                          <a:pt x="20" y="8"/>
                        </a:cubicBezTo>
                        <a:cubicBezTo>
                          <a:pt x="21" y="7"/>
                          <a:pt x="22" y="6"/>
                          <a:pt x="23" y="4"/>
                        </a:cubicBezTo>
                        <a:cubicBezTo>
                          <a:pt x="24" y="3"/>
                          <a:pt x="25" y="3"/>
                          <a:pt x="26" y="2"/>
                        </a:cubicBezTo>
                        <a:moveTo>
                          <a:pt x="32" y="1"/>
                        </a:moveTo>
                        <a:cubicBezTo>
                          <a:pt x="31" y="3"/>
                          <a:pt x="30" y="4"/>
                          <a:pt x="30" y="5"/>
                        </a:cubicBezTo>
                        <a:cubicBezTo>
                          <a:pt x="30" y="5"/>
                          <a:pt x="30" y="5"/>
                          <a:pt x="30" y="4"/>
                        </a:cubicBezTo>
                        <a:cubicBezTo>
                          <a:pt x="30" y="4"/>
                          <a:pt x="31" y="3"/>
                          <a:pt x="31" y="3"/>
                        </a:cubicBezTo>
                        <a:cubicBezTo>
                          <a:pt x="31" y="3"/>
                          <a:pt x="31" y="3"/>
                          <a:pt x="31" y="3"/>
                        </a:cubicBezTo>
                        <a:cubicBezTo>
                          <a:pt x="31" y="3"/>
                          <a:pt x="31" y="3"/>
                          <a:pt x="31" y="3"/>
                        </a:cubicBezTo>
                        <a:cubicBezTo>
                          <a:pt x="31" y="3"/>
                          <a:pt x="31" y="3"/>
                          <a:pt x="31" y="3"/>
                        </a:cubicBezTo>
                        <a:cubicBezTo>
                          <a:pt x="31" y="3"/>
                          <a:pt x="31" y="3"/>
                          <a:pt x="31" y="3"/>
                        </a:cubicBezTo>
                        <a:cubicBezTo>
                          <a:pt x="31" y="2"/>
                          <a:pt x="32" y="2"/>
                          <a:pt x="32" y="1"/>
                        </a:cubicBezTo>
                        <a:moveTo>
                          <a:pt x="28" y="1"/>
                        </a:moveTo>
                        <a:cubicBezTo>
                          <a:pt x="27" y="3"/>
                          <a:pt x="26" y="4"/>
                          <a:pt x="25" y="5"/>
                        </a:cubicBezTo>
                        <a:cubicBezTo>
                          <a:pt x="24" y="6"/>
                          <a:pt x="23" y="7"/>
                          <a:pt x="22" y="8"/>
                        </a:cubicBezTo>
                        <a:cubicBezTo>
                          <a:pt x="23" y="7"/>
                          <a:pt x="24" y="5"/>
                          <a:pt x="25" y="4"/>
                        </a:cubicBezTo>
                        <a:cubicBezTo>
                          <a:pt x="25" y="4"/>
                          <a:pt x="25" y="4"/>
                          <a:pt x="25" y="4"/>
                        </a:cubicBezTo>
                        <a:cubicBezTo>
                          <a:pt x="25" y="4"/>
                          <a:pt x="25" y="4"/>
                          <a:pt x="25" y="4"/>
                        </a:cubicBezTo>
                        <a:cubicBezTo>
                          <a:pt x="25" y="4"/>
                          <a:pt x="25" y="4"/>
                          <a:pt x="25" y="4"/>
                        </a:cubicBezTo>
                        <a:cubicBezTo>
                          <a:pt x="25" y="4"/>
                          <a:pt x="25" y="4"/>
                          <a:pt x="25" y="4"/>
                        </a:cubicBezTo>
                        <a:cubicBezTo>
                          <a:pt x="26" y="3"/>
                          <a:pt x="27" y="2"/>
                          <a:pt x="28" y="1"/>
                        </a:cubicBezTo>
                        <a:moveTo>
                          <a:pt x="29" y="0"/>
                        </a:moveTo>
                        <a:cubicBezTo>
                          <a:pt x="28" y="0"/>
                          <a:pt x="27" y="0"/>
                          <a:pt x="27" y="1"/>
                        </a:cubicBezTo>
                        <a:cubicBezTo>
                          <a:pt x="27" y="1"/>
                          <a:pt x="26" y="1"/>
                          <a:pt x="26" y="1"/>
                        </a:cubicBezTo>
                        <a:cubicBezTo>
                          <a:pt x="26" y="1"/>
                          <a:pt x="27" y="1"/>
                          <a:pt x="27" y="0"/>
                        </a:cubicBezTo>
                        <a:cubicBezTo>
                          <a:pt x="27" y="0"/>
                          <a:pt x="27" y="0"/>
                          <a:pt x="27" y="0"/>
                        </a:cubicBezTo>
                        <a:cubicBezTo>
                          <a:pt x="26" y="1"/>
                          <a:pt x="26" y="1"/>
                          <a:pt x="25" y="2"/>
                        </a:cubicBezTo>
                        <a:cubicBezTo>
                          <a:pt x="25" y="1"/>
                          <a:pt x="26" y="1"/>
                          <a:pt x="27" y="0"/>
                        </a:cubicBezTo>
                        <a:cubicBezTo>
                          <a:pt x="27" y="0"/>
                          <a:pt x="27" y="0"/>
                          <a:pt x="27" y="0"/>
                        </a:cubicBezTo>
                        <a:cubicBezTo>
                          <a:pt x="24" y="1"/>
                          <a:pt x="22" y="3"/>
                          <a:pt x="21" y="5"/>
                        </a:cubicBezTo>
                        <a:cubicBezTo>
                          <a:pt x="19" y="7"/>
                          <a:pt x="17" y="9"/>
                          <a:pt x="16" y="11"/>
                        </a:cubicBezTo>
                        <a:cubicBezTo>
                          <a:pt x="17" y="10"/>
                          <a:pt x="18" y="8"/>
                          <a:pt x="19" y="7"/>
                        </a:cubicBezTo>
                        <a:cubicBezTo>
                          <a:pt x="19" y="7"/>
                          <a:pt x="19" y="7"/>
                          <a:pt x="19" y="7"/>
                        </a:cubicBezTo>
                        <a:cubicBezTo>
                          <a:pt x="20" y="5"/>
                          <a:pt x="22" y="3"/>
                          <a:pt x="23" y="0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22" y="1"/>
                          <a:pt x="21" y="3"/>
                          <a:pt x="20" y="4"/>
                        </a:cubicBezTo>
                        <a:cubicBezTo>
                          <a:pt x="20" y="3"/>
                          <a:pt x="21" y="2"/>
                          <a:pt x="22" y="1"/>
                        </a:cubicBezTo>
                        <a:cubicBezTo>
                          <a:pt x="22" y="1"/>
                          <a:pt x="22" y="1"/>
                          <a:pt x="22" y="1"/>
                        </a:cubicBezTo>
                        <a:cubicBezTo>
                          <a:pt x="19" y="3"/>
                          <a:pt x="18" y="4"/>
                          <a:pt x="16" y="6"/>
                        </a:cubicBezTo>
                        <a:cubicBezTo>
                          <a:pt x="17" y="5"/>
                          <a:pt x="18" y="3"/>
                          <a:pt x="19" y="1"/>
                        </a:cubicBezTo>
                        <a:cubicBezTo>
                          <a:pt x="19" y="1"/>
                          <a:pt x="19" y="1"/>
                          <a:pt x="19" y="1"/>
                        </a:cubicBezTo>
                        <a:cubicBezTo>
                          <a:pt x="18" y="2"/>
                          <a:pt x="17" y="2"/>
                          <a:pt x="16" y="3"/>
                        </a:cubicBezTo>
                        <a:cubicBezTo>
                          <a:pt x="17" y="3"/>
                          <a:pt x="17" y="3"/>
                          <a:pt x="17" y="2"/>
                        </a:cubicBezTo>
                        <a:cubicBezTo>
                          <a:pt x="17" y="2"/>
                          <a:pt x="17" y="2"/>
                          <a:pt x="17" y="2"/>
                        </a:cubicBezTo>
                        <a:cubicBezTo>
                          <a:pt x="17" y="2"/>
                          <a:pt x="16" y="3"/>
                          <a:pt x="16" y="3"/>
                        </a:cubicBezTo>
                        <a:cubicBezTo>
                          <a:pt x="16" y="2"/>
                          <a:pt x="17" y="2"/>
                          <a:pt x="17" y="1"/>
                        </a:cubicBezTo>
                        <a:cubicBezTo>
                          <a:pt x="17" y="1"/>
                          <a:pt x="17" y="1"/>
                          <a:pt x="17" y="1"/>
                        </a:cubicBezTo>
                        <a:cubicBezTo>
                          <a:pt x="15" y="3"/>
                          <a:pt x="13" y="5"/>
                          <a:pt x="12" y="7"/>
                        </a:cubicBezTo>
                        <a:cubicBezTo>
                          <a:pt x="12" y="6"/>
                          <a:pt x="13" y="4"/>
                          <a:pt x="13" y="3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1" y="4"/>
                          <a:pt x="9" y="7"/>
                          <a:pt x="7" y="9"/>
                        </a:cubicBezTo>
                        <a:cubicBezTo>
                          <a:pt x="6" y="10"/>
                          <a:pt x="6" y="10"/>
                          <a:pt x="6" y="11"/>
                        </a:cubicBezTo>
                        <a:cubicBezTo>
                          <a:pt x="6" y="10"/>
                          <a:pt x="7" y="9"/>
                          <a:pt x="7" y="8"/>
                        </a:cubicBezTo>
                        <a:cubicBezTo>
                          <a:pt x="8" y="7"/>
                          <a:pt x="9" y="5"/>
                          <a:pt x="9" y="4"/>
                        </a:cubicBezTo>
                        <a:cubicBezTo>
                          <a:pt x="9" y="3"/>
                          <a:pt x="9" y="3"/>
                          <a:pt x="9" y="3"/>
                        </a:cubicBezTo>
                        <a:cubicBezTo>
                          <a:pt x="9" y="4"/>
                          <a:pt x="9" y="4"/>
                          <a:pt x="8" y="5"/>
                        </a:cubicBezTo>
                        <a:cubicBezTo>
                          <a:pt x="8" y="5"/>
                          <a:pt x="8" y="4"/>
                          <a:pt x="8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6" y="6"/>
                          <a:pt x="5" y="7"/>
                          <a:pt x="3" y="9"/>
                        </a:cubicBezTo>
                        <a:cubicBezTo>
                          <a:pt x="2" y="10"/>
                          <a:pt x="2" y="12"/>
                          <a:pt x="1" y="13"/>
                        </a:cubicBezTo>
                        <a:cubicBezTo>
                          <a:pt x="1" y="14"/>
                          <a:pt x="0" y="15"/>
                          <a:pt x="0" y="16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1" y="15"/>
                          <a:pt x="2" y="14"/>
                          <a:pt x="2" y="13"/>
                        </a:cubicBezTo>
                        <a:cubicBezTo>
                          <a:pt x="2" y="14"/>
                          <a:pt x="2" y="15"/>
                          <a:pt x="2" y="15"/>
                        </a:cubicBezTo>
                        <a:cubicBezTo>
                          <a:pt x="2" y="15"/>
                          <a:pt x="2" y="15"/>
                          <a:pt x="2" y="15"/>
                        </a:cubicBezTo>
                        <a:cubicBezTo>
                          <a:pt x="2" y="15"/>
                          <a:pt x="2" y="15"/>
                          <a:pt x="2" y="15"/>
                        </a:cubicBezTo>
                        <a:cubicBezTo>
                          <a:pt x="2" y="16"/>
                          <a:pt x="2" y="16"/>
                          <a:pt x="2" y="16"/>
                        </a:cubicBezTo>
                        <a:cubicBezTo>
                          <a:pt x="2" y="16"/>
                          <a:pt x="2" y="16"/>
                          <a:pt x="2" y="16"/>
                        </a:cubicBezTo>
                        <a:cubicBezTo>
                          <a:pt x="2" y="15"/>
                          <a:pt x="3" y="15"/>
                          <a:pt x="3" y="14"/>
                        </a:cubicBezTo>
                        <a:cubicBezTo>
                          <a:pt x="4" y="12"/>
                          <a:pt x="5" y="11"/>
                          <a:pt x="6" y="10"/>
                        </a:cubicBezTo>
                        <a:cubicBezTo>
                          <a:pt x="6" y="10"/>
                          <a:pt x="6" y="9"/>
                          <a:pt x="6" y="9"/>
                        </a:cubicBezTo>
                        <a:cubicBezTo>
                          <a:pt x="6" y="10"/>
                          <a:pt x="6" y="11"/>
                          <a:pt x="5" y="11"/>
                        </a:cubicBezTo>
                        <a:cubicBezTo>
                          <a:pt x="4" y="14"/>
                          <a:pt x="3" y="16"/>
                          <a:pt x="2" y="18"/>
                        </a:cubicBezTo>
                        <a:cubicBezTo>
                          <a:pt x="2" y="18"/>
                          <a:pt x="2" y="18"/>
                          <a:pt x="2" y="18"/>
                        </a:cubicBezTo>
                        <a:cubicBezTo>
                          <a:pt x="2" y="18"/>
                          <a:pt x="3" y="17"/>
                          <a:pt x="3" y="17"/>
                        </a:cubicBezTo>
                        <a:cubicBezTo>
                          <a:pt x="3" y="17"/>
                          <a:pt x="3" y="17"/>
                          <a:pt x="3" y="17"/>
                        </a:cubicBezTo>
                        <a:cubicBezTo>
                          <a:pt x="4" y="15"/>
                          <a:pt x="5" y="13"/>
                          <a:pt x="5" y="11"/>
                        </a:cubicBezTo>
                        <a:cubicBezTo>
                          <a:pt x="6" y="10"/>
                          <a:pt x="7" y="8"/>
                          <a:pt x="9" y="7"/>
                        </a:cubicBezTo>
                        <a:cubicBezTo>
                          <a:pt x="10" y="6"/>
                          <a:pt x="11" y="4"/>
                          <a:pt x="13" y="3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3" y="3"/>
                          <a:pt x="13" y="4"/>
                          <a:pt x="13" y="5"/>
                        </a:cubicBezTo>
                        <a:cubicBezTo>
                          <a:pt x="13" y="5"/>
                          <a:pt x="13" y="5"/>
                          <a:pt x="13" y="5"/>
                        </a:cubicBezTo>
                        <a:cubicBezTo>
                          <a:pt x="12" y="6"/>
                          <a:pt x="11" y="7"/>
                          <a:pt x="11" y="8"/>
                        </a:cubicBezTo>
                        <a:cubicBezTo>
                          <a:pt x="10" y="9"/>
                          <a:pt x="9" y="10"/>
                          <a:pt x="9" y="11"/>
                        </a:cubicBezTo>
                        <a:cubicBezTo>
                          <a:pt x="8" y="12"/>
                          <a:pt x="7" y="13"/>
                          <a:pt x="6" y="15"/>
                        </a:cubicBezTo>
                        <a:cubicBezTo>
                          <a:pt x="5" y="16"/>
                          <a:pt x="4" y="18"/>
                          <a:pt x="4" y="19"/>
                        </a:cubicBezTo>
                        <a:cubicBezTo>
                          <a:pt x="4" y="19"/>
                          <a:pt x="4" y="19"/>
                          <a:pt x="4" y="19"/>
                        </a:cubicBezTo>
                        <a:cubicBezTo>
                          <a:pt x="5" y="18"/>
                          <a:pt x="6" y="16"/>
                          <a:pt x="7" y="15"/>
                        </a:cubicBezTo>
                        <a:cubicBezTo>
                          <a:pt x="8" y="13"/>
                          <a:pt x="8" y="12"/>
                          <a:pt x="9" y="10"/>
                        </a:cubicBezTo>
                        <a:cubicBezTo>
                          <a:pt x="10" y="9"/>
                          <a:pt x="10" y="9"/>
                          <a:pt x="11" y="8"/>
                        </a:cubicBezTo>
                        <a:cubicBezTo>
                          <a:pt x="12" y="7"/>
                          <a:pt x="12" y="6"/>
                          <a:pt x="13" y="5"/>
                        </a:cubicBezTo>
                        <a:cubicBezTo>
                          <a:pt x="13" y="5"/>
                          <a:pt x="13" y="5"/>
                          <a:pt x="13" y="5"/>
                        </a:cubicBezTo>
                        <a:cubicBezTo>
                          <a:pt x="14" y="4"/>
                          <a:pt x="15" y="2"/>
                          <a:pt x="17" y="1"/>
                        </a:cubicBezTo>
                        <a:cubicBezTo>
                          <a:pt x="17" y="1"/>
                          <a:pt x="17" y="1"/>
                          <a:pt x="17" y="1"/>
                        </a:cubicBezTo>
                        <a:cubicBezTo>
                          <a:pt x="17" y="1"/>
                          <a:pt x="17" y="1"/>
                          <a:pt x="17" y="1"/>
                        </a:cubicBezTo>
                        <a:cubicBezTo>
                          <a:pt x="16" y="2"/>
                          <a:pt x="16" y="2"/>
                          <a:pt x="16" y="3"/>
                        </a:cubicBezTo>
                        <a:cubicBezTo>
                          <a:pt x="15" y="4"/>
                          <a:pt x="14" y="4"/>
                          <a:pt x="13" y="5"/>
                        </a:cubicBezTo>
                        <a:cubicBezTo>
                          <a:pt x="12" y="7"/>
                          <a:pt x="11" y="8"/>
                          <a:pt x="10" y="10"/>
                        </a:cubicBezTo>
                        <a:cubicBezTo>
                          <a:pt x="9" y="11"/>
                          <a:pt x="8" y="13"/>
                          <a:pt x="7" y="14"/>
                        </a:cubicBezTo>
                        <a:cubicBezTo>
                          <a:pt x="6" y="16"/>
                          <a:pt x="6" y="17"/>
                          <a:pt x="5" y="19"/>
                        </a:cubicBezTo>
                        <a:cubicBezTo>
                          <a:pt x="5" y="19"/>
                          <a:pt x="5" y="19"/>
                          <a:pt x="5" y="19"/>
                        </a:cubicBezTo>
                        <a:cubicBezTo>
                          <a:pt x="6" y="17"/>
                          <a:pt x="7" y="16"/>
                          <a:pt x="8" y="14"/>
                        </a:cubicBezTo>
                        <a:cubicBezTo>
                          <a:pt x="9" y="12"/>
                          <a:pt x="10" y="11"/>
                          <a:pt x="11" y="9"/>
                        </a:cubicBezTo>
                        <a:cubicBezTo>
                          <a:pt x="13" y="7"/>
                          <a:pt x="15" y="5"/>
                          <a:pt x="16" y="3"/>
                        </a:cubicBezTo>
                        <a:cubicBezTo>
                          <a:pt x="16" y="3"/>
                          <a:pt x="16" y="3"/>
                          <a:pt x="16" y="3"/>
                        </a:cubicBezTo>
                        <a:cubicBezTo>
                          <a:pt x="16" y="3"/>
                          <a:pt x="16" y="3"/>
                          <a:pt x="16" y="3"/>
                        </a:cubicBezTo>
                        <a:cubicBezTo>
                          <a:pt x="16" y="3"/>
                          <a:pt x="16" y="3"/>
                          <a:pt x="16" y="3"/>
                        </a:cubicBezTo>
                        <a:cubicBezTo>
                          <a:pt x="16" y="3"/>
                          <a:pt x="16" y="3"/>
                          <a:pt x="16" y="3"/>
                        </a:cubicBezTo>
                        <a:cubicBezTo>
                          <a:pt x="16" y="3"/>
                          <a:pt x="16" y="3"/>
                          <a:pt x="16" y="3"/>
                        </a:cubicBezTo>
                        <a:cubicBezTo>
                          <a:pt x="16" y="3"/>
                          <a:pt x="17" y="3"/>
                          <a:pt x="17" y="2"/>
                        </a:cubicBezTo>
                        <a:cubicBezTo>
                          <a:pt x="17" y="3"/>
                          <a:pt x="16" y="3"/>
                          <a:pt x="16" y="4"/>
                        </a:cubicBezTo>
                        <a:cubicBezTo>
                          <a:pt x="14" y="5"/>
                          <a:pt x="13" y="7"/>
                          <a:pt x="12" y="9"/>
                        </a:cubicBezTo>
                        <a:cubicBezTo>
                          <a:pt x="9" y="12"/>
                          <a:pt x="8" y="16"/>
                          <a:pt x="6" y="19"/>
                        </a:cubicBezTo>
                        <a:cubicBezTo>
                          <a:pt x="6" y="19"/>
                          <a:pt x="6" y="19"/>
                          <a:pt x="6" y="19"/>
                        </a:cubicBezTo>
                        <a:cubicBezTo>
                          <a:pt x="9" y="14"/>
                          <a:pt x="13" y="9"/>
                          <a:pt x="16" y="4"/>
                        </a:cubicBezTo>
                        <a:cubicBezTo>
                          <a:pt x="17" y="3"/>
                          <a:pt x="18" y="2"/>
                          <a:pt x="19" y="1"/>
                        </a:cubicBezTo>
                        <a:cubicBezTo>
                          <a:pt x="18" y="3"/>
                          <a:pt x="17" y="5"/>
                          <a:pt x="15" y="7"/>
                        </a:cubicBezTo>
                        <a:cubicBezTo>
                          <a:pt x="15" y="8"/>
                          <a:pt x="14" y="8"/>
                          <a:pt x="14" y="9"/>
                        </a:cubicBezTo>
                        <a:cubicBezTo>
                          <a:pt x="11" y="12"/>
                          <a:pt x="9" y="16"/>
                          <a:pt x="8" y="19"/>
                        </a:cubicBezTo>
                        <a:cubicBezTo>
                          <a:pt x="8" y="19"/>
                          <a:pt x="8" y="19"/>
                          <a:pt x="8" y="19"/>
                        </a:cubicBezTo>
                        <a:cubicBezTo>
                          <a:pt x="8" y="19"/>
                          <a:pt x="8" y="19"/>
                          <a:pt x="8" y="19"/>
                        </a:cubicBezTo>
                        <a:cubicBezTo>
                          <a:pt x="8" y="19"/>
                          <a:pt x="8" y="19"/>
                          <a:pt x="8" y="19"/>
                        </a:cubicBezTo>
                        <a:cubicBezTo>
                          <a:pt x="8" y="19"/>
                          <a:pt x="8" y="19"/>
                          <a:pt x="8" y="19"/>
                        </a:cubicBezTo>
                        <a:cubicBezTo>
                          <a:pt x="10" y="15"/>
                          <a:pt x="13" y="11"/>
                          <a:pt x="16" y="7"/>
                        </a:cubicBezTo>
                        <a:cubicBezTo>
                          <a:pt x="17" y="5"/>
                          <a:pt x="19" y="3"/>
                          <a:pt x="21" y="1"/>
                        </a:cubicBezTo>
                        <a:cubicBezTo>
                          <a:pt x="21" y="2"/>
                          <a:pt x="20" y="3"/>
                          <a:pt x="19" y="4"/>
                        </a:cubicBezTo>
                        <a:cubicBezTo>
                          <a:pt x="16" y="8"/>
                          <a:pt x="13" y="12"/>
                          <a:pt x="11" y="16"/>
                        </a:cubicBezTo>
                        <a:cubicBezTo>
                          <a:pt x="11" y="16"/>
                          <a:pt x="11" y="16"/>
                          <a:pt x="11" y="16"/>
                        </a:cubicBezTo>
                        <a:cubicBezTo>
                          <a:pt x="13" y="14"/>
                          <a:pt x="14" y="11"/>
                          <a:pt x="16" y="9"/>
                        </a:cubicBezTo>
                        <a:cubicBezTo>
                          <a:pt x="17" y="7"/>
                          <a:pt x="18" y="6"/>
                          <a:pt x="19" y="5"/>
                        </a:cubicBezTo>
                        <a:cubicBezTo>
                          <a:pt x="20" y="3"/>
                          <a:pt x="22" y="2"/>
                          <a:pt x="23" y="1"/>
                        </a:cubicBezTo>
                        <a:cubicBezTo>
                          <a:pt x="22" y="2"/>
                          <a:pt x="21" y="4"/>
                          <a:pt x="20" y="6"/>
                        </a:cubicBezTo>
                        <a:cubicBezTo>
                          <a:pt x="20" y="6"/>
                          <a:pt x="20" y="6"/>
                          <a:pt x="20" y="6"/>
                        </a:cubicBezTo>
                        <a:cubicBezTo>
                          <a:pt x="18" y="7"/>
                          <a:pt x="17" y="9"/>
                          <a:pt x="15" y="11"/>
                        </a:cubicBezTo>
                        <a:cubicBezTo>
                          <a:pt x="15" y="11"/>
                          <a:pt x="15" y="11"/>
                          <a:pt x="15" y="11"/>
                        </a:cubicBezTo>
                        <a:cubicBezTo>
                          <a:pt x="17" y="10"/>
                          <a:pt x="18" y="8"/>
                          <a:pt x="20" y="6"/>
                        </a:cubicBezTo>
                        <a:cubicBezTo>
                          <a:pt x="21" y="4"/>
                          <a:pt x="23" y="2"/>
                          <a:pt x="25" y="1"/>
                        </a:cubicBezTo>
                        <a:cubicBezTo>
                          <a:pt x="26" y="1"/>
                          <a:pt x="26" y="0"/>
                          <a:pt x="26" y="0"/>
                        </a:cubicBezTo>
                        <a:cubicBezTo>
                          <a:pt x="26" y="0"/>
                          <a:pt x="26" y="1"/>
                          <a:pt x="26" y="1"/>
                        </a:cubicBezTo>
                        <a:cubicBezTo>
                          <a:pt x="26" y="1"/>
                          <a:pt x="26" y="1"/>
                          <a:pt x="26" y="1"/>
                        </a:cubicBezTo>
                        <a:cubicBezTo>
                          <a:pt x="25" y="2"/>
                          <a:pt x="25" y="2"/>
                          <a:pt x="24" y="2"/>
                        </a:cubicBezTo>
                        <a:cubicBezTo>
                          <a:pt x="22" y="5"/>
                          <a:pt x="20" y="7"/>
                          <a:pt x="19" y="9"/>
                        </a:cubicBezTo>
                        <a:cubicBezTo>
                          <a:pt x="19" y="9"/>
                          <a:pt x="19" y="9"/>
                          <a:pt x="19" y="9"/>
                        </a:cubicBezTo>
                        <a:cubicBezTo>
                          <a:pt x="21" y="7"/>
                          <a:pt x="23" y="5"/>
                          <a:pt x="24" y="3"/>
                        </a:cubicBezTo>
                        <a:cubicBezTo>
                          <a:pt x="25" y="2"/>
                          <a:pt x="26" y="1"/>
                          <a:pt x="27" y="1"/>
                        </a:cubicBezTo>
                        <a:cubicBezTo>
                          <a:pt x="26" y="1"/>
                          <a:pt x="26" y="1"/>
                          <a:pt x="26" y="1"/>
                        </a:cubicBezTo>
                        <a:cubicBezTo>
                          <a:pt x="25" y="2"/>
                          <a:pt x="25" y="3"/>
                          <a:pt x="24" y="3"/>
                        </a:cubicBezTo>
                        <a:cubicBezTo>
                          <a:pt x="22" y="5"/>
                          <a:pt x="21" y="7"/>
                          <a:pt x="20" y="9"/>
                        </a:cubicBezTo>
                        <a:cubicBezTo>
                          <a:pt x="20" y="9"/>
                          <a:pt x="20" y="9"/>
                          <a:pt x="20" y="9"/>
                        </a:cubicBezTo>
                        <a:cubicBezTo>
                          <a:pt x="22" y="6"/>
                          <a:pt x="24" y="4"/>
                          <a:pt x="26" y="1"/>
                        </a:cubicBezTo>
                        <a:cubicBezTo>
                          <a:pt x="26" y="1"/>
                          <a:pt x="27" y="1"/>
                          <a:pt x="27" y="1"/>
                        </a:cubicBezTo>
                        <a:cubicBezTo>
                          <a:pt x="27" y="1"/>
                          <a:pt x="27" y="1"/>
                          <a:pt x="27" y="1"/>
                        </a:cubicBezTo>
                        <a:cubicBezTo>
                          <a:pt x="27" y="1"/>
                          <a:pt x="27" y="1"/>
                          <a:pt x="27" y="1"/>
                        </a:cubicBezTo>
                        <a:cubicBezTo>
                          <a:pt x="27" y="1"/>
                          <a:pt x="27" y="1"/>
                          <a:pt x="27" y="1"/>
                        </a:cubicBezTo>
                        <a:cubicBezTo>
                          <a:pt x="27" y="1"/>
                          <a:pt x="27" y="1"/>
                          <a:pt x="27" y="1"/>
                        </a:cubicBezTo>
                        <a:cubicBezTo>
                          <a:pt x="27" y="0"/>
                          <a:pt x="28" y="0"/>
                          <a:pt x="29" y="0"/>
                        </a:cubicBezTo>
                        <a:cubicBezTo>
                          <a:pt x="29" y="0"/>
                          <a:pt x="29" y="0"/>
                          <a:pt x="29" y="0"/>
                        </a:cubicBezTo>
                        <a:cubicBezTo>
                          <a:pt x="29" y="0"/>
                          <a:pt x="28" y="1"/>
                          <a:pt x="28" y="1"/>
                        </a:cubicBezTo>
                        <a:cubicBezTo>
                          <a:pt x="27" y="2"/>
                          <a:pt x="26" y="3"/>
                          <a:pt x="25" y="4"/>
                        </a:cubicBezTo>
                        <a:cubicBezTo>
                          <a:pt x="24" y="5"/>
                          <a:pt x="23" y="7"/>
                          <a:pt x="22" y="8"/>
                        </a:cubicBezTo>
                        <a:cubicBezTo>
                          <a:pt x="22" y="8"/>
                          <a:pt x="22" y="8"/>
                          <a:pt x="22" y="8"/>
                        </a:cubicBezTo>
                        <a:cubicBezTo>
                          <a:pt x="24" y="6"/>
                          <a:pt x="26" y="4"/>
                          <a:pt x="28" y="1"/>
                        </a:cubicBezTo>
                        <a:cubicBezTo>
                          <a:pt x="28" y="1"/>
                          <a:pt x="29" y="1"/>
                          <a:pt x="29" y="1"/>
                        </a:cubicBezTo>
                        <a:cubicBezTo>
                          <a:pt x="29" y="1"/>
                          <a:pt x="29" y="2"/>
                          <a:pt x="28" y="2"/>
                        </a:cubicBezTo>
                        <a:cubicBezTo>
                          <a:pt x="28" y="2"/>
                          <a:pt x="28" y="3"/>
                          <a:pt x="27" y="3"/>
                        </a:cubicBezTo>
                        <a:cubicBezTo>
                          <a:pt x="26" y="4"/>
                          <a:pt x="25" y="6"/>
                          <a:pt x="24" y="7"/>
                        </a:cubicBezTo>
                        <a:cubicBezTo>
                          <a:pt x="24" y="7"/>
                          <a:pt x="24" y="7"/>
                          <a:pt x="24" y="7"/>
                        </a:cubicBezTo>
                        <a:cubicBezTo>
                          <a:pt x="26" y="6"/>
                          <a:pt x="27" y="4"/>
                          <a:pt x="28" y="2"/>
                        </a:cubicBezTo>
                        <a:cubicBezTo>
                          <a:pt x="29" y="2"/>
                          <a:pt x="29" y="1"/>
                          <a:pt x="30" y="1"/>
                        </a:cubicBezTo>
                        <a:cubicBezTo>
                          <a:pt x="30" y="1"/>
                          <a:pt x="31" y="0"/>
                          <a:pt x="31" y="0"/>
                        </a:cubicBezTo>
                        <a:cubicBezTo>
                          <a:pt x="31" y="0"/>
                          <a:pt x="31" y="0"/>
                          <a:pt x="31" y="1"/>
                        </a:cubicBezTo>
                        <a:cubicBezTo>
                          <a:pt x="31" y="1"/>
                          <a:pt x="31" y="1"/>
                          <a:pt x="31" y="1"/>
                        </a:cubicBezTo>
                        <a:cubicBezTo>
                          <a:pt x="31" y="1"/>
                          <a:pt x="31" y="1"/>
                          <a:pt x="31" y="2"/>
                        </a:cubicBezTo>
                        <a:cubicBezTo>
                          <a:pt x="30" y="2"/>
                          <a:pt x="30" y="2"/>
                          <a:pt x="29" y="3"/>
                        </a:cubicBezTo>
                        <a:cubicBezTo>
                          <a:pt x="28" y="4"/>
                          <a:pt x="28" y="5"/>
                          <a:pt x="27" y="6"/>
                        </a:cubicBezTo>
                        <a:cubicBezTo>
                          <a:pt x="27" y="6"/>
                          <a:pt x="27" y="6"/>
                          <a:pt x="27" y="6"/>
                        </a:cubicBezTo>
                        <a:cubicBezTo>
                          <a:pt x="28" y="5"/>
                          <a:pt x="30" y="3"/>
                          <a:pt x="31" y="2"/>
                        </a:cubicBezTo>
                        <a:cubicBezTo>
                          <a:pt x="31" y="1"/>
                          <a:pt x="31" y="1"/>
                          <a:pt x="32" y="1"/>
                        </a:cubicBezTo>
                        <a:cubicBezTo>
                          <a:pt x="32" y="1"/>
                          <a:pt x="32" y="0"/>
                          <a:pt x="33" y="0"/>
                        </a:cubicBezTo>
                        <a:cubicBezTo>
                          <a:pt x="33" y="0"/>
                          <a:pt x="33" y="1"/>
                          <a:pt x="32" y="1"/>
                        </a:cubicBezTo>
                        <a:cubicBezTo>
                          <a:pt x="32" y="1"/>
                          <a:pt x="32" y="1"/>
                          <a:pt x="32" y="1"/>
                        </a:cubicBezTo>
                        <a:cubicBezTo>
                          <a:pt x="32" y="1"/>
                          <a:pt x="32" y="1"/>
                          <a:pt x="32" y="1"/>
                        </a:cubicBezTo>
                        <a:cubicBezTo>
                          <a:pt x="32" y="2"/>
                          <a:pt x="31" y="2"/>
                          <a:pt x="31" y="3"/>
                        </a:cubicBezTo>
                        <a:cubicBezTo>
                          <a:pt x="30" y="3"/>
                          <a:pt x="30" y="4"/>
                          <a:pt x="29" y="5"/>
                        </a:cubicBezTo>
                        <a:cubicBezTo>
                          <a:pt x="29" y="6"/>
                          <a:pt x="29" y="6"/>
                          <a:pt x="29" y="5"/>
                        </a:cubicBezTo>
                        <a:cubicBezTo>
                          <a:pt x="30" y="4"/>
                          <a:pt x="32" y="3"/>
                          <a:pt x="32" y="1"/>
                        </a:cubicBezTo>
                        <a:cubicBezTo>
                          <a:pt x="33" y="1"/>
                          <a:pt x="33" y="1"/>
                          <a:pt x="33" y="1"/>
                        </a:cubicBezTo>
                        <a:cubicBezTo>
                          <a:pt x="33" y="1"/>
                          <a:pt x="33" y="1"/>
                          <a:pt x="33" y="1"/>
                        </a:cubicBezTo>
                        <a:cubicBezTo>
                          <a:pt x="33" y="1"/>
                          <a:pt x="33" y="2"/>
                          <a:pt x="33" y="2"/>
                        </a:cubicBezTo>
                        <a:cubicBezTo>
                          <a:pt x="32" y="3"/>
                          <a:pt x="31" y="4"/>
                          <a:pt x="31" y="5"/>
                        </a:cubicBezTo>
                        <a:cubicBezTo>
                          <a:pt x="31" y="5"/>
                          <a:pt x="31" y="5"/>
                          <a:pt x="31" y="5"/>
                        </a:cubicBezTo>
                        <a:cubicBezTo>
                          <a:pt x="31" y="5"/>
                          <a:pt x="32" y="4"/>
                          <a:pt x="32" y="3"/>
                        </a:cubicBezTo>
                        <a:cubicBezTo>
                          <a:pt x="32" y="3"/>
                          <a:pt x="32" y="3"/>
                          <a:pt x="32" y="3"/>
                        </a:cubicBezTo>
                        <a:cubicBezTo>
                          <a:pt x="32" y="3"/>
                          <a:pt x="32" y="3"/>
                          <a:pt x="32" y="3"/>
                        </a:cubicBezTo>
                        <a:cubicBezTo>
                          <a:pt x="32" y="3"/>
                          <a:pt x="32" y="3"/>
                          <a:pt x="32" y="3"/>
                        </a:cubicBezTo>
                        <a:cubicBezTo>
                          <a:pt x="32" y="3"/>
                          <a:pt x="32" y="3"/>
                          <a:pt x="32" y="3"/>
                        </a:cubicBezTo>
                        <a:cubicBezTo>
                          <a:pt x="32" y="3"/>
                          <a:pt x="33" y="3"/>
                          <a:pt x="33" y="3"/>
                        </a:cubicBezTo>
                        <a:cubicBezTo>
                          <a:pt x="33" y="3"/>
                          <a:pt x="33" y="3"/>
                          <a:pt x="34" y="2"/>
                        </a:cubicBezTo>
                        <a:cubicBezTo>
                          <a:pt x="34" y="2"/>
                          <a:pt x="34" y="2"/>
                          <a:pt x="34" y="2"/>
                        </a:cubicBezTo>
                        <a:cubicBezTo>
                          <a:pt x="34" y="3"/>
                          <a:pt x="33" y="4"/>
                          <a:pt x="33" y="5"/>
                        </a:cubicBezTo>
                        <a:cubicBezTo>
                          <a:pt x="33" y="5"/>
                          <a:pt x="33" y="5"/>
                          <a:pt x="33" y="6"/>
                        </a:cubicBezTo>
                        <a:cubicBezTo>
                          <a:pt x="33" y="6"/>
                          <a:pt x="33" y="6"/>
                          <a:pt x="33" y="6"/>
                        </a:cubicBezTo>
                        <a:cubicBezTo>
                          <a:pt x="33" y="5"/>
                          <a:pt x="33" y="5"/>
                          <a:pt x="33" y="5"/>
                        </a:cubicBezTo>
                        <a:cubicBezTo>
                          <a:pt x="33" y="4"/>
                          <a:pt x="33" y="4"/>
                          <a:pt x="34" y="4"/>
                        </a:cubicBezTo>
                        <a:cubicBezTo>
                          <a:pt x="34" y="4"/>
                          <a:pt x="34" y="4"/>
                          <a:pt x="34" y="4"/>
                        </a:cubicBezTo>
                        <a:cubicBezTo>
                          <a:pt x="34" y="4"/>
                          <a:pt x="34" y="4"/>
                          <a:pt x="34" y="4"/>
                        </a:cubicBezTo>
                        <a:cubicBezTo>
                          <a:pt x="34" y="4"/>
                          <a:pt x="34" y="4"/>
                          <a:pt x="34" y="4"/>
                        </a:cubicBezTo>
                        <a:cubicBezTo>
                          <a:pt x="34" y="4"/>
                          <a:pt x="34" y="4"/>
                          <a:pt x="34" y="4"/>
                        </a:cubicBezTo>
                        <a:cubicBezTo>
                          <a:pt x="34" y="4"/>
                          <a:pt x="34" y="4"/>
                          <a:pt x="34" y="3"/>
                        </a:cubicBezTo>
                        <a:cubicBezTo>
                          <a:pt x="34" y="4"/>
                          <a:pt x="34" y="4"/>
                          <a:pt x="34" y="4"/>
                        </a:cubicBezTo>
                        <a:cubicBezTo>
                          <a:pt x="34" y="4"/>
                          <a:pt x="34" y="4"/>
                          <a:pt x="34" y="4"/>
                        </a:cubicBezTo>
                        <a:cubicBezTo>
                          <a:pt x="34" y="4"/>
                          <a:pt x="34" y="4"/>
                          <a:pt x="34" y="3"/>
                        </a:cubicBezTo>
                        <a:cubicBezTo>
                          <a:pt x="34" y="3"/>
                          <a:pt x="34" y="3"/>
                          <a:pt x="34" y="3"/>
                        </a:cubicBezTo>
                        <a:cubicBezTo>
                          <a:pt x="34" y="4"/>
                          <a:pt x="33" y="4"/>
                          <a:pt x="33" y="4"/>
                        </a:cubicBezTo>
                        <a:cubicBezTo>
                          <a:pt x="33" y="4"/>
                          <a:pt x="34" y="3"/>
                          <a:pt x="34" y="2"/>
                        </a:cubicBezTo>
                        <a:cubicBezTo>
                          <a:pt x="34" y="2"/>
                          <a:pt x="34" y="2"/>
                          <a:pt x="34" y="2"/>
                        </a:cubicBezTo>
                        <a:cubicBezTo>
                          <a:pt x="33" y="3"/>
                          <a:pt x="32" y="3"/>
                          <a:pt x="32" y="4"/>
                        </a:cubicBezTo>
                        <a:cubicBezTo>
                          <a:pt x="33" y="3"/>
                          <a:pt x="33" y="2"/>
                          <a:pt x="33" y="1"/>
                        </a:cubicBezTo>
                        <a:cubicBezTo>
                          <a:pt x="33" y="1"/>
                          <a:pt x="33" y="1"/>
                          <a:pt x="33" y="1"/>
                        </a:cubicBezTo>
                        <a:cubicBezTo>
                          <a:pt x="33" y="1"/>
                          <a:pt x="33" y="1"/>
                          <a:pt x="32" y="1"/>
                        </a:cubicBezTo>
                        <a:cubicBezTo>
                          <a:pt x="33" y="1"/>
                          <a:pt x="33" y="0"/>
                          <a:pt x="33" y="0"/>
                        </a:cubicBezTo>
                        <a:cubicBezTo>
                          <a:pt x="33" y="0"/>
                          <a:pt x="33" y="0"/>
                          <a:pt x="33" y="0"/>
                        </a:cubicBezTo>
                        <a:cubicBezTo>
                          <a:pt x="32" y="0"/>
                          <a:pt x="31" y="1"/>
                          <a:pt x="31" y="1"/>
                        </a:cubicBezTo>
                        <a:cubicBezTo>
                          <a:pt x="31" y="1"/>
                          <a:pt x="31" y="0"/>
                          <a:pt x="31" y="0"/>
                        </a:cubicBezTo>
                        <a:cubicBezTo>
                          <a:pt x="31" y="0"/>
                          <a:pt x="31" y="0"/>
                          <a:pt x="31" y="0"/>
                        </a:cubicBezTo>
                        <a:cubicBezTo>
                          <a:pt x="30" y="0"/>
                          <a:pt x="29" y="1"/>
                          <a:pt x="29" y="2"/>
                        </a:cubicBezTo>
                        <a:cubicBezTo>
                          <a:pt x="29" y="1"/>
                          <a:pt x="29" y="1"/>
                          <a:pt x="29" y="0"/>
                        </a:cubicBezTo>
                        <a:cubicBezTo>
                          <a:pt x="29" y="0"/>
                          <a:pt x="29" y="0"/>
                          <a:pt x="29" y="0"/>
                        </a:cubicBezTo>
                        <a:cubicBezTo>
                          <a:pt x="29" y="1"/>
                          <a:pt x="29" y="1"/>
                          <a:pt x="28" y="1"/>
                        </a:cubicBezTo>
                        <a:cubicBezTo>
                          <a:pt x="28" y="1"/>
                          <a:pt x="29" y="0"/>
                          <a:pt x="29" y="0"/>
                        </a:cubicBezTo>
                        <a:cubicBezTo>
                          <a:pt x="29" y="0"/>
                          <a:pt x="29" y="0"/>
                          <a:pt x="29" y="0"/>
                        </a:cubicBezTo>
                        <a:cubicBezTo>
                          <a:pt x="29" y="0"/>
                          <a:pt x="29" y="0"/>
                          <a:pt x="29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1" name="Freeform 500"/>
                  <p:cNvSpPr>
                    <a:spLocks noEditPoints="1"/>
                  </p:cNvSpPr>
                  <p:nvPr/>
                </p:nvSpPr>
                <p:spPr bwMode="auto">
                  <a:xfrm>
                    <a:off x="823913" y="2454276"/>
                    <a:ext cx="6350" cy="9525"/>
                  </a:xfrm>
                  <a:custGeom>
                    <a:avLst/>
                    <a:gdLst>
                      <a:gd name="T0" fmla="*/ 5 w 6"/>
                      <a:gd name="T1" fmla="*/ 6 h 9"/>
                      <a:gd name="T2" fmla="*/ 5 w 6"/>
                      <a:gd name="T3" fmla="*/ 6 h 9"/>
                      <a:gd name="T4" fmla="*/ 1 w 6"/>
                      <a:gd name="T5" fmla="*/ 7 h 9"/>
                      <a:gd name="T6" fmla="*/ 1 w 6"/>
                      <a:gd name="T7" fmla="*/ 7 h 9"/>
                      <a:gd name="T8" fmla="*/ 3 w 6"/>
                      <a:gd name="T9" fmla="*/ 8 h 9"/>
                      <a:gd name="T10" fmla="*/ 3 w 6"/>
                      <a:gd name="T11" fmla="*/ 8 h 9"/>
                      <a:gd name="T12" fmla="*/ 4 w 6"/>
                      <a:gd name="T13" fmla="*/ 8 h 9"/>
                      <a:gd name="T14" fmla="*/ 3 w 6"/>
                      <a:gd name="T15" fmla="*/ 7 h 9"/>
                      <a:gd name="T16" fmla="*/ 3 w 6"/>
                      <a:gd name="T17" fmla="*/ 7 h 9"/>
                      <a:gd name="T18" fmla="*/ 0 w 6"/>
                      <a:gd name="T19" fmla="*/ 6 h 9"/>
                      <a:gd name="T20" fmla="*/ 6 w 6"/>
                      <a:gd name="T21" fmla="*/ 4 h 9"/>
                      <a:gd name="T22" fmla="*/ 6 w 6"/>
                      <a:gd name="T23" fmla="*/ 4 h 9"/>
                      <a:gd name="T24" fmla="*/ 5 w 6"/>
                      <a:gd name="T25" fmla="*/ 6 h 9"/>
                      <a:gd name="T26" fmla="*/ 5 w 6"/>
                      <a:gd name="T27" fmla="*/ 6 h 9"/>
                      <a:gd name="T28" fmla="*/ 5 w 6"/>
                      <a:gd name="T29" fmla="*/ 6 h 9"/>
                      <a:gd name="T30" fmla="*/ 2 w 6"/>
                      <a:gd name="T31" fmla="*/ 0 h 9"/>
                      <a:gd name="T32" fmla="*/ 0 w 6"/>
                      <a:gd name="T33" fmla="*/ 6 h 9"/>
                      <a:gd name="T34" fmla="*/ 2 w 6"/>
                      <a:gd name="T35" fmla="*/ 3 h 9"/>
                      <a:gd name="T36" fmla="*/ 1 w 6"/>
                      <a:gd name="T37" fmla="*/ 9 h 9"/>
                      <a:gd name="T38" fmla="*/ 3 w 6"/>
                      <a:gd name="T39" fmla="*/ 6 h 9"/>
                      <a:gd name="T40" fmla="*/ 3 w 6"/>
                      <a:gd name="T41" fmla="*/ 9 h 9"/>
                      <a:gd name="T42" fmla="*/ 4 w 6"/>
                      <a:gd name="T43" fmla="*/ 9 h 9"/>
                      <a:gd name="T44" fmla="*/ 4 w 6"/>
                      <a:gd name="T45" fmla="*/ 8 h 9"/>
                      <a:gd name="T46" fmla="*/ 6 w 6"/>
                      <a:gd name="T47" fmla="*/ 3 h 9"/>
                      <a:gd name="T48" fmla="*/ 5 w 6"/>
                      <a:gd name="T49" fmla="*/ 6 h 9"/>
                      <a:gd name="T50" fmla="*/ 3 w 6"/>
                      <a:gd name="T51" fmla="*/ 9 h 9"/>
                      <a:gd name="T52" fmla="*/ 3 w 6"/>
                      <a:gd name="T53" fmla="*/ 8 h 9"/>
                      <a:gd name="T54" fmla="*/ 3 w 6"/>
                      <a:gd name="T55" fmla="*/ 8 h 9"/>
                      <a:gd name="T56" fmla="*/ 3 w 6"/>
                      <a:gd name="T57" fmla="*/ 8 h 9"/>
                      <a:gd name="T58" fmla="*/ 3 w 6"/>
                      <a:gd name="T59" fmla="*/ 6 h 9"/>
                      <a:gd name="T60" fmla="*/ 3 w 6"/>
                      <a:gd name="T61" fmla="*/ 6 h 9"/>
                      <a:gd name="T62" fmla="*/ 4 w 6"/>
                      <a:gd name="T63" fmla="*/ 4 h 9"/>
                      <a:gd name="T64" fmla="*/ 2 w 6"/>
                      <a:gd name="T65" fmla="*/ 8 h 9"/>
                      <a:gd name="T66" fmla="*/ 1 w 6"/>
                      <a:gd name="T67" fmla="*/ 8 h 9"/>
                      <a:gd name="T68" fmla="*/ 1 w 6"/>
                      <a:gd name="T69" fmla="*/ 7 h 9"/>
                      <a:gd name="T70" fmla="*/ 1 w 6"/>
                      <a:gd name="T71" fmla="*/ 7 h 9"/>
                      <a:gd name="T72" fmla="*/ 2 w 6"/>
                      <a:gd name="T73" fmla="*/ 5 h 9"/>
                      <a:gd name="T74" fmla="*/ 3 w 6"/>
                      <a:gd name="T75" fmla="*/ 2 h 9"/>
                      <a:gd name="T76" fmla="*/ 0 w 6"/>
                      <a:gd name="T77" fmla="*/ 6 h 9"/>
                      <a:gd name="T78" fmla="*/ 0 w 6"/>
                      <a:gd name="T79" fmla="*/ 5 h 9"/>
                      <a:gd name="T80" fmla="*/ 1 w 6"/>
                      <a:gd name="T81" fmla="*/ 2 h 9"/>
                      <a:gd name="T82" fmla="*/ 2 w 6"/>
                      <a:gd name="T83" fmla="*/ 0 h 9"/>
                      <a:gd name="T84" fmla="*/ 2 w 6"/>
                      <a:gd name="T85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6" h="9">
                        <a:moveTo>
                          <a:pt x="5" y="6"/>
                        </a:move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moveTo>
                          <a:pt x="1" y="7"/>
                        </a:moveTo>
                        <a:cubicBezTo>
                          <a:pt x="1" y="7"/>
                          <a:pt x="1" y="7"/>
                          <a:pt x="1" y="7"/>
                        </a:cubicBezTo>
                        <a:cubicBezTo>
                          <a:pt x="1" y="7"/>
                          <a:pt x="1" y="7"/>
                          <a:pt x="1" y="7"/>
                        </a:cubicBezTo>
                        <a:cubicBezTo>
                          <a:pt x="1" y="7"/>
                          <a:pt x="1" y="7"/>
                          <a:pt x="1" y="7"/>
                        </a:cubicBezTo>
                        <a:moveTo>
                          <a:pt x="3" y="8"/>
                        </a:moveTo>
                        <a:cubicBezTo>
                          <a:pt x="3" y="8"/>
                          <a:pt x="3" y="8"/>
                          <a:pt x="3" y="8"/>
                        </a:cubicBezTo>
                        <a:cubicBezTo>
                          <a:pt x="3" y="8"/>
                          <a:pt x="3" y="8"/>
                          <a:pt x="3" y="8"/>
                        </a:cubicBezTo>
                        <a:cubicBezTo>
                          <a:pt x="3" y="8"/>
                          <a:pt x="3" y="8"/>
                          <a:pt x="3" y="8"/>
                        </a:cubicBezTo>
                        <a:moveTo>
                          <a:pt x="4" y="8"/>
                        </a:moveTo>
                        <a:cubicBezTo>
                          <a:pt x="4" y="8"/>
                          <a:pt x="4" y="8"/>
                          <a:pt x="4" y="8"/>
                        </a:cubicBezTo>
                        <a:cubicBezTo>
                          <a:pt x="4" y="8"/>
                          <a:pt x="4" y="8"/>
                          <a:pt x="4" y="8"/>
                        </a:cubicBezTo>
                        <a:moveTo>
                          <a:pt x="3" y="7"/>
                        </a:moveTo>
                        <a:cubicBezTo>
                          <a:pt x="3" y="7"/>
                          <a:pt x="3" y="7"/>
                          <a:pt x="3" y="7"/>
                        </a:cubicBezTo>
                        <a:cubicBezTo>
                          <a:pt x="3" y="7"/>
                          <a:pt x="3" y="7"/>
                          <a:pt x="3" y="7"/>
                        </a:cubicBezTo>
                        <a:moveTo>
                          <a:pt x="0" y="6"/>
                        </a:move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moveTo>
                          <a:pt x="6" y="4"/>
                        </a:moveTo>
                        <a:cubicBezTo>
                          <a:pt x="6" y="4"/>
                          <a:pt x="6" y="4"/>
                          <a:pt x="6" y="4"/>
                        </a:cubicBezTo>
                        <a:cubicBezTo>
                          <a:pt x="6" y="4"/>
                          <a:pt x="6" y="4"/>
                          <a:pt x="6" y="4"/>
                        </a:cubicBezTo>
                        <a:cubicBezTo>
                          <a:pt x="5" y="5"/>
                          <a:pt x="5" y="5"/>
                          <a:pt x="4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5" y="4"/>
                          <a:pt x="6" y="4"/>
                        </a:cubicBezTo>
                        <a:moveTo>
                          <a:pt x="2" y="0"/>
                        </a:moveTo>
                        <a:cubicBezTo>
                          <a:pt x="1" y="1"/>
                          <a:pt x="1" y="2"/>
                          <a:pt x="0" y="3"/>
                        </a:cubicBezTo>
                        <a:cubicBezTo>
                          <a:pt x="0" y="4"/>
                          <a:pt x="0" y="5"/>
                          <a:pt x="0" y="6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1" y="5"/>
                          <a:pt x="2" y="4"/>
                          <a:pt x="2" y="3"/>
                        </a:cubicBezTo>
                        <a:cubicBezTo>
                          <a:pt x="2" y="4"/>
                          <a:pt x="2" y="5"/>
                          <a:pt x="1" y="6"/>
                        </a:cubicBezTo>
                        <a:cubicBezTo>
                          <a:pt x="1" y="7"/>
                          <a:pt x="0" y="8"/>
                          <a:pt x="1" y="9"/>
                        </a:cubicBezTo>
                        <a:cubicBezTo>
                          <a:pt x="1" y="9"/>
                          <a:pt x="1" y="9"/>
                          <a:pt x="1" y="9"/>
                        </a:cubicBezTo>
                        <a:cubicBezTo>
                          <a:pt x="2" y="8"/>
                          <a:pt x="2" y="7"/>
                          <a:pt x="3" y="6"/>
                        </a:cubicBezTo>
                        <a:cubicBezTo>
                          <a:pt x="3" y="7"/>
                          <a:pt x="2" y="8"/>
                          <a:pt x="3" y="9"/>
                        </a:cubicBezTo>
                        <a:cubicBezTo>
                          <a:pt x="3" y="9"/>
                          <a:pt x="3" y="9"/>
                          <a:pt x="3" y="9"/>
                        </a:cubicBezTo>
                        <a:cubicBezTo>
                          <a:pt x="3" y="8"/>
                          <a:pt x="4" y="7"/>
                          <a:pt x="4" y="7"/>
                        </a:cubicBezTo>
                        <a:cubicBezTo>
                          <a:pt x="4" y="7"/>
                          <a:pt x="4" y="8"/>
                          <a:pt x="4" y="9"/>
                        </a:cubicBezTo>
                        <a:cubicBezTo>
                          <a:pt x="4" y="9"/>
                          <a:pt x="4" y="9"/>
                          <a:pt x="4" y="9"/>
                        </a:cubicBezTo>
                        <a:cubicBezTo>
                          <a:pt x="4" y="8"/>
                          <a:pt x="4" y="8"/>
                          <a:pt x="4" y="8"/>
                        </a:cubicBezTo>
                        <a:cubicBezTo>
                          <a:pt x="4" y="7"/>
                          <a:pt x="4" y="7"/>
                          <a:pt x="4" y="7"/>
                        </a:cubicBezTo>
                        <a:cubicBezTo>
                          <a:pt x="5" y="5"/>
                          <a:pt x="6" y="4"/>
                          <a:pt x="6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6" y="4"/>
                          <a:pt x="5" y="5"/>
                          <a:pt x="5" y="6"/>
                        </a:cubicBez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4" y="7"/>
                          <a:pt x="3" y="8"/>
                          <a:pt x="3" y="9"/>
                        </a:cubicBezTo>
                        <a:cubicBezTo>
                          <a:pt x="3" y="9"/>
                          <a:pt x="3" y="9"/>
                          <a:pt x="3" y="9"/>
                        </a:cubicBezTo>
                        <a:cubicBezTo>
                          <a:pt x="3" y="8"/>
                          <a:pt x="3" y="8"/>
                          <a:pt x="3" y="8"/>
                        </a:cubicBezTo>
                        <a:cubicBezTo>
                          <a:pt x="3" y="8"/>
                          <a:pt x="3" y="8"/>
                          <a:pt x="3" y="8"/>
                        </a:cubicBezTo>
                        <a:cubicBezTo>
                          <a:pt x="3" y="8"/>
                          <a:pt x="3" y="8"/>
                          <a:pt x="3" y="8"/>
                        </a:cubicBezTo>
                        <a:cubicBezTo>
                          <a:pt x="3" y="8"/>
                          <a:pt x="3" y="8"/>
                          <a:pt x="3" y="8"/>
                        </a:cubicBezTo>
                        <a:cubicBezTo>
                          <a:pt x="3" y="8"/>
                          <a:pt x="3" y="8"/>
                          <a:pt x="3" y="8"/>
                        </a:cubicBezTo>
                        <a:cubicBezTo>
                          <a:pt x="3" y="8"/>
                          <a:pt x="3" y="8"/>
                          <a:pt x="3" y="7"/>
                        </a:cubicBezTo>
                        <a:cubicBezTo>
                          <a:pt x="3" y="7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4" y="5"/>
                          <a:pt x="4" y="5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3" y="5"/>
                          <a:pt x="3" y="6"/>
                        </a:cubicBezTo>
                        <a:cubicBezTo>
                          <a:pt x="3" y="6"/>
                          <a:pt x="2" y="7"/>
                          <a:pt x="2" y="8"/>
                        </a:cubicBezTo>
                        <a:cubicBezTo>
                          <a:pt x="1" y="8"/>
                          <a:pt x="1" y="8"/>
                          <a:pt x="1" y="9"/>
                        </a:cubicBezTo>
                        <a:cubicBezTo>
                          <a:pt x="1" y="9"/>
                          <a:pt x="1" y="8"/>
                          <a:pt x="1" y="8"/>
                        </a:cubicBezTo>
                        <a:cubicBezTo>
                          <a:pt x="1" y="8"/>
                          <a:pt x="1" y="8"/>
                          <a:pt x="1" y="7"/>
                        </a:cubicBezTo>
                        <a:cubicBezTo>
                          <a:pt x="1" y="7"/>
                          <a:pt x="1" y="7"/>
                          <a:pt x="1" y="7"/>
                        </a:cubicBezTo>
                        <a:cubicBezTo>
                          <a:pt x="1" y="7"/>
                          <a:pt x="1" y="7"/>
                          <a:pt x="1" y="7"/>
                        </a:cubicBezTo>
                        <a:cubicBezTo>
                          <a:pt x="1" y="7"/>
                          <a:pt x="1" y="7"/>
                          <a:pt x="1" y="7"/>
                        </a:cubicBezTo>
                        <a:cubicBezTo>
                          <a:pt x="1" y="7"/>
                          <a:pt x="1" y="7"/>
                          <a:pt x="1" y="7"/>
                        </a:cubicBezTo>
                        <a:cubicBezTo>
                          <a:pt x="1" y="6"/>
                          <a:pt x="1" y="5"/>
                          <a:pt x="2" y="5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2" y="4"/>
                          <a:pt x="2" y="3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2" y="4"/>
                          <a:pt x="1" y="5"/>
                          <a:pt x="0" y="6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6"/>
                          <a:pt x="0" y="5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4"/>
                          <a:pt x="0" y="3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1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2" name="Freeform 501"/>
                  <p:cNvSpPr>
                    <a:spLocks noEditPoints="1"/>
                  </p:cNvSpPr>
                  <p:nvPr/>
                </p:nvSpPr>
                <p:spPr bwMode="auto">
                  <a:xfrm>
                    <a:off x="822325" y="2454276"/>
                    <a:ext cx="34925" cy="31750"/>
                  </a:xfrm>
                  <a:custGeom>
                    <a:avLst/>
                    <a:gdLst>
                      <a:gd name="T0" fmla="*/ 25 w 34"/>
                      <a:gd name="T1" fmla="*/ 13 h 31"/>
                      <a:gd name="T2" fmla="*/ 25 w 34"/>
                      <a:gd name="T3" fmla="*/ 18 h 31"/>
                      <a:gd name="T4" fmla="*/ 16 w 34"/>
                      <a:gd name="T5" fmla="*/ 21 h 31"/>
                      <a:gd name="T6" fmla="*/ 11 w 34"/>
                      <a:gd name="T7" fmla="*/ 25 h 31"/>
                      <a:gd name="T8" fmla="*/ 4 w 34"/>
                      <a:gd name="T9" fmla="*/ 26 h 31"/>
                      <a:gd name="T10" fmla="*/ 5 w 34"/>
                      <a:gd name="T11" fmla="*/ 27 h 31"/>
                      <a:gd name="T12" fmla="*/ 2 w 34"/>
                      <a:gd name="T13" fmla="*/ 30 h 31"/>
                      <a:gd name="T14" fmla="*/ 4 w 34"/>
                      <a:gd name="T15" fmla="*/ 29 h 31"/>
                      <a:gd name="T16" fmla="*/ 1 w 34"/>
                      <a:gd name="T17" fmla="*/ 27 h 31"/>
                      <a:gd name="T18" fmla="*/ 31 w 34"/>
                      <a:gd name="T19" fmla="*/ 26 h 31"/>
                      <a:gd name="T20" fmla="*/ 1 w 34"/>
                      <a:gd name="T21" fmla="*/ 27 h 31"/>
                      <a:gd name="T22" fmla="*/ 6 w 34"/>
                      <a:gd name="T23" fmla="*/ 26 h 31"/>
                      <a:gd name="T24" fmla="*/ 4 w 34"/>
                      <a:gd name="T25" fmla="*/ 26 h 31"/>
                      <a:gd name="T26" fmla="*/ 11 w 34"/>
                      <a:gd name="T27" fmla="*/ 27 h 31"/>
                      <a:gd name="T28" fmla="*/ 5 w 34"/>
                      <a:gd name="T29" fmla="*/ 30 h 31"/>
                      <a:gd name="T30" fmla="*/ 3 w 34"/>
                      <a:gd name="T31" fmla="*/ 25 h 31"/>
                      <a:gd name="T32" fmla="*/ 18 w 34"/>
                      <a:gd name="T33" fmla="*/ 27 h 31"/>
                      <a:gd name="T34" fmla="*/ 13 w 34"/>
                      <a:gd name="T35" fmla="*/ 26 h 31"/>
                      <a:gd name="T36" fmla="*/ 30 w 34"/>
                      <a:gd name="T37" fmla="*/ 24 h 31"/>
                      <a:gd name="T38" fmla="*/ 15 w 34"/>
                      <a:gd name="T39" fmla="*/ 27 h 31"/>
                      <a:gd name="T40" fmla="*/ 13 w 34"/>
                      <a:gd name="T41" fmla="*/ 25 h 31"/>
                      <a:gd name="T42" fmla="*/ 13 w 34"/>
                      <a:gd name="T43" fmla="*/ 24 h 31"/>
                      <a:gd name="T44" fmla="*/ 17 w 34"/>
                      <a:gd name="T45" fmla="*/ 21 h 31"/>
                      <a:gd name="T46" fmla="*/ 13 w 34"/>
                      <a:gd name="T47" fmla="*/ 27 h 31"/>
                      <a:gd name="T48" fmla="*/ 17 w 34"/>
                      <a:gd name="T49" fmla="*/ 21 h 31"/>
                      <a:gd name="T50" fmla="*/ 18 w 34"/>
                      <a:gd name="T51" fmla="*/ 21 h 31"/>
                      <a:gd name="T52" fmla="*/ 16 w 34"/>
                      <a:gd name="T53" fmla="*/ 27 h 31"/>
                      <a:gd name="T54" fmla="*/ 19 w 34"/>
                      <a:gd name="T55" fmla="*/ 23 h 31"/>
                      <a:gd name="T56" fmla="*/ 19 w 34"/>
                      <a:gd name="T57" fmla="*/ 24 h 31"/>
                      <a:gd name="T58" fmla="*/ 27 w 34"/>
                      <a:gd name="T59" fmla="*/ 18 h 31"/>
                      <a:gd name="T60" fmla="*/ 21 w 34"/>
                      <a:gd name="T61" fmla="*/ 16 h 31"/>
                      <a:gd name="T62" fmla="*/ 18 w 34"/>
                      <a:gd name="T63" fmla="*/ 21 h 31"/>
                      <a:gd name="T64" fmla="*/ 23 w 34"/>
                      <a:gd name="T65" fmla="*/ 13 h 31"/>
                      <a:gd name="T66" fmla="*/ 24 w 34"/>
                      <a:gd name="T67" fmla="*/ 13 h 31"/>
                      <a:gd name="T68" fmla="*/ 14 w 34"/>
                      <a:gd name="T69" fmla="*/ 9 h 31"/>
                      <a:gd name="T70" fmla="*/ 8 w 34"/>
                      <a:gd name="T71" fmla="*/ 11 h 31"/>
                      <a:gd name="T72" fmla="*/ 12 w 34"/>
                      <a:gd name="T73" fmla="*/ 1 h 31"/>
                      <a:gd name="T74" fmla="*/ 9 w 34"/>
                      <a:gd name="T75" fmla="*/ 10 h 31"/>
                      <a:gd name="T76" fmla="*/ 9 w 34"/>
                      <a:gd name="T77" fmla="*/ 12 h 31"/>
                      <a:gd name="T78" fmla="*/ 14 w 34"/>
                      <a:gd name="T79" fmla="*/ 9 h 31"/>
                      <a:gd name="T80" fmla="*/ 15 w 34"/>
                      <a:gd name="T81" fmla="*/ 15 h 31"/>
                      <a:gd name="T82" fmla="*/ 16 w 34"/>
                      <a:gd name="T83" fmla="*/ 18 h 31"/>
                      <a:gd name="T84" fmla="*/ 20 w 34"/>
                      <a:gd name="T85" fmla="*/ 16 h 31"/>
                      <a:gd name="T86" fmla="*/ 19 w 34"/>
                      <a:gd name="T87" fmla="*/ 21 h 31"/>
                      <a:gd name="T88" fmla="*/ 11 w 34"/>
                      <a:gd name="T89" fmla="*/ 24 h 31"/>
                      <a:gd name="T90" fmla="*/ 3 w 34"/>
                      <a:gd name="T91" fmla="*/ 27 h 31"/>
                      <a:gd name="T92" fmla="*/ 0 w 34"/>
                      <a:gd name="T93" fmla="*/ 28 h 31"/>
                      <a:gd name="T94" fmla="*/ 5 w 34"/>
                      <a:gd name="T95" fmla="*/ 27 h 31"/>
                      <a:gd name="T96" fmla="*/ 6 w 34"/>
                      <a:gd name="T97" fmla="*/ 31 h 31"/>
                      <a:gd name="T98" fmla="*/ 10 w 34"/>
                      <a:gd name="T99" fmla="*/ 31 h 31"/>
                      <a:gd name="T100" fmla="*/ 15 w 34"/>
                      <a:gd name="T101" fmla="*/ 31 h 31"/>
                      <a:gd name="T102" fmla="*/ 23 w 34"/>
                      <a:gd name="T103" fmla="*/ 18 h 31"/>
                      <a:gd name="T104" fmla="*/ 19 w 34"/>
                      <a:gd name="T105" fmla="*/ 29 h 31"/>
                      <a:gd name="T106" fmla="*/ 23 w 34"/>
                      <a:gd name="T107" fmla="*/ 26 h 31"/>
                      <a:gd name="T108" fmla="*/ 29 w 34"/>
                      <a:gd name="T109" fmla="*/ 22 h 31"/>
                      <a:gd name="T110" fmla="*/ 32 w 34"/>
                      <a:gd name="T111" fmla="*/ 24 h 31"/>
                      <a:gd name="T112" fmla="*/ 33 w 34"/>
                      <a:gd name="T113" fmla="*/ 24 h 31"/>
                      <a:gd name="T114" fmla="*/ 31 w 34"/>
                      <a:gd name="T115" fmla="*/ 15 h 31"/>
                      <a:gd name="T116" fmla="*/ 23 w 34"/>
                      <a:gd name="T117" fmla="*/ 17 h 31"/>
                      <a:gd name="T118" fmla="*/ 18 w 34"/>
                      <a:gd name="T119" fmla="*/ 14 h 31"/>
                      <a:gd name="T120" fmla="*/ 12 w 34"/>
                      <a:gd name="T121" fmla="*/ 9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34" h="31">
                        <a:moveTo>
                          <a:pt x="11" y="1"/>
                        </a:move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moveTo>
                          <a:pt x="10" y="10"/>
                        </a:moveTo>
                        <a:cubicBezTo>
                          <a:pt x="10" y="10"/>
                          <a:pt x="10" y="10"/>
                          <a:pt x="10" y="10"/>
                        </a:cubicBezTo>
                        <a:cubicBezTo>
                          <a:pt x="10" y="10"/>
                          <a:pt x="10" y="10"/>
                          <a:pt x="10" y="10"/>
                        </a:cubicBezTo>
                        <a:cubicBezTo>
                          <a:pt x="10" y="10"/>
                          <a:pt x="10" y="10"/>
                          <a:pt x="10" y="10"/>
                        </a:cubicBezTo>
                        <a:moveTo>
                          <a:pt x="12" y="10"/>
                        </a:moveTo>
                        <a:cubicBezTo>
                          <a:pt x="12" y="10"/>
                          <a:pt x="12" y="10"/>
                          <a:pt x="12" y="10"/>
                        </a:cubicBezTo>
                        <a:cubicBezTo>
                          <a:pt x="12" y="10"/>
                          <a:pt x="12" y="10"/>
                          <a:pt x="12" y="10"/>
                        </a:cubicBezTo>
                        <a:cubicBezTo>
                          <a:pt x="12" y="10"/>
                          <a:pt x="12" y="10"/>
                          <a:pt x="12" y="10"/>
                        </a:cubicBezTo>
                        <a:moveTo>
                          <a:pt x="25" y="13"/>
                        </a:moveTo>
                        <a:cubicBezTo>
                          <a:pt x="25" y="13"/>
                          <a:pt x="25" y="13"/>
                          <a:pt x="25" y="13"/>
                        </a:cubicBezTo>
                        <a:cubicBezTo>
                          <a:pt x="25" y="13"/>
                          <a:pt x="25" y="13"/>
                          <a:pt x="25" y="13"/>
                        </a:cubicBezTo>
                        <a:cubicBezTo>
                          <a:pt x="25" y="13"/>
                          <a:pt x="25" y="13"/>
                          <a:pt x="25" y="13"/>
                        </a:cubicBezTo>
                        <a:moveTo>
                          <a:pt x="20" y="13"/>
                        </a:move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moveTo>
                          <a:pt x="22" y="15"/>
                        </a:moveTo>
                        <a:cubicBezTo>
                          <a:pt x="22" y="15"/>
                          <a:pt x="22" y="15"/>
                          <a:pt x="22" y="15"/>
                        </a:cubicBezTo>
                        <a:cubicBezTo>
                          <a:pt x="22" y="15"/>
                          <a:pt x="22" y="15"/>
                          <a:pt x="22" y="15"/>
                        </a:cubicBezTo>
                        <a:moveTo>
                          <a:pt x="24" y="17"/>
                        </a:moveTo>
                        <a:cubicBezTo>
                          <a:pt x="24" y="17"/>
                          <a:pt x="24" y="17"/>
                          <a:pt x="24" y="17"/>
                        </a:cubicBezTo>
                        <a:cubicBezTo>
                          <a:pt x="24" y="17"/>
                          <a:pt x="24" y="17"/>
                          <a:pt x="24" y="17"/>
                        </a:cubicBezTo>
                        <a:cubicBezTo>
                          <a:pt x="24" y="17"/>
                          <a:pt x="24" y="17"/>
                          <a:pt x="24" y="17"/>
                        </a:cubicBezTo>
                        <a:moveTo>
                          <a:pt x="25" y="18"/>
                        </a:moveTo>
                        <a:cubicBezTo>
                          <a:pt x="25" y="18"/>
                          <a:pt x="25" y="18"/>
                          <a:pt x="25" y="18"/>
                        </a:cubicBezTo>
                        <a:cubicBezTo>
                          <a:pt x="25" y="18"/>
                          <a:pt x="25" y="18"/>
                          <a:pt x="25" y="18"/>
                        </a:cubicBezTo>
                        <a:moveTo>
                          <a:pt x="21" y="18"/>
                        </a:moveTo>
                        <a:cubicBezTo>
                          <a:pt x="21" y="18"/>
                          <a:pt x="21" y="18"/>
                          <a:pt x="21" y="18"/>
                        </a:cubicBezTo>
                        <a:cubicBezTo>
                          <a:pt x="21" y="18"/>
                          <a:pt x="21" y="18"/>
                          <a:pt x="21" y="18"/>
                        </a:cubicBezTo>
                        <a:cubicBezTo>
                          <a:pt x="21" y="18"/>
                          <a:pt x="21" y="18"/>
                          <a:pt x="21" y="18"/>
                        </a:cubicBezTo>
                        <a:moveTo>
                          <a:pt x="18" y="19"/>
                        </a:moveTo>
                        <a:cubicBezTo>
                          <a:pt x="18" y="19"/>
                          <a:pt x="18" y="19"/>
                          <a:pt x="18" y="19"/>
                        </a:cubicBezTo>
                        <a:cubicBezTo>
                          <a:pt x="18" y="19"/>
                          <a:pt x="18" y="19"/>
                          <a:pt x="18" y="19"/>
                        </a:cubicBezTo>
                        <a:moveTo>
                          <a:pt x="17" y="21"/>
                        </a:moveTo>
                        <a:cubicBezTo>
                          <a:pt x="17" y="21"/>
                          <a:pt x="17" y="21"/>
                          <a:pt x="17" y="21"/>
                        </a:cubicBezTo>
                        <a:cubicBezTo>
                          <a:pt x="17" y="21"/>
                          <a:pt x="17" y="21"/>
                          <a:pt x="17" y="21"/>
                        </a:cubicBezTo>
                        <a:moveTo>
                          <a:pt x="16" y="21"/>
                        </a:moveTo>
                        <a:cubicBezTo>
                          <a:pt x="16" y="21"/>
                          <a:pt x="16" y="21"/>
                          <a:pt x="16" y="21"/>
                        </a:cubicBezTo>
                        <a:cubicBezTo>
                          <a:pt x="16" y="21"/>
                          <a:pt x="16" y="21"/>
                          <a:pt x="16" y="21"/>
                        </a:cubicBezTo>
                        <a:cubicBezTo>
                          <a:pt x="16" y="21"/>
                          <a:pt x="16" y="21"/>
                          <a:pt x="16" y="21"/>
                        </a:cubicBezTo>
                        <a:moveTo>
                          <a:pt x="29" y="22"/>
                        </a:moveTo>
                        <a:cubicBezTo>
                          <a:pt x="29" y="22"/>
                          <a:pt x="29" y="22"/>
                          <a:pt x="29" y="22"/>
                        </a:cubicBezTo>
                        <a:cubicBezTo>
                          <a:pt x="29" y="22"/>
                          <a:pt x="29" y="22"/>
                          <a:pt x="29" y="22"/>
                        </a:cubicBezTo>
                        <a:moveTo>
                          <a:pt x="2" y="25"/>
                        </a:moveTo>
                        <a:cubicBezTo>
                          <a:pt x="2" y="25"/>
                          <a:pt x="2" y="25"/>
                          <a:pt x="2" y="25"/>
                        </a:cubicBezTo>
                        <a:cubicBezTo>
                          <a:pt x="2" y="25"/>
                          <a:pt x="2" y="25"/>
                          <a:pt x="2" y="25"/>
                        </a:cubicBezTo>
                        <a:cubicBezTo>
                          <a:pt x="2" y="25"/>
                          <a:pt x="2" y="25"/>
                          <a:pt x="2" y="25"/>
                        </a:cubicBezTo>
                        <a:moveTo>
                          <a:pt x="5" y="25"/>
                        </a:moveTo>
                        <a:cubicBezTo>
                          <a:pt x="5" y="25"/>
                          <a:pt x="5" y="25"/>
                          <a:pt x="5" y="25"/>
                        </a:cubicBezTo>
                        <a:cubicBezTo>
                          <a:pt x="5" y="25"/>
                          <a:pt x="5" y="25"/>
                          <a:pt x="5" y="25"/>
                        </a:cubicBezTo>
                        <a:cubicBezTo>
                          <a:pt x="5" y="25"/>
                          <a:pt x="5" y="25"/>
                          <a:pt x="5" y="25"/>
                        </a:cubicBezTo>
                        <a:moveTo>
                          <a:pt x="11" y="25"/>
                        </a:moveTo>
                        <a:cubicBezTo>
                          <a:pt x="11" y="25"/>
                          <a:pt x="11" y="25"/>
                          <a:pt x="11" y="25"/>
                        </a:cubicBezTo>
                        <a:cubicBezTo>
                          <a:pt x="11" y="25"/>
                          <a:pt x="11" y="25"/>
                          <a:pt x="11" y="25"/>
                        </a:cubicBezTo>
                        <a:cubicBezTo>
                          <a:pt x="11" y="25"/>
                          <a:pt x="11" y="25"/>
                          <a:pt x="11" y="25"/>
                        </a:cubicBezTo>
                        <a:moveTo>
                          <a:pt x="8" y="25"/>
                        </a:move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moveTo>
                          <a:pt x="3" y="25"/>
                        </a:move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moveTo>
                          <a:pt x="4" y="26"/>
                        </a:moveTo>
                        <a:cubicBezTo>
                          <a:pt x="4" y="26"/>
                          <a:pt x="4" y="26"/>
                          <a:pt x="4" y="26"/>
                        </a:cubicBezTo>
                        <a:cubicBezTo>
                          <a:pt x="4" y="26"/>
                          <a:pt x="4" y="26"/>
                          <a:pt x="4" y="26"/>
                        </a:cubicBezTo>
                        <a:cubicBezTo>
                          <a:pt x="4" y="26"/>
                          <a:pt x="4" y="26"/>
                          <a:pt x="4" y="26"/>
                        </a:cubicBezTo>
                        <a:moveTo>
                          <a:pt x="13" y="27"/>
                        </a:moveTo>
                        <a:cubicBezTo>
                          <a:pt x="13" y="27"/>
                          <a:pt x="13" y="27"/>
                          <a:pt x="13" y="27"/>
                        </a:cubicBezTo>
                        <a:cubicBezTo>
                          <a:pt x="13" y="27"/>
                          <a:pt x="13" y="27"/>
                          <a:pt x="13" y="27"/>
                        </a:cubicBezTo>
                        <a:cubicBezTo>
                          <a:pt x="13" y="27"/>
                          <a:pt x="13" y="27"/>
                          <a:pt x="13" y="27"/>
                        </a:cubicBezTo>
                        <a:moveTo>
                          <a:pt x="18" y="27"/>
                        </a:moveTo>
                        <a:cubicBezTo>
                          <a:pt x="18" y="27"/>
                          <a:pt x="18" y="27"/>
                          <a:pt x="18" y="27"/>
                        </a:cubicBezTo>
                        <a:cubicBezTo>
                          <a:pt x="18" y="27"/>
                          <a:pt x="18" y="27"/>
                          <a:pt x="18" y="27"/>
                        </a:cubicBezTo>
                        <a:cubicBezTo>
                          <a:pt x="18" y="27"/>
                          <a:pt x="18" y="27"/>
                          <a:pt x="18" y="27"/>
                        </a:cubicBezTo>
                        <a:moveTo>
                          <a:pt x="14" y="27"/>
                        </a:moveTo>
                        <a:cubicBezTo>
                          <a:pt x="14" y="27"/>
                          <a:pt x="14" y="27"/>
                          <a:pt x="14" y="27"/>
                        </a:cubicBezTo>
                        <a:cubicBezTo>
                          <a:pt x="14" y="27"/>
                          <a:pt x="14" y="27"/>
                          <a:pt x="14" y="27"/>
                        </a:cubicBezTo>
                        <a:cubicBezTo>
                          <a:pt x="14" y="27"/>
                          <a:pt x="14" y="27"/>
                          <a:pt x="14" y="27"/>
                        </a:cubicBezTo>
                        <a:moveTo>
                          <a:pt x="5" y="27"/>
                        </a:move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moveTo>
                          <a:pt x="3" y="27"/>
                        </a:moveTo>
                        <a:cubicBezTo>
                          <a:pt x="3" y="27"/>
                          <a:pt x="3" y="27"/>
                          <a:pt x="3" y="27"/>
                        </a:cubicBezTo>
                        <a:cubicBezTo>
                          <a:pt x="3" y="27"/>
                          <a:pt x="3" y="27"/>
                          <a:pt x="3" y="27"/>
                        </a:cubicBezTo>
                        <a:moveTo>
                          <a:pt x="8" y="28"/>
                        </a:moveTo>
                        <a:cubicBezTo>
                          <a:pt x="8" y="28"/>
                          <a:pt x="8" y="28"/>
                          <a:pt x="8" y="28"/>
                        </a:cubicBezTo>
                        <a:cubicBezTo>
                          <a:pt x="8" y="28"/>
                          <a:pt x="8" y="28"/>
                          <a:pt x="8" y="28"/>
                        </a:cubicBezTo>
                        <a:cubicBezTo>
                          <a:pt x="8" y="28"/>
                          <a:pt x="8" y="28"/>
                          <a:pt x="8" y="28"/>
                        </a:cubicBezTo>
                        <a:moveTo>
                          <a:pt x="4" y="29"/>
                        </a:move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moveTo>
                          <a:pt x="2" y="30"/>
                        </a:move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moveTo>
                          <a:pt x="10" y="30"/>
                        </a:moveTo>
                        <a:cubicBezTo>
                          <a:pt x="10" y="30"/>
                          <a:pt x="10" y="30"/>
                          <a:pt x="10" y="30"/>
                        </a:cubicBezTo>
                        <a:cubicBezTo>
                          <a:pt x="10" y="30"/>
                          <a:pt x="10" y="30"/>
                          <a:pt x="10" y="30"/>
                        </a:cubicBezTo>
                        <a:cubicBezTo>
                          <a:pt x="10" y="30"/>
                          <a:pt x="10" y="30"/>
                          <a:pt x="10" y="30"/>
                        </a:cubicBezTo>
                        <a:moveTo>
                          <a:pt x="12" y="29"/>
                        </a:moveTo>
                        <a:cubicBezTo>
                          <a:pt x="11" y="29"/>
                          <a:pt x="11" y="30"/>
                          <a:pt x="10" y="31"/>
                        </a:cubicBezTo>
                        <a:cubicBezTo>
                          <a:pt x="10" y="30"/>
                          <a:pt x="11" y="30"/>
                          <a:pt x="11" y="29"/>
                        </a:cubicBezTo>
                        <a:cubicBezTo>
                          <a:pt x="11" y="29"/>
                          <a:pt x="11" y="29"/>
                          <a:pt x="12" y="29"/>
                        </a:cubicBezTo>
                        <a:moveTo>
                          <a:pt x="5" y="28"/>
                        </a:moveTo>
                        <a:cubicBezTo>
                          <a:pt x="5" y="29"/>
                          <a:pt x="4" y="29"/>
                          <a:pt x="4" y="30"/>
                        </a:cubicBezTo>
                        <a:cubicBezTo>
                          <a:pt x="4" y="30"/>
                          <a:pt x="4" y="30"/>
                          <a:pt x="4" y="29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5" y="29"/>
                          <a:pt x="5" y="28"/>
                          <a:pt x="5" y="28"/>
                        </a:cubicBezTo>
                        <a:moveTo>
                          <a:pt x="15" y="27"/>
                        </a:moveTo>
                        <a:cubicBezTo>
                          <a:pt x="15" y="28"/>
                          <a:pt x="14" y="29"/>
                          <a:pt x="14" y="30"/>
                        </a:cubicBezTo>
                        <a:cubicBezTo>
                          <a:pt x="14" y="29"/>
                          <a:pt x="15" y="28"/>
                          <a:pt x="15" y="27"/>
                        </a:cubicBezTo>
                        <a:cubicBezTo>
                          <a:pt x="15" y="27"/>
                          <a:pt x="15" y="27"/>
                          <a:pt x="15" y="27"/>
                        </a:cubicBezTo>
                        <a:moveTo>
                          <a:pt x="10" y="27"/>
                        </a:moveTo>
                        <a:cubicBezTo>
                          <a:pt x="10" y="28"/>
                          <a:pt x="10" y="29"/>
                          <a:pt x="9" y="30"/>
                        </a:cubicBezTo>
                        <a:cubicBezTo>
                          <a:pt x="10" y="29"/>
                          <a:pt x="10" y="28"/>
                          <a:pt x="10" y="27"/>
                        </a:cubicBezTo>
                        <a:moveTo>
                          <a:pt x="1" y="26"/>
                        </a:moveTo>
                        <a:cubicBezTo>
                          <a:pt x="1" y="26"/>
                          <a:pt x="1" y="27"/>
                          <a:pt x="1" y="27"/>
                        </a:cubicBezTo>
                        <a:cubicBezTo>
                          <a:pt x="1" y="27"/>
                          <a:pt x="0" y="28"/>
                          <a:pt x="0" y="28"/>
                        </a:cubicBezTo>
                        <a:cubicBezTo>
                          <a:pt x="0" y="28"/>
                          <a:pt x="0" y="28"/>
                          <a:pt x="0" y="28"/>
                        </a:cubicBezTo>
                        <a:cubicBezTo>
                          <a:pt x="0" y="28"/>
                          <a:pt x="0" y="27"/>
                          <a:pt x="1" y="27"/>
                        </a:cubicBezTo>
                        <a:cubicBezTo>
                          <a:pt x="1" y="27"/>
                          <a:pt x="1" y="26"/>
                          <a:pt x="1" y="26"/>
                        </a:cubicBezTo>
                        <a:moveTo>
                          <a:pt x="6" y="26"/>
                        </a:moveTo>
                        <a:cubicBezTo>
                          <a:pt x="6" y="26"/>
                          <a:pt x="6" y="26"/>
                          <a:pt x="6" y="26"/>
                        </a:cubicBezTo>
                        <a:cubicBezTo>
                          <a:pt x="6" y="26"/>
                          <a:pt x="6" y="26"/>
                          <a:pt x="6" y="26"/>
                        </a:cubicBezTo>
                        <a:cubicBezTo>
                          <a:pt x="6" y="26"/>
                          <a:pt x="6" y="27"/>
                          <a:pt x="6" y="27"/>
                        </a:cubicBezTo>
                        <a:cubicBezTo>
                          <a:pt x="6" y="27"/>
                          <a:pt x="6" y="27"/>
                          <a:pt x="6" y="27"/>
                        </a:cubicBezTo>
                        <a:cubicBezTo>
                          <a:pt x="6" y="27"/>
                          <a:pt x="6" y="26"/>
                          <a:pt x="6" y="26"/>
                        </a:cubicBezTo>
                        <a:cubicBezTo>
                          <a:pt x="6" y="26"/>
                          <a:pt x="6" y="26"/>
                          <a:pt x="6" y="26"/>
                        </a:cubicBezTo>
                        <a:moveTo>
                          <a:pt x="6" y="26"/>
                        </a:moveTo>
                        <a:cubicBezTo>
                          <a:pt x="6" y="26"/>
                          <a:pt x="6" y="26"/>
                          <a:pt x="6" y="26"/>
                        </a:cubicBezTo>
                        <a:cubicBezTo>
                          <a:pt x="6" y="26"/>
                          <a:pt x="6" y="26"/>
                          <a:pt x="6" y="26"/>
                        </a:cubicBezTo>
                        <a:moveTo>
                          <a:pt x="31" y="26"/>
                        </a:moveTo>
                        <a:cubicBezTo>
                          <a:pt x="31" y="26"/>
                          <a:pt x="31" y="26"/>
                          <a:pt x="31" y="26"/>
                        </a:cubicBezTo>
                        <a:cubicBezTo>
                          <a:pt x="31" y="26"/>
                          <a:pt x="31" y="26"/>
                          <a:pt x="31" y="26"/>
                        </a:cubicBezTo>
                        <a:moveTo>
                          <a:pt x="3" y="26"/>
                        </a:moveTo>
                        <a:cubicBezTo>
                          <a:pt x="3" y="26"/>
                          <a:pt x="3" y="27"/>
                          <a:pt x="3" y="27"/>
                        </a:cubicBezTo>
                        <a:cubicBezTo>
                          <a:pt x="3" y="27"/>
                          <a:pt x="3" y="27"/>
                          <a:pt x="3" y="27"/>
                        </a:cubicBezTo>
                        <a:cubicBezTo>
                          <a:pt x="3" y="28"/>
                          <a:pt x="3" y="28"/>
                          <a:pt x="2" y="28"/>
                        </a:cubicBezTo>
                        <a:cubicBezTo>
                          <a:pt x="2" y="29"/>
                          <a:pt x="2" y="29"/>
                          <a:pt x="2" y="29"/>
                        </a:cubicBezTo>
                        <a:cubicBezTo>
                          <a:pt x="2" y="29"/>
                          <a:pt x="2" y="28"/>
                          <a:pt x="2" y="28"/>
                        </a:cubicBezTo>
                        <a:cubicBezTo>
                          <a:pt x="2" y="28"/>
                          <a:pt x="2" y="28"/>
                          <a:pt x="2" y="28"/>
                        </a:cubicBezTo>
                        <a:cubicBezTo>
                          <a:pt x="2" y="27"/>
                          <a:pt x="3" y="26"/>
                          <a:pt x="3" y="26"/>
                        </a:cubicBezTo>
                        <a:moveTo>
                          <a:pt x="1" y="26"/>
                        </a:moveTo>
                        <a:cubicBezTo>
                          <a:pt x="1" y="26"/>
                          <a:pt x="1" y="26"/>
                          <a:pt x="1" y="27"/>
                        </a:cubicBezTo>
                        <a:cubicBezTo>
                          <a:pt x="1" y="27"/>
                          <a:pt x="1" y="27"/>
                          <a:pt x="1" y="27"/>
                        </a:cubicBezTo>
                        <a:cubicBezTo>
                          <a:pt x="1" y="27"/>
                          <a:pt x="1" y="27"/>
                          <a:pt x="1" y="27"/>
                        </a:cubicBezTo>
                        <a:cubicBezTo>
                          <a:pt x="1" y="27"/>
                          <a:pt x="1" y="27"/>
                          <a:pt x="1" y="27"/>
                        </a:cubicBezTo>
                        <a:cubicBezTo>
                          <a:pt x="1" y="27"/>
                          <a:pt x="1" y="27"/>
                          <a:pt x="1" y="27"/>
                        </a:cubicBezTo>
                        <a:cubicBezTo>
                          <a:pt x="1" y="26"/>
                          <a:pt x="1" y="26"/>
                          <a:pt x="1" y="26"/>
                        </a:cubicBezTo>
                        <a:cubicBezTo>
                          <a:pt x="1" y="26"/>
                          <a:pt x="1" y="26"/>
                          <a:pt x="1" y="26"/>
                        </a:cubicBezTo>
                        <a:cubicBezTo>
                          <a:pt x="1" y="26"/>
                          <a:pt x="1" y="26"/>
                          <a:pt x="1" y="26"/>
                        </a:cubicBezTo>
                        <a:cubicBezTo>
                          <a:pt x="1" y="26"/>
                          <a:pt x="1" y="26"/>
                          <a:pt x="1" y="26"/>
                        </a:cubicBezTo>
                        <a:moveTo>
                          <a:pt x="3" y="25"/>
                        </a:move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moveTo>
                          <a:pt x="2" y="25"/>
                        </a:moveTo>
                        <a:cubicBezTo>
                          <a:pt x="2" y="25"/>
                          <a:pt x="2" y="25"/>
                          <a:pt x="2" y="25"/>
                        </a:cubicBezTo>
                        <a:cubicBezTo>
                          <a:pt x="2" y="25"/>
                          <a:pt x="2" y="25"/>
                          <a:pt x="2" y="25"/>
                        </a:cubicBezTo>
                        <a:moveTo>
                          <a:pt x="6" y="25"/>
                        </a:moveTo>
                        <a:cubicBezTo>
                          <a:pt x="6" y="25"/>
                          <a:pt x="6" y="25"/>
                          <a:pt x="6" y="26"/>
                        </a:cubicBezTo>
                        <a:cubicBezTo>
                          <a:pt x="6" y="26"/>
                          <a:pt x="6" y="26"/>
                          <a:pt x="6" y="26"/>
                        </a:cubicBezTo>
                        <a:cubicBezTo>
                          <a:pt x="5" y="27"/>
                          <a:pt x="3" y="29"/>
                          <a:pt x="2" y="30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2" y="30"/>
                          <a:pt x="2" y="30"/>
                          <a:pt x="2" y="29"/>
                        </a:cubicBezTo>
                        <a:cubicBezTo>
                          <a:pt x="2" y="29"/>
                          <a:pt x="2" y="29"/>
                          <a:pt x="3" y="29"/>
                        </a:cubicBezTo>
                        <a:cubicBezTo>
                          <a:pt x="3" y="28"/>
                          <a:pt x="3" y="28"/>
                          <a:pt x="3" y="28"/>
                        </a:cubicBezTo>
                        <a:cubicBezTo>
                          <a:pt x="3" y="28"/>
                          <a:pt x="3" y="28"/>
                          <a:pt x="3" y="28"/>
                        </a:cubicBezTo>
                        <a:cubicBezTo>
                          <a:pt x="3" y="28"/>
                          <a:pt x="3" y="27"/>
                          <a:pt x="4" y="26"/>
                        </a:cubicBezTo>
                        <a:cubicBezTo>
                          <a:pt x="4" y="26"/>
                          <a:pt x="4" y="26"/>
                          <a:pt x="4" y="26"/>
                        </a:cubicBezTo>
                        <a:cubicBezTo>
                          <a:pt x="4" y="26"/>
                          <a:pt x="4" y="26"/>
                          <a:pt x="4" y="26"/>
                        </a:cubicBezTo>
                        <a:cubicBezTo>
                          <a:pt x="4" y="26"/>
                          <a:pt x="4" y="26"/>
                          <a:pt x="4" y="26"/>
                        </a:cubicBezTo>
                        <a:cubicBezTo>
                          <a:pt x="4" y="26"/>
                          <a:pt x="4" y="26"/>
                          <a:pt x="4" y="26"/>
                        </a:cubicBezTo>
                        <a:cubicBezTo>
                          <a:pt x="4" y="26"/>
                          <a:pt x="5" y="25"/>
                          <a:pt x="5" y="25"/>
                        </a:cubicBezTo>
                        <a:cubicBezTo>
                          <a:pt x="5" y="25"/>
                          <a:pt x="5" y="25"/>
                          <a:pt x="5" y="25"/>
                        </a:cubicBezTo>
                        <a:cubicBezTo>
                          <a:pt x="5" y="25"/>
                          <a:pt x="5" y="25"/>
                          <a:pt x="5" y="25"/>
                        </a:cubicBezTo>
                        <a:cubicBezTo>
                          <a:pt x="5" y="25"/>
                          <a:pt x="5" y="25"/>
                          <a:pt x="5" y="25"/>
                        </a:cubicBezTo>
                        <a:cubicBezTo>
                          <a:pt x="5" y="25"/>
                          <a:pt x="5" y="25"/>
                          <a:pt x="5" y="25"/>
                        </a:cubicBezTo>
                        <a:cubicBezTo>
                          <a:pt x="5" y="25"/>
                          <a:pt x="6" y="25"/>
                          <a:pt x="6" y="25"/>
                        </a:cubicBezTo>
                        <a:moveTo>
                          <a:pt x="11" y="25"/>
                        </a:moveTo>
                        <a:cubicBezTo>
                          <a:pt x="11" y="25"/>
                          <a:pt x="11" y="25"/>
                          <a:pt x="11" y="25"/>
                        </a:cubicBezTo>
                        <a:cubicBezTo>
                          <a:pt x="11" y="25"/>
                          <a:pt x="11" y="25"/>
                          <a:pt x="11" y="25"/>
                        </a:cubicBezTo>
                        <a:cubicBezTo>
                          <a:pt x="11" y="25"/>
                          <a:pt x="11" y="25"/>
                          <a:pt x="11" y="25"/>
                        </a:cubicBezTo>
                        <a:cubicBezTo>
                          <a:pt x="11" y="25"/>
                          <a:pt x="11" y="25"/>
                          <a:pt x="11" y="25"/>
                        </a:cubicBezTo>
                        <a:cubicBezTo>
                          <a:pt x="11" y="25"/>
                          <a:pt x="11" y="25"/>
                          <a:pt x="11" y="25"/>
                        </a:cubicBezTo>
                        <a:cubicBezTo>
                          <a:pt x="11" y="25"/>
                          <a:pt x="11" y="26"/>
                          <a:pt x="11" y="27"/>
                        </a:cubicBezTo>
                        <a:cubicBezTo>
                          <a:pt x="10" y="28"/>
                          <a:pt x="9" y="29"/>
                          <a:pt x="9" y="30"/>
                        </a:cubicBezTo>
                        <a:cubicBezTo>
                          <a:pt x="9" y="30"/>
                          <a:pt x="9" y="30"/>
                          <a:pt x="9" y="29"/>
                        </a:cubicBezTo>
                        <a:cubicBezTo>
                          <a:pt x="9" y="29"/>
                          <a:pt x="9" y="29"/>
                          <a:pt x="9" y="29"/>
                        </a:cubicBezTo>
                        <a:cubicBezTo>
                          <a:pt x="9" y="29"/>
                          <a:pt x="9" y="28"/>
                          <a:pt x="10" y="28"/>
                        </a:cubicBezTo>
                        <a:cubicBezTo>
                          <a:pt x="10" y="28"/>
                          <a:pt x="10" y="28"/>
                          <a:pt x="10" y="28"/>
                        </a:cubicBezTo>
                        <a:cubicBezTo>
                          <a:pt x="10" y="27"/>
                          <a:pt x="11" y="26"/>
                          <a:pt x="11" y="25"/>
                        </a:cubicBezTo>
                        <a:moveTo>
                          <a:pt x="8" y="24"/>
                        </a:moveTo>
                        <a:cubicBezTo>
                          <a:pt x="8" y="25"/>
                          <a:pt x="8" y="25"/>
                          <a:pt x="8" y="26"/>
                        </a:cubicBezTo>
                        <a:cubicBezTo>
                          <a:pt x="8" y="26"/>
                          <a:pt x="8" y="26"/>
                          <a:pt x="8" y="26"/>
                        </a:cubicBezTo>
                        <a:cubicBezTo>
                          <a:pt x="8" y="27"/>
                          <a:pt x="8" y="28"/>
                          <a:pt x="7" y="29"/>
                        </a:cubicBezTo>
                        <a:cubicBezTo>
                          <a:pt x="7" y="30"/>
                          <a:pt x="6" y="30"/>
                          <a:pt x="6" y="31"/>
                        </a:cubicBezTo>
                        <a:cubicBezTo>
                          <a:pt x="5" y="31"/>
                          <a:pt x="5" y="31"/>
                          <a:pt x="5" y="31"/>
                        </a:cubicBezTo>
                        <a:cubicBezTo>
                          <a:pt x="5" y="31"/>
                          <a:pt x="5" y="30"/>
                          <a:pt x="5" y="30"/>
                        </a:cubicBezTo>
                        <a:cubicBezTo>
                          <a:pt x="5" y="30"/>
                          <a:pt x="5" y="30"/>
                          <a:pt x="5" y="30"/>
                        </a:cubicBezTo>
                        <a:cubicBezTo>
                          <a:pt x="5" y="29"/>
                          <a:pt x="6" y="28"/>
                          <a:pt x="6" y="27"/>
                        </a:cubicBezTo>
                        <a:cubicBezTo>
                          <a:pt x="6" y="27"/>
                          <a:pt x="6" y="27"/>
                          <a:pt x="6" y="26"/>
                        </a:cubicBezTo>
                        <a:cubicBezTo>
                          <a:pt x="6" y="26"/>
                          <a:pt x="6" y="26"/>
                          <a:pt x="6" y="26"/>
                        </a:cubicBezTo>
                        <a:cubicBezTo>
                          <a:pt x="6" y="26"/>
                          <a:pt x="7" y="25"/>
                          <a:pt x="8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5"/>
                          <a:pt x="8" y="25"/>
                          <a:pt x="8" y="24"/>
                        </a:cubicBezTo>
                        <a:moveTo>
                          <a:pt x="3" y="24"/>
                        </a:move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2" y="26"/>
                          <a:pt x="2" y="27"/>
                          <a:pt x="1" y="27"/>
                        </a:cubicBezTo>
                        <a:cubicBezTo>
                          <a:pt x="1" y="28"/>
                          <a:pt x="1" y="28"/>
                          <a:pt x="1" y="28"/>
                        </a:cubicBezTo>
                        <a:cubicBezTo>
                          <a:pt x="1" y="28"/>
                          <a:pt x="1" y="27"/>
                          <a:pt x="1" y="27"/>
                        </a:cubicBezTo>
                        <a:cubicBezTo>
                          <a:pt x="1" y="27"/>
                          <a:pt x="1" y="26"/>
                          <a:pt x="1" y="25"/>
                        </a:cubicBezTo>
                        <a:cubicBezTo>
                          <a:pt x="2" y="25"/>
                          <a:pt x="2" y="25"/>
                          <a:pt x="2" y="25"/>
                        </a:cubicBezTo>
                        <a:cubicBezTo>
                          <a:pt x="2" y="25"/>
                          <a:pt x="2" y="25"/>
                          <a:pt x="2" y="25"/>
                        </a:cubicBezTo>
                        <a:cubicBezTo>
                          <a:pt x="2" y="25"/>
                          <a:pt x="2" y="25"/>
                          <a:pt x="2" y="25"/>
                        </a:cubicBezTo>
                        <a:cubicBezTo>
                          <a:pt x="2" y="25"/>
                          <a:pt x="2" y="25"/>
                          <a:pt x="2" y="25"/>
                        </a:cubicBezTo>
                        <a:cubicBezTo>
                          <a:pt x="2" y="25"/>
                          <a:pt x="2" y="25"/>
                          <a:pt x="2" y="25"/>
                        </a:cubicBezTo>
                        <a:cubicBezTo>
                          <a:pt x="2" y="25"/>
                          <a:pt x="2" y="25"/>
                          <a:pt x="3" y="24"/>
                        </a:cubicBezTo>
                        <a:moveTo>
                          <a:pt x="19" y="24"/>
                        </a:moveTo>
                        <a:cubicBezTo>
                          <a:pt x="18" y="25"/>
                          <a:pt x="18" y="26"/>
                          <a:pt x="18" y="27"/>
                        </a:cubicBezTo>
                        <a:cubicBezTo>
                          <a:pt x="18" y="27"/>
                          <a:pt x="18" y="27"/>
                          <a:pt x="18" y="27"/>
                        </a:cubicBezTo>
                        <a:cubicBezTo>
                          <a:pt x="18" y="27"/>
                          <a:pt x="18" y="27"/>
                          <a:pt x="18" y="26"/>
                        </a:cubicBezTo>
                        <a:cubicBezTo>
                          <a:pt x="18" y="28"/>
                          <a:pt x="17" y="29"/>
                          <a:pt x="17" y="30"/>
                        </a:cubicBezTo>
                        <a:cubicBezTo>
                          <a:pt x="17" y="29"/>
                          <a:pt x="18" y="27"/>
                          <a:pt x="18" y="26"/>
                        </a:cubicBezTo>
                        <a:cubicBezTo>
                          <a:pt x="18" y="26"/>
                          <a:pt x="18" y="26"/>
                          <a:pt x="18" y="26"/>
                        </a:cubicBezTo>
                        <a:cubicBezTo>
                          <a:pt x="18" y="25"/>
                          <a:pt x="19" y="25"/>
                          <a:pt x="19" y="24"/>
                        </a:cubicBezTo>
                        <a:moveTo>
                          <a:pt x="2" y="24"/>
                        </a:moveTo>
                        <a:cubicBezTo>
                          <a:pt x="2" y="24"/>
                          <a:pt x="2" y="25"/>
                          <a:pt x="2" y="25"/>
                        </a:cubicBezTo>
                        <a:cubicBezTo>
                          <a:pt x="1" y="25"/>
                          <a:pt x="1" y="25"/>
                          <a:pt x="1" y="25"/>
                        </a:cubicBezTo>
                        <a:cubicBezTo>
                          <a:pt x="1" y="25"/>
                          <a:pt x="1" y="26"/>
                          <a:pt x="1" y="26"/>
                        </a:cubicBezTo>
                        <a:cubicBezTo>
                          <a:pt x="1" y="25"/>
                          <a:pt x="1" y="25"/>
                          <a:pt x="2" y="24"/>
                        </a:cubicBezTo>
                        <a:moveTo>
                          <a:pt x="14" y="24"/>
                        </a:moveTo>
                        <a:cubicBezTo>
                          <a:pt x="14" y="25"/>
                          <a:pt x="13" y="25"/>
                          <a:pt x="13" y="26"/>
                        </a:cubicBezTo>
                        <a:cubicBezTo>
                          <a:pt x="13" y="26"/>
                          <a:pt x="13" y="26"/>
                          <a:pt x="13" y="26"/>
                        </a:cubicBezTo>
                        <a:cubicBezTo>
                          <a:pt x="13" y="27"/>
                          <a:pt x="12" y="28"/>
                          <a:pt x="12" y="28"/>
                        </a:cubicBezTo>
                        <a:cubicBezTo>
                          <a:pt x="12" y="29"/>
                          <a:pt x="11" y="29"/>
                          <a:pt x="11" y="29"/>
                        </a:cubicBezTo>
                        <a:cubicBezTo>
                          <a:pt x="11" y="29"/>
                          <a:pt x="11" y="29"/>
                          <a:pt x="11" y="29"/>
                        </a:cubicBezTo>
                        <a:cubicBezTo>
                          <a:pt x="11" y="29"/>
                          <a:pt x="11" y="29"/>
                          <a:pt x="11" y="29"/>
                        </a:cubicBezTo>
                        <a:cubicBezTo>
                          <a:pt x="12" y="27"/>
                          <a:pt x="13" y="26"/>
                          <a:pt x="14" y="24"/>
                        </a:cubicBezTo>
                        <a:moveTo>
                          <a:pt x="18" y="24"/>
                        </a:moveTo>
                        <a:cubicBezTo>
                          <a:pt x="17" y="26"/>
                          <a:pt x="16" y="27"/>
                          <a:pt x="16" y="29"/>
                        </a:cubicBezTo>
                        <a:cubicBezTo>
                          <a:pt x="16" y="28"/>
                          <a:pt x="16" y="27"/>
                          <a:pt x="17" y="26"/>
                        </a:cubicBezTo>
                        <a:cubicBezTo>
                          <a:pt x="17" y="26"/>
                          <a:pt x="17" y="26"/>
                          <a:pt x="17" y="26"/>
                        </a:cubicBezTo>
                        <a:cubicBezTo>
                          <a:pt x="17" y="26"/>
                          <a:pt x="17" y="26"/>
                          <a:pt x="17" y="25"/>
                        </a:cubicBezTo>
                        <a:cubicBezTo>
                          <a:pt x="17" y="25"/>
                          <a:pt x="18" y="25"/>
                          <a:pt x="18" y="24"/>
                        </a:cubicBezTo>
                        <a:moveTo>
                          <a:pt x="30" y="24"/>
                        </a:moveTo>
                        <a:cubicBezTo>
                          <a:pt x="29" y="25"/>
                          <a:pt x="29" y="27"/>
                          <a:pt x="28" y="28"/>
                        </a:cubicBezTo>
                        <a:cubicBezTo>
                          <a:pt x="28" y="27"/>
                          <a:pt x="29" y="25"/>
                          <a:pt x="30" y="24"/>
                        </a:cubicBezTo>
                        <a:moveTo>
                          <a:pt x="11" y="24"/>
                        </a:moveTo>
                        <a:cubicBezTo>
                          <a:pt x="11" y="24"/>
                          <a:pt x="11" y="24"/>
                          <a:pt x="11" y="24"/>
                        </a:cubicBezTo>
                        <a:cubicBezTo>
                          <a:pt x="10" y="26"/>
                          <a:pt x="9" y="27"/>
                          <a:pt x="8" y="28"/>
                        </a:cubicBezTo>
                        <a:cubicBezTo>
                          <a:pt x="8" y="28"/>
                          <a:pt x="8" y="28"/>
                          <a:pt x="8" y="28"/>
                        </a:cubicBezTo>
                        <a:cubicBezTo>
                          <a:pt x="8" y="28"/>
                          <a:pt x="8" y="28"/>
                          <a:pt x="8" y="28"/>
                        </a:cubicBezTo>
                        <a:cubicBezTo>
                          <a:pt x="8" y="28"/>
                          <a:pt x="8" y="28"/>
                          <a:pt x="8" y="28"/>
                        </a:cubicBezTo>
                        <a:cubicBezTo>
                          <a:pt x="8" y="28"/>
                          <a:pt x="8" y="28"/>
                          <a:pt x="8" y="28"/>
                        </a:cubicBezTo>
                        <a:cubicBezTo>
                          <a:pt x="8" y="28"/>
                          <a:pt x="8" y="29"/>
                          <a:pt x="7" y="29"/>
                        </a:cubicBezTo>
                        <a:cubicBezTo>
                          <a:pt x="8" y="28"/>
                          <a:pt x="9" y="27"/>
                          <a:pt x="10" y="26"/>
                        </a:cubicBezTo>
                        <a:cubicBezTo>
                          <a:pt x="10" y="25"/>
                          <a:pt x="11" y="24"/>
                          <a:pt x="11" y="24"/>
                        </a:cubicBezTo>
                        <a:moveTo>
                          <a:pt x="17" y="24"/>
                        </a:moveTo>
                        <a:cubicBezTo>
                          <a:pt x="17" y="24"/>
                          <a:pt x="16" y="25"/>
                          <a:pt x="16" y="25"/>
                        </a:cubicBezTo>
                        <a:cubicBezTo>
                          <a:pt x="16" y="25"/>
                          <a:pt x="16" y="25"/>
                          <a:pt x="16" y="25"/>
                        </a:cubicBezTo>
                        <a:cubicBezTo>
                          <a:pt x="16" y="26"/>
                          <a:pt x="16" y="26"/>
                          <a:pt x="15" y="27"/>
                        </a:cubicBezTo>
                        <a:cubicBezTo>
                          <a:pt x="15" y="27"/>
                          <a:pt x="15" y="27"/>
                          <a:pt x="15" y="27"/>
                        </a:cubicBezTo>
                        <a:cubicBezTo>
                          <a:pt x="16" y="26"/>
                          <a:pt x="16" y="25"/>
                          <a:pt x="17" y="24"/>
                        </a:cubicBezTo>
                        <a:moveTo>
                          <a:pt x="30" y="24"/>
                        </a:moveTo>
                        <a:cubicBezTo>
                          <a:pt x="30" y="24"/>
                          <a:pt x="30" y="24"/>
                          <a:pt x="30" y="24"/>
                        </a:cubicBezTo>
                        <a:cubicBezTo>
                          <a:pt x="30" y="24"/>
                          <a:pt x="30" y="24"/>
                          <a:pt x="30" y="24"/>
                        </a:cubicBezTo>
                        <a:moveTo>
                          <a:pt x="22" y="24"/>
                        </a:moveTo>
                        <a:cubicBezTo>
                          <a:pt x="22" y="24"/>
                          <a:pt x="22" y="24"/>
                          <a:pt x="21" y="25"/>
                        </a:cubicBezTo>
                        <a:cubicBezTo>
                          <a:pt x="21" y="26"/>
                          <a:pt x="20" y="27"/>
                          <a:pt x="19" y="29"/>
                        </a:cubicBezTo>
                        <a:cubicBezTo>
                          <a:pt x="20" y="28"/>
                          <a:pt x="20" y="27"/>
                          <a:pt x="20" y="27"/>
                        </a:cubicBezTo>
                        <a:cubicBezTo>
                          <a:pt x="20" y="27"/>
                          <a:pt x="20" y="27"/>
                          <a:pt x="20" y="27"/>
                        </a:cubicBezTo>
                        <a:cubicBezTo>
                          <a:pt x="21" y="26"/>
                          <a:pt x="21" y="25"/>
                          <a:pt x="22" y="24"/>
                        </a:cubicBezTo>
                        <a:moveTo>
                          <a:pt x="14" y="23"/>
                        </a:moveTo>
                        <a:cubicBezTo>
                          <a:pt x="14" y="24"/>
                          <a:pt x="14" y="24"/>
                          <a:pt x="14" y="24"/>
                        </a:cubicBezTo>
                        <a:cubicBezTo>
                          <a:pt x="14" y="24"/>
                          <a:pt x="13" y="25"/>
                          <a:pt x="13" y="25"/>
                        </a:cubicBezTo>
                        <a:cubicBezTo>
                          <a:pt x="12" y="26"/>
                          <a:pt x="12" y="27"/>
                          <a:pt x="11" y="28"/>
                        </a:cubicBezTo>
                        <a:cubicBezTo>
                          <a:pt x="11" y="29"/>
                          <a:pt x="11" y="29"/>
                          <a:pt x="11" y="29"/>
                        </a:cubicBezTo>
                        <a:cubicBezTo>
                          <a:pt x="10" y="30"/>
                          <a:pt x="10" y="30"/>
                          <a:pt x="10" y="30"/>
                        </a:cubicBezTo>
                        <a:cubicBezTo>
                          <a:pt x="10" y="30"/>
                          <a:pt x="10" y="30"/>
                          <a:pt x="10" y="30"/>
                        </a:cubicBezTo>
                        <a:cubicBezTo>
                          <a:pt x="10" y="30"/>
                          <a:pt x="10" y="30"/>
                          <a:pt x="10" y="30"/>
                        </a:cubicBezTo>
                        <a:cubicBezTo>
                          <a:pt x="10" y="30"/>
                          <a:pt x="10" y="30"/>
                          <a:pt x="10" y="30"/>
                        </a:cubicBezTo>
                        <a:cubicBezTo>
                          <a:pt x="10" y="30"/>
                          <a:pt x="10" y="30"/>
                          <a:pt x="10" y="30"/>
                        </a:cubicBezTo>
                        <a:cubicBezTo>
                          <a:pt x="9" y="30"/>
                          <a:pt x="9" y="31"/>
                          <a:pt x="9" y="31"/>
                        </a:cubicBezTo>
                        <a:cubicBezTo>
                          <a:pt x="9" y="31"/>
                          <a:pt x="9" y="30"/>
                          <a:pt x="9" y="30"/>
                        </a:cubicBezTo>
                        <a:cubicBezTo>
                          <a:pt x="9" y="29"/>
                          <a:pt x="10" y="28"/>
                          <a:pt x="10" y="27"/>
                        </a:cubicBezTo>
                        <a:cubicBezTo>
                          <a:pt x="11" y="27"/>
                          <a:pt x="11" y="27"/>
                          <a:pt x="11" y="27"/>
                        </a:cubicBezTo>
                        <a:cubicBezTo>
                          <a:pt x="11" y="26"/>
                          <a:pt x="11" y="26"/>
                          <a:pt x="12" y="25"/>
                        </a:cubicBezTo>
                        <a:cubicBezTo>
                          <a:pt x="12" y="25"/>
                          <a:pt x="13" y="24"/>
                          <a:pt x="13" y="24"/>
                        </a:cubicBezTo>
                        <a:cubicBezTo>
                          <a:pt x="13" y="24"/>
                          <a:pt x="13" y="24"/>
                          <a:pt x="13" y="24"/>
                        </a:cubicBezTo>
                        <a:cubicBezTo>
                          <a:pt x="13" y="24"/>
                          <a:pt x="14" y="24"/>
                          <a:pt x="14" y="23"/>
                        </a:cubicBezTo>
                        <a:moveTo>
                          <a:pt x="21" y="22"/>
                        </a:moveTo>
                        <a:cubicBezTo>
                          <a:pt x="20" y="23"/>
                          <a:pt x="20" y="24"/>
                          <a:pt x="19" y="25"/>
                        </a:cubicBezTo>
                        <a:cubicBezTo>
                          <a:pt x="20" y="24"/>
                          <a:pt x="20" y="23"/>
                          <a:pt x="21" y="22"/>
                        </a:cubicBezTo>
                        <a:moveTo>
                          <a:pt x="30" y="21"/>
                        </a:moveTo>
                        <a:cubicBezTo>
                          <a:pt x="30" y="21"/>
                          <a:pt x="30" y="22"/>
                          <a:pt x="29" y="22"/>
                        </a:cubicBezTo>
                        <a:cubicBezTo>
                          <a:pt x="29" y="22"/>
                          <a:pt x="29" y="22"/>
                          <a:pt x="29" y="22"/>
                        </a:cubicBezTo>
                        <a:cubicBezTo>
                          <a:pt x="29" y="24"/>
                          <a:pt x="28" y="26"/>
                          <a:pt x="26" y="27"/>
                        </a:cubicBezTo>
                        <a:cubicBezTo>
                          <a:pt x="26" y="27"/>
                          <a:pt x="27" y="26"/>
                          <a:pt x="27" y="26"/>
                        </a:cubicBezTo>
                        <a:cubicBezTo>
                          <a:pt x="27" y="26"/>
                          <a:pt x="27" y="26"/>
                          <a:pt x="27" y="26"/>
                        </a:cubicBezTo>
                        <a:cubicBezTo>
                          <a:pt x="28" y="24"/>
                          <a:pt x="29" y="23"/>
                          <a:pt x="30" y="21"/>
                        </a:cubicBezTo>
                        <a:moveTo>
                          <a:pt x="17" y="21"/>
                        </a:moveTo>
                        <a:cubicBezTo>
                          <a:pt x="17" y="21"/>
                          <a:pt x="17" y="21"/>
                          <a:pt x="17" y="21"/>
                        </a:cubicBezTo>
                        <a:cubicBezTo>
                          <a:pt x="17" y="21"/>
                          <a:pt x="17" y="21"/>
                          <a:pt x="17" y="21"/>
                        </a:cubicBezTo>
                        <a:cubicBezTo>
                          <a:pt x="17" y="22"/>
                          <a:pt x="17" y="23"/>
                          <a:pt x="17" y="23"/>
                        </a:cubicBezTo>
                        <a:cubicBezTo>
                          <a:pt x="16" y="25"/>
                          <a:pt x="15" y="26"/>
                          <a:pt x="15" y="27"/>
                        </a:cubicBezTo>
                        <a:cubicBezTo>
                          <a:pt x="15" y="27"/>
                          <a:pt x="15" y="28"/>
                          <a:pt x="14" y="28"/>
                        </a:cubicBezTo>
                        <a:cubicBezTo>
                          <a:pt x="14" y="28"/>
                          <a:pt x="14" y="28"/>
                          <a:pt x="14" y="28"/>
                        </a:cubicBezTo>
                        <a:cubicBezTo>
                          <a:pt x="14" y="27"/>
                          <a:pt x="14" y="27"/>
                          <a:pt x="14" y="27"/>
                        </a:cubicBezTo>
                        <a:cubicBezTo>
                          <a:pt x="14" y="27"/>
                          <a:pt x="14" y="27"/>
                          <a:pt x="14" y="27"/>
                        </a:cubicBezTo>
                        <a:cubicBezTo>
                          <a:pt x="14" y="27"/>
                          <a:pt x="14" y="27"/>
                          <a:pt x="14" y="27"/>
                        </a:cubicBezTo>
                        <a:cubicBezTo>
                          <a:pt x="14" y="27"/>
                          <a:pt x="14" y="27"/>
                          <a:pt x="14" y="27"/>
                        </a:cubicBezTo>
                        <a:cubicBezTo>
                          <a:pt x="14" y="27"/>
                          <a:pt x="14" y="27"/>
                          <a:pt x="14" y="27"/>
                        </a:cubicBezTo>
                        <a:cubicBezTo>
                          <a:pt x="14" y="26"/>
                          <a:pt x="15" y="26"/>
                          <a:pt x="15" y="26"/>
                        </a:cubicBezTo>
                        <a:cubicBezTo>
                          <a:pt x="15" y="26"/>
                          <a:pt x="15" y="26"/>
                          <a:pt x="15" y="26"/>
                        </a:cubicBezTo>
                        <a:cubicBezTo>
                          <a:pt x="15" y="25"/>
                          <a:pt x="16" y="23"/>
                          <a:pt x="17" y="22"/>
                        </a:cubicBezTo>
                        <a:cubicBezTo>
                          <a:pt x="17" y="22"/>
                          <a:pt x="17" y="22"/>
                          <a:pt x="17" y="22"/>
                        </a:cubicBezTo>
                        <a:cubicBezTo>
                          <a:pt x="16" y="24"/>
                          <a:pt x="14" y="25"/>
                          <a:pt x="13" y="27"/>
                        </a:cubicBezTo>
                        <a:cubicBezTo>
                          <a:pt x="13" y="27"/>
                          <a:pt x="13" y="27"/>
                          <a:pt x="13" y="27"/>
                        </a:cubicBezTo>
                        <a:cubicBezTo>
                          <a:pt x="13" y="27"/>
                          <a:pt x="13" y="27"/>
                          <a:pt x="13" y="27"/>
                        </a:cubicBezTo>
                        <a:cubicBezTo>
                          <a:pt x="13" y="27"/>
                          <a:pt x="13" y="27"/>
                          <a:pt x="13" y="27"/>
                        </a:cubicBezTo>
                        <a:cubicBezTo>
                          <a:pt x="13" y="27"/>
                          <a:pt x="13" y="27"/>
                          <a:pt x="13" y="27"/>
                        </a:cubicBezTo>
                        <a:cubicBezTo>
                          <a:pt x="13" y="27"/>
                          <a:pt x="12" y="28"/>
                          <a:pt x="12" y="28"/>
                        </a:cubicBezTo>
                        <a:cubicBezTo>
                          <a:pt x="13" y="27"/>
                          <a:pt x="14" y="25"/>
                          <a:pt x="14" y="24"/>
                        </a:cubicBezTo>
                        <a:cubicBezTo>
                          <a:pt x="14" y="24"/>
                          <a:pt x="14" y="23"/>
                          <a:pt x="15" y="23"/>
                        </a:cubicBezTo>
                        <a:cubicBezTo>
                          <a:pt x="15" y="22"/>
                          <a:pt x="16" y="22"/>
                          <a:pt x="16" y="21"/>
                        </a:cubicBezTo>
                        <a:cubicBezTo>
                          <a:pt x="16" y="21"/>
                          <a:pt x="16" y="21"/>
                          <a:pt x="16" y="21"/>
                        </a:cubicBezTo>
                        <a:cubicBezTo>
                          <a:pt x="16" y="21"/>
                          <a:pt x="16" y="21"/>
                          <a:pt x="16" y="21"/>
                        </a:cubicBezTo>
                        <a:cubicBezTo>
                          <a:pt x="16" y="21"/>
                          <a:pt x="16" y="21"/>
                          <a:pt x="16" y="21"/>
                        </a:cubicBezTo>
                        <a:cubicBezTo>
                          <a:pt x="16" y="21"/>
                          <a:pt x="16" y="21"/>
                          <a:pt x="16" y="21"/>
                        </a:cubicBezTo>
                        <a:cubicBezTo>
                          <a:pt x="17" y="21"/>
                          <a:pt x="17" y="21"/>
                          <a:pt x="17" y="21"/>
                        </a:cubicBezTo>
                        <a:cubicBezTo>
                          <a:pt x="17" y="21"/>
                          <a:pt x="17" y="21"/>
                          <a:pt x="17" y="21"/>
                        </a:cubicBezTo>
                        <a:cubicBezTo>
                          <a:pt x="17" y="21"/>
                          <a:pt x="17" y="21"/>
                          <a:pt x="17" y="21"/>
                        </a:cubicBezTo>
                        <a:cubicBezTo>
                          <a:pt x="17" y="21"/>
                          <a:pt x="17" y="21"/>
                          <a:pt x="17" y="21"/>
                        </a:cubicBezTo>
                        <a:cubicBezTo>
                          <a:pt x="17" y="21"/>
                          <a:pt x="17" y="21"/>
                          <a:pt x="17" y="21"/>
                        </a:cubicBezTo>
                        <a:moveTo>
                          <a:pt x="28" y="21"/>
                        </a:moveTo>
                        <a:cubicBezTo>
                          <a:pt x="27" y="23"/>
                          <a:pt x="26" y="26"/>
                          <a:pt x="25" y="28"/>
                        </a:cubicBezTo>
                        <a:cubicBezTo>
                          <a:pt x="25" y="27"/>
                          <a:pt x="25" y="27"/>
                          <a:pt x="25" y="26"/>
                        </a:cubicBezTo>
                        <a:cubicBezTo>
                          <a:pt x="25" y="26"/>
                          <a:pt x="25" y="26"/>
                          <a:pt x="25" y="26"/>
                        </a:cubicBezTo>
                        <a:cubicBezTo>
                          <a:pt x="26" y="24"/>
                          <a:pt x="27" y="23"/>
                          <a:pt x="28" y="21"/>
                        </a:cubicBezTo>
                        <a:moveTo>
                          <a:pt x="18" y="21"/>
                        </a:moveTo>
                        <a:cubicBezTo>
                          <a:pt x="18" y="21"/>
                          <a:pt x="18" y="21"/>
                          <a:pt x="18" y="22"/>
                        </a:cubicBezTo>
                        <a:cubicBezTo>
                          <a:pt x="18" y="22"/>
                          <a:pt x="18" y="22"/>
                          <a:pt x="18" y="22"/>
                        </a:cubicBezTo>
                        <a:cubicBezTo>
                          <a:pt x="18" y="22"/>
                          <a:pt x="18" y="22"/>
                          <a:pt x="18" y="22"/>
                        </a:cubicBezTo>
                        <a:cubicBezTo>
                          <a:pt x="18" y="22"/>
                          <a:pt x="18" y="22"/>
                          <a:pt x="18" y="21"/>
                        </a:cubicBezTo>
                        <a:cubicBezTo>
                          <a:pt x="18" y="21"/>
                          <a:pt x="18" y="21"/>
                          <a:pt x="18" y="21"/>
                        </a:cubicBezTo>
                        <a:cubicBezTo>
                          <a:pt x="18" y="21"/>
                          <a:pt x="18" y="21"/>
                          <a:pt x="18" y="21"/>
                        </a:cubicBezTo>
                        <a:moveTo>
                          <a:pt x="20" y="20"/>
                        </a:moveTo>
                        <a:cubicBezTo>
                          <a:pt x="20" y="21"/>
                          <a:pt x="19" y="22"/>
                          <a:pt x="19" y="22"/>
                        </a:cubicBezTo>
                        <a:cubicBezTo>
                          <a:pt x="19" y="22"/>
                          <a:pt x="19" y="22"/>
                          <a:pt x="19" y="22"/>
                        </a:cubicBezTo>
                        <a:cubicBezTo>
                          <a:pt x="19" y="23"/>
                          <a:pt x="19" y="23"/>
                          <a:pt x="18" y="24"/>
                        </a:cubicBezTo>
                        <a:cubicBezTo>
                          <a:pt x="18" y="24"/>
                          <a:pt x="18" y="24"/>
                          <a:pt x="18" y="24"/>
                        </a:cubicBezTo>
                        <a:cubicBezTo>
                          <a:pt x="18" y="24"/>
                          <a:pt x="18" y="24"/>
                          <a:pt x="18" y="24"/>
                        </a:cubicBezTo>
                        <a:cubicBezTo>
                          <a:pt x="18" y="24"/>
                          <a:pt x="18" y="25"/>
                          <a:pt x="17" y="25"/>
                        </a:cubicBezTo>
                        <a:cubicBezTo>
                          <a:pt x="18" y="23"/>
                          <a:pt x="19" y="22"/>
                          <a:pt x="20" y="20"/>
                        </a:cubicBezTo>
                        <a:moveTo>
                          <a:pt x="20" y="20"/>
                        </a:moveTo>
                        <a:cubicBezTo>
                          <a:pt x="20" y="20"/>
                          <a:pt x="20" y="20"/>
                          <a:pt x="20" y="20"/>
                        </a:cubicBezTo>
                        <a:cubicBezTo>
                          <a:pt x="19" y="21"/>
                          <a:pt x="19" y="22"/>
                          <a:pt x="18" y="23"/>
                        </a:cubicBezTo>
                        <a:cubicBezTo>
                          <a:pt x="18" y="24"/>
                          <a:pt x="17" y="25"/>
                          <a:pt x="17" y="25"/>
                        </a:cubicBezTo>
                        <a:cubicBezTo>
                          <a:pt x="17" y="26"/>
                          <a:pt x="16" y="26"/>
                          <a:pt x="16" y="27"/>
                        </a:cubicBezTo>
                        <a:cubicBezTo>
                          <a:pt x="16" y="26"/>
                          <a:pt x="16" y="26"/>
                          <a:pt x="16" y="26"/>
                        </a:cubicBezTo>
                        <a:cubicBezTo>
                          <a:pt x="16" y="25"/>
                          <a:pt x="17" y="24"/>
                          <a:pt x="17" y="24"/>
                        </a:cubicBezTo>
                        <a:cubicBezTo>
                          <a:pt x="17" y="23"/>
                          <a:pt x="18" y="22"/>
                          <a:pt x="19" y="21"/>
                        </a:cubicBezTo>
                        <a:cubicBezTo>
                          <a:pt x="19" y="21"/>
                          <a:pt x="19" y="21"/>
                          <a:pt x="19" y="21"/>
                        </a:cubicBezTo>
                        <a:cubicBezTo>
                          <a:pt x="19" y="21"/>
                          <a:pt x="20" y="20"/>
                          <a:pt x="20" y="20"/>
                        </a:cubicBezTo>
                        <a:moveTo>
                          <a:pt x="27" y="19"/>
                        </a:moveTo>
                        <a:cubicBezTo>
                          <a:pt x="26" y="23"/>
                          <a:pt x="24" y="26"/>
                          <a:pt x="22" y="30"/>
                        </a:cubicBezTo>
                        <a:cubicBezTo>
                          <a:pt x="22" y="28"/>
                          <a:pt x="23" y="27"/>
                          <a:pt x="23" y="26"/>
                        </a:cubicBezTo>
                        <a:cubicBezTo>
                          <a:pt x="23" y="26"/>
                          <a:pt x="23" y="26"/>
                          <a:pt x="23" y="26"/>
                        </a:cubicBezTo>
                        <a:cubicBezTo>
                          <a:pt x="24" y="23"/>
                          <a:pt x="26" y="21"/>
                          <a:pt x="27" y="19"/>
                        </a:cubicBezTo>
                        <a:moveTo>
                          <a:pt x="21" y="18"/>
                        </a:moveTo>
                        <a:cubicBezTo>
                          <a:pt x="21" y="19"/>
                          <a:pt x="21" y="20"/>
                          <a:pt x="21" y="20"/>
                        </a:cubicBezTo>
                        <a:cubicBezTo>
                          <a:pt x="21" y="20"/>
                          <a:pt x="21" y="20"/>
                          <a:pt x="21" y="20"/>
                        </a:cubicBezTo>
                        <a:cubicBezTo>
                          <a:pt x="20" y="21"/>
                          <a:pt x="19" y="22"/>
                          <a:pt x="19" y="23"/>
                        </a:cubicBezTo>
                        <a:cubicBezTo>
                          <a:pt x="19" y="22"/>
                          <a:pt x="20" y="21"/>
                          <a:pt x="20" y="20"/>
                        </a:cubicBezTo>
                        <a:cubicBezTo>
                          <a:pt x="20" y="20"/>
                          <a:pt x="21" y="19"/>
                          <a:pt x="21" y="18"/>
                        </a:cubicBezTo>
                        <a:moveTo>
                          <a:pt x="22" y="18"/>
                        </a:moveTo>
                        <a:cubicBezTo>
                          <a:pt x="22" y="19"/>
                          <a:pt x="22" y="19"/>
                          <a:pt x="22" y="19"/>
                        </a:cubicBezTo>
                        <a:cubicBezTo>
                          <a:pt x="22" y="19"/>
                          <a:pt x="22" y="20"/>
                          <a:pt x="22" y="20"/>
                        </a:cubicBezTo>
                        <a:cubicBezTo>
                          <a:pt x="21" y="22"/>
                          <a:pt x="20" y="24"/>
                          <a:pt x="19" y="26"/>
                        </a:cubicBezTo>
                        <a:cubicBezTo>
                          <a:pt x="19" y="26"/>
                          <a:pt x="18" y="26"/>
                          <a:pt x="18" y="27"/>
                        </a:cubicBezTo>
                        <a:cubicBezTo>
                          <a:pt x="18" y="27"/>
                          <a:pt x="18" y="27"/>
                          <a:pt x="18" y="27"/>
                        </a:cubicBezTo>
                        <a:cubicBezTo>
                          <a:pt x="18" y="27"/>
                          <a:pt x="18" y="27"/>
                          <a:pt x="18" y="27"/>
                        </a:cubicBezTo>
                        <a:cubicBezTo>
                          <a:pt x="18" y="27"/>
                          <a:pt x="18" y="27"/>
                          <a:pt x="18" y="27"/>
                        </a:cubicBezTo>
                        <a:cubicBezTo>
                          <a:pt x="18" y="27"/>
                          <a:pt x="18" y="27"/>
                          <a:pt x="18" y="27"/>
                        </a:cubicBezTo>
                        <a:cubicBezTo>
                          <a:pt x="18" y="27"/>
                          <a:pt x="18" y="27"/>
                          <a:pt x="18" y="27"/>
                        </a:cubicBezTo>
                        <a:cubicBezTo>
                          <a:pt x="18" y="26"/>
                          <a:pt x="19" y="25"/>
                          <a:pt x="19" y="24"/>
                        </a:cubicBezTo>
                        <a:cubicBezTo>
                          <a:pt x="19" y="24"/>
                          <a:pt x="19" y="24"/>
                          <a:pt x="19" y="24"/>
                        </a:cubicBezTo>
                        <a:cubicBezTo>
                          <a:pt x="20" y="22"/>
                          <a:pt x="21" y="20"/>
                          <a:pt x="22" y="18"/>
                        </a:cubicBezTo>
                        <a:moveTo>
                          <a:pt x="22" y="18"/>
                        </a:moveTo>
                        <a:cubicBezTo>
                          <a:pt x="22" y="18"/>
                          <a:pt x="22" y="18"/>
                          <a:pt x="22" y="18"/>
                        </a:cubicBezTo>
                        <a:cubicBezTo>
                          <a:pt x="22" y="18"/>
                          <a:pt x="22" y="18"/>
                          <a:pt x="22" y="18"/>
                        </a:cubicBezTo>
                        <a:cubicBezTo>
                          <a:pt x="22" y="18"/>
                          <a:pt x="21" y="19"/>
                          <a:pt x="21" y="20"/>
                        </a:cubicBezTo>
                        <a:cubicBezTo>
                          <a:pt x="21" y="19"/>
                          <a:pt x="21" y="19"/>
                          <a:pt x="21" y="18"/>
                        </a:cubicBezTo>
                        <a:cubicBezTo>
                          <a:pt x="21" y="18"/>
                          <a:pt x="21" y="18"/>
                          <a:pt x="21" y="18"/>
                        </a:cubicBezTo>
                        <a:cubicBezTo>
                          <a:pt x="21" y="18"/>
                          <a:pt x="21" y="18"/>
                          <a:pt x="21" y="18"/>
                        </a:cubicBezTo>
                        <a:cubicBezTo>
                          <a:pt x="21" y="18"/>
                          <a:pt x="21" y="18"/>
                          <a:pt x="21" y="18"/>
                        </a:cubicBezTo>
                        <a:cubicBezTo>
                          <a:pt x="21" y="18"/>
                          <a:pt x="21" y="18"/>
                          <a:pt x="21" y="18"/>
                        </a:cubicBezTo>
                        <a:cubicBezTo>
                          <a:pt x="21" y="18"/>
                          <a:pt x="21" y="18"/>
                          <a:pt x="21" y="18"/>
                        </a:cubicBezTo>
                        <a:cubicBezTo>
                          <a:pt x="22" y="18"/>
                          <a:pt x="22" y="18"/>
                          <a:pt x="22" y="18"/>
                        </a:cubicBezTo>
                        <a:moveTo>
                          <a:pt x="28" y="17"/>
                        </a:moveTo>
                        <a:cubicBezTo>
                          <a:pt x="27" y="17"/>
                          <a:pt x="27" y="17"/>
                          <a:pt x="27" y="18"/>
                        </a:cubicBezTo>
                        <a:cubicBezTo>
                          <a:pt x="27" y="18"/>
                          <a:pt x="27" y="18"/>
                          <a:pt x="27" y="18"/>
                        </a:cubicBezTo>
                        <a:cubicBezTo>
                          <a:pt x="25" y="21"/>
                          <a:pt x="23" y="25"/>
                          <a:pt x="21" y="29"/>
                        </a:cubicBezTo>
                        <a:cubicBezTo>
                          <a:pt x="21" y="28"/>
                          <a:pt x="22" y="27"/>
                          <a:pt x="22" y="26"/>
                        </a:cubicBezTo>
                        <a:cubicBezTo>
                          <a:pt x="22" y="26"/>
                          <a:pt x="22" y="26"/>
                          <a:pt x="22" y="26"/>
                        </a:cubicBezTo>
                        <a:cubicBezTo>
                          <a:pt x="24" y="23"/>
                          <a:pt x="25" y="20"/>
                          <a:pt x="28" y="17"/>
                        </a:cubicBezTo>
                        <a:moveTo>
                          <a:pt x="24" y="16"/>
                        </a:moveTo>
                        <a:cubicBezTo>
                          <a:pt x="23" y="17"/>
                          <a:pt x="23" y="17"/>
                          <a:pt x="23" y="18"/>
                        </a:cubicBezTo>
                        <a:cubicBezTo>
                          <a:pt x="22" y="19"/>
                          <a:pt x="22" y="19"/>
                          <a:pt x="21" y="20"/>
                        </a:cubicBezTo>
                        <a:cubicBezTo>
                          <a:pt x="21" y="21"/>
                          <a:pt x="20" y="21"/>
                          <a:pt x="20" y="22"/>
                        </a:cubicBezTo>
                        <a:cubicBezTo>
                          <a:pt x="21" y="20"/>
                          <a:pt x="22" y="19"/>
                          <a:pt x="22" y="17"/>
                        </a:cubicBezTo>
                        <a:cubicBezTo>
                          <a:pt x="23" y="17"/>
                          <a:pt x="23" y="17"/>
                          <a:pt x="24" y="16"/>
                        </a:cubicBezTo>
                        <a:moveTo>
                          <a:pt x="21" y="16"/>
                        </a:moveTo>
                        <a:cubicBezTo>
                          <a:pt x="20" y="17"/>
                          <a:pt x="19" y="18"/>
                          <a:pt x="19" y="20"/>
                        </a:cubicBezTo>
                        <a:cubicBezTo>
                          <a:pt x="19" y="18"/>
                          <a:pt x="20" y="17"/>
                          <a:pt x="21" y="16"/>
                        </a:cubicBezTo>
                        <a:moveTo>
                          <a:pt x="20" y="15"/>
                        </a:moveTo>
                        <a:cubicBezTo>
                          <a:pt x="19" y="17"/>
                          <a:pt x="18" y="18"/>
                          <a:pt x="18" y="19"/>
                        </a:cubicBezTo>
                        <a:cubicBezTo>
                          <a:pt x="18" y="19"/>
                          <a:pt x="18" y="19"/>
                          <a:pt x="18" y="19"/>
                        </a:cubicBezTo>
                        <a:cubicBezTo>
                          <a:pt x="18" y="19"/>
                          <a:pt x="18" y="19"/>
                          <a:pt x="18" y="19"/>
                        </a:cubicBezTo>
                        <a:cubicBezTo>
                          <a:pt x="18" y="18"/>
                          <a:pt x="19" y="16"/>
                          <a:pt x="20" y="15"/>
                        </a:cubicBezTo>
                        <a:moveTo>
                          <a:pt x="20" y="15"/>
                        </a:moveTo>
                        <a:cubicBezTo>
                          <a:pt x="20" y="15"/>
                          <a:pt x="20" y="15"/>
                          <a:pt x="20" y="15"/>
                        </a:cubicBezTo>
                        <a:cubicBezTo>
                          <a:pt x="20" y="15"/>
                          <a:pt x="20" y="15"/>
                          <a:pt x="20" y="15"/>
                        </a:cubicBezTo>
                        <a:cubicBezTo>
                          <a:pt x="20" y="15"/>
                          <a:pt x="20" y="15"/>
                          <a:pt x="20" y="15"/>
                        </a:cubicBezTo>
                        <a:moveTo>
                          <a:pt x="23" y="14"/>
                        </a:moveTo>
                        <a:cubicBezTo>
                          <a:pt x="22" y="16"/>
                          <a:pt x="21" y="18"/>
                          <a:pt x="19" y="20"/>
                        </a:cubicBezTo>
                        <a:cubicBezTo>
                          <a:pt x="19" y="21"/>
                          <a:pt x="19" y="21"/>
                          <a:pt x="19" y="21"/>
                        </a:cubicBezTo>
                        <a:cubicBezTo>
                          <a:pt x="18" y="21"/>
                          <a:pt x="18" y="21"/>
                          <a:pt x="18" y="21"/>
                        </a:cubicBezTo>
                        <a:cubicBezTo>
                          <a:pt x="18" y="21"/>
                          <a:pt x="18" y="21"/>
                          <a:pt x="18" y="21"/>
                        </a:cubicBezTo>
                        <a:cubicBezTo>
                          <a:pt x="18" y="21"/>
                          <a:pt x="18" y="21"/>
                          <a:pt x="18" y="20"/>
                        </a:cubicBezTo>
                        <a:cubicBezTo>
                          <a:pt x="19" y="19"/>
                          <a:pt x="21" y="17"/>
                          <a:pt x="21" y="15"/>
                        </a:cubicBezTo>
                        <a:cubicBezTo>
                          <a:pt x="21" y="15"/>
                          <a:pt x="21" y="15"/>
                          <a:pt x="21" y="15"/>
                        </a:cubicBezTo>
                        <a:cubicBezTo>
                          <a:pt x="22" y="15"/>
                          <a:pt x="22" y="14"/>
                          <a:pt x="23" y="14"/>
                        </a:cubicBezTo>
                        <a:moveTo>
                          <a:pt x="24" y="13"/>
                        </a:moveTo>
                        <a:cubicBezTo>
                          <a:pt x="23" y="14"/>
                          <a:pt x="23" y="16"/>
                          <a:pt x="22" y="17"/>
                        </a:cubicBezTo>
                        <a:cubicBezTo>
                          <a:pt x="22" y="18"/>
                          <a:pt x="22" y="18"/>
                          <a:pt x="21" y="18"/>
                        </a:cubicBezTo>
                        <a:cubicBezTo>
                          <a:pt x="21" y="18"/>
                          <a:pt x="21" y="18"/>
                          <a:pt x="21" y="18"/>
                        </a:cubicBezTo>
                        <a:cubicBezTo>
                          <a:pt x="21" y="19"/>
                          <a:pt x="20" y="19"/>
                          <a:pt x="19" y="20"/>
                        </a:cubicBezTo>
                        <a:cubicBezTo>
                          <a:pt x="21" y="18"/>
                          <a:pt x="22" y="16"/>
                          <a:pt x="23" y="14"/>
                        </a:cubicBezTo>
                        <a:cubicBezTo>
                          <a:pt x="23" y="13"/>
                          <a:pt x="24" y="13"/>
                          <a:pt x="24" y="13"/>
                        </a:cubicBezTo>
                        <a:moveTo>
                          <a:pt x="24" y="12"/>
                        </a:moveTo>
                        <a:cubicBezTo>
                          <a:pt x="24" y="12"/>
                          <a:pt x="24" y="12"/>
                          <a:pt x="24" y="13"/>
                        </a:cubicBezTo>
                        <a:cubicBezTo>
                          <a:pt x="24" y="13"/>
                          <a:pt x="23" y="13"/>
                          <a:pt x="23" y="13"/>
                        </a:cubicBezTo>
                        <a:cubicBezTo>
                          <a:pt x="24" y="13"/>
                          <a:pt x="24" y="13"/>
                          <a:pt x="24" y="12"/>
                        </a:cubicBezTo>
                        <a:moveTo>
                          <a:pt x="25" y="12"/>
                        </a:moveTo>
                        <a:cubicBezTo>
                          <a:pt x="25" y="12"/>
                          <a:pt x="25" y="12"/>
                          <a:pt x="25" y="13"/>
                        </a:cubicBezTo>
                        <a:cubicBezTo>
                          <a:pt x="25" y="13"/>
                          <a:pt x="25" y="13"/>
                          <a:pt x="25" y="13"/>
                        </a:cubicBezTo>
                        <a:cubicBezTo>
                          <a:pt x="25" y="13"/>
                          <a:pt x="25" y="13"/>
                          <a:pt x="25" y="13"/>
                        </a:cubicBezTo>
                        <a:cubicBezTo>
                          <a:pt x="25" y="13"/>
                          <a:pt x="25" y="13"/>
                          <a:pt x="25" y="13"/>
                        </a:cubicBezTo>
                        <a:cubicBezTo>
                          <a:pt x="25" y="13"/>
                          <a:pt x="25" y="13"/>
                          <a:pt x="25" y="13"/>
                        </a:cubicBezTo>
                        <a:cubicBezTo>
                          <a:pt x="25" y="13"/>
                          <a:pt x="25" y="14"/>
                          <a:pt x="24" y="15"/>
                        </a:cubicBezTo>
                        <a:cubicBezTo>
                          <a:pt x="24" y="15"/>
                          <a:pt x="24" y="15"/>
                          <a:pt x="24" y="15"/>
                        </a:cubicBezTo>
                        <a:cubicBezTo>
                          <a:pt x="24" y="16"/>
                          <a:pt x="23" y="17"/>
                          <a:pt x="23" y="18"/>
                        </a:cubicBezTo>
                        <a:cubicBezTo>
                          <a:pt x="23" y="17"/>
                          <a:pt x="23" y="17"/>
                          <a:pt x="24" y="16"/>
                        </a:cubicBezTo>
                        <a:cubicBezTo>
                          <a:pt x="24" y="16"/>
                          <a:pt x="24" y="16"/>
                          <a:pt x="24" y="16"/>
                        </a:cubicBezTo>
                        <a:cubicBezTo>
                          <a:pt x="23" y="16"/>
                          <a:pt x="23" y="17"/>
                          <a:pt x="22" y="17"/>
                        </a:cubicBezTo>
                        <a:cubicBezTo>
                          <a:pt x="23" y="16"/>
                          <a:pt x="24" y="14"/>
                          <a:pt x="24" y="13"/>
                        </a:cubicBezTo>
                        <a:cubicBezTo>
                          <a:pt x="24" y="12"/>
                          <a:pt x="25" y="12"/>
                          <a:pt x="25" y="12"/>
                        </a:cubicBezTo>
                        <a:moveTo>
                          <a:pt x="15" y="12"/>
                        </a:moveTo>
                        <a:cubicBezTo>
                          <a:pt x="15" y="12"/>
                          <a:pt x="15" y="12"/>
                          <a:pt x="15" y="12"/>
                        </a:cubicBezTo>
                        <a:cubicBezTo>
                          <a:pt x="15" y="12"/>
                          <a:pt x="15" y="12"/>
                          <a:pt x="15" y="12"/>
                        </a:cubicBezTo>
                        <a:moveTo>
                          <a:pt x="9" y="10"/>
                        </a:moveTo>
                        <a:cubicBezTo>
                          <a:pt x="8" y="11"/>
                          <a:pt x="8" y="12"/>
                          <a:pt x="8" y="12"/>
                        </a:cubicBezTo>
                        <a:cubicBezTo>
                          <a:pt x="8" y="12"/>
                          <a:pt x="8" y="12"/>
                          <a:pt x="8" y="12"/>
                        </a:cubicBezTo>
                        <a:cubicBezTo>
                          <a:pt x="8" y="11"/>
                          <a:pt x="8" y="11"/>
                          <a:pt x="9" y="10"/>
                        </a:cubicBezTo>
                        <a:moveTo>
                          <a:pt x="8" y="10"/>
                        </a:moveTo>
                        <a:cubicBezTo>
                          <a:pt x="8" y="10"/>
                          <a:pt x="8" y="10"/>
                          <a:pt x="8" y="10"/>
                        </a:cubicBezTo>
                        <a:cubicBezTo>
                          <a:pt x="8" y="10"/>
                          <a:pt x="8" y="10"/>
                          <a:pt x="8" y="10"/>
                        </a:cubicBezTo>
                        <a:moveTo>
                          <a:pt x="14" y="9"/>
                        </a:moveTo>
                        <a:cubicBezTo>
                          <a:pt x="14" y="9"/>
                          <a:pt x="14" y="9"/>
                          <a:pt x="14" y="9"/>
                        </a:cubicBezTo>
                        <a:cubicBezTo>
                          <a:pt x="14" y="9"/>
                          <a:pt x="14" y="9"/>
                          <a:pt x="14" y="9"/>
                        </a:cubicBezTo>
                        <a:moveTo>
                          <a:pt x="11" y="4"/>
                        </a:moveTo>
                        <a:cubicBezTo>
                          <a:pt x="11" y="4"/>
                          <a:pt x="11" y="5"/>
                          <a:pt x="11" y="5"/>
                        </a:cubicBezTo>
                        <a:cubicBezTo>
                          <a:pt x="11" y="5"/>
                          <a:pt x="11" y="5"/>
                          <a:pt x="11" y="5"/>
                        </a:cubicBezTo>
                        <a:cubicBezTo>
                          <a:pt x="11" y="5"/>
                          <a:pt x="11" y="5"/>
                          <a:pt x="11" y="5"/>
                        </a:cubicBezTo>
                        <a:cubicBezTo>
                          <a:pt x="10" y="6"/>
                          <a:pt x="10" y="7"/>
                          <a:pt x="10" y="7"/>
                        </a:cubicBezTo>
                        <a:cubicBezTo>
                          <a:pt x="9" y="8"/>
                          <a:pt x="8" y="9"/>
                          <a:pt x="8" y="10"/>
                        </a:cubicBezTo>
                        <a:cubicBezTo>
                          <a:pt x="8" y="10"/>
                          <a:pt x="8" y="10"/>
                          <a:pt x="8" y="10"/>
                        </a:cubicBezTo>
                        <a:cubicBezTo>
                          <a:pt x="8" y="9"/>
                          <a:pt x="8" y="8"/>
                          <a:pt x="8" y="8"/>
                        </a:cubicBezTo>
                        <a:cubicBezTo>
                          <a:pt x="8" y="8"/>
                          <a:pt x="8" y="8"/>
                          <a:pt x="8" y="8"/>
                        </a:cubicBezTo>
                        <a:cubicBezTo>
                          <a:pt x="9" y="6"/>
                          <a:pt x="10" y="5"/>
                          <a:pt x="11" y="4"/>
                        </a:cubicBezTo>
                        <a:moveTo>
                          <a:pt x="12" y="0"/>
                        </a:moveTo>
                        <a:cubicBezTo>
                          <a:pt x="11" y="1"/>
                          <a:pt x="9" y="3"/>
                          <a:pt x="8" y="5"/>
                        </a:cubicBezTo>
                        <a:cubicBezTo>
                          <a:pt x="8" y="7"/>
                          <a:pt x="7" y="9"/>
                          <a:pt x="7" y="11"/>
                        </a:cubicBezTo>
                        <a:cubicBezTo>
                          <a:pt x="7" y="12"/>
                          <a:pt x="8" y="12"/>
                          <a:pt x="8" y="11"/>
                        </a:cubicBezTo>
                        <a:cubicBezTo>
                          <a:pt x="8" y="11"/>
                          <a:pt x="7" y="11"/>
                          <a:pt x="7" y="11"/>
                        </a:cubicBezTo>
                        <a:cubicBezTo>
                          <a:pt x="7" y="11"/>
                          <a:pt x="7" y="11"/>
                          <a:pt x="7" y="11"/>
                        </a:cubicBezTo>
                        <a:cubicBezTo>
                          <a:pt x="7" y="10"/>
                          <a:pt x="7" y="10"/>
                          <a:pt x="7" y="9"/>
                        </a:cubicBezTo>
                        <a:cubicBezTo>
                          <a:pt x="7" y="9"/>
                          <a:pt x="7" y="9"/>
                          <a:pt x="7" y="9"/>
                        </a:cubicBezTo>
                        <a:cubicBezTo>
                          <a:pt x="8" y="8"/>
                          <a:pt x="8" y="7"/>
                          <a:pt x="8" y="6"/>
                        </a:cubicBezTo>
                        <a:cubicBezTo>
                          <a:pt x="8" y="6"/>
                          <a:pt x="8" y="6"/>
                          <a:pt x="8" y="6"/>
                        </a:cubicBezTo>
                        <a:cubicBezTo>
                          <a:pt x="9" y="4"/>
                          <a:pt x="10" y="3"/>
                          <a:pt x="11" y="1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2" y="1"/>
                          <a:pt x="12" y="0"/>
                          <a:pt x="12" y="0"/>
                        </a:cubicBezTo>
                        <a:cubicBezTo>
                          <a:pt x="13" y="0"/>
                          <a:pt x="13" y="1"/>
                          <a:pt x="12" y="1"/>
                        </a:cubicBezTo>
                        <a:cubicBezTo>
                          <a:pt x="12" y="1"/>
                          <a:pt x="12" y="1"/>
                          <a:pt x="12" y="1"/>
                        </a:cubicBezTo>
                        <a:cubicBezTo>
                          <a:pt x="12" y="2"/>
                          <a:pt x="12" y="3"/>
                          <a:pt x="12" y="3"/>
                        </a:cubicBezTo>
                        <a:cubicBezTo>
                          <a:pt x="12" y="3"/>
                          <a:pt x="12" y="3"/>
                          <a:pt x="12" y="3"/>
                        </a:cubicBezTo>
                        <a:cubicBezTo>
                          <a:pt x="11" y="4"/>
                          <a:pt x="11" y="4"/>
                          <a:pt x="11" y="5"/>
                        </a:cubicBezTo>
                        <a:cubicBezTo>
                          <a:pt x="11" y="5"/>
                          <a:pt x="11" y="4"/>
                          <a:pt x="11" y="4"/>
                        </a:cubicBezTo>
                        <a:cubicBezTo>
                          <a:pt x="11" y="4"/>
                          <a:pt x="11" y="4"/>
                          <a:pt x="11" y="4"/>
                        </a:cubicBezTo>
                        <a:cubicBezTo>
                          <a:pt x="10" y="5"/>
                          <a:pt x="9" y="6"/>
                          <a:pt x="9" y="7"/>
                        </a:cubicBezTo>
                        <a:cubicBezTo>
                          <a:pt x="8" y="8"/>
                          <a:pt x="8" y="9"/>
                          <a:pt x="8" y="11"/>
                        </a:cubicBezTo>
                        <a:cubicBezTo>
                          <a:pt x="8" y="11"/>
                          <a:pt x="8" y="11"/>
                          <a:pt x="8" y="11"/>
                        </a:cubicBezTo>
                        <a:cubicBezTo>
                          <a:pt x="8" y="10"/>
                          <a:pt x="8" y="10"/>
                          <a:pt x="8" y="10"/>
                        </a:cubicBezTo>
                        <a:cubicBezTo>
                          <a:pt x="8" y="10"/>
                          <a:pt x="8" y="10"/>
                          <a:pt x="8" y="10"/>
                        </a:cubicBezTo>
                        <a:cubicBezTo>
                          <a:pt x="9" y="8"/>
                          <a:pt x="10" y="7"/>
                          <a:pt x="11" y="6"/>
                        </a:cubicBezTo>
                        <a:cubicBezTo>
                          <a:pt x="10" y="6"/>
                          <a:pt x="10" y="7"/>
                          <a:pt x="10" y="8"/>
                        </a:cubicBezTo>
                        <a:cubicBezTo>
                          <a:pt x="10" y="8"/>
                          <a:pt x="10" y="8"/>
                          <a:pt x="10" y="8"/>
                        </a:cubicBezTo>
                        <a:cubicBezTo>
                          <a:pt x="9" y="9"/>
                          <a:pt x="9" y="9"/>
                          <a:pt x="9" y="10"/>
                        </a:cubicBezTo>
                        <a:cubicBezTo>
                          <a:pt x="8" y="11"/>
                          <a:pt x="8" y="12"/>
                          <a:pt x="7" y="13"/>
                        </a:cubicBezTo>
                        <a:cubicBezTo>
                          <a:pt x="7" y="13"/>
                          <a:pt x="8" y="13"/>
                          <a:pt x="8" y="13"/>
                        </a:cubicBezTo>
                        <a:cubicBezTo>
                          <a:pt x="8" y="13"/>
                          <a:pt x="8" y="12"/>
                          <a:pt x="8" y="12"/>
                        </a:cubicBezTo>
                        <a:cubicBezTo>
                          <a:pt x="8" y="12"/>
                          <a:pt x="8" y="12"/>
                          <a:pt x="8" y="12"/>
                        </a:cubicBezTo>
                        <a:cubicBezTo>
                          <a:pt x="8" y="11"/>
                          <a:pt x="9" y="10"/>
                          <a:pt x="9" y="10"/>
                        </a:cubicBezTo>
                        <a:cubicBezTo>
                          <a:pt x="9" y="9"/>
                          <a:pt x="10" y="9"/>
                          <a:pt x="10" y="8"/>
                        </a:cubicBezTo>
                        <a:cubicBezTo>
                          <a:pt x="10" y="9"/>
                          <a:pt x="10" y="9"/>
                          <a:pt x="10" y="10"/>
                        </a:cubicBezTo>
                        <a:cubicBezTo>
                          <a:pt x="10" y="10"/>
                          <a:pt x="10" y="10"/>
                          <a:pt x="10" y="10"/>
                        </a:cubicBezTo>
                        <a:cubicBezTo>
                          <a:pt x="10" y="10"/>
                          <a:pt x="10" y="10"/>
                          <a:pt x="10" y="10"/>
                        </a:cubicBezTo>
                        <a:cubicBezTo>
                          <a:pt x="10" y="10"/>
                          <a:pt x="10" y="10"/>
                          <a:pt x="10" y="10"/>
                        </a:cubicBezTo>
                        <a:cubicBezTo>
                          <a:pt x="10" y="10"/>
                          <a:pt x="10" y="10"/>
                          <a:pt x="10" y="10"/>
                        </a:cubicBezTo>
                        <a:cubicBezTo>
                          <a:pt x="10" y="11"/>
                          <a:pt x="9" y="12"/>
                          <a:pt x="9" y="13"/>
                        </a:cubicBezTo>
                        <a:cubicBezTo>
                          <a:pt x="9" y="13"/>
                          <a:pt x="9" y="13"/>
                          <a:pt x="9" y="13"/>
                        </a:cubicBezTo>
                        <a:cubicBezTo>
                          <a:pt x="9" y="13"/>
                          <a:pt x="9" y="13"/>
                          <a:pt x="9" y="12"/>
                        </a:cubicBezTo>
                        <a:cubicBezTo>
                          <a:pt x="9" y="12"/>
                          <a:pt x="9" y="12"/>
                          <a:pt x="9" y="12"/>
                        </a:cubicBezTo>
                        <a:cubicBezTo>
                          <a:pt x="10" y="12"/>
                          <a:pt x="10" y="11"/>
                          <a:pt x="11" y="10"/>
                        </a:cubicBezTo>
                        <a:cubicBezTo>
                          <a:pt x="11" y="10"/>
                          <a:pt x="11" y="10"/>
                          <a:pt x="12" y="9"/>
                        </a:cubicBezTo>
                        <a:cubicBezTo>
                          <a:pt x="12" y="9"/>
                          <a:pt x="12" y="9"/>
                          <a:pt x="12" y="9"/>
                        </a:cubicBezTo>
                        <a:cubicBezTo>
                          <a:pt x="12" y="9"/>
                          <a:pt x="12" y="10"/>
                          <a:pt x="12" y="10"/>
                        </a:cubicBezTo>
                        <a:cubicBezTo>
                          <a:pt x="12" y="10"/>
                          <a:pt x="12" y="10"/>
                          <a:pt x="12" y="10"/>
                        </a:cubicBezTo>
                        <a:cubicBezTo>
                          <a:pt x="12" y="10"/>
                          <a:pt x="12" y="10"/>
                          <a:pt x="12" y="10"/>
                        </a:cubicBezTo>
                        <a:cubicBezTo>
                          <a:pt x="12" y="10"/>
                          <a:pt x="12" y="10"/>
                          <a:pt x="12" y="10"/>
                        </a:cubicBezTo>
                        <a:cubicBezTo>
                          <a:pt x="12" y="10"/>
                          <a:pt x="12" y="10"/>
                          <a:pt x="12" y="10"/>
                        </a:cubicBezTo>
                        <a:cubicBezTo>
                          <a:pt x="12" y="11"/>
                          <a:pt x="12" y="12"/>
                          <a:pt x="11" y="13"/>
                        </a:cubicBezTo>
                        <a:cubicBezTo>
                          <a:pt x="11" y="13"/>
                          <a:pt x="11" y="13"/>
                          <a:pt x="11" y="13"/>
                        </a:cubicBezTo>
                        <a:cubicBezTo>
                          <a:pt x="11" y="14"/>
                          <a:pt x="11" y="14"/>
                          <a:pt x="11" y="14"/>
                        </a:cubicBezTo>
                        <a:cubicBezTo>
                          <a:pt x="11" y="14"/>
                          <a:pt x="11" y="14"/>
                          <a:pt x="11" y="14"/>
                        </a:cubicBezTo>
                        <a:cubicBezTo>
                          <a:pt x="12" y="12"/>
                          <a:pt x="13" y="11"/>
                          <a:pt x="14" y="9"/>
                        </a:cubicBezTo>
                        <a:cubicBezTo>
                          <a:pt x="14" y="9"/>
                          <a:pt x="14" y="9"/>
                          <a:pt x="14" y="9"/>
                        </a:cubicBezTo>
                        <a:cubicBezTo>
                          <a:pt x="15" y="10"/>
                          <a:pt x="15" y="10"/>
                          <a:pt x="14" y="11"/>
                        </a:cubicBezTo>
                        <a:cubicBezTo>
                          <a:pt x="14" y="11"/>
                          <a:pt x="14" y="11"/>
                          <a:pt x="14" y="11"/>
                        </a:cubicBezTo>
                        <a:cubicBezTo>
                          <a:pt x="14" y="12"/>
                          <a:pt x="13" y="14"/>
                          <a:pt x="13" y="16"/>
                        </a:cubicBezTo>
                        <a:cubicBezTo>
                          <a:pt x="13" y="16"/>
                          <a:pt x="13" y="16"/>
                          <a:pt x="13" y="16"/>
                        </a:cubicBezTo>
                        <a:cubicBezTo>
                          <a:pt x="13" y="15"/>
                          <a:pt x="13" y="14"/>
                          <a:pt x="14" y="14"/>
                        </a:cubicBezTo>
                        <a:cubicBezTo>
                          <a:pt x="14" y="14"/>
                          <a:pt x="14" y="14"/>
                          <a:pt x="14" y="14"/>
                        </a:cubicBezTo>
                        <a:cubicBezTo>
                          <a:pt x="14" y="13"/>
                          <a:pt x="14" y="12"/>
                          <a:pt x="15" y="12"/>
                        </a:cubicBezTo>
                        <a:cubicBezTo>
                          <a:pt x="15" y="11"/>
                          <a:pt x="16" y="11"/>
                          <a:pt x="16" y="11"/>
                        </a:cubicBezTo>
                        <a:cubicBezTo>
                          <a:pt x="16" y="11"/>
                          <a:pt x="16" y="11"/>
                          <a:pt x="16" y="11"/>
                        </a:cubicBezTo>
                        <a:cubicBezTo>
                          <a:pt x="16" y="11"/>
                          <a:pt x="16" y="11"/>
                          <a:pt x="16" y="11"/>
                        </a:cubicBezTo>
                        <a:cubicBezTo>
                          <a:pt x="16" y="11"/>
                          <a:pt x="16" y="12"/>
                          <a:pt x="16" y="13"/>
                        </a:cubicBezTo>
                        <a:cubicBezTo>
                          <a:pt x="16" y="13"/>
                          <a:pt x="16" y="13"/>
                          <a:pt x="16" y="13"/>
                        </a:cubicBezTo>
                        <a:cubicBezTo>
                          <a:pt x="16" y="14"/>
                          <a:pt x="16" y="14"/>
                          <a:pt x="15" y="15"/>
                        </a:cubicBezTo>
                        <a:cubicBezTo>
                          <a:pt x="15" y="16"/>
                          <a:pt x="15" y="16"/>
                          <a:pt x="15" y="17"/>
                        </a:cubicBezTo>
                        <a:cubicBezTo>
                          <a:pt x="15" y="17"/>
                          <a:pt x="15" y="17"/>
                          <a:pt x="15" y="17"/>
                        </a:cubicBezTo>
                        <a:cubicBezTo>
                          <a:pt x="15" y="17"/>
                          <a:pt x="15" y="17"/>
                          <a:pt x="15" y="17"/>
                        </a:cubicBezTo>
                        <a:cubicBezTo>
                          <a:pt x="15" y="17"/>
                          <a:pt x="15" y="17"/>
                          <a:pt x="15" y="17"/>
                        </a:cubicBezTo>
                        <a:cubicBezTo>
                          <a:pt x="15" y="17"/>
                          <a:pt x="15" y="17"/>
                          <a:pt x="15" y="17"/>
                        </a:cubicBezTo>
                        <a:cubicBezTo>
                          <a:pt x="15" y="16"/>
                          <a:pt x="15" y="16"/>
                          <a:pt x="16" y="15"/>
                        </a:cubicBezTo>
                        <a:cubicBezTo>
                          <a:pt x="16" y="14"/>
                          <a:pt x="17" y="13"/>
                          <a:pt x="18" y="12"/>
                        </a:cubicBezTo>
                        <a:cubicBezTo>
                          <a:pt x="18" y="12"/>
                          <a:pt x="18" y="12"/>
                          <a:pt x="18" y="12"/>
                        </a:cubicBezTo>
                        <a:cubicBezTo>
                          <a:pt x="18" y="12"/>
                          <a:pt x="18" y="12"/>
                          <a:pt x="18" y="12"/>
                        </a:cubicBezTo>
                        <a:cubicBezTo>
                          <a:pt x="18" y="13"/>
                          <a:pt x="18" y="13"/>
                          <a:pt x="18" y="13"/>
                        </a:cubicBezTo>
                        <a:cubicBezTo>
                          <a:pt x="18" y="13"/>
                          <a:pt x="18" y="13"/>
                          <a:pt x="18" y="13"/>
                        </a:cubicBezTo>
                        <a:cubicBezTo>
                          <a:pt x="18" y="14"/>
                          <a:pt x="17" y="15"/>
                          <a:pt x="17" y="16"/>
                        </a:cubicBezTo>
                        <a:cubicBezTo>
                          <a:pt x="17" y="16"/>
                          <a:pt x="17" y="16"/>
                          <a:pt x="17" y="16"/>
                        </a:cubicBezTo>
                        <a:cubicBezTo>
                          <a:pt x="17" y="16"/>
                          <a:pt x="16" y="17"/>
                          <a:pt x="16" y="18"/>
                        </a:cubicBezTo>
                        <a:cubicBezTo>
                          <a:pt x="16" y="18"/>
                          <a:pt x="16" y="18"/>
                          <a:pt x="16" y="18"/>
                        </a:cubicBezTo>
                        <a:cubicBezTo>
                          <a:pt x="17" y="17"/>
                          <a:pt x="18" y="15"/>
                          <a:pt x="18" y="14"/>
                        </a:cubicBezTo>
                        <a:cubicBezTo>
                          <a:pt x="19" y="14"/>
                          <a:pt x="19" y="13"/>
                          <a:pt x="20" y="13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20" y="13"/>
                          <a:pt x="21" y="13"/>
                          <a:pt x="21" y="13"/>
                        </a:cubicBezTo>
                        <a:cubicBezTo>
                          <a:pt x="21" y="13"/>
                          <a:pt x="21" y="13"/>
                          <a:pt x="21" y="13"/>
                        </a:cubicBezTo>
                        <a:cubicBezTo>
                          <a:pt x="21" y="13"/>
                          <a:pt x="21" y="13"/>
                          <a:pt x="21" y="13"/>
                        </a:cubicBezTo>
                        <a:cubicBezTo>
                          <a:pt x="21" y="14"/>
                          <a:pt x="20" y="14"/>
                          <a:pt x="20" y="15"/>
                        </a:cubicBezTo>
                        <a:cubicBezTo>
                          <a:pt x="20" y="15"/>
                          <a:pt x="20" y="15"/>
                          <a:pt x="20" y="15"/>
                        </a:cubicBezTo>
                        <a:cubicBezTo>
                          <a:pt x="20" y="15"/>
                          <a:pt x="20" y="15"/>
                          <a:pt x="20" y="16"/>
                        </a:cubicBezTo>
                        <a:cubicBezTo>
                          <a:pt x="19" y="17"/>
                          <a:pt x="18" y="18"/>
                          <a:pt x="17" y="19"/>
                        </a:cubicBezTo>
                        <a:cubicBezTo>
                          <a:pt x="17" y="19"/>
                          <a:pt x="17" y="19"/>
                          <a:pt x="17" y="19"/>
                        </a:cubicBezTo>
                        <a:cubicBezTo>
                          <a:pt x="18" y="18"/>
                          <a:pt x="19" y="17"/>
                          <a:pt x="20" y="16"/>
                        </a:cubicBezTo>
                        <a:cubicBezTo>
                          <a:pt x="20" y="16"/>
                          <a:pt x="20" y="15"/>
                          <a:pt x="20" y="15"/>
                        </a:cubicBezTo>
                        <a:cubicBezTo>
                          <a:pt x="21" y="14"/>
                          <a:pt x="21" y="14"/>
                          <a:pt x="22" y="13"/>
                        </a:cubicBezTo>
                        <a:cubicBezTo>
                          <a:pt x="22" y="14"/>
                          <a:pt x="22" y="14"/>
                          <a:pt x="22" y="15"/>
                        </a:cubicBezTo>
                        <a:cubicBezTo>
                          <a:pt x="22" y="15"/>
                          <a:pt x="22" y="15"/>
                          <a:pt x="22" y="15"/>
                        </a:cubicBezTo>
                        <a:cubicBezTo>
                          <a:pt x="22" y="15"/>
                          <a:pt x="21" y="15"/>
                          <a:pt x="21" y="15"/>
                        </a:cubicBezTo>
                        <a:cubicBezTo>
                          <a:pt x="21" y="16"/>
                          <a:pt x="21" y="16"/>
                          <a:pt x="21" y="16"/>
                        </a:cubicBezTo>
                        <a:cubicBezTo>
                          <a:pt x="20" y="17"/>
                          <a:pt x="19" y="19"/>
                          <a:pt x="18" y="20"/>
                        </a:cubicBezTo>
                        <a:cubicBezTo>
                          <a:pt x="18" y="21"/>
                          <a:pt x="18" y="21"/>
                          <a:pt x="17" y="22"/>
                        </a:cubicBezTo>
                        <a:cubicBezTo>
                          <a:pt x="17" y="22"/>
                          <a:pt x="17" y="22"/>
                          <a:pt x="17" y="22"/>
                        </a:cubicBezTo>
                        <a:cubicBezTo>
                          <a:pt x="18" y="22"/>
                          <a:pt x="18" y="22"/>
                          <a:pt x="18" y="21"/>
                        </a:cubicBezTo>
                        <a:cubicBezTo>
                          <a:pt x="18" y="21"/>
                          <a:pt x="19" y="21"/>
                          <a:pt x="19" y="21"/>
                        </a:cubicBezTo>
                        <a:cubicBezTo>
                          <a:pt x="19" y="20"/>
                          <a:pt x="20" y="19"/>
                          <a:pt x="21" y="19"/>
                        </a:cubicBezTo>
                        <a:cubicBezTo>
                          <a:pt x="21" y="19"/>
                          <a:pt x="20" y="19"/>
                          <a:pt x="20" y="20"/>
                        </a:cubicBezTo>
                        <a:cubicBezTo>
                          <a:pt x="20" y="20"/>
                          <a:pt x="20" y="20"/>
                          <a:pt x="20" y="20"/>
                        </a:cubicBezTo>
                        <a:cubicBezTo>
                          <a:pt x="20" y="20"/>
                          <a:pt x="20" y="19"/>
                          <a:pt x="20" y="20"/>
                        </a:cubicBezTo>
                        <a:cubicBezTo>
                          <a:pt x="19" y="21"/>
                          <a:pt x="18" y="22"/>
                          <a:pt x="17" y="23"/>
                        </a:cubicBezTo>
                        <a:cubicBezTo>
                          <a:pt x="17" y="22"/>
                          <a:pt x="18" y="22"/>
                          <a:pt x="18" y="21"/>
                        </a:cubicBezTo>
                        <a:cubicBezTo>
                          <a:pt x="18" y="21"/>
                          <a:pt x="18" y="21"/>
                          <a:pt x="18" y="21"/>
                        </a:cubicBezTo>
                        <a:cubicBezTo>
                          <a:pt x="17" y="21"/>
                          <a:pt x="16" y="21"/>
                          <a:pt x="16" y="22"/>
                        </a:cubicBezTo>
                        <a:cubicBezTo>
                          <a:pt x="15" y="22"/>
                          <a:pt x="14" y="23"/>
                          <a:pt x="14" y="24"/>
                        </a:cubicBezTo>
                        <a:cubicBezTo>
                          <a:pt x="14" y="24"/>
                          <a:pt x="14" y="24"/>
                          <a:pt x="14" y="23"/>
                        </a:cubicBezTo>
                        <a:cubicBezTo>
                          <a:pt x="14" y="23"/>
                          <a:pt x="14" y="23"/>
                          <a:pt x="14" y="23"/>
                        </a:cubicBezTo>
                        <a:cubicBezTo>
                          <a:pt x="13" y="24"/>
                          <a:pt x="12" y="25"/>
                          <a:pt x="11" y="26"/>
                        </a:cubicBezTo>
                        <a:cubicBezTo>
                          <a:pt x="11" y="26"/>
                          <a:pt x="11" y="25"/>
                          <a:pt x="11" y="24"/>
                        </a:cubicBezTo>
                        <a:cubicBezTo>
                          <a:pt x="11" y="24"/>
                          <a:pt x="11" y="24"/>
                          <a:pt x="11" y="24"/>
                        </a:cubicBezTo>
                        <a:cubicBezTo>
                          <a:pt x="11" y="24"/>
                          <a:pt x="11" y="24"/>
                          <a:pt x="11" y="24"/>
                        </a:cubicBezTo>
                        <a:cubicBezTo>
                          <a:pt x="11" y="24"/>
                          <a:pt x="11" y="24"/>
                          <a:pt x="11" y="24"/>
                        </a:cubicBezTo>
                        <a:cubicBezTo>
                          <a:pt x="11" y="24"/>
                          <a:pt x="11" y="24"/>
                          <a:pt x="11" y="24"/>
                        </a:cubicBezTo>
                        <a:cubicBezTo>
                          <a:pt x="9" y="25"/>
                          <a:pt x="8" y="27"/>
                          <a:pt x="7" y="29"/>
                        </a:cubicBezTo>
                        <a:cubicBezTo>
                          <a:pt x="7" y="29"/>
                          <a:pt x="7" y="29"/>
                          <a:pt x="7" y="29"/>
                        </a:cubicBezTo>
                        <a:cubicBezTo>
                          <a:pt x="8" y="28"/>
                          <a:pt x="9" y="26"/>
                          <a:pt x="9" y="24"/>
                        </a:cubicBezTo>
                        <a:cubicBezTo>
                          <a:pt x="9" y="24"/>
                          <a:pt x="8" y="24"/>
                          <a:pt x="8" y="24"/>
                        </a:cubicBezTo>
                        <a:cubicBezTo>
                          <a:pt x="7" y="25"/>
                          <a:pt x="7" y="26"/>
                          <a:pt x="6" y="27"/>
                        </a:cubicBezTo>
                        <a:cubicBezTo>
                          <a:pt x="6" y="26"/>
                          <a:pt x="6" y="26"/>
                          <a:pt x="6" y="26"/>
                        </a:cubicBezTo>
                        <a:cubicBezTo>
                          <a:pt x="6" y="26"/>
                          <a:pt x="6" y="26"/>
                          <a:pt x="6" y="26"/>
                        </a:cubicBezTo>
                        <a:cubicBezTo>
                          <a:pt x="6" y="26"/>
                          <a:pt x="6" y="26"/>
                          <a:pt x="6" y="26"/>
                        </a:cubicBezTo>
                        <a:cubicBezTo>
                          <a:pt x="6" y="25"/>
                          <a:pt x="6" y="25"/>
                          <a:pt x="6" y="25"/>
                        </a:cubicBezTo>
                        <a:cubicBezTo>
                          <a:pt x="6" y="24"/>
                          <a:pt x="6" y="24"/>
                          <a:pt x="6" y="24"/>
                        </a:cubicBezTo>
                        <a:cubicBezTo>
                          <a:pt x="5" y="25"/>
                          <a:pt x="4" y="26"/>
                          <a:pt x="3" y="27"/>
                        </a:cubicBezTo>
                        <a:cubicBezTo>
                          <a:pt x="3" y="27"/>
                          <a:pt x="3" y="28"/>
                          <a:pt x="3" y="28"/>
                        </a:cubicBezTo>
                        <a:cubicBezTo>
                          <a:pt x="3" y="27"/>
                          <a:pt x="3" y="26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4"/>
                        </a:cubicBezTo>
                        <a:cubicBezTo>
                          <a:pt x="3" y="24"/>
                          <a:pt x="3" y="24"/>
                          <a:pt x="3" y="24"/>
                        </a:cubicBezTo>
                        <a:cubicBezTo>
                          <a:pt x="2" y="25"/>
                          <a:pt x="2" y="25"/>
                          <a:pt x="2" y="25"/>
                        </a:cubicBezTo>
                        <a:cubicBezTo>
                          <a:pt x="2" y="25"/>
                          <a:pt x="2" y="24"/>
                          <a:pt x="2" y="24"/>
                        </a:cubicBezTo>
                        <a:cubicBezTo>
                          <a:pt x="2" y="24"/>
                          <a:pt x="2" y="24"/>
                          <a:pt x="2" y="24"/>
                        </a:cubicBezTo>
                        <a:cubicBezTo>
                          <a:pt x="1" y="25"/>
                          <a:pt x="1" y="25"/>
                          <a:pt x="1" y="26"/>
                        </a:cubicBezTo>
                        <a:cubicBezTo>
                          <a:pt x="1" y="26"/>
                          <a:pt x="1" y="26"/>
                          <a:pt x="1" y="26"/>
                        </a:cubicBezTo>
                        <a:cubicBezTo>
                          <a:pt x="0" y="27"/>
                          <a:pt x="0" y="27"/>
                          <a:pt x="0" y="28"/>
                        </a:cubicBezTo>
                        <a:cubicBezTo>
                          <a:pt x="0" y="28"/>
                          <a:pt x="0" y="28"/>
                          <a:pt x="0" y="28"/>
                        </a:cubicBezTo>
                        <a:cubicBezTo>
                          <a:pt x="0" y="28"/>
                          <a:pt x="1" y="28"/>
                          <a:pt x="1" y="27"/>
                        </a:cubicBezTo>
                        <a:cubicBezTo>
                          <a:pt x="1" y="28"/>
                          <a:pt x="1" y="28"/>
                          <a:pt x="1" y="28"/>
                        </a:cubicBezTo>
                        <a:cubicBezTo>
                          <a:pt x="1" y="28"/>
                          <a:pt x="1" y="28"/>
                          <a:pt x="1" y="28"/>
                        </a:cubicBezTo>
                        <a:cubicBezTo>
                          <a:pt x="2" y="27"/>
                          <a:pt x="2" y="26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2" y="27"/>
                          <a:pt x="2" y="28"/>
                          <a:pt x="2" y="29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2" y="31"/>
                          <a:pt x="2" y="31"/>
                          <a:pt x="2" y="31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3" y="29"/>
                          <a:pt x="4" y="28"/>
                          <a:pt x="5" y="27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5" y="27"/>
                          <a:pt x="5" y="26"/>
                          <a:pt x="6" y="26"/>
                        </a:cubicBezTo>
                        <a:cubicBezTo>
                          <a:pt x="6" y="26"/>
                          <a:pt x="5" y="27"/>
                          <a:pt x="5" y="27"/>
                        </a:cubicBezTo>
                        <a:cubicBezTo>
                          <a:pt x="4" y="28"/>
                          <a:pt x="4" y="30"/>
                          <a:pt x="3" y="31"/>
                        </a:cubicBezTo>
                        <a:cubicBezTo>
                          <a:pt x="3" y="31"/>
                          <a:pt x="3" y="31"/>
                          <a:pt x="3" y="31"/>
                        </a:cubicBezTo>
                        <a:cubicBezTo>
                          <a:pt x="4" y="31"/>
                          <a:pt x="4" y="31"/>
                          <a:pt x="4" y="31"/>
                        </a:cubicBezTo>
                        <a:cubicBezTo>
                          <a:pt x="4" y="30"/>
                          <a:pt x="5" y="28"/>
                          <a:pt x="5" y="27"/>
                        </a:cubicBezTo>
                        <a:cubicBezTo>
                          <a:pt x="6" y="27"/>
                          <a:pt x="6" y="27"/>
                          <a:pt x="6" y="27"/>
                        </a:cubicBezTo>
                        <a:cubicBezTo>
                          <a:pt x="6" y="28"/>
                          <a:pt x="5" y="28"/>
                          <a:pt x="5" y="29"/>
                        </a:cubicBezTo>
                        <a:cubicBezTo>
                          <a:pt x="5" y="30"/>
                          <a:pt x="5" y="30"/>
                          <a:pt x="5" y="31"/>
                        </a:cubicBezTo>
                        <a:cubicBezTo>
                          <a:pt x="5" y="31"/>
                          <a:pt x="5" y="31"/>
                          <a:pt x="5" y="31"/>
                        </a:cubicBezTo>
                        <a:cubicBezTo>
                          <a:pt x="6" y="31"/>
                          <a:pt x="6" y="30"/>
                          <a:pt x="7" y="30"/>
                        </a:cubicBezTo>
                        <a:cubicBezTo>
                          <a:pt x="7" y="30"/>
                          <a:pt x="7" y="30"/>
                          <a:pt x="6" y="31"/>
                        </a:cubicBezTo>
                        <a:cubicBezTo>
                          <a:pt x="6" y="31"/>
                          <a:pt x="7" y="31"/>
                          <a:pt x="7" y="31"/>
                        </a:cubicBezTo>
                        <a:cubicBezTo>
                          <a:pt x="7" y="31"/>
                          <a:pt x="7" y="30"/>
                          <a:pt x="7" y="30"/>
                        </a:cubicBezTo>
                        <a:cubicBezTo>
                          <a:pt x="7" y="30"/>
                          <a:pt x="7" y="30"/>
                          <a:pt x="7" y="30"/>
                        </a:cubicBezTo>
                        <a:cubicBezTo>
                          <a:pt x="7" y="30"/>
                          <a:pt x="7" y="29"/>
                          <a:pt x="7" y="29"/>
                        </a:cubicBezTo>
                        <a:cubicBezTo>
                          <a:pt x="9" y="28"/>
                          <a:pt x="10" y="26"/>
                          <a:pt x="11" y="25"/>
                        </a:cubicBezTo>
                        <a:cubicBezTo>
                          <a:pt x="11" y="25"/>
                          <a:pt x="11" y="25"/>
                          <a:pt x="11" y="25"/>
                        </a:cubicBezTo>
                        <a:cubicBezTo>
                          <a:pt x="10" y="26"/>
                          <a:pt x="9" y="28"/>
                          <a:pt x="9" y="30"/>
                        </a:cubicBezTo>
                        <a:cubicBezTo>
                          <a:pt x="9" y="30"/>
                          <a:pt x="8" y="31"/>
                          <a:pt x="8" y="31"/>
                        </a:cubicBezTo>
                        <a:cubicBezTo>
                          <a:pt x="8" y="31"/>
                          <a:pt x="8" y="31"/>
                          <a:pt x="8" y="31"/>
                        </a:cubicBezTo>
                        <a:cubicBezTo>
                          <a:pt x="8" y="31"/>
                          <a:pt x="9" y="31"/>
                          <a:pt x="9" y="30"/>
                        </a:cubicBezTo>
                        <a:cubicBezTo>
                          <a:pt x="9" y="30"/>
                          <a:pt x="9" y="31"/>
                          <a:pt x="9" y="31"/>
                        </a:cubicBezTo>
                        <a:cubicBezTo>
                          <a:pt x="9" y="31"/>
                          <a:pt x="9" y="31"/>
                          <a:pt x="9" y="31"/>
                        </a:cubicBezTo>
                        <a:cubicBezTo>
                          <a:pt x="10" y="30"/>
                          <a:pt x="10" y="30"/>
                          <a:pt x="11" y="29"/>
                        </a:cubicBezTo>
                        <a:cubicBezTo>
                          <a:pt x="10" y="30"/>
                          <a:pt x="10" y="31"/>
                          <a:pt x="10" y="31"/>
                        </a:cubicBezTo>
                        <a:cubicBezTo>
                          <a:pt x="10" y="31"/>
                          <a:pt x="10" y="31"/>
                          <a:pt x="10" y="31"/>
                        </a:cubicBezTo>
                        <a:cubicBezTo>
                          <a:pt x="11" y="30"/>
                          <a:pt x="11" y="29"/>
                          <a:pt x="12" y="28"/>
                        </a:cubicBezTo>
                        <a:cubicBezTo>
                          <a:pt x="14" y="27"/>
                          <a:pt x="15" y="25"/>
                          <a:pt x="16" y="23"/>
                        </a:cubicBezTo>
                        <a:cubicBezTo>
                          <a:pt x="16" y="24"/>
                          <a:pt x="15" y="24"/>
                          <a:pt x="15" y="25"/>
                        </a:cubicBezTo>
                        <a:cubicBezTo>
                          <a:pt x="14" y="26"/>
                          <a:pt x="14" y="27"/>
                          <a:pt x="14" y="28"/>
                        </a:cubicBezTo>
                        <a:cubicBezTo>
                          <a:pt x="14" y="28"/>
                          <a:pt x="14" y="28"/>
                          <a:pt x="14" y="28"/>
                        </a:cubicBezTo>
                        <a:cubicBezTo>
                          <a:pt x="14" y="28"/>
                          <a:pt x="15" y="28"/>
                          <a:pt x="15" y="28"/>
                        </a:cubicBezTo>
                        <a:cubicBezTo>
                          <a:pt x="14" y="29"/>
                          <a:pt x="14" y="30"/>
                          <a:pt x="13" y="31"/>
                        </a:cubicBezTo>
                        <a:cubicBezTo>
                          <a:pt x="13" y="31"/>
                          <a:pt x="13" y="31"/>
                          <a:pt x="13" y="31"/>
                        </a:cubicBezTo>
                        <a:cubicBezTo>
                          <a:pt x="14" y="30"/>
                          <a:pt x="15" y="28"/>
                          <a:pt x="15" y="27"/>
                        </a:cubicBezTo>
                        <a:cubicBezTo>
                          <a:pt x="16" y="27"/>
                          <a:pt x="16" y="26"/>
                          <a:pt x="17" y="26"/>
                        </a:cubicBezTo>
                        <a:cubicBezTo>
                          <a:pt x="16" y="27"/>
                          <a:pt x="15" y="29"/>
                          <a:pt x="15" y="30"/>
                        </a:cubicBezTo>
                        <a:cubicBezTo>
                          <a:pt x="15" y="31"/>
                          <a:pt x="15" y="31"/>
                          <a:pt x="14" y="31"/>
                        </a:cubicBezTo>
                        <a:cubicBezTo>
                          <a:pt x="14" y="31"/>
                          <a:pt x="15" y="31"/>
                          <a:pt x="15" y="31"/>
                        </a:cubicBezTo>
                        <a:cubicBezTo>
                          <a:pt x="15" y="31"/>
                          <a:pt x="15" y="31"/>
                          <a:pt x="15" y="30"/>
                        </a:cubicBezTo>
                        <a:cubicBezTo>
                          <a:pt x="15" y="30"/>
                          <a:pt x="15" y="30"/>
                          <a:pt x="15" y="30"/>
                        </a:cubicBezTo>
                        <a:cubicBezTo>
                          <a:pt x="15" y="30"/>
                          <a:pt x="15" y="30"/>
                          <a:pt x="15" y="30"/>
                        </a:cubicBezTo>
                        <a:cubicBezTo>
                          <a:pt x="16" y="28"/>
                          <a:pt x="17" y="26"/>
                          <a:pt x="18" y="24"/>
                        </a:cubicBezTo>
                        <a:cubicBezTo>
                          <a:pt x="19" y="24"/>
                          <a:pt x="19" y="24"/>
                          <a:pt x="19" y="23"/>
                        </a:cubicBezTo>
                        <a:cubicBezTo>
                          <a:pt x="19" y="23"/>
                          <a:pt x="20" y="22"/>
                          <a:pt x="20" y="21"/>
                        </a:cubicBezTo>
                        <a:cubicBezTo>
                          <a:pt x="19" y="24"/>
                          <a:pt x="17" y="27"/>
                          <a:pt x="16" y="30"/>
                        </a:cubicBezTo>
                        <a:cubicBezTo>
                          <a:pt x="16" y="30"/>
                          <a:pt x="16" y="31"/>
                          <a:pt x="16" y="30"/>
                        </a:cubicBezTo>
                        <a:cubicBezTo>
                          <a:pt x="17" y="29"/>
                          <a:pt x="18" y="27"/>
                          <a:pt x="19" y="26"/>
                        </a:cubicBezTo>
                        <a:cubicBezTo>
                          <a:pt x="20" y="24"/>
                          <a:pt x="21" y="22"/>
                          <a:pt x="21" y="21"/>
                        </a:cubicBezTo>
                        <a:cubicBezTo>
                          <a:pt x="21" y="21"/>
                          <a:pt x="21" y="21"/>
                          <a:pt x="21" y="21"/>
                        </a:cubicBezTo>
                        <a:cubicBezTo>
                          <a:pt x="22" y="20"/>
                          <a:pt x="22" y="20"/>
                          <a:pt x="22" y="20"/>
                        </a:cubicBezTo>
                        <a:cubicBezTo>
                          <a:pt x="22" y="20"/>
                          <a:pt x="22" y="19"/>
                          <a:pt x="22" y="19"/>
                        </a:cubicBezTo>
                        <a:cubicBezTo>
                          <a:pt x="22" y="19"/>
                          <a:pt x="22" y="19"/>
                          <a:pt x="23" y="18"/>
                        </a:cubicBezTo>
                        <a:cubicBezTo>
                          <a:pt x="23" y="18"/>
                          <a:pt x="23" y="18"/>
                          <a:pt x="23" y="18"/>
                        </a:cubicBezTo>
                        <a:cubicBezTo>
                          <a:pt x="23" y="17"/>
                          <a:pt x="23" y="17"/>
                          <a:pt x="24" y="17"/>
                        </a:cubicBezTo>
                        <a:cubicBezTo>
                          <a:pt x="24" y="17"/>
                          <a:pt x="24" y="17"/>
                          <a:pt x="24" y="17"/>
                        </a:cubicBezTo>
                        <a:cubicBezTo>
                          <a:pt x="24" y="17"/>
                          <a:pt x="24" y="17"/>
                          <a:pt x="24" y="17"/>
                        </a:cubicBezTo>
                        <a:cubicBezTo>
                          <a:pt x="24" y="17"/>
                          <a:pt x="24" y="17"/>
                          <a:pt x="24" y="17"/>
                        </a:cubicBezTo>
                        <a:cubicBezTo>
                          <a:pt x="24" y="17"/>
                          <a:pt x="24" y="17"/>
                          <a:pt x="24" y="17"/>
                        </a:cubicBezTo>
                        <a:cubicBezTo>
                          <a:pt x="25" y="16"/>
                          <a:pt x="25" y="15"/>
                          <a:pt x="26" y="14"/>
                        </a:cubicBezTo>
                        <a:cubicBezTo>
                          <a:pt x="26" y="15"/>
                          <a:pt x="26" y="16"/>
                          <a:pt x="25" y="18"/>
                        </a:cubicBezTo>
                        <a:cubicBezTo>
                          <a:pt x="25" y="18"/>
                          <a:pt x="25" y="18"/>
                          <a:pt x="25" y="18"/>
                        </a:cubicBezTo>
                        <a:cubicBezTo>
                          <a:pt x="25" y="18"/>
                          <a:pt x="24" y="19"/>
                          <a:pt x="24" y="20"/>
                        </a:cubicBezTo>
                        <a:cubicBezTo>
                          <a:pt x="24" y="20"/>
                          <a:pt x="24" y="20"/>
                          <a:pt x="24" y="20"/>
                        </a:cubicBezTo>
                        <a:cubicBezTo>
                          <a:pt x="23" y="21"/>
                          <a:pt x="23" y="21"/>
                          <a:pt x="23" y="22"/>
                        </a:cubicBezTo>
                        <a:cubicBezTo>
                          <a:pt x="21" y="24"/>
                          <a:pt x="20" y="27"/>
                          <a:pt x="19" y="29"/>
                        </a:cubicBezTo>
                        <a:cubicBezTo>
                          <a:pt x="19" y="29"/>
                          <a:pt x="19" y="29"/>
                          <a:pt x="19" y="29"/>
                        </a:cubicBezTo>
                        <a:cubicBezTo>
                          <a:pt x="20" y="27"/>
                          <a:pt x="21" y="25"/>
                          <a:pt x="23" y="22"/>
                        </a:cubicBezTo>
                        <a:cubicBezTo>
                          <a:pt x="23" y="21"/>
                          <a:pt x="24" y="20"/>
                          <a:pt x="24" y="19"/>
                        </a:cubicBezTo>
                        <a:cubicBezTo>
                          <a:pt x="26" y="17"/>
                          <a:pt x="27" y="16"/>
                          <a:pt x="29" y="14"/>
                        </a:cubicBezTo>
                        <a:cubicBezTo>
                          <a:pt x="28" y="15"/>
                          <a:pt x="28" y="16"/>
                          <a:pt x="28" y="17"/>
                        </a:cubicBezTo>
                        <a:cubicBezTo>
                          <a:pt x="25" y="20"/>
                          <a:pt x="22" y="25"/>
                          <a:pt x="21" y="29"/>
                        </a:cubicBezTo>
                        <a:cubicBezTo>
                          <a:pt x="21" y="29"/>
                          <a:pt x="21" y="29"/>
                          <a:pt x="21" y="29"/>
                        </a:cubicBezTo>
                        <a:cubicBezTo>
                          <a:pt x="22" y="27"/>
                          <a:pt x="24" y="24"/>
                          <a:pt x="25" y="21"/>
                        </a:cubicBezTo>
                        <a:cubicBezTo>
                          <a:pt x="26" y="20"/>
                          <a:pt x="27" y="18"/>
                          <a:pt x="28" y="17"/>
                        </a:cubicBezTo>
                        <a:cubicBezTo>
                          <a:pt x="28" y="16"/>
                          <a:pt x="29" y="16"/>
                          <a:pt x="29" y="15"/>
                        </a:cubicBezTo>
                        <a:cubicBezTo>
                          <a:pt x="29" y="16"/>
                          <a:pt x="28" y="17"/>
                          <a:pt x="28" y="18"/>
                        </a:cubicBezTo>
                        <a:cubicBezTo>
                          <a:pt x="28" y="18"/>
                          <a:pt x="28" y="18"/>
                          <a:pt x="28" y="18"/>
                        </a:cubicBezTo>
                        <a:cubicBezTo>
                          <a:pt x="28" y="18"/>
                          <a:pt x="28" y="18"/>
                          <a:pt x="27" y="18"/>
                        </a:cubicBezTo>
                        <a:cubicBezTo>
                          <a:pt x="27" y="20"/>
                          <a:pt x="26" y="21"/>
                          <a:pt x="25" y="22"/>
                        </a:cubicBezTo>
                        <a:cubicBezTo>
                          <a:pt x="24" y="23"/>
                          <a:pt x="24" y="24"/>
                          <a:pt x="23" y="26"/>
                        </a:cubicBezTo>
                        <a:cubicBezTo>
                          <a:pt x="22" y="27"/>
                          <a:pt x="22" y="29"/>
                          <a:pt x="22" y="30"/>
                        </a:cubicBezTo>
                        <a:cubicBezTo>
                          <a:pt x="22" y="30"/>
                          <a:pt x="22" y="30"/>
                          <a:pt x="22" y="30"/>
                        </a:cubicBezTo>
                        <a:cubicBezTo>
                          <a:pt x="24" y="26"/>
                          <a:pt x="26" y="22"/>
                          <a:pt x="28" y="19"/>
                        </a:cubicBezTo>
                        <a:cubicBezTo>
                          <a:pt x="28" y="18"/>
                          <a:pt x="28" y="18"/>
                          <a:pt x="28" y="18"/>
                        </a:cubicBezTo>
                        <a:cubicBezTo>
                          <a:pt x="29" y="17"/>
                          <a:pt x="30" y="16"/>
                          <a:pt x="31" y="15"/>
                        </a:cubicBezTo>
                        <a:cubicBezTo>
                          <a:pt x="31" y="16"/>
                          <a:pt x="30" y="17"/>
                          <a:pt x="30" y="18"/>
                        </a:cubicBezTo>
                        <a:cubicBezTo>
                          <a:pt x="30" y="18"/>
                          <a:pt x="30" y="18"/>
                          <a:pt x="30" y="18"/>
                        </a:cubicBezTo>
                        <a:cubicBezTo>
                          <a:pt x="30" y="18"/>
                          <a:pt x="29" y="19"/>
                          <a:pt x="29" y="20"/>
                        </a:cubicBezTo>
                        <a:cubicBezTo>
                          <a:pt x="27" y="23"/>
                          <a:pt x="25" y="25"/>
                          <a:pt x="24" y="28"/>
                        </a:cubicBezTo>
                        <a:cubicBezTo>
                          <a:pt x="24" y="28"/>
                          <a:pt x="24" y="28"/>
                          <a:pt x="24" y="28"/>
                        </a:cubicBezTo>
                        <a:cubicBezTo>
                          <a:pt x="26" y="26"/>
                          <a:pt x="27" y="23"/>
                          <a:pt x="29" y="20"/>
                        </a:cubicBezTo>
                        <a:cubicBezTo>
                          <a:pt x="30" y="19"/>
                          <a:pt x="31" y="18"/>
                          <a:pt x="31" y="17"/>
                        </a:cubicBezTo>
                        <a:cubicBezTo>
                          <a:pt x="31" y="18"/>
                          <a:pt x="30" y="20"/>
                          <a:pt x="30" y="21"/>
                        </a:cubicBezTo>
                        <a:cubicBezTo>
                          <a:pt x="30" y="21"/>
                          <a:pt x="29" y="22"/>
                          <a:pt x="29" y="22"/>
                        </a:cubicBezTo>
                        <a:cubicBezTo>
                          <a:pt x="28" y="24"/>
                          <a:pt x="27" y="26"/>
                          <a:pt x="26" y="28"/>
                        </a:cubicBezTo>
                        <a:cubicBezTo>
                          <a:pt x="26" y="28"/>
                          <a:pt x="26" y="28"/>
                          <a:pt x="26" y="28"/>
                        </a:cubicBezTo>
                        <a:cubicBezTo>
                          <a:pt x="27" y="26"/>
                          <a:pt x="28" y="24"/>
                          <a:pt x="29" y="22"/>
                        </a:cubicBezTo>
                        <a:cubicBezTo>
                          <a:pt x="30" y="22"/>
                          <a:pt x="30" y="21"/>
                          <a:pt x="30" y="21"/>
                        </a:cubicBezTo>
                        <a:cubicBezTo>
                          <a:pt x="31" y="20"/>
                          <a:pt x="31" y="19"/>
                          <a:pt x="32" y="19"/>
                        </a:cubicBezTo>
                        <a:cubicBezTo>
                          <a:pt x="32" y="19"/>
                          <a:pt x="32" y="19"/>
                          <a:pt x="32" y="19"/>
                        </a:cubicBezTo>
                        <a:cubicBezTo>
                          <a:pt x="32" y="18"/>
                          <a:pt x="32" y="18"/>
                          <a:pt x="33" y="18"/>
                        </a:cubicBezTo>
                        <a:cubicBezTo>
                          <a:pt x="32" y="20"/>
                          <a:pt x="31" y="22"/>
                          <a:pt x="30" y="24"/>
                        </a:cubicBezTo>
                        <a:cubicBezTo>
                          <a:pt x="29" y="25"/>
                          <a:pt x="28" y="27"/>
                          <a:pt x="28" y="28"/>
                        </a:cubicBezTo>
                        <a:cubicBezTo>
                          <a:pt x="28" y="28"/>
                          <a:pt x="28" y="28"/>
                          <a:pt x="28" y="28"/>
                        </a:cubicBezTo>
                        <a:cubicBezTo>
                          <a:pt x="29" y="27"/>
                          <a:pt x="30" y="25"/>
                          <a:pt x="30" y="24"/>
                        </a:cubicBezTo>
                        <a:cubicBezTo>
                          <a:pt x="31" y="23"/>
                          <a:pt x="32" y="22"/>
                          <a:pt x="32" y="21"/>
                        </a:cubicBezTo>
                        <a:cubicBezTo>
                          <a:pt x="33" y="21"/>
                          <a:pt x="33" y="20"/>
                          <a:pt x="33" y="20"/>
                        </a:cubicBezTo>
                        <a:cubicBezTo>
                          <a:pt x="33" y="21"/>
                          <a:pt x="32" y="23"/>
                          <a:pt x="32" y="24"/>
                        </a:cubicBezTo>
                        <a:cubicBezTo>
                          <a:pt x="32" y="24"/>
                          <a:pt x="32" y="24"/>
                          <a:pt x="32" y="24"/>
                        </a:cubicBezTo>
                        <a:cubicBezTo>
                          <a:pt x="32" y="24"/>
                          <a:pt x="32" y="24"/>
                          <a:pt x="32" y="24"/>
                        </a:cubicBezTo>
                        <a:cubicBezTo>
                          <a:pt x="31" y="25"/>
                          <a:pt x="30" y="26"/>
                          <a:pt x="30" y="28"/>
                        </a:cubicBezTo>
                        <a:cubicBezTo>
                          <a:pt x="30" y="28"/>
                          <a:pt x="30" y="28"/>
                          <a:pt x="30" y="28"/>
                        </a:cubicBezTo>
                        <a:cubicBezTo>
                          <a:pt x="31" y="27"/>
                          <a:pt x="31" y="26"/>
                          <a:pt x="32" y="24"/>
                        </a:cubicBezTo>
                        <a:cubicBezTo>
                          <a:pt x="32" y="24"/>
                          <a:pt x="33" y="23"/>
                          <a:pt x="34" y="22"/>
                        </a:cubicBezTo>
                        <a:cubicBezTo>
                          <a:pt x="34" y="22"/>
                          <a:pt x="34" y="22"/>
                          <a:pt x="34" y="21"/>
                        </a:cubicBezTo>
                        <a:cubicBezTo>
                          <a:pt x="34" y="22"/>
                          <a:pt x="34" y="22"/>
                          <a:pt x="33" y="23"/>
                        </a:cubicBezTo>
                        <a:cubicBezTo>
                          <a:pt x="33" y="24"/>
                          <a:pt x="32" y="26"/>
                          <a:pt x="31" y="27"/>
                        </a:cubicBezTo>
                        <a:cubicBezTo>
                          <a:pt x="31" y="26"/>
                          <a:pt x="32" y="26"/>
                          <a:pt x="32" y="26"/>
                        </a:cubicBezTo>
                        <a:cubicBezTo>
                          <a:pt x="32" y="26"/>
                          <a:pt x="32" y="26"/>
                          <a:pt x="32" y="26"/>
                        </a:cubicBezTo>
                        <a:cubicBezTo>
                          <a:pt x="31" y="26"/>
                          <a:pt x="31" y="27"/>
                          <a:pt x="31" y="27"/>
                        </a:cubicBezTo>
                        <a:cubicBezTo>
                          <a:pt x="31" y="27"/>
                          <a:pt x="31" y="27"/>
                          <a:pt x="31" y="27"/>
                        </a:cubicBezTo>
                        <a:cubicBezTo>
                          <a:pt x="31" y="26"/>
                          <a:pt x="32" y="25"/>
                          <a:pt x="33" y="24"/>
                        </a:cubicBezTo>
                        <a:cubicBezTo>
                          <a:pt x="33" y="23"/>
                          <a:pt x="34" y="22"/>
                          <a:pt x="34" y="21"/>
                        </a:cubicBezTo>
                        <a:cubicBezTo>
                          <a:pt x="34" y="21"/>
                          <a:pt x="34" y="21"/>
                          <a:pt x="34" y="21"/>
                        </a:cubicBezTo>
                        <a:cubicBezTo>
                          <a:pt x="33" y="22"/>
                          <a:pt x="33" y="23"/>
                          <a:pt x="32" y="24"/>
                        </a:cubicBezTo>
                        <a:cubicBezTo>
                          <a:pt x="33" y="22"/>
                          <a:pt x="33" y="21"/>
                          <a:pt x="33" y="20"/>
                        </a:cubicBezTo>
                        <a:cubicBezTo>
                          <a:pt x="33" y="20"/>
                          <a:pt x="33" y="20"/>
                          <a:pt x="33" y="20"/>
                        </a:cubicBezTo>
                        <a:cubicBezTo>
                          <a:pt x="32" y="21"/>
                          <a:pt x="31" y="22"/>
                          <a:pt x="31" y="23"/>
                        </a:cubicBezTo>
                        <a:cubicBezTo>
                          <a:pt x="31" y="21"/>
                          <a:pt x="32" y="19"/>
                          <a:pt x="33" y="17"/>
                        </a:cubicBezTo>
                        <a:cubicBezTo>
                          <a:pt x="33" y="17"/>
                          <a:pt x="33" y="17"/>
                          <a:pt x="33" y="17"/>
                        </a:cubicBezTo>
                        <a:cubicBezTo>
                          <a:pt x="32" y="18"/>
                          <a:pt x="31" y="19"/>
                          <a:pt x="30" y="21"/>
                        </a:cubicBezTo>
                        <a:cubicBezTo>
                          <a:pt x="31" y="19"/>
                          <a:pt x="31" y="18"/>
                          <a:pt x="31" y="16"/>
                        </a:cubicBezTo>
                        <a:cubicBezTo>
                          <a:pt x="31" y="16"/>
                          <a:pt x="31" y="16"/>
                          <a:pt x="31" y="16"/>
                        </a:cubicBezTo>
                        <a:cubicBezTo>
                          <a:pt x="31" y="18"/>
                          <a:pt x="30" y="19"/>
                          <a:pt x="29" y="20"/>
                        </a:cubicBezTo>
                        <a:cubicBezTo>
                          <a:pt x="30" y="18"/>
                          <a:pt x="31" y="16"/>
                          <a:pt x="31" y="15"/>
                        </a:cubicBezTo>
                        <a:cubicBezTo>
                          <a:pt x="31" y="15"/>
                          <a:pt x="31" y="15"/>
                          <a:pt x="31" y="15"/>
                        </a:cubicBezTo>
                        <a:cubicBezTo>
                          <a:pt x="30" y="16"/>
                          <a:pt x="29" y="17"/>
                          <a:pt x="28" y="18"/>
                        </a:cubicBezTo>
                        <a:cubicBezTo>
                          <a:pt x="28" y="18"/>
                          <a:pt x="28" y="18"/>
                          <a:pt x="28" y="18"/>
                        </a:cubicBezTo>
                        <a:cubicBezTo>
                          <a:pt x="28" y="17"/>
                          <a:pt x="29" y="16"/>
                          <a:pt x="29" y="15"/>
                        </a:cubicBezTo>
                        <a:cubicBezTo>
                          <a:pt x="29" y="15"/>
                          <a:pt x="29" y="15"/>
                          <a:pt x="29" y="15"/>
                        </a:cubicBezTo>
                        <a:cubicBezTo>
                          <a:pt x="29" y="15"/>
                          <a:pt x="29" y="15"/>
                          <a:pt x="29" y="15"/>
                        </a:cubicBezTo>
                        <a:cubicBezTo>
                          <a:pt x="29" y="15"/>
                          <a:pt x="29" y="15"/>
                          <a:pt x="29" y="15"/>
                        </a:cubicBezTo>
                        <a:cubicBezTo>
                          <a:pt x="29" y="15"/>
                          <a:pt x="29" y="15"/>
                          <a:pt x="29" y="15"/>
                        </a:cubicBezTo>
                        <a:cubicBezTo>
                          <a:pt x="29" y="15"/>
                          <a:pt x="28" y="16"/>
                          <a:pt x="28" y="16"/>
                        </a:cubicBezTo>
                        <a:cubicBezTo>
                          <a:pt x="28" y="15"/>
                          <a:pt x="29" y="14"/>
                          <a:pt x="29" y="13"/>
                        </a:cubicBezTo>
                        <a:cubicBezTo>
                          <a:pt x="29" y="13"/>
                          <a:pt x="29" y="13"/>
                          <a:pt x="29" y="13"/>
                        </a:cubicBezTo>
                        <a:cubicBezTo>
                          <a:pt x="28" y="15"/>
                          <a:pt x="26" y="17"/>
                          <a:pt x="25" y="19"/>
                        </a:cubicBezTo>
                        <a:cubicBezTo>
                          <a:pt x="25" y="17"/>
                          <a:pt x="26" y="16"/>
                          <a:pt x="26" y="14"/>
                        </a:cubicBezTo>
                        <a:cubicBezTo>
                          <a:pt x="26" y="14"/>
                          <a:pt x="26" y="14"/>
                          <a:pt x="26" y="14"/>
                        </a:cubicBezTo>
                        <a:cubicBezTo>
                          <a:pt x="25" y="15"/>
                          <a:pt x="24" y="16"/>
                          <a:pt x="23" y="17"/>
                        </a:cubicBezTo>
                        <a:cubicBezTo>
                          <a:pt x="23" y="17"/>
                          <a:pt x="24" y="16"/>
                          <a:pt x="24" y="16"/>
                        </a:cubicBezTo>
                        <a:cubicBezTo>
                          <a:pt x="25" y="15"/>
                          <a:pt x="25" y="13"/>
                          <a:pt x="25" y="12"/>
                        </a:cubicBezTo>
                        <a:cubicBezTo>
                          <a:pt x="25" y="12"/>
                          <a:pt x="25" y="12"/>
                          <a:pt x="25" y="12"/>
                        </a:cubicBezTo>
                        <a:cubicBezTo>
                          <a:pt x="25" y="12"/>
                          <a:pt x="24" y="12"/>
                          <a:pt x="24" y="13"/>
                        </a:cubicBezTo>
                        <a:cubicBezTo>
                          <a:pt x="24" y="12"/>
                          <a:pt x="24" y="12"/>
                          <a:pt x="24" y="12"/>
                        </a:cubicBezTo>
                        <a:cubicBezTo>
                          <a:pt x="24" y="12"/>
                          <a:pt x="24" y="12"/>
                          <a:pt x="24" y="12"/>
                        </a:cubicBezTo>
                        <a:cubicBezTo>
                          <a:pt x="24" y="12"/>
                          <a:pt x="23" y="13"/>
                          <a:pt x="23" y="13"/>
                        </a:cubicBezTo>
                        <a:cubicBezTo>
                          <a:pt x="23" y="14"/>
                          <a:pt x="22" y="15"/>
                          <a:pt x="22" y="15"/>
                        </a:cubicBezTo>
                        <a:cubicBezTo>
                          <a:pt x="22" y="14"/>
                          <a:pt x="22" y="14"/>
                          <a:pt x="22" y="13"/>
                        </a:cubicBezTo>
                        <a:cubicBezTo>
                          <a:pt x="22" y="13"/>
                          <a:pt x="22" y="13"/>
                          <a:pt x="22" y="13"/>
                        </a:cubicBezTo>
                        <a:cubicBezTo>
                          <a:pt x="22" y="13"/>
                          <a:pt x="21" y="14"/>
                          <a:pt x="20" y="15"/>
                        </a:cubicBezTo>
                        <a:cubicBezTo>
                          <a:pt x="20" y="14"/>
                          <a:pt x="21" y="13"/>
                          <a:pt x="21" y="13"/>
                        </a:cubicBezTo>
                        <a:cubicBezTo>
                          <a:pt x="21" y="13"/>
                          <a:pt x="21" y="13"/>
                          <a:pt x="21" y="13"/>
                        </a:cubicBezTo>
                        <a:cubicBezTo>
                          <a:pt x="20" y="13"/>
                          <a:pt x="19" y="14"/>
                          <a:pt x="18" y="14"/>
                        </a:cubicBezTo>
                        <a:cubicBezTo>
                          <a:pt x="18" y="15"/>
                          <a:pt x="17" y="16"/>
                          <a:pt x="17" y="17"/>
                        </a:cubicBezTo>
                        <a:cubicBezTo>
                          <a:pt x="17" y="16"/>
                          <a:pt x="17" y="15"/>
                          <a:pt x="18" y="15"/>
                        </a:cubicBezTo>
                        <a:cubicBezTo>
                          <a:pt x="18" y="14"/>
                          <a:pt x="18" y="13"/>
                          <a:pt x="18" y="12"/>
                        </a:cubicBezTo>
                        <a:cubicBezTo>
                          <a:pt x="18" y="12"/>
                          <a:pt x="18" y="12"/>
                          <a:pt x="18" y="12"/>
                        </a:cubicBezTo>
                        <a:cubicBezTo>
                          <a:pt x="17" y="13"/>
                          <a:pt x="16" y="14"/>
                          <a:pt x="16" y="15"/>
                        </a:cubicBezTo>
                        <a:cubicBezTo>
                          <a:pt x="16" y="14"/>
                          <a:pt x="16" y="14"/>
                          <a:pt x="16" y="14"/>
                        </a:cubicBezTo>
                        <a:cubicBezTo>
                          <a:pt x="16" y="13"/>
                          <a:pt x="16" y="12"/>
                          <a:pt x="16" y="10"/>
                        </a:cubicBezTo>
                        <a:cubicBezTo>
                          <a:pt x="16" y="10"/>
                          <a:pt x="16" y="10"/>
                          <a:pt x="16" y="10"/>
                        </a:cubicBezTo>
                        <a:cubicBezTo>
                          <a:pt x="15" y="11"/>
                          <a:pt x="14" y="12"/>
                          <a:pt x="14" y="13"/>
                        </a:cubicBezTo>
                        <a:cubicBezTo>
                          <a:pt x="14" y="12"/>
                          <a:pt x="15" y="10"/>
                          <a:pt x="15" y="9"/>
                        </a:cubicBezTo>
                        <a:cubicBezTo>
                          <a:pt x="15" y="9"/>
                          <a:pt x="14" y="9"/>
                          <a:pt x="14" y="9"/>
                        </a:cubicBezTo>
                        <a:cubicBezTo>
                          <a:pt x="13" y="10"/>
                          <a:pt x="12" y="12"/>
                          <a:pt x="11" y="13"/>
                        </a:cubicBezTo>
                        <a:cubicBezTo>
                          <a:pt x="12" y="12"/>
                          <a:pt x="12" y="10"/>
                          <a:pt x="12" y="9"/>
                        </a:cubicBezTo>
                        <a:cubicBezTo>
                          <a:pt x="12" y="9"/>
                          <a:pt x="12" y="9"/>
                          <a:pt x="12" y="9"/>
                        </a:cubicBezTo>
                        <a:cubicBezTo>
                          <a:pt x="11" y="9"/>
                          <a:pt x="11" y="10"/>
                          <a:pt x="10" y="11"/>
                        </a:cubicBezTo>
                        <a:cubicBezTo>
                          <a:pt x="10" y="11"/>
                          <a:pt x="10" y="12"/>
                          <a:pt x="9" y="12"/>
                        </a:cubicBezTo>
                        <a:cubicBezTo>
                          <a:pt x="10" y="12"/>
                          <a:pt x="10" y="11"/>
                          <a:pt x="10" y="11"/>
                        </a:cubicBezTo>
                        <a:cubicBezTo>
                          <a:pt x="10" y="10"/>
                          <a:pt x="10" y="9"/>
                          <a:pt x="10" y="8"/>
                        </a:cubicBezTo>
                        <a:cubicBezTo>
                          <a:pt x="10" y="8"/>
                          <a:pt x="10" y="8"/>
                          <a:pt x="10" y="8"/>
                        </a:cubicBezTo>
                        <a:cubicBezTo>
                          <a:pt x="10" y="9"/>
                          <a:pt x="10" y="9"/>
                          <a:pt x="9" y="9"/>
                        </a:cubicBezTo>
                        <a:cubicBezTo>
                          <a:pt x="10" y="8"/>
                          <a:pt x="11" y="7"/>
                          <a:pt x="11" y="5"/>
                        </a:cubicBezTo>
                        <a:cubicBezTo>
                          <a:pt x="11" y="5"/>
                          <a:pt x="11" y="5"/>
                          <a:pt x="11" y="5"/>
                        </a:cubicBezTo>
                        <a:cubicBezTo>
                          <a:pt x="12" y="3"/>
                          <a:pt x="13" y="1"/>
                          <a:pt x="13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</p:grpSp>
          </p:grpSp>
        </p:grpSp>
        <p:grpSp>
          <p:nvGrpSpPr>
            <p:cNvPr id="160" name="组合 159"/>
            <p:cNvGrpSpPr/>
            <p:nvPr/>
          </p:nvGrpSpPr>
          <p:grpSpPr>
            <a:xfrm>
              <a:off x="1803113" y="3560233"/>
              <a:ext cx="6641589" cy="727259"/>
              <a:chOff x="1216025" y="2955926"/>
              <a:chExt cx="1971675" cy="215900"/>
            </a:xfrm>
          </p:grpSpPr>
          <p:sp>
            <p:nvSpPr>
              <p:cNvPr id="165" name="Line 502"/>
              <p:cNvSpPr>
                <a:spLocks noChangeShapeType="1"/>
              </p:cNvSpPr>
              <p:nvPr/>
            </p:nvSpPr>
            <p:spPr bwMode="auto">
              <a:xfrm>
                <a:off x="3187700" y="3074988"/>
                <a:ext cx="0" cy="96838"/>
              </a:xfrm>
              <a:prstGeom prst="line">
                <a:avLst/>
              </a:prstGeom>
              <a:noFill/>
              <a:ln w="7938" cap="flat">
                <a:solidFill>
                  <a:srgbClr val="3E3A39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503"/>
              <p:cNvSpPr/>
              <p:nvPr/>
            </p:nvSpPr>
            <p:spPr bwMode="auto">
              <a:xfrm>
                <a:off x="1216025" y="2955926"/>
                <a:ext cx="1971675" cy="119063"/>
              </a:xfrm>
              <a:custGeom>
                <a:avLst/>
                <a:gdLst>
                  <a:gd name="T0" fmla="*/ 0 w 1861"/>
                  <a:gd name="T1" fmla="*/ 0 h 112"/>
                  <a:gd name="T2" fmla="*/ 0 w 1861"/>
                  <a:gd name="T3" fmla="*/ 60 h 112"/>
                  <a:gd name="T4" fmla="*/ 29 w 1861"/>
                  <a:gd name="T5" fmla="*/ 86 h 112"/>
                  <a:gd name="T6" fmla="*/ 29 w 1861"/>
                  <a:gd name="T7" fmla="*/ 86 h 112"/>
                  <a:gd name="T8" fmla="*/ 1835 w 1861"/>
                  <a:gd name="T9" fmla="*/ 86 h 112"/>
                  <a:gd name="T10" fmla="*/ 1861 w 1861"/>
                  <a:gd name="T11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61" h="112">
                    <a:moveTo>
                      <a:pt x="0" y="0"/>
                    </a:moveTo>
                    <a:cubicBezTo>
                      <a:pt x="0" y="60"/>
                      <a:pt x="0" y="60"/>
                      <a:pt x="0" y="60"/>
                    </a:cubicBezTo>
                    <a:cubicBezTo>
                      <a:pt x="0" y="74"/>
                      <a:pt x="13" y="86"/>
                      <a:pt x="29" y="86"/>
                    </a:cubicBezTo>
                    <a:cubicBezTo>
                      <a:pt x="29" y="86"/>
                      <a:pt x="29" y="86"/>
                      <a:pt x="29" y="86"/>
                    </a:cubicBezTo>
                    <a:cubicBezTo>
                      <a:pt x="1835" y="86"/>
                      <a:pt x="1835" y="86"/>
                      <a:pt x="1835" y="86"/>
                    </a:cubicBezTo>
                    <a:cubicBezTo>
                      <a:pt x="1849" y="86"/>
                      <a:pt x="1861" y="97"/>
                      <a:pt x="1861" y="112"/>
                    </a:cubicBezTo>
                  </a:path>
                </a:pathLst>
              </a:custGeom>
              <a:noFill/>
              <a:ln w="7938" cap="flat">
                <a:solidFill>
                  <a:srgbClr val="3E3A39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61" name="组合 160"/>
            <p:cNvGrpSpPr/>
            <p:nvPr/>
          </p:nvGrpSpPr>
          <p:grpSpPr>
            <a:xfrm>
              <a:off x="8303713" y="4177986"/>
              <a:ext cx="283722" cy="443004"/>
              <a:chOff x="3141663" y="3136901"/>
              <a:chExt cx="90488" cy="141288"/>
            </a:xfrm>
          </p:grpSpPr>
          <p:sp>
            <p:nvSpPr>
              <p:cNvPr id="162" name="Freeform 504"/>
              <p:cNvSpPr/>
              <p:nvPr/>
            </p:nvSpPr>
            <p:spPr bwMode="auto">
              <a:xfrm>
                <a:off x="3141663" y="3136901"/>
                <a:ext cx="90488" cy="141288"/>
              </a:xfrm>
              <a:custGeom>
                <a:avLst/>
                <a:gdLst>
                  <a:gd name="T0" fmla="*/ 86 w 86"/>
                  <a:gd name="T1" fmla="*/ 46 h 134"/>
                  <a:gd name="T2" fmla="*/ 86 w 86"/>
                  <a:gd name="T3" fmla="*/ 69 h 134"/>
                  <a:gd name="T4" fmla="*/ 86 w 86"/>
                  <a:gd name="T5" fmla="*/ 92 h 134"/>
                  <a:gd name="T6" fmla="*/ 43 w 86"/>
                  <a:gd name="T7" fmla="*/ 134 h 134"/>
                  <a:gd name="T8" fmla="*/ 0 w 86"/>
                  <a:gd name="T9" fmla="*/ 92 h 134"/>
                  <a:gd name="T10" fmla="*/ 0 w 86"/>
                  <a:gd name="T11" fmla="*/ 69 h 134"/>
                  <a:gd name="T12" fmla="*/ 0 w 86"/>
                  <a:gd name="T13" fmla="*/ 46 h 134"/>
                  <a:gd name="T14" fmla="*/ 12 w 86"/>
                  <a:gd name="T15" fmla="*/ 13 h 134"/>
                  <a:gd name="T16" fmla="*/ 43 w 86"/>
                  <a:gd name="T17" fmla="*/ 0 h 134"/>
                  <a:gd name="T18" fmla="*/ 74 w 86"/>
                  <a:gd name="T19" fmla="*/ 13 h 134"/>
                  <a:gd name="T20" fmla="*/ 86 w 86"/>
                  <a:gd name="T21" fmla="*/ 46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6" h="134">
                    <a:moveTo>
                      <a:pt x="86" y="46"/>
                    </a:moveTo>
                    <a:cubicBezTo>
                      <a:pt x="86" y="53"/>
                      <a:pt x="86" y="61"/>
                      <a:pt x="86" y="69"/>
                    </a:cubicBezTo>
                    <a:cubicBezTo>
                      <a:pt x="86" y="76"/>
                      <a:pt x="86" y="84"/>
                      <a:pt x="86" y="92"/>
                    </a:cubicBezTo>
                    <a:cubicBezTo>
                      <a:pt x="86" y="121"/>
                      <a:pt x="64" y="134"/>
                      <a:pt x="43" y="134"/>
                    </a:cubicBezTo>
                    <a:cubicBezTo>
                      <a:pt x="22" y="134"/>
                      <a:pt x="0" y="121"/>
                      <a:pt x="0" y="92"/>
                    </a:cubicBezTo>
                    <a:cubicBezTo>
                      <a:pt x="0" y="84"/>
                      <a:pt x="0" y="76"/>
                      <a:pt x="0" y="69"/>
                    </a:cubicBezTo>
                    <a:cubicBezTo>
                      <a:pt x="0" y="61"/>
                      <a:pt x="0" y="53"/>
                      <a:pt x="0" y="46"/>
                    </a:cubicBezTo>
                    <a:cubicBezTo>
                      <a:pt x="0" y="33"/>
                      <a:pt x="5" y="21"/>
                      <a:pt x="12" y="13"/>
                    </a:cubicBezTo>
                    <a:cubicBezTo>
                      <a:pt x="20" y="5"/>
                      <a:pt x="31" y="0"/>
                      <a:pt x="43" y="0"/>
                    </a:cubicBezTo>
                    <a:cubicBezTo>
                      <a:pt x="55" y="0"/>
                      <a:pt x="66" y="5"/>
                      <a:pt x="74" y="13"/>
                    </a:cubicBezTo>
                    <a:cubicBezTo>
                      <a:pt x="81" y="21"/>
                      <a:pt x="86" y="33"/>
                      <a:pt x="86" y="46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505"/>
              <p:cNvSpPr/>
              <p:nvPr/>
            </p:nvSpPr>
            <p:spPr bwMode="auto">
              <a:xfrm>
                <a:off x="3148013" y="3144838"/>
                <a:ext cx="77788" cy="127000"/>
              </a:xfrm>
              <a:custGeom>
                <a:avLst/>
                <a:gdLst>
                  <a:gd name="T0" fmla="*/ 73 w 73"/>
                  <a:gd name="T1" fmla="*/ 38 h 121"/>
                  <a:gd name="T2" fmla="*/ 73 w 73"/>
                  <a:gd name="T3" fmla="*/ 61 h 121"/>
                  <a:gd name="T4" fmla="*/ 73 w 73"/>
                  <a:gd name="T5" fmla="*/ 84 h 121"/>
                  <a:gd name="T6" fmla="*/ 37 w 73"/>
                  <a:gd name="T7" fmla="*/ 121 h 121"/>
                  <a:gd name="T8" fmla="*/ 0 w 73"/>
                  <a:gd name="T9" fmla="*/ 84 h 121"/>
                  <a:gd name="T10" fmla="*/ 0 w 73"/>
                  <a:gd name="T11" fmla="*/ 61 h 121"/>
                  <a:gd name="T12" fmla="*/ 0 w 73"/>
                  <a:gd name="T13" fmla="*/ 38 h 121"/>
                  <a:gd name="T14" fmla="*/ 10 w 73"/>
                  <a:gd name="T15" fmla="*/ 11 h 121"/>
                  <a:gd name="T16" fmla="*/ 32 w 73"/>
                  <a:gd name="T17" fmla="*/ 0 h 121"/>
                  <a:gd name="T18" fmla="*/ 35 w 73"/>
                  <a:gd name="T19" fmla="*/ 3 h 121"/>
                  <a:gd name="T20" fmla="*/ 35 w 73"/>
                  <a:gd name="T21" fmla="*/ 23 h 121"/>
                  <a:gd name="T22" fmla="*/ 31 w 73"/>
                  <a:gd name="T23" fmla="*/ 31 h 121"/>
                  <a:gd name="T24" fmla="*/ 28 w 73"/>
                  <a:gd name="T25" fmla="*/ 37 h 121"/>
                  <a:gd name="T26" fmla="*/ 28 w 73"/>
                  <a:gd name="T27" fmla="*/ 51 h 121"/>
                  <a:gd name="T28" fmla="*/ 45 w 73"/>
                  <a:gd name="T29" fmla="*/ 51 h 121"/>
                  <a:gd name="T30" fmla="*/ 45 w 73"/>
                  <a:gd name="T31" fmla="*/ 37 h 121"/>
                  <a:gd name="T32" fmla="*/ 42 w 73"/>
                  <a:gd name="T33" fmla="*/ 30 h 121"/>
                  <a:gd name="T34" fmla="*/ 39 w 73"/>
                  <a:gd name="T35" fmla="*/ 24 h 121"/>
                  <a:gd name="T36" fmla="*/ 39 w 73"/>
                  <a:gd name="T37" fmla="*/ 4 h 121"/>
                  <a:gd name="T38" fmla="*/ 42 w 73"/>
                  <a:gd name="T39" fmla="*/ 0 h 121"/>
                  <a:gd name="T40" fmla="*/ 64 w 73"/>
                  <a:gd name="T41" fmla="*/ 11 h 121"/>
                  <a:gd name="T42" fmla="*/ 73 w 73"/>
                  <a:gd name="T43" fmla="*/ 38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3" h="121">
                    <a:moveTo>
                      <a:pt x="73" y="38"/>
                    </a:moveTo>
                    <a:cubicBezTo>
                      <a:pt x="73" y="46"/>
                      <a:pt x="73" y="54"/>
                      <a:pt x="73" y="61"/>
                    </a:cubicBezTo>
                    <a:cubicBezTo>
                      <a:pt x="73" y="69"/>
                      <a:pt x="73" y="77"/>
                      <a:pt x="73" y="84"/>
                    </a:cubicBezTo>
                    <a:cubicBezTo>
                      <a:pt x="73" y="109"/>
                      <a:pt x="55" y="121"/>
                      <a:pt x="37" y="121"/>
                    </a:cubicBezTo>
                    <a:cubicBezTo>
                      <a:pt x="19" y="121"/>
                      <a:pt x="0" y="109"/>
                      <a:pt x="0" y="84"/>
                    </a:cubicBezTo>
                    <a:cubicBezTo>
                      <a:pt x="0" y="77"/>
                      <a:pt x="0" y="69"/>
                      <a:pt x="0" y="61"/>
                    </a:cubicBezTo>
                    <a:cubicBezTo>
                      <a:pt x="0" y="54"/>
                      <a:pt x="0" y="46"/>
                      <a:pt x="0" y="38"/>
                    </a:cubicBezTo>
                    <a:cubicBezTo>
                      <a:pt x="0" y="27"/>
                      <a:pt x="4" y="18"/>
                      <a:pt x="10" y="11"/>
                    </a:cubicBezTo>
                    <a:cubicBezTo>
                      <a:pt x="16" y="5"/>
                      <a:pt x="23" y="1"/>
                      <a:pt x="32" y="0"/>
                    </a:cubicBezTo>
                    <a:cubicBezTo>
                      <a:pt x="35" y="0"/>
                      <a:pt x="35" y="0"/>
                      <a:pt x="35" y="3"/>
                    </a:cubicBezTo>
                    <a:cubicBezTo>
                      <a:pt x="35" y="10"/>
                      <a:pt x="35" y="17"/>
                      <a:pt x="35" y="23"/>
                    </a:cubicBezTo>
                    <a:cubicBezTo>
                      <a:pt x="35" y="27"/>
                      <a:pt x="35" y="28"/>
                      <a:pt x="31" y="31"/>
                    </a:cubicBezTo>
                    <a:cubicBezTo>
                      <a:pt x="29" y="32"/>
                      <a:pt x="28" y="35"/>
                      <a:pt x="28" y="37"/>
                    </a:cubicBezTo>
                    <a:cubicBezTo>
                      <a:pt x="28" y="42"/>
                      <a:pt x="28" y="46"/>
                      <a:pt x="28" y="51"/>
                    </a:cubicBezTo>
                    <a:cubicBezTo>
                      <a:pt x="28" y="63"/>
                      <a:pt x="45" y="63"/>
                      <a:pt x="45" y="51"/>
                    </a:cubicBezTo>
                    <a:cubicBezTo>
                      <a:pt x="45" y="46"/>
                      <a:pt x="45" y="42"/>
                      <a:pt x="45" y="37"/>
                    </a:cubicBezTo>
                    <a:cubicBezTo>
                      <a:pt x="45" y="34"/>
                      <a:pt x="44" y="32"/>
                      <a:pt x="42" y="30"/>
                    </a:cubicBezTo>
                    <a:cubicBezTo>
                      <a:pt x="39" y="28"/>
                      <a:pt x="39" y="27"/>
                      <a:pt x="39" y="24"/>
                    </a:cubicBezTo>
                    <a:cubicBezTo>
                      <a:pt x="39" y="17"/>
                      <a:pt x="39" y="10"/>
                      <a:pt x="39" y="4"/>
                    </a:cubicBezTo>
                    <a:cubicBezTo>
                      <a:pt x="39" y="0"/>
                      <a:pt x="39" y="0"/>
                      <a:pt x="42" y="0"/>
                    </a:cubicBezTo>
                    <a:cubicBezTo>
                      <a:pt x="50" y="1"/>
                      <a:pt x="58" y="5"/>
                      <a:pt x="64" y="11"/>
                    </a:cubicBezTo>
                    <a:cubicBezTo>
                      <a:pt x="70" y="18"/>
                      <a:pt x="73" y="27"/>
                      <a:pt x="73" y="38"/>
                    </a:cubicBezTo>
                    <a:close/>
                  </a:path>
                </a:pathLst>
              </a:custGeom>
              <a:solidFill>
                <a:srgbClr val="F0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506"/>
              <p:cNvSpPr/>
              <p:nvPr/>
            </p:nvSpPr>
            <p:spPr bwMode="auto">
              <a:xfrm>
                <a:off x="3181350" y="3176588"/>
                <a:ext cx="11113" cy="28575"/>
              </a:xfrm>
              <a:custGeom>
                <a:avLst/>
                <a:gdLst>
                  <a:gd name="T0" fmla="*/ 10 w 10"/>
                  <a:gd name="T1" fmla="*/ 7 h 28"/>
                  <a:gd name="T2" fmla="*/ 10 w 10"/>
                  <a:gd name="T3" fmla="*/ 21 h 28"/>
                  <a:gd name="T4" fmla="*/ 0 w 10"/>
                  <a:gd name="T5" fmla="*/ 21 h 28"/>
                  <a:gd name="T6" fmla="*/ 0 w 10"/>
                  <a:gd name="T7" fmla="*/ 7 h 28"/>
                  <a:gd name="T8" fmla="*/ 10 w 10"/>
                  <a:gd name="T9" fmla="*/ 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8">
                    <a:moveTo>
                      <a:pt x="10" y="7"/>
                    </a:moveTo>
                    <a:cubicBezTo>
                      <a:pt x="10" y="12"/>
                      <a:pt x="10" y="16"/>
                      <a:pt x="10" y="21"/>
                    </a:cubicBezTo>
                    <a:cubicBezTo>
                      <a:pt x="10" y="28"/>
                      <a:pt x="0" y="28"/>
                      <a:pt x="0" y="21"/>
                    </a:cubicBezTo>
                    <a:cubicBezTo>
                      <a:pt x="0" y="16"/>
                      <a:pt x="0" y="12"/>
                      <a:pt x="0" y="7"/>
                    </a:cubicBezTo>
                    <a:cubicBezTo>
                      <a:pt x="0" y="0"/>
                      <a:pt x="10" y="0"/>
                      <a:pt x="10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33" y="-26739"/>
            <a:ext cx="9132074" cy="5167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2869" y="1939621"/>
            <a:ext cx="9138738" cy="9277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0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0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0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08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0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0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2851" y="1049975"/>
            <a:ext cx="1877823" cy="57120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51138" y="3099635"/>
            <a:ext cx="284886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0" name="Oval 140"/>
          <p:cNvSpPr>
            <a:spLocks noChangeArrowheads="1"/>
          </p:cNvSpPr>
          <p:nvPr/>
        </p:nvSpPr>
        <p:spPr bwMode="auto">
          <a:xfrm>
            <a:off x="1139825" y="1447800"/>
            <a:ext cx="466725" cy="4699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261" name="Group 141"/>
          <p:cNvGrpSpPr/>
          <p:nvPr/>
        </p:nvGrpSpPr>
        <p:grpSpPr bwMode="auto">
          <a:xfrm>
            <a:off x="1281113" y="1560513"/>
            <a:ext cx="190500" cy="242887"/>
            <a:chOff x="0" y="0"/>
            <a:chExt cx="120" cy="153"/>
          </a:xfrm>
        </p:grpSpPr>
        <p:sp>
          <p:nvSpPr>
            <p:cNvPr id="5262" name="Freeform 142"/>
            <p:cNvSpPr>
              <a:spLocks noEditPoints="1"/>
            </p:cNvSpPr>
            <p:nvPr/>
          </p:nvSpPr>
          <p:spPr bwMode="auto">
            <a:xfrm>
              <a:off x="0" y="0"/>
              <a:ext cx="116" cy="116"/>
            </a:xfrm>
            <a:custGeom>
              <a:avLst/>
              <a:gdLst>
                <a:gd name="T0" fmla="*/ 10 w 66"/>
                <a:gd name="T1" fmla="*/ 57 h 66"/>
                <a:gd name="T2" fmla="*/ 9 w 66"/>
                <a:gd name="T3" fmla="*/ 64 h 66"/>
                <a:gd name="T4" fmla="*/ 7 w 66"/>
                <a:gd name="T5" fmla="*/ 57 h 66"/>
                <a:gd name="T6" fmla="*/ 12 w 66"/>
                <a:gd name="T7" fmla="*/ 52 h 66"/>
                <a:gd name="T8" fmla="*/ 53 w 66"/>
                <a:gd name="T9" fmla="*/ 12 h 66"/>
                <a:gd name="T10" fmla="*/ 57 w 66"/>
                <a:gd name="T11" fmla="*/ 2 h 66"/>
                <a:gd name="T12" fmla="*/ 59 w 66"/>
                <a:gd name="T13" fmla="*/ 10 h 66"/>
                <a:gd name="T14" fmla="*/ 57 w 66"/>
                <a:gd name="T15" fmla="*/ 12 h 66"/>
                <a:gd name="T16" fmla="*/ 56 w 66"/>
                <a:gd name="T17" fmla="*/ 13 h 66"/>
                <a:gd name="T18" fmla="*/ 54 w 66"/>
                <a:gd name="T19" fmla="*/ 14 h 66"/>
                <a:gd name="T20" fmla="*/ 56 w 66"/>
                <a:gd name="T21" fmla="*/ 21 h 66"/>
                <a:gd name="T22" fmla="*/ 53 w 66"/>
                <a:gd name="T23" fmla="*/ 16 h 66"/>
                <a:gd name="T24" fmla="*/ 43 w 66"/>
                <a:gd name="T25" fmla="*/ 25 h 66"/>
                <a:gd name="T26" fmla="*/ 46 w 66"/>
                <a:gd name="T27" fmla="*/ 31 h 66"/>
                <a:gd name="T28" fmla="*/ 35 w 66"/>
                <a:gd name="T29" fmla="*/ 33 h 66"/>
                <a:gd name="T30" fmla="*/ 38 w 66"/>
                <a:gd name="T31" fmla="*/ 39 h 66"/>
                <a:gd name="T32" fmla="*/ 27 w 66"/>
                <a:gd name="T33" fmla="*/ 41 h 66"/>
                <a:gd name="T34" fmla="*/ 29 w 66"/>
                <a:gd name="T35" fmla="*/ 48 h 66"/>
                <a:gd name="T36" fmla="*/ 16 w 66"/>
                <a:gd name="T37" fmla="*/ 52 h 66"/>
                <a:gd name="T38" fmla="*/ 21 w 66"/>
                <a:gd name="T39" fmla="*/ 56 h 66"/>
                <a:gd name="T40" fmla="*/ 14 w 66"/>
                <a:gd name="T41" fmla="*/ 54 h 66"/>
                <a:gd name="T42" fmla="*/ 13 w 66"/>
                <a:gd name="T43" fmla="*/ 55 h 66"/>
                <a:gd name="T44" fmla="*/ 16 w 66"/>
                <a:gd name="T45" fmla="*/ 61 h 66"/>
                <a:gd name="T46" fmla="*/ 32 w 66"/>
                <a:gd name="T47" fmla="*/ 17 h 66"/>
                <a:gd name="T48" fmla="*/ 25 w 66"/>
                <a:gd name="T49" fmla="*/ 24 h 66"/>
                <a:gd name="T50" fmla="*/ 39 w 66"/>
                <a:gd name="T51" fmla="*/ 26 h 66"/>
                <a:gd name="T52" fmla="*/ 29 w 66"/>
                <a:gd name="T53" fmla="*/ 8 h 66"/>
                <a:gd name="T54" fmla="*/ 16 w 66"/>
                <a:gd name="T55" fmla="*/ 15 h 66"/>
                <a:gd name="T56" fmla="*/ 31 w 66"/>
                <a:gd name="T57" fmla="*/ 16 h 66"/>
                <a:gd name="T58" fmla="*/ 33 w 66"/>
                <a:gd name="T59" fmla="*/ 13 h 66"/>
                <a:gd name="T60" fmla="*/ 45 w 66"/>
                <a:gd name="T61" fmla="*/ 10 h 66"/>
                <a:gd name="T62" fmla="*/ 35 w 66"/>
                <a:gd name="T63" fmla="*/ 17 h 66"/>
                <a:gd name="T64" fmla="*/ 50 w 66"/>
                <a:gd name="T65" fmla="*/ 15 h 66"/>
                <a:gd name="T66" fmla="*/ 36 w 66"/>
                <a:gd name="T67" fmla="*/ 15 h 66"/>
                <a:gd name="T68" fmla="*/ 14 w 66"/>
                <a:gd name="T69" fmla="*/ 32 h 66"/>
                <a:gd name="T70" fmla="*/ 21 w 66"/>
                <a:gd name="T71" fmla="*/ 23 h 66"/>
                <a:gd name="T72" fmla="*/ 7 w 66"/>
                <a:gd name="T73" fmla="*/ 28 h 66"/>
                <a:gd name="T74" fmla="*/ 10 w 66"/>
                <a:gd name="T75" fmla="*/ 46 h 66"/>
                <a:gd name="T76" fmla="*/ 13 w 66"/>
                <a:gd name="T77" fmla="*/ 34 h 66"/>
                <a:gd name="T78" fmla="*/ 17 w 66"/>
                <a:gd name="T79" fmla="*/ 34 h 66"/>
                <a:gd name="T80" fmla="*/ 31 w 66"/>
                <a:gd name="T81" fmla="*/ 34 h 66"/>
                <a:gd name="T82" fmla="*/ 22 w 66"/>
                <a:gd name="T83" fmla="*/ 25 h 66"/>
                <a:gd name="T84" fmla="*/ 23 w 66"/>
                <a:gd name="T85" fmla="*/ 41 h 66"/>
                <a:gd name="T86" fmla="*/ 13 w 66"/>
                <a:gd name="T87" fmla="*/ 50 h 66"/>
                <a:gd name="T88" fmla="*/ 23 w 66"/>
                <a:gd name="T89" fmla="*/ 4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" h="66">
                  <a:moveTo>
                    <a:pt x="16" y="61"/>
                  </a:moveTo>
                  <a:cubicBezTo>
                    <a:pt x="14" y="60"/>
                    <a:pt x="13" y="59"/>
                    <a:pt x="11" y="57"/>
                  </a:cubicBezTo>
                  <a:cubicBezTo>
                    <a:pt x="11" y="57"/>
                    <a:pt x="11" y="57"/>
                    <a:pt x="10" y="57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9" y="58"/>
                    <a:pt x="9" y="59"/>
                    <a:pt x="9" y="59"/>
                  </a:cubicBezTo>
                  <a:cubicBezTo>
                    <a:pt x="10" y="61"/>
                    <a:pt x="10" y="63"/>
                    <a:pt x="9" y="64"/>
                  </a:cubicBezTo>
                  <a:cubicBezTo>
                    <a:pt x="7" y="66"/>
                    <a:pt x="4" y="66"/>
                    <a:pt x="2" y="64"/>
                  </a:cubicBezTo>
                  <a:cubicBezTo>
                    <a:pt x="0" y="63"/>
                    <a:pt x="0" y="60"/>
                    <a:pt x="2" y="58"/>
                  </a:cubicBezTo>
                  <a:cubicBezTo>
                    <a:pt x="3" y="56"/>
                    <a:pt x="6" y="56"/>
                    <a:pt x="7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9" y="55"/>
                    <a:pt x="11" y="54"/>
                    <a:pt x="12" y="53"/>
                  </a:cubicBezTo>
                  <a:cubicBezTo>
                    <a:pt x="12" y="53"/>
                    <a:pt x="12" y="52"/>
                    <a:pt x="12" y="52"/>
                  </a:cubicBezTo>
                  <a:cubicBezTo>
                    <a:pt x="2" y="41"/>
                    <a:pt x="2" y="24"/>
                    <a:pt x="13" y="13"/>
                  </a:cubicBezTo>
                  <a:cubicBezTo>
                    <a:pt x="24" y="2"/>
                    <a:pt x="41" y="3"/>
                    <a:pt x="52" y="12"/>
                  </a:cubicBezTo>
                  <a:cubicBezTo>
                    <a:pt x="52" y="12"/>
                    <a:pt x="53" y="12"/>
                    <a:pt x="53" y="12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6"/>
                    <a:pt x="56" y="4"/>
                    <a:pt x="57" y="2"/>
                  </a:cubicBezTo>
                  <a:cubicBezTo>
                    <a:pt x="59" y="0"/>
                    <a:pt x="62" y="0"/>
                    <a:pt x="64" y="2"/>
                  </a:cubicBezTo>
                  <a:cubicBezTo>
                    <a:pt x="66" y="4"/>
                    <a:pt x="66" y="7"/>
                    <a:pt x="64" y="9"/>
                  </a:cubicBezTo>
                  <a:cubicBezTo>
                    <a:pt x="63" y="10"/>
                    <a:pt x="60" y="11"/>
                    <a:pt x="59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1"/>
                    <a:pt x="57" y="11"/>
                    <a:pt x="57" y="12"/>
                  </a:cubicBezTo>
                  <a:cubicBezTo>
                    <a:pt x="58" y="13"/>
                    <a:pt x="60" y="15"/>
                    <a:pt x="61" y="16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8" y="16"/>
                    <a:pt x="57" y="15"/>
                    <a:pt x="56" y="13"/>
                  </a:cubicBezTo>
                  <a:cubicBezTo>
                    <a:pt x="56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5"/>
                  </a:cubicBezTo>
                  <a:cubicBezTo>
                    <a:pt x="55" y="16"/>
                    <a:pt x="57" y="18"/>
                    <a:pt x="57" y="19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4" y="21"/>
                    <a:pt x="54" y="18"/>
                    <a:pt x="53" y="16"/>
                  </a:cubicBezTo>
                  <a:cubicBezTo>
                    <a:pt x="53" y="16"/>
                    <a:pt x="52" y="16"/>
                    <a:pt x="52" y="16"/>
                  </a:cubicBezTo>
                  <a:cubicBezTo>
                    <a:pt x="52" y="16"/>
                    <a:pt x="52" y="16"/>
                    <a:pt x="51" y="1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6"/>
                    <a:pt x="45" y="28"/>
                    <a:pt x="47" y="29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4" y="30"/>
                    <a:pt x="43" y="29"/>
                    <a:pt x="42" y="27"/>
                  </a:cubicBezTo>
                  <a:cubicBezTo>
                    <a:pt x="41" y="27"/>
                    <a:pt x="41" y="27"/>
                    <a:pt x="40" y="27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4"/>
                    <a:pt x="35" y="34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2" y="35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2"/>
                    <a:pt x="27" y="42"/>
                  </a:cubicBezTo>
                  <a:cubicBezTo>
                    <a:pt x="28" y="43"/>
                    <a:pt x="30" y="45"/>
                    <a:pt x="31" y="46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46"/>
                    <a:pt x="27" y="45"/>
                    <a:pt x="26" y="43"/>
                  </a:cubicBezTo>
                  <a:cubicBezTo>
                    <a:pt x="25" y="43"/>
                    <a:pt x="25" y="43"/>
                    <a:pt x="24" y="43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3"/>
                    <a:pt x="16" y="53"/>
                  </a:cubicBezTo>
                  <a:cubicBezTo>
                    <a:pt x="18" y="54"/>
                    <a:pt x="21" y="54"/>
                    <a:pt x="23" y="54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7" y="57"/>
                    <a:pt x="16" y="56"/>
                    <a:pt x="14" y="54"/>
                  </a:cubicBezTo>
                  <a:cubicBezTo>
                    <a:pt x="14" y="54"/>
                    <a:pt x="14" y="54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4" y="57"/>
                    <a:pt x="16" y="58"/>
                    <a:pt x="17" y="59"/>
                  </a:cubicBezTo>
                  <a:lnTo>
                    <a:pt x="16" y="61"/>
                  </a:lnTo>
                  <a:close/>
                  <a:moveTo>
                    <a:pt x="39" y="25"/>
                  </a:moveTo>
                  <a:cubicBezTo>
                    <a:pt x="37" y="22"/>
                    <a:pt x="35" y="20"/>
                    <a:pt x="33" y="18"/>
                  </a:cubicBezTo>
                  <a:cubicBezTo>
                    <a:pt x="33" y="17"/>
                    <a:pt x="33" y="17"/>
                    <a:pt x="32" y="17"/>
                  </a:cubicBezTo>
                  <a:cubicBezTo>
                    <a:pt x="30" y="19"/>
                    <a:pt x="27" y="21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3" y="32"/>
                    <a:pt x="33" y="32"/>
                    <a:pt x="34" y="31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5"/>
                    <a:pt x="39" y="25"/>
                  </a:cubicBezTo>
                  <a:close/>
                  <a:moveTo>
                    <a:pt x="32" y="14"/>
                  </a:moveTo>
                  <a:cubicBezTo>
                    <a:pt x="31" y="12"/>
                    <a:pt x="30" y="10"/>
                    <a:pt x="29" y="8"/>
                  </a:cubicBezTo>
                  <a:cubicBezTo>
                    <a:pt x="29" y="8"/>
                    <a:pt x="29" y="7"/>
                    <a:pt x="28" y="8"/>
                  </a:cubicBezTo>
                  <a:cubicBezTo>
                    <a:pt x="24" y="8"/>
                    <a:pt x="19" y="10"/>
                    <a:pt x="16" y="13"/>
                  </a:cubicBezTo>
                  <a:cubicBezTo>
                    <a:pt x="15" y="14"/>
                    <a:pt x="15" y="14"/>
                    <a:pt x="16" y="15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2"/>
                    <a:pt x="23" y="22"/>
                    <a:pt x="24" y="21"/>
                  </a:cubicBezTo>
                  <a:cubicBezTo>
                    <a:pt x="26" y="19"/>
                    <a:pt x="29" y="17"/>
                    <a:pt x="31" y="16"/>
                  </a:cubicBezTo>
                  <a:cubicBezTo>
                    <a:pt x="32" y="15"/>
                    <a:pt x="32" y="15"/>
                    <a:pt x="32" y="14"/>
                  </a:cubicBezTo>
                  <a:close/>
                  <a:moveTo>
                    <a:pt x="31" y="8"/>
                  </a:moveTo>
                  <a:cubicBezTo>
                    <a:pt x="32" y="10"/>
                    <a:pt x="32" y="12"/>
                    <a:pt x="33" y="13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2"/>
                    <a:pt x="42" y="11"/>
                    <a:pt x="45" y="11"/>
                  </a:cubicBezTo>
                  <a:cubicBezTo>
                    <a:pt x="45" y="11"/>
                    <a:pt x="46" y="10"/>
                    <a:pt x="45" y="10"/>
                  </a:cubicBezTo>
                  <a:cubicBezTo>
                    <a:pt x="41" y="8"/>
                    <a:pt x="37" y="7"/>
                    <a:pt x="32" y="7"/>
                  </a:cubicBezTo>
                  <a:cubicBezTo>
                    <a:pt x="31" y="7"/>
                    <a:pt x="31" y="8"/>
                    <a:pt x="31" y="8"/>
                  </a:cubicBezTo>
                  <a:close/>
                  <a:moveTo>
                    <a:pt x="35" y="17"/>
                  </a:moveTo>
                  <a:cubicBezTo>
                    <a:pt x="37" y="19"/>
                    <a:pt x="38" y="21"/>
                    <a:pt x="40" y="23"/>
                  </a:cubicBezTo>
                  <a:cubicBezTo>
                    <a:pt x="41" y="24"/>
                    <a:pt x="41" y="24"/>
                    <a:pt x="42" y="23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6" y="11"/>
                    <a:pt x="40" y="13"/>
                    <a:pt x="36" y="15"/>
                  </a:cubicBezTo>
                  <a:cubicBezTo>
                    <a:pt x="35" y="16"/>
                    <a:pt x="35" y="16"/>
                    <a:pt x="35" y="17"/>
                  </a:cubicBezTo>
                  <a:close/>
                  <a:moveTo>
                    <a:pt x="8" y="29"/>
                  </a:moveTo>
                  <a:cubicBezTo>
                    <a:pt x="10" y="30"/>
                    <a:pt x="12" y="31"/>
                    <a:pt x="14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7" y="29"/>
                    <a:pt x="19" y="26"/>
                    <a:pt x="21" y="24"/>
                  </a:cubicBezTo>
                  <a:cubicBezTo>
                    <a:pt x="21" y="24"/>
                    <a:pt x="21" y="23"/>
                    <a:pt x="21" y="2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3" y="16"/>
                  </a:cubicBezTo>
                  <a:cubicBezTo>
                    <a:pt x="10" y="20"/>
                    <a:pt x="8" y="24"/>
                    <a:pt x="7" y="28"/>
                  </a:cubicBezTo>
                  <a:cubicBezTo>
                    <a:pt x="7" y="29"/>
                    <a:pt x="7" y="29"/>
                    <a:pt x="8" y="29"/>
                  </a:cubicBezTo>
                  <a:close/>
                  <a:moveTo>
                    <a:pt x="7" y="32"/>
                  </a:moveTo>
                  <a:cubicBezTo>
                    <a:pt x="7" y="37"/>
                    <a:pt x="8" y="41"/>
                    <a:pt x="10" y="46"/>
                  </a:cubicBezTo>
                  <a:cubicBezTo>
                    <a:pt x="10" y="46"/>
                    <a:pt x="10" y="46"/>
                    <a:pt x="10" y="45"/>
                  </a:cubicBezTo>
                  <a:cubicBezTo>
                    <a:pt x="10" y="42"/>
                    <a:pt x="12" y="38"/>
                    <a:pt x="13" y="35"/>
                  </a:cubicBezTo>
                  <a:cubicBezTo>
                    <a:pt x="14" y="34"/>
                    <a:pt x="14" y="34"/>
                    <a:pt x="13" y="34"/>
                  </a:cubicBezTo>
                  <a:cubicBezTo>
                    <a:pt x="11" y="33"/>
                    <a:pt x="10" y="32"/>
                    <a:pt x="8" y="31"/>
                  </a:cubicBezTo>
                  <a:cubicBezTo>
                    <a:pt x="7" y="31"/>
                    <a:pt x="7" y="32"/>
                    <a:pt x="7" y="32"/>
                  </a:cubicBezTo>
                  <a:close/>
                  <a:moveTo>
                    <a:pt x="17" y="34"/>
                  </a:moveTo>
                  <a:cubicBezTo>
                    <a:pt x="20" y="35"/>
                    <a:pt x="22" y="37"/>
                    <a:pt x="24" y="39"/>
                  </a:cubicBezTo>
                  <a:cubicBezTo>
                    <a:pt x="25" y="40"/>
                    <a:pt x="25" y="40"/>
                    <a:pt x="26" y="39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3"/>
                    <a:pt x="31" y="33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5"/>
                    <a:pt x="23" y="25"/>
                    <a:pt x="22" y="25"/>
                  </a:cubicBezTo>
                  <a:cubicBezTo>
                    <a:pt x="20" y="28"/>
                    <a:pt x="18" y="30"/>
                    <a:pt x="17" y="33"/>
                  </a:cubicBezTo>
                  <a:cubicBezTo>
                    <a:pt x="17" y="33"/>
                    <a:pt x="17" y="33"/>
                    <a:pt x="17" y="34"/>
                  </a:cubicBezTo>
                  <a:close/>
                  <a:moveTo>
                    <a:pt x="23" y="41"/>
                  </a:moveTo>
                  <a:cubicBezTo>
                    <a:pt x="21" y="39"/>
                    <a:pt x="19" y="37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3" y="40"/>
                    <a:pt x="11" y="46"/>
                    <a:pt x="13" y="50"/>
                  </a:cubicBezTo>
                  <a:cubicBezTo>
                    <a:pt x="13" y="51"/>
                    <a:pt x="14" y="51"/>
                    <a:pt x="15" y="50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1"/>
                    <a:pt x="23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263" name="Freeform 143"/>
            <p:cNvSpPr>
              <a:spLocks noEditPoints="1"/>
            </p:cNvSpPr>
            <p:nvPr/>
          </p:nvSpPr>
          <p:spPr bwMode="auto">
            <a:xfrm>
              <a:off x="18" y="28"/>
              <a:ext cx="102" cy="125"/>
            </a:xfrm>
            <a:custGeom>
              <a:avLst/>
              <a:gdLst>
                <a:gd name="T0" fmla="*/ 34 w 58"/>
                <a:gd name="T1" fmla="*/ 29 h 71"/>
                <a:gd name="T2" fmla="*/ 25 w 58"/>
                <a:gd name="T3" fmla="*/ 35 h 71"/>
                <a:gd name="T4" fmla="*/ 27 w 58"/>
                <a:gd name="T5" fmla="*/ 42 h 71"/>
                <a:gd name="T6" fmla="*/ 40 w 58"/>
                <a:gd name="T7" fmla="*/ 37 h 71"/>
                <a:gd name="T8" fmla="*/ 6 w 58"/>
                <a:gd name="T9" fmla="*/ 45 h 71"/>
                <a:gd name="T10" fmla="*/ 44 w 58"/>
                <a:gd name="T11" fmla="*/ 39 h 71"/>
                <a:gd name="T12" fmla="*/ 51 w 58"/>
                <a:gd name="T13" fmla="*/ 0 h 71"/>
                <a:gd name="T14" fmla="*/ 26 w 58"/>
                <a:gd name="T15" fmla="*/ 50 h 71"/>
                <a:gd name="T16" fmla="*/ 25 w 58"/>
                <a:gd name="T17" fmla="*/ 52 h 71"/>
                <a:gd name="T18" fmla="*/ 25 w 58"/>
                <a:gd name="T19" fmla="*/ 61 h 71"/>
                <a:gd name="T20" fmla="*/ 25 w 58"/>
                <a:gd name="T21" fmla="*/ 63 h 71"/>
                <a:gd name="T22" fmla="*/ 45 w 58"/>
                <a:gd name="T23" fmla="*/ 69 h 71"/>
                <a:gd name="T24" fmla="*/ 1 w 58"/>
                <a:gd name="T25" fmla="*/ 71 h 71"/>
                <a:gd name="T26" fmla="*/ 20 w 58"/>
                <a:gd name="T27" fmla="*/ 63 h 71"/>
                <a:gd name="T28" fmla="*/ 21 w 58"/>
                <a:gd name="T29" fmla="*/ 61 h 71"/>
                <a:gd name="T30" fmla="*/ 21 w 58"/>
                <a:gd name="T31" fmla="*/ 52 h 71"/>
                <a:gd name="T32" fmla="*/ 21 w 58"/>
                <a:gd name="T33" fmla="*/ 50 h 71"/>
                <a:gd name="T34" fmla="*/ 6 w 58"/>
                <a:gd name="T35" fmla="*/ 45 h 71"/>
                <a:gd name="T36" fmla="*/ 11 w 58"/>
                <a:gd name="T37" fmla="*/ 40 h 71"/>
                <a:gd name="T38" fmla="*/ 24 w 58"/>
                <a:gd name="T39" fmla="*/ 43 h 71"/>
                <a:gd name="T40" fmla="*/ 23 w 58"/>
                <a:gd name="T41" fmla="*/ 37 h 71"/>
                <a:gd name="T42" fmla="*/ 11 w 58"/>
                <a:gd name="T43" fmla="*/ 40 h 71"/>
                <a:gd name="T44" fmla="*/ 13 w 58"/>
                <a:gd name="T45" fmla="*/ 38 h 71"/>
                <a:gd name="T46" fmla="*/ 21 w 58"/>
                <a:gd name="T47" fmla="*/ 34 h 71"/>
                <a:gd name="T48" fmla="*/ 21 w 58"/>
                <a:gd name="T49" fmla="*/ 30 h 71"/>
                <a:gd name="T50" fmla="*/ 24 w 58"/>
                <a:gd name="T51" fmla="*/ 33 h 71"/>
                <a:gd name="T52" fmla="*/ 31 w 58"/>
                <a:gd name="T53" fmla="*/ 27 h 71"/>
                <a:gd name="T54" fmla="*/ 29 w 58"/>
                <a:gd name="T55" fmla="*/ 22 h 71"/>
                <a:gd name="T56" fmla="*/ 33 w 58"/>
                <a:gd name="T57" fmla="*/ 25 h 71"/>
                <a:gd name="T58" fmla="*/ 39 w 58"/>
                <a:gd name="T59" fmla="*/ 18 h 71"/>
                <a:gd name="T60" fmla="*/ 36 w 58"/>
                <a:gd name="T61" fmla="*/ 15 h 71"/>
                <a:gd name="T62" fmla="*/ 40 w 58"/>
                <a:gd name="T63" fmla="*/ 15 h 71"/>
                <a:gd name="T64" fmla="*/ 43 w 58"/>
                <a:gd name="T65" fmla="*/ 7 h 71"/>
                <a:gd name="T66" fmla="*/ 46 w 58"/>
                <a:gd name="T67" fmla="*/ 5 h 71"/>
                <a:gd name="T68" fmla="*/ 43 w 58"/>
                <a:gd name="T69" fmla="*/ 17 h 71"/>
                <a:gd name="T70" fmla="*/ 49 w 58"/>
                <a:gd name="T71" fmla="*/ 18 h 71"/>
                <a:gd name="T72" fmla="*/ 46 w 58"/>
                <a:gd name="T73" fmla="*/ 5 h 71"/>
                <a:gd name="T74" fmla="*/ 43 w 58"/>
                <a:gd name="T75" fmla="*/ 37 h 71"/>
                <a:gd name="T76" fmla="*/ 48 w 58"/>
                <a:gd name="T77" fmla="*/ 21 h 71"/>
                <a:gd name="T78" fmla="*/ 41 w 58"/>
                <a:gd name="T79" fmla="*/ 19 h 71"/>
                <a:gd name="T80" fmla="*/ 35 w 58"/>
                <a:gd name="T81" fmla="*/ 28 h 71"/>
                <a:gd name="T82" fmla="*/ 42 w 58"/>
                <a:gd name="T83" fmla="*/ 35 h 71"/>
                <a:gd name="T84" fmla="*/ 49 w 58"/>
                <a:gd name="T85" fmla="*/ 2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" h="71">
                  <a:moveTo>
                    <a:pt x="40" y="36"/>
                  </a:moveTo>
                  <a:cubicBezTo>
                    <a:pt x="34" y="29"/>
                    <a:pt x="34" y="29"/>
                    <a:pt x="34" y="29"/>
                  </a:cubicBezTo>
                  <a:cubicBezTo>
                    <a:pt x="33" y="29"/>
                    <a:pt x="33" y="29"/>
                    <a:pt x="32" y="29"/>
                  </a:cubicBezTo>
                  <a:cubicBezTo>
                    <a:pt x="30" y="32"/>
                    <a:pt x="27" y="33"/>
                    <a:pt x="25" y="35"/>
                  </a:cubicBezTo>
                  <a:cubicBezTo>
                    <a:pt x="24" y="35"/>
                    <a:pt x="24" y="36"/>
                    <a:pt x="24" y="36"/>
                  </a:cubicBezTo>
                  <a:cubicBezTo>
                    <a:pt x="26" y="38"/>
                    <a:pt x="26" y="40"/>
                    <a:pt x="27" y="42"/>
                  </a:cubicBezTo>
                  <a:cubicBezTo>
                    <a:pt x="27" y="43"/>
                    <a:pt x="27" y="43"/>
                    <a:pt x="28" y="43"/>
                  </a:cubicBezTo>
                  <a:cubicBezTo>
                    <a:pt x="32" y="42"/>
                    <a:pt x="37" y="40"/>
                    <a:pt x="40" y="37"/>
                  </a:cubicBezTo>
                  <a:cubicBezTo>
                    <a:pt x="41" y="37"/>
                    <a:pt x="41" y="36"/>
                    <a:pt x="40" y="36"/>
                  </a:cubicBezTo>
                  <a:close/>
                  <a:moveTo>
                    <a:pt x="6" y="45"/>
                  </a:moveTo>
                  <a:cubicBezTo>
                    <a:pt x="7" y="43"/>
                    <a:pt x="7" y="43"/>
                    <a:pt x="7" y="43"/>
                  </a:cubicBezTo>
                  <a:cubicBezTo>
                    <a:pt x="19" y="50"/>
                    <a:pt x="34" y="49"/>
                    <a:pt x="44" y="39"/>
                  </a:cubicBezTo>
                  <a:cubicBezTo>
                    <a:pt x="54" y="29"/>
                    <a:pt x="56" y="13"/>
                    <a:pt x="49" y="2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8" y="13"/>
                    <a:pt x="57" y="29"/>
                    <a:pt x="46" y="40"/>
                  </a:cubicBezTo>
                  <a:cubicBezTo>
                    <a:pt x="40" y="46"/>
                    <a:pt x="33" y="49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9" y="54"/>
                    <a:pt x="29" y="59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6" y="63"/>
                  </a:cubicBezTo>
                  <a:cubicBezTo>
                    <a:pt x="32" y="64"/>
                    <a:pt x="40" y="66"/>
                    <a:pt x="45" y="69"/>
                  </a:cubicBezTo>
                  <a:cubicBezTo>
                    <a:pt x="46" y="70"/>
                    <a:pt x="46" y="71"/>
                    <a:pt x="45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1"/>
                    <a:pt x="0" y="70"/>
                    <a:pt x="1" y="69"/>
                  </a:cubicBezTo>
                  <a:cubicBezTo>
                    <a:pt x="6" y="66"/>
                    <a:pt x="14" y="64"/>
                    <a:pt x="20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17" y="59"/>
                    <a:pt x="17" y="54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0"/>
                    <a:pt x="20" y="50"/>
                  </a:cubicBezTo>
                  <a:cubicBezTo>
                    <a:pt x="15" y="49"/>
                    <a:pt x="10" y="48"/>
                    <a:pt x="6" y="45"/>
                  </a:cubicBezTo>
                  <a:close/>
                  <a:moveTo>
                    <a:pt x="9" y="42"/>
                  </a:move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5" y="43"/>
                    <a:pt x="19" y="44"/>
                    <a:pt x="24" y="43"/>
                  </a:cubicBezTo>
                  <a:cubicBezTo>
                    <a:pt x="25" y="43"/>
                    <a:pt x="25" y="43"/>
                    <a:pt x="25" y="42"/>
                  </a:cubicBezTo>
                  <a:cubicBezTo>
                    <a:pt x="24" y="41"/>
                    <a:pt x="24" y="39"/>
                    <a:pt x="23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8" y="39"/>
                    <a:pt x="15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6" y="37"/>
                    <a:pt x="18" y="36"/>
                    <a:pt x="20" y="35"/>
                  </a:cubicBezTo>
                  <a:cubicBezTo>
                    <a:pt x="21" y="35"/>
                    <a:pt x="21" y="34"/>
                    <a:pt x="21" y="34"/>
                  </a:cubicBezTo>
                  <a:cubicBezTo>
                    <a:pt x="20" y="33"/>
                    <a:pt x="20" y="32"/>
                    <a:pt x="19" y="32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1"/>
                    <a:pt x="22" y="32"/>
                    <a:pt x="23" y="33"/>
                  </a:cubicBezTo>
                  <a:cubicBezTo>
                    <a:pt x="23" y="33"/>
                    <a:pt x="23" y="34"/>
                    <a:pt x="24" y="33"/>
                  </a:cubicBezTo>
                  <a:cubicBezTo>
                    <a:pt x="26" y="32"/>
                    <a:pt x="29" y="30"/>
                    <a:pt x="31" y="28"/>
                  </a:cubicBezTo>
                  <a:cubicBezTo>
                    <a:pt x="31" y="28"/>
                    <a:pt x="31" y="27"/>
                    <a:pt x="31" y="27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4" y="25"/>
                  </a:cubicBezTo>
                  <a:cubicBezTo>
                    <a:pt x="36" y="23"/>
                    <a:pt x="38" y="20"/>
                    <a:pt x="39" y="18"/>
                  </a:cubicBezTo>
                  <a:cubicBezTo>
                    <a:pt x="39" y="18"/>
                    <a:pt x="39" y="17"/>
                    <a:pt x="39" y="17"/>
                  </a:cubicBezTo>
                  <a:cubicBezTo>
                    <a:pt x="38" y="16"/>
                    <a:pt x="37" y="16"/>
                    <a:pt x="36" y="15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8" y="14"/>
                    <a:pt x="39" y="15"/>
                    <a:pt x="40" y="15"/>
                  </a:cubicBezTo>
                  <a:cubicBezTo>
                    <a:pt x="40" y="15"/>
                    <a:pt x="41" y="15"/>
                    <a:pt x="41" y="15"/>
                  </a:cubicBezTo>
                  <a:cubicBezTo>
                    <a:pt x="42" y="13"/>
                    <a:pt x="43" y="10"/>
                    <a:pt x="43" y="7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9"/>
                    <a:pt x="44" y="13"/>
                    <a:pt x="43" y="16"/>
                  </a:cubicBezTo>
                  <a:cubicBezTo>
                    <a:pt x="42" y="16"/>
                    <a:pt x="43" y="17"/>
                    <a:pt x="43" y="17"/>
                  </a:cubicBezTo>
                  <a:cubicBezTo>
                    <a:pt x="45" y="18"/>
                    <a:pt x="46" y="19"/>
                    <a:pt x="48" y="19"/>
                  </a:cubicBezTo>
                  <a:cubicBezTo>
                    <a:pt x="49" y="19"/>
                    <a:pt x="49" y="19"/>
                    <a:pt x="49" y="18"/>
                  </a:cubicBezTo>
                  <a:cubicBezTo>
                    <a:pt x="49" y="14"/>
                    <a:pt x="48" y="9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53" y="14"/>
                    <a:pt x="52" y="28"/>
                    <a:pt x="43" y="37"/>
                  </a:cubicBezTo>
                  <a:cubicBezTo>
                    <a:pt x="34" y="46"/>
                    <a:pt x="20" y="48"/>
                    <a:pt x="9" y="42"/>
                  </a:cubicBezTo>
                  <a:close/>
                  <a:moveTo>
                    <a:pt x="48" y="21"/>
                  </a:moveTo>
                  <a:cubicBezTo>
                    <a:pt x="46" y="21"/>
                    <a:pt x="44" y="20"/>
                    <a:pt x="42" y="19"/>
                  </a:cubicBezTo>
                  <a:cubicBezTo>
                    <a:pt x="42" y="18"/>
                    <a:pt x="41" y="19"/>
                    <a:pt x="41" y="19"/>
                  </a:cubicBezTo>
                  <a:cubicBezTo>
                    <a:pt x="39" y="22"/>
                    <a:pt x="37" y="24"/>
                    <a:pt x="35" y="27"/>
                  </a:cubicBezTo>
                  <a:cubicBezTo>
                    <a:pt x="35" y="27"/>
                    <a:pt x="35" y="27"/>
                    <a:pt x="35" y="28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3" y="35"/>
                    <a:pt x="43" y="34"/>
                  </a:cubicBezTo>
                  <a:cubicBezTo>
                    <a:pt x="46" y="31"/>
                    <a:pt x="48" y="27"/>
                    <a:pt x="49" y="22"/>
                  </a:cubicBezTo>
                  <a:cubicBezTo>
                    <a:pt x="49" y="22"/>
                    <a:pt x="49" y="21"/>
                    <a:pt x="48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5265" name="Oval 145"/>
          <p:cNvSpPr>
            <a:spLocks noChangeArrowheads="1"/>
          </p:cNvSpPr>
          <p:nvPr/>
        </p:nvSpPr>
        <p:spPr bwMode="auto">
          <a:xfrm>
            <a:off x="5029200" y="2292350"/>
            <a:ext cx="466725" cy="46831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266" name="Group 146"/>
          <p:cNvGrpSpPr/>
          <p:nvPr/>
        </p:nvGrpSpPr>
        <p:grpSpPr bwMode="auto">
          <a:xfrm>
            <a:off x="5141913" y="2416175"/>
            <a:ext cx="238125" cy="231775"/>
            <a:chOff x="0" y="0"/>
            <a:chExt cx="150" cy="146"/>
          </a:xfrm>
        </p:grpSpPr>
        <p:sp>
          <p:nvSpPr>
            <p:cNvPr id="5267" name="Freeform 147"/>
            <p:cNvSpPr>
              <a:spLocks noEditPoints="1"/>
            </p:cNvSpPr>
            <p:nvPr/>
          </p:nvSpPr>
          <p:spPr bwMode="auto">
            <a:xfrm>
              <a:off x="0" y="0"/>
              <a:ext cx="96" cy="88"/>
            </a:xfrm>
            <a:custGeom>
              <a:avLst/>
              <a:gdLst>
                <a:gd name="T0" fmla="*/ 54 w 54"/>
                <a:gd name="T1" fmla="*/ 34 h 50"/>
                <a:gd name="T2" fmla="*/ 2 w 54"/>
                <a:gd name="T3" fmla="*/ 34 h 50"/>
                <a:gd name="T4" fmla="*/ 1 w 54"/>
                <a:gd name="T5" fmla="*/ 36 h 50"/>
                <a:gd name="T6" fmla="*/ 19 w 54"/>
                <a:gd name="T7" fmla="*/ 50 h 50"/>
                <a:gd name="T8" fmla="*/ 38 w 54"/>
                <a:gd name="T9" fmla="*/ 50 h 50"/>
                <a:gd name="T10" fmla="*/ 42 w 54"/>
                <a:gd name="T11" fmla="*/ 47 h 50"/>
                <a:gd name="T12" fmla="*/ 40 w 54"/>
                <a:gd name="T13" fmla="*/ 42 h 50"/>
                <a:gd name="T14" fmla="*/ 40 w 54"/>
                <a:gd name="T15" fmla="*/ 40 h 50"/>
                <a:gd name="T16" fmla="*/ 41 w 54"/>
                <a:gd name="T17" fmla="*/ 40 h 50"/>
                <a:gd name="T18" fmla="*/ 45 w 54"/>
                <a:gd name="T19" fmla="*/ 43 h 50"/>
                <a:gd name="T20" fmla="*/ 47 w 54"/>
                <a:gd name="T21" fmla="*/ 42 h 50"/>
                <a:gd name="T22" fmla="*/ 42 w 54"/>
                <a:gd name="T23" fmla="*/ 38 h 50"/>
                <a:gd name="T24" fmla="*/ 43 w 54"/>
                <a:gd name="T25" fmla="*/ 37 h 50"/>
                <a:gd name="T26" fmla="*/ 45 w 54"/>
                <a:gd name="T27" fmla="*/ 36 h 50"/>
                <a:gd name="T28" fmla="*/ 50 w 54"/>
                <a:gd name="T29" fmla="*/ 39 h 50"/>
                <a:gd name="T30" fmla="*/ 54 w 54"/>
                <a:gd name="T31" fmla="*/ 34 h 50"/>
                <a:gd name="T32" fmla="*/ 35 w 54"/>
                <a:gd name="T33" fmla="*/ 31 h 50"/>
                <a:gd name="T34" fmla="*/ 27 w 54"/>
                <a:gd name="T35" fmla="*/ 3 h 50"/>
                <a:gd name="T36" fmla="*/ 29 w 54"/>
                <a:gd name="T37" fmla="*/ 1 h 50"/>
                <a:gd name="T38" fmla="*/ 47 w 54"/>
                <a:gd name="T39" fmla="*/ 15 h 50"/>
                <a:gd name="T40" fmla="*/ 51 w 54"/>
                <a:gd name="T41" fmla="*/ 30 h 50"/>
                <a:gd name="T42" fmla="*/ 49 w 54"/>
                <a:gd name="T43" fmla="*/ 32 h 50"/>
                <a:gd name="T44" fmla="*/ 36 w 54"/>
                <a:gd name="T45" fmla="*/ 32 h 50"/>
                <a:gd name="T46" fmla="*/ 35 w 54"/>
                <a:gd name="T47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50">
                  <a:moveTo>
                    <a:pt x="54" y="34"/>
                  </a:moveTo>
                  <a:cubicBezTo>
                    <a:pt x="2" y="34"/>
                    <a:pt x="2" y="34"/>
                    <a:pt x="2" y="34"/>
                  </a:cubicBezTo>
                  <a:cubicBezTo>
                    <a:pt x="1" y="34"/>
                    <a:pt x="0" y="35"/>
                    <a:pt x="1" y="36"/>
                  </a:cubicBezTo>
                  <a:cubicBezTo>
                    <a:pt x="2" y="45"/>
                    <a:pt x="11" y="50"/>
                    <a:pt x="19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1" y="45"/>
                    <a:pt x="40" y="44"/>
                    <a:pt x="40" y="42"/>
                  </a:cubicBezTo>
                  <a:cubicBezTo>
                    <a:pt x="40" y="41"/>
                    <a:pt x="40" y="41"/>
                    <a:pt x="40" y="40"/>
                  </a:cubicBezTo>
                  <a:cubicBezTo>
                    <a:pt x="40" y="40"/>
                    <a:pt x="41" y="39"/>
                    <a:pt x="41" y="40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7"/>
                    <a:pt x="43" y="37"/>
                  </a:cubicBezTo>
                  <a:cubicBezTo>
                    <a:pt x="43" y="36"/>
                    <a:pt x="44" y="36"/>
                    <a:pt x="45" y="36"/>
                  </a:cubicBezTo>
                  <a:cubicBezTo>
                    <a:pt x="47" y="36"/>
                    <a:pt x="49" y="37"/>
                    <a:pt x="50" y="39"/>
                  </a:cubicBezTo>
                  <a:lnTo>
                    <a:pt x="54" y="34"/>
                  </a:lnTo>
                  <a:close/>
                  <a:moveTo>
                    <a:pt x="35" y="31"/>
                  </a:moveTo>
                  <a:cubicBezTo>
                    <a:pt x="27" y="3"/>
                    <a:pt x="27" y="3"/>
                    <a:pt x="27" y="3"/>
                  </a:cubicBezTo>
                  <a:cubicBezTo>
                    <a:pt x="27" y="2"/>
                    <a:pt x="28" y="1"/>
                    <a:pt x="29" y="1"/>
                  </a:cubicBezTo>
                  <a:cubicBezTo>
                    <a:pt x="37" y="0"/>
                    <a:pt x="45" y="7"/>
                    <a:pt x="47" y="15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1" y="32"/>
                    <a:pt x="49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5" y="32"/>
                    <a:pt x="35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268" name="Freeform 148"/>
            <p:cNvSpPr>
              <a:spLocks noEditPoints="1"/>
            </p:cNvSpPr>
            <p:nvPr/>
          </p:nvSpPr>
          <p:spPr bwMode="auto">
            <a:xfrm>
              <a:off x="67" y="60"/>
              <a:ext cx="83" cy="86"/>
            </a:xfrm>
            <a:custGeom>
              <a:avLst/>
              <a:gdLst>
                <a:gd name="T0" fmla="*/ 46 w 47"/>
                <a:gd name="T1" fmla="*/ 0 h 49"/>
                <a:gd name="T2" fmla="*/ 16 w 47"/>
                <a:gd name="T3" fmla="*/ 0 h 49"/>
                <a:gd name="T4" fmla="*/ 12 w 47"/>
                <a:gd name="T5" fmla="*/ 5 h 49"/>
                <a:gd name="T6" fmla="*/ 13 w 47"/>
                <a:gd name="T7" fmla="*/ 8 h 49"/>
                <a:gd name="T8" fmla="*/ 13 w 47"/>
                <a:gd name="T9" fmla="*/ 9 h 49"/>
                <a:gd name="T10" fmla="*/ 12 w 47"/>
                <a:gd name="T11" fmla="*/ 10 h 49"/>
                <a:gd name="T12" fmla="*/ 9 w 47"/>
                <a:gd name="T13" fmla="*/ 8 h 49"/>
                <a:gd name="T14" fmla="*/ 7 w 47"/>
                <a:gd name="T15" fmla="*/ 9 h 49"/>
                <a:gd name="T16" fmla="*/ 11 w 47"/>
                <a:gd name="T17" fmla="*/ 11 h 49"/>
                <a:gd name="T18" fmla="*/ 10 w 47"/>
                <a:gd name="T19" fmla="*/ 13 h 49"/>
                <a:gd name="T20" fmla="*/ 7 w 47"/>
                <a:gd name="T21" fmla="*/ 14 h 49"/>
                <a:gd name="T22" fmla="*/ 4 w 47"/>
                <a:gd name="T23" fmla="*/ 13 h 49"/>
                <a:gd name="T24" fmla="*/ 0 w 47"/>
                <a:gd name="T25" fmla="*/ 16 h 49"/>
                <a:gd name="T26" fmla="*/ 46 w 47"/>
                <a:gd name="T27" fmla="*/ 16 h 49"/>
                <a:gd name="T28" fmla="*/ 47 w 47"/>
                <a:gd name="T29" fmla="*/ 14 h 49"/>
                <a:gd name="T30" fmla="*/ 47 w 47"/>
                <a:gd name="T31" fmla="*/ 2 h 49"/>
                <a:gd name="T32" fmla="*/ 46 w 47"/>
                <a:gd name="T33" fmla="*/ 0 h 49"/>
                <a:gd name="T34" fmla="*/ 10 w 47"/>
                <a:gd name="T35" fmla="*/ 48 h 49"/>
                <a:gd name="T36" fmla="*/ 3 w 47"/>
                <a:gd name="T37" fmla="*/ 20 h 49"/>
                <a:gd name="T38" fmla="*/ 4 w 47"/>
                <a:gd name="T39" fmla="*/ 18 h 49"/>
                <a:gd name="T40" fmla="*/ 17 w 47"/>
                <a:gd name="T41" fmla="*/ 18 h 49"/>
                <a:gd name="T42" fmla="*/ 19 w 47"/>
                <a:gd name="T43" fmla="*/ 19 h 49"/>
                <a:gd name="T44" fmla="*/ 26 w 47"/>
                <a:gd name="T45" fmla="*/ 43 h 49"/>
                <a:gd name="T46" fmla="*/ 24 w 47"/>
                <a:gd name="T47" fmla="*/ 46 h 49"/>
                <a:gd name="T48" fmla="*/ 12 w 47"/>
                <a:gd name="T49" fmla="*/ 49 h 49"/>
                <a:gd name="T50" fmla="*/ 10 w 47"/>
                <a:gd name="T51" fmla="*/ 48 h 49"/>
                <a:gd name="T52" fmla="*/ 15 w 47"/>
                <a:gd name="T53" fmla="*/ 45 h 49"/>
                <a:gd name="T54" fmla="*/ 20 w 47"/>
                <a:gd name="T55" fmla="*/ 43 h 49"/>
                <a:gd name="T56" fmla="*/ 21 w 47"/>
                <a:gd name="T57" fmla="*/ 41 h 49"/>
                <a:gd name="T58" fmla="*/ 17 w 47"/>
                <a:gd name="T59" fmla="*/ 25 h 49"/>
                <a:gd name="T60" fmla="*/ 15 w 47"/>
                <a:gd name="T61" fmla="*/ 24 h 49"/>
                <a:gd name="T62" fmla="*/ 10 w 47"/>
                <a:gd name="T63" fmla="*/ 25 h 49"/>
                <a:gd name="T64" fmla="*/ 8 w 47"/>
                <a:gd name="T65" fmla="*/ 27 h 49"/>
                <a:gd name="T66" fmla="*/ 13 w 47"/>
                <a:gd name="T67" fmla="*/ 43 h 49"/>
                <a:gd name="T68" fmla="*/ 15 w 47"/>
                <a:gd name="T69" fmla="*/ 45 h 49"/>
                <a:gd name="T70" fmla="*/ 44 w 47"/>
                <a:gd name="T71" fmla="*/ 5 h 49"/>
                <a:gd name="T72" fmla="*/ 44 w 47"/>
                <a:gd name="T73" fmla="*/ 11 h 49"/>
                <a:gd name="T74" fmla="*/ 42 w 47"/>
                <a:gd name="T75" fmla="*/ 13 h 49"/>
                <a:gd name="T76" fmla="*/ 26 w 47"/>
                <a:gd name="T77" fmla="*/ 13 h 49"/>
                <a:gd name="T78" fmla="*/ 24 w 47"/>
                <a:gd name="T79" fmla="*/ 11 h 49"/>
                <a:gd name="T80" fmla="*/ 24 w 47"/>
                <a:gd name="T81" fmla="*/ 5 h 49"/>
                <a:gd name="T82" fmla="*/ 26 w 47"/>
                <a:gd name="T83" fmla="*/ 4 h 49"/>
                <a:gd name="T84" fmla="*/ 42 w 47"/>
                <a:gd name="T85" fmla="*/ 4 h 49"/>
                <a:gd name="T86" fmla="*/ 44 w 47"/>
                <a:gd name="T87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49">
                  <a:moveTo>
                    <a:pt x="4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7"/>
                    <a:pt x="13" y="8"/>
                  </a:cubicBezTo>
                  <a:cubicBezTo>
                    <a:pt x="13" y="8"/>
                    <a:pt x="13" y="9"/>
                    <a:pt x="13" y="9"/>
                  </a:cubicBezTo>
                  <a:cubicBezTo>
                    <a:pt x="13" y="10"/>
                    <a:pt x="12" y="10"/>
                    <a:pt x="12" y="1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2"/>
                    <a:pt x="11" y="12"/>
                    <a:pt x="10" y="13"/>
                  </a:cubicBezTo>
                  <a:cubicBezTo>
                    <a:pt x="10" y="13"/>
                    <a:pt x="9" y="14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7" y="16"/>
                    <a:pt x="47" y="15"/>
                    <a:pt x="47" y="14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7" y="0"/>
                    <a:pt x="46" y="0"/>
                  </a:cubicBezTo>
                  <a:close/>
                  <a:moveTo>
                    <a:pt x="10" y="48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2" y="19"/>
                    <a:pt x="3" y="18"/>
                    <a:pt x="4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8"/>
                    <a:pt x="19" y="19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5" y="45"/>
                    <a:pt x="24" y="46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1" y="49"/>
                    <a:pt x="10" y="48"/>
                    <a:pt x="10" y="48"/>
                  </a:cubicBezTo>
                  <a:close/>
                  <a:moveTo>
                    <a:pt x="15" y="45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2" y="42"/>
                    <a:pt x="21" y="41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6" y="23"/>
                    <a:pt x="15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4" y="45"/>
                    <a:pt x="15" y="45"/>
                  </a:cubicBezTo>
                  <a:close/>
                  <a:moveTo>
                    <a:pt x="44" y="5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12"/>
                    <a:pt x="43" y="13"/>
                    <a:pt x="42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3"/>
                    <a:pt x="24" y="12"/>
                    <a:pt x="24" y="11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5" y="4"/>
                    <a:pt x="26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4"/>
                    <a:pt x="44" y="4"/>
                    <a:pt x="4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5270" name="Oval 150"/>
          <p:cNvSpPr>
            <a:spLocks noChangeArrowheads="1"/>
          </p:cNvSpPr>
          <p:nvPr/>
        </p:nvSpPr>
        <p:spPr bwMode="auto">
          <a:xfrm>
            <a:off x="5029200" y="1447800"/>
            <a:ext cx="466725" cy="4699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71" name="Freeform 151"/>
          <p:cNvSpPr/>
          <p:nvPr/>
        </p:nvSpPr>
        <p:spPr bwMode="auto">
          <a:xfrm>
            <a:off x="5184775" y="1587500"/>
            <a:ext cx="155575" cy="188913"/>
          </a:xfrm>
          <a:custGeom>
            <a:avLst/>
            <a:gdLst>
              <a:gd name="T0" fmla="*/ 54 w 56"/>
              <a:gd name="T1" fmla="*/ 67 h 67"/>
              <a:gd name="T2" fmla="*/ 8 w 56"/>
              <a:gd name="T3" fmla="*/ 67 h 67"/>
              <a:gd name="T4" fmla="*/ 0 w 56"/>
              <a:gd name="T5" fmla="*/ 60 h 67"/>
              <a:gd name="T6" fmla="*/ 0 w 56"/>
              <a:gd name="T7" fmla="*/ 8 h 67"/>
              <a:gd name="T8" fmla="*/ 8 w 56"/>
              <a:gd name="T9" fmla="*/ 0 h 67"/>
              <a:gd name="T10" fmla="*/ 54 w 56"/>
              <a:gd name="T11" fmla="*/ 0 h 67"/>
              <a:gd name="T12" fmla="*/ 56 w 56"/>
              <a:gd name="T13" fmla="*/ 2 h 67"/>
              <a:gd name="T14" fmla="*/ 56 w 56"/>
              <a:gd name="T15" fmla="*/ 11 h 67"/>
              <a:gd name="T16" fmla="*/ 55 w 56"/>
              <a:gd name="T17" fmla="*/ 12 h 67"/>
              <a:gd name="T18" fmla="*/ 54 w 56"/>
              <a:gd name="T19" fmla="*/ 12 h 67"/>
              <a:gd name="T20" fmla="*/ 53 w 56"/>
              <a:gd name="T21" fmla="*/ 11 h 67"/>
              <a:gd name="T22" fmla="*/ 53 w 56"/>
              <a:gd name="T23" fmla="*/ 5 h 67"/>
              <a:gd name="T24" fmla="*/ 51 w 56"/>
              <a:gd name="T25" fmla="*/ 3 h 67"/>
              <a:gd name="T26" fmla="*/ 8 w 56"/>
              <a:gd name="T27" fmla="*/ 3 h 67"/>
              <a:gd name="T28" fmla="*/ 8 w 56"/>
              <a:gd name="T29" fmla="*/ 14 h 67"/>
              <a:gd name="T30" fmla="*/ 54 w 56"/>
              <a:gd name="T31" fmla="*/ 14 h 67"/>
              <a:gd name="T32" fmla="*/ 56 w 56"/>
              <a:gd name="T33" fmla="*/ 16 h 67"/>
              <a:gd name="T34" fmla="*/ 56 w 56"/>
              <a:gd name="T35" fmla="*/ 66 h 67"/>
              <a:gd name="T36" fmla="*/ 54 w 56"/>
              <a:gd name="T3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6" h="67">
                <a:moveTo>
                  <a:pt x="54" y="67"/>
                </a:moveTo>
                <a:cubicBezTo>
                  <a:pt x="8" y="67"/>
                  <a:pt x="8" y="67"/>
                  <a:pt x="8" y="67"/>
                </a:cubicBezTo>
                <a:cubicBezTo>
                  <a:pt x="4" y="67"/>
                  <a:pt x="0" y="64"/>
                  <a:pt x="0" y="60"/>
                </a:cubicBezTo>
                <a:cubicBezTo>
                  <a:pt x="0" y="42"/>
                  <a:pt x="0" y="25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4" y="0"/>
                  <a:pt x="38" y="0"/>
                  <a:pt x="54" y="0"/>
                </a:cubicBezTo>
                <a:cubicBezTo>
                  <a:pt x="55" y="0"/>
                  <a:pt x="56" y="1"/>
                  <a:pt x="56" y="2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2"/>
                  <a:pt x="55" y="12"/>
                  <a:pt x="55" y="12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2"/>
                  <a:pt x="53" y="12"/>
                  <a:pt x="53" y="11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4"/>
                  <a:pt x="52" y="3"/>
                  <a:pt x="51" y="3"/>
                </a:cubicBezTo>
                <a:cubicBezTo>
                  <a:pt x="8" y="3"/>
                  <a:pt x="8" y="3"/>
                  <a:pt x="8" y="3"/>
                </a:cubicBezTo>
                <a:cubicBezTo>
                  <a:pt x="2" y="3"/>
                  <a:pt x="1" y="14"/>
                  <a:pt x="8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5" y="14"/>
                  <a:pt x="56" y="15"/>
                  <a:pt x="56" y="16"/>
                </a:cubicBezTo>
                <a:cubicBezTo>
                  <a:pt x="56" y="32"/>
                  <a:pt x="56" y="49"/>
                  <a:pt x="56" y="66"/>
                </a:cubicBezTo>
                <a:cubicBezTo>
                  <a:pt x="56" y="67"/>
                  <a:pt x="55" y="67"/>
                  <a:pt x="54" y="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73" name="Oval 153"/>
          <p:cNvSpPr>
            <a:spLocks noChangeArrowheads="1"/>
          </p:cNvSpPr>
          <p:nvPr/>
        </p:nvSpPr>
        <p:spPr bwMode="auto">
          <a:xfrm>
            <a:off x="1139825" y="2292350"/>
            <a:ext cx="466725" cy="46831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74" name="Freeform 154"/>
          <p:cNvSpPr>
            <a:spLocks noEditPoints="1"/>
          </p:cNvSpPr>
          <p:nvPr/>
        </p:nvSpPr>
        <p:spPr bwMode="auto">
          <a:xfrm>
            <a:off x="1258888" y="2406650"/>
            <a:ext cx="200025" cy="234950"/>
          </a:xfrm>
          <a:custGeom>
            <a:avLst/>
            <a:gdLst>
              <a:gd name="T0" fmla="*/ 24 w 72"/>
              <a:gd name="T1" fmla="*/ 71 h 85"/>
              <a:gd name="T2" fmla="*/ 30 w 72"/>
              <a:gd name="T3" fmla="*/ 73 h 85"/>
              <a:gd name="T4" fmla="*/ 18 w 72"/>
              <a:gd name="T5" fmla="*/ 30 h 85"/>
              <a:gd name="T6" fmla="*/ 18 w 72"/>
              <a:gd name="T7" fmla="*/ 32 h 85"/>
              <a:gd name="T8" fmla="*/ 4 w 72"/>
              <a:gd name="T9" fmla="*/ 55 h 85"/>
              <a:gd name="T10" fmla="*/ 3 w 72"/>
              <a:gd name="T11" fmla="*/ 55 h 85"/>
              <a:gd name="T12" fmla="*/ 17 w 72"/>
              <a:gd name="T13" fmla="*/ 29 h 85"/>
              <a:gd name="T14" fmla="*/ 18 w 72"/>
              <a:gd name="T15" fmla="*/ 30 h 85"/>
              <a:gd name="T16" fmla="*/ 68 w 72"/>
              <a:gd name="T17" fmla="*/ 59 h 85"/>
              <a:gd name="T18" fmla="*/ 54 w 72"/>
              <a:gd name="T19" fmla="*/ 82 h 85"/>
              <a:gd name="T20" fmla="*/ 54 w 72"/>
              <a:gd name="T21" fmla="*/ 84 h 85"/>
              <a:gd name="T22" fmla="*/ 55 w 72"/>
              <a:gd name="T23" fmla="*/ 84 h 85"/>
              <a:gd name="T24" fmla="*/ 69 w 72"/>
              <a:gd name="T25" fmla="*/ 59 h 85"/>
              <a:gd name="T26" fmla="*/ 60 w 72"/>
              <a:gd name="T27" fmla="*/ 59 h 85"/>
              <a:gd name="T28" fmla="*/ 59 w 72"/>
              <a:gd name="T29" fmla="*/ 59 h 85"/>
              <a:gd name="T30" fmla="*/ 50 w 72"/>
              <a:gd name="T31" fmla="*/ 75 h 85"/>
              <a:gd name="T32" fmla="*/ 50 w 72"/>
              <a:gd name="T33" fmla="*/ 76 h 85"/>
              <a:gd name="T34" fmla="*/ 51 w 72"/>
              <a:gd name="T35" fmla="*/ 78 h 85"/>
              <a:gd name="T36" fmla="*/ 60 w 72"/>
              <a:gd name="T37" fmla="*/ 59 h 85"/>
              <a:gd name="T38" fmla="*/ 22 w 72"/>
              <a:gd name="T39" fmla="*/ 37 h 85"/>
              <a:gd name="T40" fmla="*/ 22 w 72"/>
              <a:gd name="T41" fmla="*/ 39 h 85"/>
              <a:gd name="T42" fmla="*/ 13 w 72"/>
              <a:gd name="T43" fmla="*/ 54 h 85"/>
              <a:gd name="T44" fmla="*/ 12 w 72"/>
              <a:gd name="T45" fmla="*/ 55 h 85"/>
              <a:gd name="T46" fmla="*/ 21 w 72"/>
              <a:gd name="T47" fmla="*/ 36 h 85"/>
              <a:gd name="T48" fmla="*/ 51 w 72"/>
              <a:gd name="T49" fmla="*/ 57 h 85"/>
              <a:gd name="T50" fmla="*/ 46 w 72"/>
              <a:gd name="T51" fmla="*/ 76 h 85"/>
              <a:gd name="T52" fmla="*/ 14 w 72"/>
              <a:gd name="T53" fmla="*/ 62 h 85"/>
              <a:gd name="T54" fmla="*/ 22 w 72"/>
              <a:gd name="T55" fmla="*/ 53 h 85"/>
              <a:gd name="T56" fmla="*/ 41 w 72"/>
              <a:gd name="T57" fmla="*/ 38 h 85"/>
              <a:gd name="T58" fmla="*/ 45 w 72"/>
              <a:gd name="T59" fmla="*/ 33 h 85"/>
              <a:gd name="T60" fmla="*/ 52 w 72"/>
              <a:gd name="T61" fmla="*/ 35 h 85"/>
              <a:gd name="T62" fmla="*/ 51 w 72"/>
              <a:gd name="T63" fmla="*/ 37 h 85"/>
              <a:gd name="T64" fmla="*/ 51 w 72"/>
              <a:gd name="T65" fmla="*/ 57 h 85"/>
              <a:gd name="T66" fmla="*/ 59 w 72"/>
              <a:gd name="T67" fmla="*/ 7 h 85"/>
              <a:gd name="T68" fmla="*/ 67 w 72"/>
              <a:gd name="T69" fmla="*/ 11 h 85"/>
              <a:gd name="T70" fmla="*/ 54 w 72"/>
              <a:gd name="T71" fmla="*/ 34 h 85"/>
              <a:gd name="T72" fmla="*/ 47 w 72"/>
              <a:gd name="T73" fmla="*/ 31 h 85"/>
              <a:gd name="T74" fmla="*/ 61 w 72"/>
              <a:gd name="T75" fmla="*/ 5 h 85"/>
              <a:gd name="T76" fmla="*/ 68 w 72"/>
              <a:gd name="T77" fmla="*/ 9 h 85"/>
              <a:gd name="T78" fmla="*/ 61 w 72"/>
              <a:gd name="T79" fmla="*/ 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2" h="85">
                <a:moveTo>
                  <a:pt x="30" y="74"/>
                </a:moveTo>
                <a:cubicBezTo>
                  <a:pt x="27" y="78"/>
                  <a:pt x="22" y="74"/>
                  <a:pt x="24" y="71"/>
                </a:cubicBezTo>
                <a:cubicBezTo>
                  <a:pt x="24" y="70"/>
                  <a:pt x="24" y="70"/>
                  <a:pt x="25" y="70"/>
                </a:cubicBezTo>
                <a:cubicBezTo>
                  <a:pt x="30" y="73"/>
                  <a:pt x="30" y="73"/>
                  <a:pt x="30" y="73"/>
                </a:cubicBezTo>
                <a:cubicBezTo>
                  <a:pt x="31" y="73"/>
                  <a:pt x="31" y="74"/>
                  <a:pt x="30" y="74"/>
                </a:cubicBezTo>
                <a:close/>
                <a:moveTo>
                  <a:pt x="18" y="30"/>
                </a:moveTo>
                <a:cubicBezTo>
                  <a:pt x="19" y="30"/>
                  <a:pt x="19" y="30"/>
                  <a:pt x="19" y="30"/>
                </a:cubicBezTo>
                <a:cubicBezTo>
                  <a:pt x="19" y="31"/>
                  <a:pt x="18" y="32"/>
                  <a:pt x="18" y="32"/>
                </a:cubicBezTo>
                <a:cubicBezTo>
                  <a:pt x="9" y="35"/>
                  <a:pt x="3" y="44"/>
                  <a:pt x="5" y="54"/>
                </a:cubicBezTo>
                <a:cubicBezTo>
                  <a:pt x="5" y="54"/>
                  <a:pt x="5" y="55"/>
                  <a:pt x="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5"/>
                  <a:pt x="3" y="55"/>
                  <a:pt x="3" y="55"/>
                </a:cubicBezTo>
                <a:cubicBezTo>
                  <a:pt x="3" y="55"/>
                  <a:pt x="3" y="55"/>
                  <a:pt x="3" y="54"/>
                </a:cubicBezTo>
                <a:cubicBezTo>
                  <a:pt x="0" y="43"/>
                  <a:pt x="7" y="33"/>
                  <a:pt x="17" y="29"/>
                </a:cubicBezTo>
                <a:cubicBezTo>
                  <a:pt x="17" y="29"/>
                  <a:pt x="18" y="29"/>
                  <a:pt x="18" y="29"/>
                </a:cubicBezTo>
                <a:cubicBezTo>
                  <a:pt x="18" y="29"/>
                  <a:pt x="18" y="30"/>
                  <a:pt x="18" y="30"/>
                </a:cubicBezTo>
                <a:close/>
                <a:moveTo>
                  <a:pt x="68" y="59"/>
                </a:moveTo>
                <a:cubicBezTo>
                  <a:pt x="68" y="59"/>
                  <a:pt x="68" y="59"/>
                  <a:pt x="68" y="59"/>
                </a:cubicBezTo>
                <a:cubicBezTo>
                  <a:pt x="67" y="59"/>
                  <a:pt x="67" y="59"/>
                  <a:pt x="67" y="60"/>
                </a:cubicBezTo>
                <a:cubicBezTo>
                  <a:pt x="69" y="69"/>
                  <a:pt x="63" y="79"/>
                  <a:pt x="54" y="82"/>
                </a:cubicBezTo>
                <a:cubicBezTo>
                  <a:pt x="54" y="82"/>
                  <a:pt x="53" y="83"/>
                  <a:pt x="53" y="83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5"/>
                  <a:pt x="55" y="85"/>
                  <a:pt x="55" y="84"/>
                </a:cubicBezTo>
                <a:cubicBezTo>
                  <a:pt x="65" y="81"/>
                  <a:pt x="72" y="70"/>
                  <a:pt x="69" y="59"/>
                </a:cubicBezTo>
                <a:cubicBezTo>
                  <a:pt x="69" y="59"/>
                  <a:pt x="69" y="59"/>
                  <a:pt x="69" y="59"/>
                </a:cubicBezTo>
                <a:cubicBezTo>
                  <a:pt x="69" y="59"/>
                  <a:pt x="68" y="59"/>
                  <a:pt x="68" y="59"/>
                </a:cubicBezTo>
                <a:close/>
                <a:moveTo>
                  <a:pt x="60" y="59"/>
                </a:moveTo>
                <a:cubicBezTo>
                  <a:pt x="60" y="59"/>
                  <a:pt x="60" y="59"/>
                  <a:pt x="60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59" y="60"/>
                  <a:pt x="59" y="60"/>
                  <a:pt x="59" y="60"/>
                </a:cubicBezTo>
                <a:cubicBezTo>
                  <a:pt x="61" y="67"/>
                  <a:pt x="57" y="74"/>
                  <a:pt x="50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76"/>
                  <a:pt x="50" y="76"/>
                  <a:pt x="50" y="76"/>
                </a:cubicBezTo>
                <a:cubicBezTo>
                  <a:pt x="50" y="77"/>
                  <a:pt x="50" y="77"/>
                  <a:pt x="50" y="77"/>
                </a:cubicBezTo>
                <a:cubicBezTo>
                  <a:pt x="50" y="77"/>
                  <a:pt x="50" y="78"/>
                  <a:pt x="51" y="78"/>
                </a:cubicBezTo>
                <a:cubicBezTo>
                  <a:pt x="59" y="76"/>
                  <a:pt x="64" y="67"/>
                  <a:pt x="61" y="59"/>
                </a:cubicBezTo>
                <a:cubicBezTo>
                  <a:pt x="61" y="59"/>
                  <a:pt x="61" y="59"/>
                  <a:pt x="60" y="59"/>
                </a:cubicBezTo>
                <a:close/>
                <a:moveTo>
                  <a:pt x="22" y="37"/>
                </a:moveTo>
                <a:cubicBezTo>
                  <a:pt x="22" y="37"/>
                  <a:pt x="22" y="37"/>
                  <a:pt x="22" y="37"/>
                </a:cubicBezTo>
                <a:cubicBezTo>
                  <a:pt x="22" y="38"/>
                  <a:pt x="22" y="38"/>
                  <a:pt x="22" y="38"/>
                </a:cubicBezTo>
                <a:cubicBezTo>
                  <a:pt x="22" y="38"/>
                  <a:pt x="22" y="39"/>
                  <a:pt x="22" y="39"/>
                </a:cubicBezTo>
                <a:cubicBezTo>
                  <a:pt x="15" y="40"/>
                  <a:pt x="11" y="47"/>
                  <a:pt x="13" y="53"/>
                </a:cubicBezTo>
                <a:cubicBezTo>
                  <a:pt x="13" y="54"/>
                  <a:pt x="13" y="54"/>
                  <a:pt x="13" y="54"/>
                </a:cubicBezTo>
                <a:cubicBezTo>
                  <a:pt x="13" y="55"/>
                  <a:pt x="13" y="55"/>
                  <a:pt x="12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11" y="55"/>
                  <a:pt x="11" y="55"/>
                  <a:pt x="11" y="54"/>
                </a:cubicBezTo>
                <a:cubicBezTo>
                  <a:pt x="8" y="46"/>
                  <a:pt x="13" y="38"/>
                  <a:pt x="21" y="36"/>
                </a:cubicBezTo>
                <a:cubicBezTo>
                  <a:pt x="22" y="36"/>
                  <a:pt x="22" y="36"/>
                  <a:pt x="22" y="37"/>
                </a:cubicBezTo>
                <a:close/>
                <a:moveTo>
                  <a:pt x="51" y="57"/>
                </a:moveTo>
                <a:cubicBezTo>
                  <a:pt x="48" y="62"/>
                  <a:pt x="47" y="65"/>
                  <a:pt x="46" y="68"/>
                </a:cubicBezTo>
                <a:cubicBezTo>
                  <a:pt x="46" y="70"/>
                  <a:pt x="46" y="72"/>
                  <a:pt x="46" y="76"/>
                </a:cubicBezTo>
                <a:cubicBezTo>
                  <a:pt x="46" y="79"/>
                  <a:pt x="45" y="80"/>
                  <a:pt x="42" y="79"/>
                </a:cubicBezTo>
                <a:cubicBezTo>
                  <a:pt x="33" y="73"/>
                  <a:pt x="23" y="68"/>
                  <a:pt x="14" y="62"/>
                </a:cubicBezTo>
                <a:cubicBezTo>
                  <a:pt x="12" y="61"/>
                  <a:pt x="12" y="59"/>
                  <a:pt x="14" y="58"/>
                </a:cubicBezTo>
                <a:cubicBezTo>
                  <a:pt x="18" y="56"/>
                  <a:pt x="20" y="55"/>
                  <a:pt x="22" y="53"/>
                </a:cubicBezTo>
                <a:cubicBezTo>
                  <a:pt x="24" y="51"/>
                  <a:pt x="25" y="49"/>
                  <a:pt x="28" y="44"/>
                </a:cubicBezTo>
                <a:cubicBezTo>
                  <a:pt x="31" y="38"/>
                  <a:pt x="37" y="37"/>
                  <a:pt x="41" y="38"/>
                </a:cubicBezTo>
                <a:cubicBezTo>
                  <a:pt x="44" y="38"/>
                  <a:pt x="44" y="37"/>
                  <a:pt x="45" y="34"/>
                </a:cubicBezTo>
                <a:cubicBezTo>
                  <a:pt x="45" y="34"/>
                  <a:pt x="45" y="33"/>
                  <a:pt x="45" y="33"/>
                </a:cubicBezTo>
                <a:cubicBezTo>
                  <a:pt x="46" y="32"/>
                  <a:pt x="46" y="32"/>
                  <a:pt x="47" y="32"/>
                </a:cubicBezTo>
                <a:cubicBezTo>
                  <a:pt x="52" y="35"/>
                  <a:pt x="52" y="35"/>
                  <a:pt x="52" y="35"/>
                </a:cubicBezTo>
                <a:cubicBezTo>
                  <a:pt x="53" y="36"/>
                  <a:pt x="53" y="36"/>
                  <a:pt x="52" y="37"/>
                </a:cubicBezTo>
                <a:cubicBezTo>
                  <a:pt x="52" y="37"/>
                  <a:pt x="52" y="37"/>
                  <a:pt x="51" y="37"/>
                </a:cubicBezTo>
                <a:cubicBezTo>
                  <a:pt x="49" y="40"/>
                  <a:pt x="49" y="41"/>
                  <a:pt x="50" y="43"/>
                </a:cubicBezTo>
                <a:cubicBezTo>
                  <a:pt x="53" y="46"/>
                  <a:pt x="54" y="52"/>
                  <a:pt x="51" y="57"/>
                </a:cubicBezTo>
                <a:close/>
                <a:moveTo>
                  <a:pt x="46" y="30"/>
                </a:moveTo>
                <a:cubicBezTo>
                  <a:pt x="49" y="23"/>
                  <a:pt x="54" y="13"/>
                  <a:pt x="59" y="7"/>
                </a:cubicBezTo>
                <a:cubicBezTo>
                  <a:pt x="59" y="7"/>
                  <a:pt x="60" y="7"/>
                  <a:pt x="60" y="7"/>
                </a:cubicBezTo>
                <a:cubicBezTo>
                  <a:pt x="67" y="11"/>
                  <a:pt x="67" y="11"/>
                  <a:pt x="67" y="11"/>
                </a:cubicBezTo>
                <a:cubicBezTo>
                  <a:pt x="68" y="11"/>
                  <a:pt x="68" y="11"/>
                  <a:pt x="68" y="12"/>
                </a:cubicBezTo>
                <a:cubicBezTo>
                  <a:pt x="65" y="19"/>
                  <a:pt x="59" y="29"/>
                  <a:pt x="54" y="34"/>
                </a:cubicBezTo>
                <a:cubicBezTo>
                  <a:pt x="54" y="35"/>
                  <a:pt x="54" y="35"/>
                  <a:pt x="53" y="35"/>
                </a:cubicBezTo>
                <a:cubicBezTo>
                  <a:pt x="47" y="31"/>
                  <a:pt x="47" y="31"/>
                  <a:pt x="47" y="31"/>
                </a:cubicBezTo>
                <a:cubicBezTo>
                  <a:pt x="46" y="31"/>
                  <a:pt x="46" y="30"/>
                  <a:pt x="46" y="30"/>
                </a:cubicBezTo>
                <a:close/>
                <a:moveTo>
                  <a:pt x="61" y="5"/>
                </a:moveTo>
                <a:cubicBezTo>
                  <a:pt x="64" y="2"/>
                  <a:pt x="66" y="0"/>
                  <a:pt x="68" y="1"/>
                </a:cubicBezTo>
                <a:cubicBezTo>
                  <a:pt x="70" y="2"/>
                  <a:pt x="70" y="5"/>
                  <a:pt x="68" y="9"/>
                </a:cubicBezTo>
                <a:cubicBezTo>
                  <a:pt x="68" y="10"/>
                  <a:pt x="68" y="10"/>
                  <a:pt x="67" y="10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6"/>
                  <a:pt x="61" y="5"/>
                  <a:pt x="61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76" name="Oval 156"/>
          <p:cNvSpPr>
            <a:spLocks noChangeArrowheads="1"/>
          </p:cNvSpPr>
          <p:nvPr/>
        </p:nvSpPr>
        <p:spPr bwMode="auto">
          <a:xfrm>
            <a:off x="1139825" y="3133725"/>
            <a:ext cx="466725" cy="46831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77" name="Freeform 157"/>
          <p:cNvSpPr>
            <a:spLocks noEditPoints="1"/>
          </p:cNvSpPr>
          <p:nvPr/>
        </p:nvSpPr>
        <p:spPr bwMode="auto">
          <a:xfrm>
            <a:off x="1303338" y="3289300"/>
            <a:ext cx="168275" cy="187325"/>
          </a:xfrm>
          <a:custGeom>
            <a:avLst/>
            <a:gdLst>
              <a:gd name="T0" fmla="*/ 6 w 60"/>
              <a:gd name="T1" fmla="*/ 52 h 67"/>
              <a:gd name="T2" fmla="*/ 0 w 60"/>
              <a:gd name="T3" fmla="*/ 6 h 67"/>
              <a:gd name="T4" fmla="*/ 42 w 60"/>
              <a:gd name="T5" fmla="*/ 0 h 67"/>
              <a:gd name="T6" fmla="*/ 43 w 60"/>
              <a:gd name="T7" fmla="*/ 8 h 67"/>
              <a:gd name="T8" fmla="*/ 42 w 60"/>
              <a:gd name="T9" fmla="*/ 9 h 67"/>
              <a:gd name="T10" fmla="*/ 41 w 60"/>
              <a:gd name="T11" fmla="*/ 3 h 67"/>
              <a:gd name="T12" fmla="*/ 6 w 60"/>
              <a:gd name="T13" fmla="*/ 1 h 67"/>
              <a:gd name="T14" fmla="*/ 42 w 60"/>
              <a:gd name="T15" fmla="*/ 10 h 67"/>
              <a:gd name="T16" fmla="*/ 43 w 60"/>
              <a:gd name="T17" fmla="*/ 12 h 67"/>
              <a:gd name="T18" fmla="*/ 22 w 60"/>
              <a:gd name="T19" fmla="*/ 13 h 67"/>
              <a:gd name="T20" fmla="*/ 15 w 60"/>
              <a:gd name="T21" fmla="*/ 51 h 67"/>
              <a:gd name="T22" fmla="*/ 58 w 60"/>
              <a:gd name="T23" fmla="*/ 67 h 67"/>
              <a:gd name="T24" fmla="*/ 16 w 60"/>
              <a:gd name="T25" fmla="*/ 61 h 67"/>
              <a:gd name="T26" fmla="*/ 22 w 60"/>
              <a:gd name="T27" fmla="*/ 14 h 67"/>
              <a:gd name="T28" fmla="*/ 60 w 60"/>
              <a:gd name="T29" fmla="*/ 16 h 67"/>
              <a:gd name="T30" fmla="*/ 59 w 60"/>
              <a:gd name="T31" fmla="*/ 24 h 67"/>
              <a:gd name="T32" fmla="*/ 57 w 60"/>
              <a:gd name="T33" fmla="*/ 23 h 67"/>
              <a:gd name="T34" fmla="*/ 56 w 60"/>
              <a:gd name="T35" fmla="*/ 16 h 67"/>
              <a:gd name="T36" fmla="*/ 22 w 60"/>
              <a:gd name="T37" fmla="*/ 25 h 67"/>
              <a:gd name="T38" fmla="*/ 60 w 60"/>
              <a:gd name="T39" fmla="*/ 27 h 67"/>
              <a:gd name="T40" fmla="*/ 58 w 60"/>
              <a:gd name="T41" fmla="*/ 67 h 67"/>
              <a:gd name="T42" fmla="*/ 23 w 60"/>
              <a:gd name="T43" fmla="*/ 18 h 67"/>
              <a:gd name="T44" fmla="*/ 22 w 60"/>
              <a:gd name="T45" fmla="*/ 17 h 67"/>
              <a:gd name="T46" fmla="*/ 55 w 60"/>
              <a:gd name="T47" fmla="*/ 16 h 67"/>
              <a:gd name="T48" fmla="*/ 56 w 60"/>
              <a:gd name="T49" fmla="*/ 17 h 67"/>
              <a:gd name="T50" fmla="*/ 55 w 60"/>
              <a:gd name="T51" fmla="*/ 20 h 67"/>
              <a:gd name="T52" fmla="*/ 22 w 60"/>
              <a:gd name="T53" fmla="*/ 19 h 67"/>
              <a:gd name="T54" fmla="*/ 23 w 60"/>
              <a:gd name="T55" fmla="*/ 18 h 67"/>
              <a:gd name="T56" fmla="*/ 56 w 60"/>
              <a:gd name="T57" fmla="*/ 19 h 67"/>
              <a:gd name="T58" fmla="*/ 55 w 60"/>
              <a:gd name="T59" fmla="*/ 20 h 67"/>
              <a:gd name="T60" fmla="*/ 23 w 60"/>
              <a:gd name="T61" fmla="*/ 22 h 67"/>
              <a:gd name="T62" fmla="*/ 22 w 60"/>
              <a:gd name="T63" fmla="*/ 21 h 67"/>
              <a:gd name="T64" fmla="*/ 55 w 60"/>
              <a:gd name="T65" fmla="*/ 21 h 67"/>
              <a:gd name="T66" fmla="*/ 56 w 60"/>
              <a:gd name="T67" fmla="*/ 22 h 67"/>
              <a:gd name="T68" fmla="*/ 55 w 60"/>
              <a:gd name="T69" fmla="*/ 25 h 67"/>
              <a:gd name="T70" fmla="*/ 22 w 60"/>
              <a:gd name="T71" fmla="*/ 24 h 67"/>
              <a:gd name="T72" fmla="*/ 23 w 60"/>
              <a:gd name="T73" fmla="*/ 23 h 67"/>
              <a:gd name="T74" fmla="*/ 56 w 60"/>
              <a:gd name="T75" fmla="*/ 24 h 67"/>
              <a:gd name="T76" fmla="*/ 55 w 60"/>
              <a:gd name="T77" fmla="*/ 25 h 67"/>
              <a:gd name="T78" fmla="*/ 7 w 60"/>
              <a:gd name="T79" fmla="*/ 3 h 67"/>
              <a:gd name="T80" fmla="*/ 6 w 60"/>
              <a:gd name="T81" fmla="*/ 2 h 67"/>
              <a:gd name="T82" fmla="*/ 39 w 60"/>
              <a:gd name="T83" fmla="*/ 2 h 67"/>
              <a:gd name="T84" fmla="*/ 40 w 60"/>
              <a:gd name="T85" fmla="*/ 2 h 67"/>
              <a:gd name="T86" fmla="*/ 39 w 60"/>
              <a:gd name="T87" fmla="*/ 5 h 67"/>
              <a:gd name="T88" fmla="*/ 6 w 60"/>
              <a:gd name="T89" fmla="*/ 5 h 67"/>
              <a:gd name="T90" fmla="*/ 7 w 60"/>
              <a:gd name="T91" fmla="*/ 4 h 67"/>
              <a:gd name="T92" fmla="*/ 40 w 60"/>
              <a:gd name="T93" fmla="*/ 5 h 67"/>
              <a:gd name="T94" fmla="*/ 39 w 60"/>
              <a:gd name="T95" fmla="*/ 5 h 67"/>
              <a:gd name="T96" fmla="*/ 7 w 60"/>
              <a:gd name="T97" fmla="*/ 8 h 67"/>
              <a:gd name="T98" fmla="*/ 6 w 60"/>
              <a:gd name="T99" fmla="*/ 7 h 67"/>
              <a:gd name="T100" fmla="*/ 39 w 60"/>
              <a:gd name="T101" fmla="*/ 6 h 67"/>
              <a:gd name="T102" fmla="*/ 40 w 60"/>
              <a:gd name="T103" fmla="*/ 7 h 67"/>
              <a:gd name="T104" fmla="*/ 39 w 60"/>
              <a:gd name="T105" fmla="*/ 10 h 67"/>
              <a:gd name="T106" fmla="*/ 6 w 60"/>
              <a:gd name="T107" fmla="*/ 9 h 67"/>
              <a:gd name="T108" fmla="*/ 7 w 60"/>
              <a:gd name="T109" fmla="*/ 8 h 67"/>
              <a:gd name="T110" fmla="*/ 40 w 60"/>
              <a:gd name="T111" fmla="*/ 9 h 67"/>
              <a:gd name="T112" fmla="*/ 39 w 60"/>
              <a:gd name="T113" fmla="*/ 1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" h="67">
                <a:moveTo>
                  <a:pt x="14" y="52"/>
                </a:moveTo>
                <a:cubicBezTo>
                  <a:pt x="6" y="52"/>
                  <a:pt x="6" y="52"/>
                  <a:pt x="6" y="52"/>
                </a:cubicBezTo>
                <a:cubicBezTo>
                  <a:pt x="3" y="52"/>
                  <a:pt x="0" y="49"/>
                  <a:pt x="0" y="46"/>
                </a:cubicBezTo>
                <a:cubicBezTo>
                  <a:pt x="0" y="32"/>
                  <a:pt x="0" y="19"/>
                  <a:pt x="0" y="6"/>
                </a:cubicBezTo>
                <a:cubicBezTo>
                  <a:pt x="0" y="2"/>
                  <a:pt x="3" y="0"/>
                  <a:pt x="6" y="0"/>
                </a:cubicBezTo>
                <a:cubicBezTo>
                  <a:pt x="18" y="0"/>
                  <a:pt x="30" y="0"/>
                  <a:pt x="42" y="0"/>
                </a:cubicBezTo>
                <a:cubicBezTo>
                  <a:pt x="43" y="0"/>
                  <a:pt x="43" y="0"/>
                  <a:pt x="43" y="1"/>
                </a:cubicBezTo>
                <a:cubicBezTo>
                  <a:pt x="43" y="8"/>
                  <a:pt x="43" y="8"/>
                  <a:pt x="43" y="8"/>
                </a:cubicBezTo>
                <a:cubicBezTo>
                  <a:pt x="43" y="8"/>
                  <a:pt x="43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9"/>
                  <a:pt x="41" y="8"/>
                  <a:pt x="41" y="8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2"/>
                  <a:pt x="41" y="1"/>
                  <a:pt x="40" y="1"/>
                </a:cubicBezTo>
                <a:cubicBezTo>
                  <a:pt x="6" y="1"/>
                  <a:pt x="6" y="1"/>
                  <a:pt x="6" y="1"/>
                </a:cubicBezTo>
                <a:cubicBezTo>
                  <a:pt x="0" y="1"/>
                  <a:pt x="0" y="10"/>
                  <a:pt x="6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3" y="10"/>
                  <a:pt x="43" y="11"/>
                  <a:pt x="43" y="11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3"/>
                  <a:pt x="43" y="13"/>
                  <a:pt x="4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18" y="13"/>
                  <a:pt x="15" y="16"/>
                  <a:pt x="15" y="20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2"/>
                  <a:pt x="14" y="52"/>
                </a:cubicBezTo>
                <a:close/>
                <a:moveTo>
                  <a:pt x="58" y="67"/>
                </a:moveTo>
                <a:cubicBezTo>
                  <a:pt x="22" y="67"/>
                  <a:pt x="22" y="67"/>
                  <a:pt x="22" y="67"/>
                </a:cubicBezTo>
                <a:cubicBezTo>
                  <a:pt x="19" y="67"/>
                  <a:pt x="16" y="64"/>
                  <a:pt x="16" y="61"/>
                </a:cubicBezTo>
                <a:cubicBezTo>
                  <a:pt x="16" y="47"/>
                  <a:pt x="16" y="34"/>
                  <a:pt x="16" y="20"/>
                </a:cubicBezTo>
                <a:cubicBezTo>
                  <a:pt x="16" y="17"/>
                  <a:pt x="19" y="14"/>
                  <a:pt x="22" y="14"/>
                </a:cubicBezTo>
                <a:cubicBezTo>
                  <a:pt x="35" y="14"/>
                  <a:pt x="46" y="14"/>
                  <a:pt x="58" y="14"/>
                </a:cubicBezTo>
                <a:cubicBezTo>
                  <a:pt x="59" y="14"/>
                  <a:pt x="60" y="15"/>
                  <a:pt x="60" y="16"/>
                </a:cubicBezTo>
                <a:cubicBezTo>
                  <a:pt x="60" y="23"/>
                  <a:pt x="60" y="23"/>
                  <a:pt x="60" y="23"/>
                </a:cubicBezTo>
                <a:cubicBezTo>
                  <a:pt x="60" y="23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8" y="24"/>
                  <a:pt x="57" y="23"/>
                  <a:pt x="57" y="23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6"/>
                  <a:pt x="57" y="16"/>
                  <a:pt x="56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16" y="16"/>
                  <a:pt x="16" y="25"/>
                  <a:pt x="22" y="25"/>
                </a:cubicBezTo>
                <a:cubicBezTo>
                  <a:pt x="58" y="25"/>
                  <a:pt x="58" y="25"/>
                  <a:pt x="58" y="25"/>
                </a:cubicBezTo>
                <a:cubicBezTo>
                  <a:pt x="59" y="25"/>
                  <a:pt x="60" y="26"/>
                  <a:pt x="60" y="27"/>
                </a:cubicBezTo>
                <a:cubicBezTo>
                  <a:pt x="60" y="39"/>
                  <a:pt x="60" y="52"/>
                  <a:pt x="60" y="65"/>
                </a:cubicBezTo>
                <a:cubicBezTo>
                  <a:pt x="60" y="66"/>
                  <a:pt x="59" y="67"/>
                  <a:pt x="58" y="67"/>
                </a:cubicBezTo>
                <a:close/>
                <a:moveTo>
                  <a:pt x="55" y="18"/>
                </a:moveTo>
                <a:cubicBezTo>
                  <a:pt x="23" y="18"/>
                  <a:pt x="23" y="18"/>
                  <a:pt x="23" y="18"/>
                </a:cubicBezTo>
                <a:cubicBezTo>
                  <a:pt x="22" y="18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6"/>
                  <a:pt x="23" y="16"/>
                </a:cubicBezTo>
                <a:cubicBezTo>
                  <a:pt x="55" y="16"/>
                  <a:pt x="55" y="16"/>
                  <a:pt x="55" y="16"/>
                </a:cubicBezTo>
                <a:cubicBezTo>
                  <a:pt x="56" y="16"/>
                  <a:pt x="56" y="17"/>
                  <a:pt x="56" y="17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17"/>
                  <a:pt x="56" y="18"/>
                  <a:pt x="55" y="18"/>
                </a:cubicBezTo>
                <a:close/>
                <a:moveTo>
                  <a:pt x="55" y="20"/>
                </a:moveTo>
                <a:cubicBezTo>
                  <a:pt x="23" y="20"/>
                  <a:pt x="23" y="20"/>
                  <a:pt x="23" y="20"/>
                </a:cubicBezTo>
                <a:cubicBezTo>
                  <a:pt x="22" y="20"/>
                  <a:pt x="22" y="20"/>
                  <a:pt x="22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2" y="18"/>
                  <a:pt x="23" y="18"/>
                </a:cubicBezTo>
                <a:cubicBezTo>
                  <a:pt x="55" y="18"/>
                  <a:pt x="55" y="18"/>
                  <a:pt x="55" y="18"/>
                </a:cubicBezTo>
                <a:cubicBezTo>
                  <a:pt x="56" y="18"/>
                  <a:pt x="56" y="19"/>
                  <a:pt x="56" y="19"/>
                </a:cubicBezTo>
                <a:cubicBezTo>
                  <a:pt x="56" y="19"/>
                  <a:pt x="56" y="19"/>
                  <a:pt x="56" y="19"/>
                </a:cubicBezTo>
                <a:cubicBezTo>
                  <a:pt x="56" y="20"/>
                  <a:pt x="56" y="20"/>
                  <a:pt x="55" y="20"/>
                </a:cubicBezTo>
                <a:close/>
                <a:moveTo>
                  <a:pt x="55" y="22"/>
                </a:move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3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5" y="22"/>
                </a:cubicBezTo>
                <a:close/>
                <a:moveTo>
                  <a:pt x="55" y="25"/>
                </a:moveTo>
                <a:cubicBezTo>
                  <a:pt x="23" y="25"/>
                  <a:pt x="23" y="25"/>
                  <a:pt x="23" y="25"/>
                </a:cubicBezTo>
                <a:cubicBezTo>
                  <a:pt x="22" y="25"/>
                  <a:pt x="22" y="24"/>
                  <a:pt x="22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3"/>
                  <a:pt x="22" y="23"/>
                  <a:pt x="23" y="23"/>
                </a:cubicBezTo>
                <a:cubicBezTo>
                  <a:pt x="55" y="23"/>
                  <a:pt x="55" y="23"/>
                  <a:pt x="55" y="23"/>
                </a:cubicBezTo>
                <a:cubicBezTo>
                  <a:pt x="56" y="23"/>
                  <a:pt x="56" y="23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5"/>
                  <a:pt x="55" y="25"/>
                </a:cubicBezTo>
                <a:close/>
                <a:moveTo>
                  <a:pt x="39" y="3"/>
                </a:move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7" y="2"/>
                </a:cubicBezTo>
                <a:cubicBezTo>
                  <a:pt x="39" y="2"/>
                  <a:pt x="39" y="2"/>
                  <a:pt x="39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3"/>
                  <a:pt x="40" y="3"/>
                  <a:pt x="39" y="3"/>
                </a:cubicBezTo>
                <a:close/>
                <a:moveTo>
                  <a:pt x="39" y="5"/>
                </a:moveTo>
                <a:cubicBezTo>
                  <a:pt x="7" y="5"/>
                  <a:pt x="7" y="5"/>
                  <a:pt x="7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4"/>
                  <a:pt x="6" y="4"/>
                  <a:pt x="7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4"/>
                  <a:pt x="40" y="4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39" y="5"/>
                </a:cubicBezTo>
                <a:close/>
                <a:moveTo>
                  <a:pt x="39" y="8"/>
                </a:moveTo>
                <a:cubicBezTo>
                  <a:pt x="7" y="8"/>
                  <a:pt x="7" y="8"/>
                  <a:pt x="7" y="8"/>
                </a:cubicBezTo>
                <a:cubicBezTo>
                  <a:pt x="6" y="8"/>
                  <a:pt x="6" y="7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6"/>
                  <a:pt x="6" y="6"/>
                  <a:pt x="7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40" y="6"/>
                  <a:pt x="40" y="6"/>
                  <a:pt x="40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7"/>
                  <a:pt x="40" y="8"/>
                  <a:pt x="39" y="8"/>
                </a:cubicBezTo>
                <a:close/>
                <a:moveTo>
                  <a:pt x="39" y="10"/>
                </a:moveTo>
                <a:cubicBezTo>
                  <a:pt x="7" y="10"/>
                  <a:pt x="7" y="10"/>
                  <a:pt x="7" y="10"/>
                </a:cubicBezTo>
                <a:cubicBezTo>
                  <a:pt x="6" y="10"/>
                  <a:pt x="6" y="10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6" y="8"/>
                  <a:pt x="7" y="8"/>
                </a:cubicBezTo>
                <a:cubicBezTo>
                  <a:pt x="39" y="8"/>
                  <a:pt x="39" y="8"/>
                  <a:pt x="39" y="8"/>
                </a:cubicBezTo>
                <a:cubicBezTo>
                  <a:pt x="40" y="8"/>
                  <a:pt x="40" y="9"/>
                  <a:pt x="40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10"/>
                  <a:pt x="40" y="10"/>
                  <a:pt x="39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79" name="Oval 159"/>
          <p:cNvSpPr>
            <a:spLocks noChangeArrowheads="1"/>
          </p:cNvSpPr>
          <p:nvPr/>
        </p:nvSpPr>
        <p:spPr bwMode="auto">
          <a:xfrm>
            <a:off x="5029200" y="3975100"/>
            <a:ext cx="466725" cy="46831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80" name="Freeform 160"/>
          <p:cNvSpPr>
            <a:spLocks noEditPoints="1"/>
          </p:cNvSpPr>
          <p:nvPr/>
        </p:nvSpPr>
        <p:spPr bwMode="auto">
          <a:xfrm>
            <a:off x="5187950" y="4102100"/>
            <a:ext cx="152400" cy="217488"/>
          </a:xfrm>
          <a:custGeom>
            <a:avLst/>
            <a:gdLst>
              <a:gd name="T0" fmla="*/ 6 w 55"/>
              <a:gd name="T1" fmla="*/ 68 h 78"/>
              <a:gd name="T2" fmla="*/ 3 w 55"/>
              <a:gd name="T3" fmla="*/ 51 h 78"/>
              <a:gd name="T4" fmla="*/ 0 w 55"/>
              <a:gd name="T5" fmla="*/ 44 h 78"/>
              <a:gd name="T6" fmla="*/ 5 w 55"/>
              <a:gd name="T7" fmla="*/ 36 h 78"/>
              <a:gd name="T8" fmla="*/ 21 w 55"/>
              <a:gd name="T9" fmla="*/ 16 h 78"/>
              <a:gd name="T10" fmla="*/ 17 w 55"/>
              <a:gd name="T11" fmla="*/ 8 h 78"/>
              <a:gd name="T12" fmla="*/ 15 w 55"/>
              <a:gd name="T13" fmla="*/ 8 h 78"/>
              <a:gd name="T14" fmla="*/ 15 w 55"/>
              <a:gd name="T15" fmla="*/ 5 h 78"/>
              <a:gd name="T16" fmla="*/ 26 w 55"/>
              <a:gd name="T17" fmla="*/ 1 h 78"/>
              <a:gd name="T18" fmla="*/ 28 w 55"/>
              <a:gd name="T19" fmla="*/ 1 h 78"/>
              <a:gd name="T20" fmla="*/ 29 w 55"/>
              <a:gd name="T21" fmla="*/ 4 h 78"/>
              <a:gd name="T22" fmla="*/ 28 w 55"/>
              <a:gd name="T23" fmla="*/ 5 h 78"/>
              <a:gd name="T24" fmla="*/ 41 w 55"/>
              <a:gd name="T25" fmla="*/ 42 h 78"/>
              <a:gd name="T26" fmla="*/ 41 w 55"/>
              <a:gd name="T27" fmla="*/ 43 h 78"/>
              <a:gd name="T28" fmla="*/ 40 w 55"/>
              <a:gd name="T29" fmla="*/ 47 h 78"/>
              <a:gd name="T30" fmla="*/ 35 w 55"/>
              <a:gd name="T31" fmla="*/ 46 h 78"/>
              <a:gd name="T32" fmla="*/ 33 w 55"/>
              <a:gd name="T33" fmla="*/ 45 h 78"/>
              <a:gd name="T34" fmla="*/ 32 w 55"/>
              <a:gd name="T35" fmla="*/ 45 h 78"/>
              <a:gd name="T36" fmla="*/ 23 w 55"/>
              <a:gd name="T37" fmla="*/ 27 h 78"/>
              <a:gd name="T38" fmla="*/ 14 w 55"/>
              <a:gd name="T39" fmla="*/ 41 h 78"/>
              <a:gd name="T40" fmla="*/ 13 w 55"/>
              <a:gd name="T41" fmla="*/ 49 h 78"/>
              <a:gd name="T42" fmla="*/ 23 w 55"/>
              <a:gd name="T43" fmla="*/ 68 h 78"/>
              <a:gd name="T44" fmla="*/ 50 w 55"/>
              <a:gd name="T45" fmla="*/ 68 h 78"/>
              <a:gd name="T46" fmla="*/ 54 w 55"/>
              <a:gd name="T47" fmla="*/ 74 h 78"/>
              <a:gd name="T48" fmla="*/ 6 w 55"/>
              <a:gd name="T49" fmla="*/ 78 h 78"/>
              <a:gd name="T50" fmla="*/ 3 w 55"/>
              <a:gd name="T51" fmla="*/ 72 h 78"/>
              <a:gd name="T52" fmla="*/ 7 w 55"/>
              <a:gd name="T53" fmla="*/ 41 h 78"/>
              <a:gd name="T54" fmla="*/ 7 w 55"/>
              <a:gd name="T55" fmla="*/ 48 h 78"/>
              <a:gd name="T56" fmla="*/ 7 w 55"/>
              <a:gd name="T57" fmla="*/ 41 h 78"/>
              <a:gd name="T58" fmla="*/ 51 w 55"/>
              <a:gd name="T59" fmla="*/ 45 h 78"/>
              <a:gd name="T60" fmla="*/ 54 w 55"/>
              <a:gd name="T61" fmla="*/ 48 h 78"/>
              <a:gd name="T62" fmla="*/ 31 w 55"/>
              <a:gd name="T63" fmla="*/ 59 h 78"/>
              <a:gd name="T64" fmla="*/ 27 w 55"/>
              <a:gd name="T65" fmla="*/ 57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5" h="78">
                <a:moveTo>
                  <a:pt x="6" y="68"/>
                </a:moveTo>
                <a:cubicBezTo>
                  <a:pt x="6" y="68"/>
                  <a:pt x="6" y="68"/>
                  <a:pt x="6" y="68"/>
                </a:cubicBezTo>
                <a:cubicBezTo>
                  <a:pt x="8" y="68"/>
                  <a:pt x="8" y="67"/>
                  <a:pt x="8" y="66"/>
                </a:cubicBezTo>
                <a:cubicBezTo>
                  <a:pt x="5" y="61"/>
                  <a:pt x="3" y="56"/>
                  <a:pt x="3" y="51"/>
                </a:cubicBezTo>
                <a:cubicBezTo>
                  <a:pt x="3" y="51"/>
                  <a:pt x="2" y="50"/>
                  <a:pt x="2" y="49"/>
                </a:cubicBezTo>
                <a:cubicBezTo>
                  <a:pt x="0" y="48"/>
                  <a:pt x="0" y="46"/>
                  <a:pt x="0" y="44"/>
                </a:cubicBezTo>
                <a:cubicBezTo>
                  <a:pt x="0" y="41"/>
                  <a:pt x="1" y="39"/>
                  <a:pt x="3" y="38"/>
                </a:cubicBezTo>
                <a:cubicBezTo>
                  <a:pt x="4" y="37"/>
                  <a:pt x="4" y="37"/>
                  <a:pt x="5" y="36"/>
                </a:cubicBezTo>
                <a:cubicBezTo>
                  <a:pt x="7" y="28"/>
                  <a:pt x="13" y="22"/>
                  <a:pt x="20" y="18"/>
                </a:cubicBezTo>
                <a:cubicBezTo>
                  <a:pt x="21" y="17"/>
                  <a:pt x="21" y="17"/>
                  <a:pt x="21" y="16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7" y="8"/>
                  <a:pt x="17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5" y="9"/>
                  <a:pt x="15" y="8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6"/>
                  <a:pt x="14" y="5"/>
                  <a:pt x="15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0"/>
                  <a:pt x="28" y="0"/>
                  <a:pt x="28" y="1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29" y="4"/>
                  <a:pt x="29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7" y="5"/>
                  <a:pt x="28" y="5"/>
                </a:cubicBezTo>
                <a:cubicBezTo>
                  <a:pt x="42" y="41"/>
                  <a:pt x="42" y="41"/>
                  <a:pt x="42" y="41"/>
                </a:cubicBezTo>
                <a:cubicBezTo>
                  <a:pt x="42" y="41"/>
                  <a:pt x="42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3"/>
                  <a:pt x="41" y="43"/>
                </a:cubicBezTo>
                <a:cubicBezTo>
                  <a:pt x="41" y="44"/>
                  <a:pt x="41" y="44"/>
                  <a:pt x="41" y="44"/>
                </a:cubicBezTo>
                <a:cubicBezTo>
                  <a:pt x="42" y="45"/>
                  <a:pt x="41" y="46"/>
                  <a:pt x="40" y="47"/>
                </a:cubicBezTo>
                <a:cubicBezTo>
                  <a:pt x="37" y="48"/>
                  <a:pt x="37" y="48"/>
                  <a:pt x="37" y="48"/>
                </a:cubicBezTo>
                <a:cubicBezTo>
                  <a:pt x="36" y="48"/>
                  <a:pt x="35" y="47"/>
                  <a:pt x="35" y="46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5"/>
                  <a:pt x="34" y="45"/>
                  <a:pt x="33" y="45"/>
                </a:cubicBezTo>
                <a:cubicBezTo>
                  <a:pt x="33" y="45"/>
                  <a:pt x="33" y="45"/>
                  <a:pt x="33" y="45"/>
                </a:cubicBezTo>
                <a:cubicBezTo>
                  <a:pt x="33" y="45"/>
                  <a:pt x="32" y="45"/>
                  <a:pt x="32" y="45"/>
                </a:cubicBezTo>
                <a:cubicBezTo>
                  <a:pt x="26" y="28"/>
                  <a:pt x="26" y="28"/>
                  <a:pt x="26" y="28"/>
                </a:cubicBezTo>
                <a:cubicBezTo>
                  <a:pt x="25" y="27"/>
                  <a:pt x="24" y="27"/>
                  <a:pt x="23" y="27"/>
                </a:cubicBezTo>
                <a:cubicBezTo>
                  <a:pt x="19" y="30"/>
                  <a:pt x="16" y="34"/>
                  <a:pt x="14" y="38"/>
                </a:cubicBezTo>
                <a:cubicBezTo>
                  <a:pt x="14" y="39"/>
                  <a:pt x="14" y="40"/>
                  <a:pt x="14" y="41"/>
                </a:cubicBezTo>
                <a:cubicBezTo>
                  <a:pt x="15" y="42"/>
                  <a:pt x="15" y="43"/>
                  <a:pt x="15" y="44"/>
                </a:cubicBezTo>
                <a:cubicBezTo>
                  <a:pt x="15" y="46"/>
                  <a:pt x="14" y="48"/>
                  <a:pt x="13" y="49"/>
                </a:cubicBezTo>
                <a:cubicBezTo>
                  <a:pt x="13" y="50"/>
                  <a:pt x="12" y="51"/>
                  <a:pt x="13" y="52"/>
                </a:cubicBezTo>
                <a:cubicBezTo>
                  <a:pt x="14" y="58"/>
                  <a:pt x="17" y="64"/>
                  <a:pt x="23" y="68"/>
                </a:cubicBezTo>
                <a:cubicBezTo>
                  <a:pt x="24" y="68"/>
                  <a:pt x="24" y="68"/>
                  <a:pt x="25" y="68"/>
                </a:cubicBezTo>
                <a:cubicBezTo>
                  <a:pt x="50" y="68"/>
                  <a:pt x="50" y="68"/>
                  <a:pt x="50" y="68"/>
                </a:cubicBezTo>
                <a:cubicBezTo>
                  <a:pt x="52" y="68"/>
                  <a:pt x="54" y="70"/>
                  <a:pt x="54" y="72"/>
                </a:cubicBezTo>
                <a:cubicBezTo>
                  <a:pt x="54" y="74"/>
                  <a:pt x="54" y="74"/>
                  <a:pt x="54" y="74"/>
                </a:cubicBezTo>
                <a:cubicBezTo>
                  <a:pt x="54" y="76"/>
                  <a:pt x="52" y="78"/>
                  <a:pt x="50" y="78"/>
                </a:cubicBezTo>
                <a:cubicBezTo>
                  <a:pt x="6" y="78"/>
                  <a:pt x="6" y="78"/>
                  <a:pt x="6" y="78"/>
                </a:cubicBezTo>
                <a:cubicBezTo>
                  <a:pt x="4" y="78"/>
                  <a:pt x="3" y="76"/>
                  <a:pt x="3" y="74"/>
                </a:cubicBezTo>
                <a:cubicBezTo>
                  <a:pt x="3" y="72"/>
                  <a:pt x="3" y="72"/>
                  <a:pt x="3" y="72"/>
                </a:cubicBezTo>
                <a:cubicBezTo>
                  <a:pt x="3" y="70"/>
                  <a:pt x="4" y="68"/>
                  <a:pt x="6" y="68"/>
                </a:cubicBezTo>
                <a:close/>
                <a:moveTo>
                  <a:pt x="7" y="41"/>
                </a:moveTo>
                <a:cubicBezTo>
                  <a:pt x="9" y="41"/>
                  <a:pt x="11" y="42"/>
                  <a:pt x="11" y="44"/>
                </a:cubicBezTo>
                <a:cubicBezTo>
                  <a:pt x="11" y="46"/>
                  <a:pt x="9" y="48"/>
                  <a:pt x="7" y="48"/>
                </a:cubicBezTo>
                <a:cubicBezTo>
                  <a:pt x="5" y="48"/>
                  <a:pt x="4" y="46"/>
                  <a:pt x="4" y="44"/>
                </a:cubicBezTo>
                <a:cubicBezTo>
                  <a:pt x="4" y="42"/>
                  <a:pt x="5" y="41"/>
                  <a:pt x="7" y="41"/>
                </a:cubicBezTo>
                <a:close/>
                <a:moveTo>
                  <a:pt x="28" y="54"/>
                </a:moveTo>
                <a:cubicBezTo>
                  <a:pt x="51" y="45"/>
                  <a:pt x="51" y="45"/>
                  <a:pt x="51" y="45"/>
                </a:cubicBezTo>
                <a:cubicBezTo>
                  <a:pt x="52" y="45"/>
                  <a:pt x="53" y="45"/>
                  <a:pt x="54" y="46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9"/>
                  <a:pt x="54" y="50"/>
                  <a:pt x="53" y="50"/>
                </a:cubicBezTo>
                <a:cubicBezTo>
                  <a:pt x="31" y="59"/>
                  <a:pt x="31" y="59"/>
                  <a:pt x="31" y="59"/>
                </a:cubicBezTo>
                <a:cubicBezTo>
                  <a:pt x="30" y="60"/>
                  <a:pt x="28" y="59"/>
                  <a:pt x="28" y="58"/>
                </a:cubicBezTo>
                <a:cubicBezTo>
                  <a:pt x="27" y="57"/>
                  <a:pt x="27" y="57"/>
                  <a:pt x="27" y="57"/>
                </a:cubicBezTo>
                <a:cubicBezTo>
                  <a:pt x="27" y="56"/>
                  <a:pt x="27" y="55"/>
                  <a:pt x="28" y="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82" name="Oval 162"/>
          <p:cNvSpPr>
            <a:spLocks noChangeArrowheads="1"/>
          </p:cNvSpPr>
          <p:nvPr/>
        </p:nvSpPr>
        <p:spPr bwMode="auto">
          <a:xfrm>
            <a:off x="5029200" y="3133725"/>
            <a:ext cx="466725" cy="46831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83" name="Freeform 163"/>
          <p:cNvSpPr>
            <a:spLocks noEditPoints="1"/>
          </p:cNvSpPr>
          <p:nvPr/>
        </p:nvSpPr>
        <p:spPr bwMode="auto">
          <a:xfrm>
            <a:off x="5146675" y="3267075"/>
            <a:ext cx="230188" cy="236538"/>
          </a:xfrm>
          <a:custGeom>
            <a:avLst/>
            <a:gdLst>
              <a:gd name="T0" fmla="*/ 58 w 83"/>
              <a:gd name="T1" fmla="*/ 28 h 85"/>
              <a:gd name="T2" fmla="*/ 35 w 83"/>
              <a:gd name="T3" fmla="*/ 14 h 85"/>
              <a:gd name="T4" fmla="*/ 20 w 83"/>
              <a:gd name="T5" fmla="*/ 34 h 85"/>
              <a:gd name="T6" fmla="*/ 33 w 83"/>
              <a:gd name="T7" fmla="*/ 15 h 85"/>
              <a:gd name="T8" fmla="*/ 34 w 83"/>
              <a:gd name="T9" fmla="*/ 16 h 85"/>
              <a:gd name="T10" fmla="*/ 23 w 83"/>
              <a:gd name="T11" fmla="*/ 41 h 85"/>
              <a:gd name="T12" fmla="*/ 35 w 83"/>
              <a:gd name="T13" fmla="*/ 56 h 85"/>
              <a:gd name="T14" fmla="*/ 23 w 83"/>
              <a:gd name="T15" fmla="*/ 55 h 85"/>
              <a:gd name="T16" fmla="*/ 20 w 83"/>
              <a:gd name="T17" fmla="*/ 52 h 85"/>
              <a:gd name="T18" fmla="*/ 44 w 83"/>
              <a:gd name="T19" fmla="*/ 64 h 85"/>
              <a:gd name="T20" fmla="*/ 22 w 83"/>
              <a:gd name="T21" fmla="*/ 63 h 85"/>
              <a:gd name="T22" fmla="*/ 22 w 83"/>
              <a:gd name="T23" fmla="*/ 57 h 85"/>
              <a:gd name="T24" fmla="*/ 67 w 83"/>
              <a:gd name="T25" fmla="*/ 41 h 85"/>
              <a:gd name="T26" fmla="*/ 65 w 83"/>
              <a:gd name="T27" fmla="*/ 46 h 85"/>
              <a:gd name="T28" fmla="*/ 54 w 83"/>
              <a:gd name="T29" fmla="*/ 50 h 85"/>
              <a:gd name="T30" fmla="*/ 40 w 83"/>
              <a:gd name="T31" fmla="*/ 11 h 85"/>
              <a:gd name="T32" fmla="*/ 57 w 83"/>
              <a:gd name="T33" fmla="*/ 24 h 85"/>
              <a:gd name="T34" fmla="*/ 52 w 83"/>
              <a:gd name="T35" fmla="*/ 40 h 85"/>
              <a:gd name="T36" fmla="*/ 52 w 83"/>
              <a:gd name="T37" fmla="*/ 40 h 85"/>
              <a:gd name="T38" fmla="*/ 34 w 83"/>
              <a:gd name="T39" fmla="*/ 43 h 85"/>
              <a:gd name="T40" fmla="*/ 58 w 83"/>
              <a:gd name="T41" fmla="*/ 61 h 85"/>
              <a:gd name="T42" fmla="*/ 9 w 83"/>
              <a:gd name="T43" fmla="*/ 34 h 85"/>
              <a:gd name="T44" fmla="*/ 33 w 83"/>
              <a:gd name="T45" fmla="*/ 10 h 85"/>
              <a:gd name="T46" fmla="*/ 66 w 83"/>
              <a:gd name="T47" fmla="*/ 18 h 85"/>
              <a:gd name="T48" fmla="*/ 76 w 83"/>
              <a:gd name="T49" fmla="*/ 47 h 85"/>
              <a:gd name="T50" fmla="*/ 75 w 83"/>
              <a:gd name="T51" fmla="*/ 47 h 85"/>
              <a:gd name="T52" fmla="*/ 73 w 83"/>
              <a:gd name="T53" fmla="*/ 39 h 85"/>
              <a:gd name="T54" fmla="*/ 68 w 83"/>
              <a:gd name="T55" fmla="*/ 25 h 85"/>
              <a:gd name="T56" fmla="*/ 68 w 83"/>
              <a:gd name="T57" fmla="*/ 37 h 85"/>
              <a:gd name="T58" fmla="*/ 52 w 83"/>
              <a:gd name="T59" fmla="*/ 71 h 85"/>
              <a:gd name="T60" fmla="*/ 58 w 83"/>
              <a:gd name="T61" fmla="*/ 66 h 85"/>
              <a:gd name="T62" fmla="*/ 70 w 83"/>
              <a:gd name="T63" fmla="*/ 53 h 85"/>
              <a:gd name="T64" fmla="*/ 58 w 83"/>
              <a:gd name="T65" fmla="*/ 61 h 85"/>
              <a:gd name="T66" fmla="*/ 17 w 83"/>
              <a:gd name="T67" fmla="*/ 49 h 85"/>
              <a:gd name="T68" fmla="*/ 12 w 83"/>
              <a:gd name="T69" fmla="*/ 38 h 85"/>
              <a:gd name="T70" fmla="*/ 15 w 83"/>
              <a:gd name="T71" fmla="*/ 54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3" h="85">
                <a:moveTo>
                  <a:pt x="58" y="27"/>
                </a:moveTo>
                <a:cubicBezTo>
                  <a:pt x="58" y="27"/>
                  <a:pt x="58" y="28"/>
                  <a:pt x="58" y="28"/>
                </a:cubicBezTo>
                <a:cubicBezTo>
                  <a:pt x="58" y="29"/>
                  <a:pt x="58" y="29"/>
                  <a:pt x="57" y="29"/>
                </a:cubicBezTo>
                <a:cubicBezTo>
                  <a:pt x="51" y="22"/>
                  <a:pt x="44" y="17"/>
                  <a:pt x="35" y="14"/>
                </a:cubicBezTo>
                <a:cubicBezTo>
                  <a:pt x="21" y="10"/>
                  <a:pt x="12" y="19"/>
                  <a:pt x="19" y="34"/>
                </a:cubicBezTo>
                <a:cubicBezTo>
                  <a:pt x="19" y="35"/>
                  <a:pt x="20" y="35"/>
                  <a:pt x="20" y="34"/>
                </a:cubicBezTo>
                <a:cubicBezTo>
                  <a:pt x="22" y="28"/>
                  <a:pt x="25" y="22"/>
                  <a:pt x="30" y="16"/>
                </a:cubicBezTo>
                <a:cubicBezTo>
                  <a:pt x="30" y="15"/>
                  <a:pt x="32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4" y="15"/>
                  <a:pt x="34" y="16"/>
                  <a:pt x="34" y="16"/>
                </a:cubicBezTo>
                <a:cubicBezTo>
                  <a:pt x="28" y="22"/>
                  <a:pt x="25" y="31"/>
                  <a:pt x="22" y="38"/>
                </a:cubicBezTo>
                <a:cubicBezTo>
                  <a:pt x="22" y="39"/>
                  <a:pt x="22" y="40"/>
                  <a:pt x="23" y="41"/>
                </a:cubicBezTo>
                <a:cubicBezTo>
                  <a:pt x="26" y="46"/>
                  <a:pt x="30" y="51"/>
                  <a:pt x="35" y="55"/>
                </a:cubicBezTo>
                <a:cubicBezTo>
                  <a:pt x="35" y="55"/>
                  <a:pt x="35" y="56"/>
                  <a:pt x="35" y="56"/>
                </a:cubicBezTo>
                <a:cubicBezTo>
                  <a:pt x="31" y="56"/>
                  <a:pt x="28" y="56"/>
                  <a:pt x="25" y="56"/>
                </a:cubicBezTo>
                <a:cubicBezTo>
                  <a:pt x="24" y="56"/>
                  <a:pt x="24" y="55"/>
                  <a:pt x="23" y="55"/>
                </a:cubicBezTo>
                <a:cubicBezTo>
                  <a:pt x="22" y="54"/>
                  <a:pt x="22" y="53"/>
                  <a:pt x="21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19" y="72"/>
                  <a:pt x="32" y="78"/>
                  <a:pt x="45" y="65"/>
                </a:cubicBezTo>
                <a:cubicBezTo>
                  <a:pt x="45" y="65"/>
                  <a:pt x="45" y="64"/>
                  <a:pt x="44" y="64"/>
                </a:cubicBezTo>
                <a:cubicBezTo>
                  <a:pt x="37" y="66"/>
                  <a:pt x="30" y="66"/>
                  <a:pt x="25" y="65"/>
                </a:cubicBezTo>
                <a:cubicBezTo>
                  <a:pt x="24" y="65"/>
                  <a:pt x="23" y="64"/>
                  <a:pt x="22" y="63"/>
                </a:cubicBezTo>
                <a:cubicBezTo>
                  <a:pt x="22" y="61"/>
                  <a:pt x="21" y="59"/>
                  <a:pt x="21" y="57"/>
                </a:cubicBezTo>
                <a:cubicBezTo>
                  <a:pt x="21" y="57"/>
                  <a:pt x="21" y="56"/>
                  <a:pt x="22" y="57"/>
                </a:cubicBezTo>
                <a:cubicBezTo>
                  <a:pt x="36" y="60"/>
                  <a:pt x="59" y="54"/>
                  <a:pt x="69" y="44"/>
                </a:cubicBezTo>
                <a:cubicBezTo>
                  <a:pt x="68" y="43"/>
                  <a:pt x="68" y="42"/>
                  <a:pt x="67" y="41"/>
                </a:cubicBezTo>
                <a:cubicBezTo>
                  <a:pt x="67" y="41"/>
                  <a:pt x="66" y="41"/>
                  <a:pt x="66" y="41"/>
                </a:cubicBezTo>
                <a:cubicBezTo>
                  <a:pt x="66" y="43"/>
                  <a:pt x="65" y="44"/>
                  <a:pt x="65" y="46"/>
                </a:cubicBezTo>
                <a:cubicBezTo>
                  <a:pt x="62" y="48"/>
                  <a:pt x="59" y="49"/>
                  <a:pt x="55" y="51"/>
                </a:cubicBezTo>
                <a:cubicBezTo>
                  <a:pt x="55" y="51"/>
                  <a:pt x="54" y="50"/>
                  <a:pt x="54" y="50"/>
                </a:cubicBezTo>
                <a:cubicBezTo>
                  <a:pt x="55" y="49"/>
                  <a:pt x="55" y="48"/>
                  <a:pt x="56" y="46"/>
                </a:cubicBezTo>
                <a:cubicBezTo>
                  <a:pt x="67" y="17"/>
                  <a:pt x="54" y="2"/>
                  <a:pt x="40" y="11"/>
                </a:cubicBezTo>
                <a:cubicBezTo>
                  <a:pt x="39" y="11"/>
                  <a:pt x="39" y="12"/>
                  <a:pt x="40" y="12"/>
                </a:cubicBezTo>
                <a:cubicBezTo>
                  <a:pt x="46" y="15"/>
                  <a:pt x="52" y="19"/>
                  <a:pt x="57" y="24"/>
                </a:cubicBezTo>
                <a:cubicBezTo>
                  <a:pt x="58" y="25"/>
                  <a:pt x="58" y="26"/>
                  <a:pt x="58" y="27"/>
                </a:cubicBezTo>
                <a:close/>
                <a:moveTo>
                  <a:pt x="52" y="40"/>
                </a:moveTo>
                <a:cubicBezTo>
                  <a:pt x="53" y="55"/>
                  <a:pt x="31" y="55"/>
                  <a:pt x="31" y="41"/>
                </a:cubicBezTo>
                <a:cubicBezTo>
                  <a:pt x="31" y="28"/>
                  <a:pt x="51" y="27"/>
                  <a:pt x="52" y="40"/>
                </a:cubicBezTo>
                <a:close/>
                <a:moveTo>
                  <a:pt x="44" y="43"/>
                </a:moveTo>
                <a:cubicBezTo>
                  <a:pt x="44" y="49"/>
                  <a:pt x="34" y="50"/>
                  <a:pt x="34" y="43"/>
                </a:cubicBezTo>
                <a:cubicBezTo>
                  <a:pt x="34" y="37"/>
                  <a:pt x="43" y="37"/>
                  <a:pt x="44" y="43"/>
                </a:cubicBezTo>
                <a:close/>
                <a:moveTo>
                  <a:pt x="58" y="61"/>
                </a:moveTo>
                <a:cubicBezTo>
                  <a:pt x="44" y="85"/>
                  <a:pt x="22" y="83"/>
                  <a:pt x="17" y="63"/>
                </a:cubicBezTo>
                <a:cubicBezTo>
                  <a:pt x="4" y="58"/>
                  <a:pt x="0" y="45"/>
                  <a:pt x="9" y="34"/>
                </a:cubicBezTo>
                <a:cubicBezTo>
                  <a:pt x="10" y="33"/>
                  <a:pt x="10" y="32"/>
                  <a:pt x="10" y="31"/>
                </a:cubicBezTo>
                <a:cubicBezTo>
                  <a:pt x="7" y="16"/>
                  <a:pt x="18" y="7"/>
                  <a:pt x="33" y="10"/>
                </a:cubicBezTo>
                <a:cubicBezTo>
                  <a:pt x="34" y="10"/>
                  <a:pt x="35" y="10"/>
                  <a:pt x="36" y="9"/>
                </a:cubicBezTo>
                <a:cubicBezTo>
                  <a:pt x="48" y="0"/>
                  <a:pt x="62" y="4"/>
                  <a:pt x="66" y="18"/>
                </a:cubicBezTo>
                <a:cubicBezTo>
                  <a:pt x="67" y="19"/>
                  <a:pt x="67" y="19"/>
                  <a:pt x="68" y="20"/>
                </a:cubicBezTo>
                <a:cubicBezTo>
                  <a:pt x="80" y="25"/>
                  <a:pt x="83" y="37"/>
                  <a:pt x="76" y="47"/>
                </a:cubicBezTo>
                <a:cubicBezTo>
                  <a:pt x="76" y="47"/>
                  <a:pt x="75" y="47"/>
                  <a:pt x="75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4" y="45"/>
                  <a:pt x="73" y="43"/>
                  <a:pt x="73" y="42"/>
                </a:cubicBezTo>
                <a:cubicBezTo>
                  <a:pt x="72" y="41"/>
                  <a:pt x="72" y="40"/>
                  <a:pt x="73" y="39"/>
                </a:cubicBezTo>
                <a:cubicBezTo>
                  <a:pt x="75" y="33"/>
                  <a:pt x="74" y="28"/>
                  <a:pt x="69" y="24"/>
                </a:cubicBezTo>
                <a:cubicBezTo>
                  <a:pt x="68" y="24"/>
                  <a:pt x="68" y="24"/>
                  <a:pt x="68" y="25"/>
                </a:cubicBezTo>
                <a:cubicBezTo>
                  <a:pt x="68" y="27"/>
                  <a:pt x="68" y="30"/>
                  <a:pt x="67" y="34"/>
                </a:cubicBezTo>
                <a:cubicBezTo>
                  <a:pt x="67" y="35"/>
                  <a:pt x="67" y="36"/>
                  <a:pt x="68" y="37"/>
                </a:cubicBezTo>
                <a:cubicBezTo>
                  <a:pt x="82" y="58"/>
                  <a:pt x="71" y="76"/>
                  <a:pt x="52" y="72"/>
                </a:cubicBezTo>
                <a:cubicBezTo>
                  <a:pt x="52" y="72"/>
                  <a:pt x="51" y="72"/>
                  <a:pt x="52" y="71"/>
                </a:cubicBezTo>
                <a:cubicBezTo>
                  <a:pt x="53" y="70"/>
                  <a:pt x="54" y="68"/>
                  <a:pt x="55" y="67"/>
                </a:cubicBezTo>
                <a:cubicBezTo>
                  <a:pt x="56" y="66"/>
                  <a:pt x="57" y="66"/>
                  <a:pt x="58" y="66"/>
                </a:cubicBezTo>
                <a:cubicBezTo>
                  <a:pt x="66" y="66"/>
                  <a:pt x="71" y="61"/>
                  <a:pt x="71" y="54"/>
                </a:cubicBezTo>
                <a:cubicBezTo>
                  <a:pt x="71" y="53"/>
                  <a:pt x="70" y="53"/>
                  <a:pt x="70" y="53"/>
                </a:cubicBezTo>
                <a:cubicBezTo>
                  <a:pt x="67" y="55"/>
                  <a:pt x="64" y="57"/>
                  <a:pt x="60" y="59"/>
                </a:cubicBezTo>
                <a:cubicBezTo>
                  <a:pt x="59" y="60"/>
                  <a:pt x="58" y="60"/>
                  <a:pt x="58" y="61"/>
                </a:cubicBezTo>
                <a:close/>
                <a:moveTo>
                  <a:pt x="16" y="53"/>
                </a:moveTo>
                <a:cubicBezTo>
                  <a:pt x="16" y="52"/>
                  <a:pt x="16" y="50"/>
                  <a:pt x="17" y="49"/>
                </a:cubicBezTo>
                <a:cubicBezTo>
                  <a:pt x="17" y="48"/>
                  <a:pt x="17" y="47"/>
                  <a:pt x="16" y="46"/>
                </a:cubicBezTo>
                <a:cubicBezTo>
                  <a:pt x="14" y="43"/>
                  <a:pt x="13" y="40"/>
                  <a:pt x="12" y="38"/>
                </a:cubicBezTo>
                <a:cubicBezTo>
                  <a:pt x="12" y="37"/>
                  <a:pt x="11" y="37"/>
                  <a:pt x="11" y="38"/>
                </a:cubicBezTo>
                <a:cubicBezTo>
                  <a:pt x="7" y="44"/>
                  <a:pt x="9" y="50"/>
                  <a:pt x="15" y="54"/>
                </a:cubicBezTo>
                <a:cubicBezTo>
                  <a:pt x="16" y="54"/>
                  <a:pt x="16" y="54"/>
                  <a:pt x="16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85" name="Oval 165"/>
          <p:cNvSpPr>
            <a:spLocks noChangeArrowheads="1"/>
          </p:cNvSpPr>
          <p:nvPr/>
        </p:nvSpPr>
        <p:spPr bwMode="auto">
          <a:xfrm>
            <a:off x="1139825" y="3975100"/>
            <a:ext cx="466725" cy="46831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86" name="Freeform 166"/>
          <p:cNvSpPr>
            <a:spLocks noEditPoints="1"/>
          </p:cNvSpPr>
          <p:nvPr/>
        </p:nvSpPr>
        <p:spPr bwMode="auto">
          <a:xfrm>
            <a:off x="1258888" y="4095750"/>
            <a:ext cx="228600" cy="228600"/>
          </a:xfrm>
          <a:custGeom>
            <a:avLst/>
            <a:gdLst>
              <a:gd name="T0" fmla="*/ 82 w 82"/>
              <a:gd name="T1" fmla="*/ 41 h 82"/>
              <a:gd name="T2" fmla="*/ 0 w 82"/>
              <a:gd name="T3" fmla="*/ 41 h 82"/>
              <a:gd name="T4" fmla="*/ 63 w 82"/>
              <a:gd name="T5" fmla="*/ 43 h 82"/>
              <a:gd name="T6" fmla="*/ 67 w 82"/>
              <a:gd name="T7" fmla="*/ 35 h 82"/>
              <a:gd name="T8" fmla="*/ 74 w 82"/>
              <a:gd name="T9" fmla="*/ 39 h 82"/>
              <a:gd name="T10" fmla="*/ 76 w 82"/>
              <a:gd name="T11" fmla="*/ 33 h 82"/>
              <a:gd name="T12" fmla="*/ 76 w 82"/>
              <a:gd name="T13" fmla="*/ 41 h 82"/>
              <a:gd name="T14" fmla="*/ 76 w 82"/>
              <a:gd name="T15" fmla="*/ 44 h 82"/>
              <a:gd name="T16" fmla="*/ 76 w 82"/>
              <a:gd name="T17" fmla="*/ 46 h 82"/>
              <a:gd name="T18" fmla="*/ 75 w 82"/>
              <a:gd name="T19" fmla="*/ 46 h 82"/>
              <a:gd name="T20" fmla="*/ 72 w 82"/>
              <a:gd name="T21" fmla="*/ 44 h 82"/>
              <a:gd name="T22" fmla="*/ 72 w 82"/>
              <a:gd name="T23" fmla="*/ 47 h 82"/>
              <a:gd name="T24" fmla="*/ 75 w 82"/>
              <a:gd name="T25" fmla="*/ 49 h 82"/>
              <a:gd name="T26" fmla="*/ 41 w 82"/>
              <a:gd name="T27" fmla="*/ 76 h 82"/>
              <a:gd name="T28" fmla="*/ 41 w 82"/>
              <a:gd name="T29" fmla="*/ 5 h 82"/>
              <a:gd name="T30" fmla="*/ 52 w 82"/>
              <a:gd name="T31" fmla="*/ 8 h 82"/>
              <a:gd name="T32" fmla="*/ 37 w 82"/>
              <a:gd name="T33" fmla="*/ 15 h 82"/>
              <a:gd name="T34" fmla="*/ 30 w 82"/>
              <a:gd name="T35" fmla="*/ 17 h 82"/>
              <a:gd name="T36" fmla="*/ 29 w 82"/>
              <a:gd name="T37" fmla="*/ 24 h 82"/>
              <a:gd name="T38" fmla="*/ 26 w 82"/>
              <a:gd name="T39" fmla="*/ 29 h 82"/>
              <a:gd name="T40" fmla="*/ 24 w 82"/>
              <a:gd name="T41" fmla="*/ 31 h 82"/>
              <a:gd name="T42" fmla="*/ 26 w 82"/>
              <a:gd name="T43" fmla="*/ 33 h 82"/>
              <a:gd name="T44" fmla="*/ 29 w 82"/>
              <a:gd name="T45" fmla="*/ 32 h 82"/>
              <a:gd name="T46" fmla="*/ 33 w 82"/>
              <a:gd name="T47" fmla="*/ 28 h 82"/>
              <a:gd name="T48" fmla="*/ 38 w 82"/>
              <a:gd name="T49" fmla="*/ 30 h 82"/>
              <a:gd name="T50" fmla="*/ 41 w 82"/>
              <a:gd name="T51" fmla="*/ 34 h 82"/>
              <a:gd name="T52" fmla="*/ 35 w 82"/>
              <a:gd name="T53" fmla="*/ 34 h 82"/>
              <a:gd name="T54" fmla="*/ 32 w 82"/>
              <a:gd name="T55" fmla="*/ 32 h 82"/>
              <a:gd name="T56" fmla="*/ 25 w 82"/>
              <a:gd name="T57" fmla="*/ 37 h 82"/>
              <a:gd name="T58" fmla="*/ 23 w 82"/>
              <a:gd name="T59" fmla="*/ 46 h 82"/>
              <a:gd name="T60" fmla="*/ 28 w 82"/>
              <a:gd name="T61" fmla="*/ 51 h 82"/>
              <a:gd name="T62" fmla="*/ 35 w 82"/>
              <a:gd name="T63" fmla="*/ 51 h 82"/>
              <a:gd name="T64" fmla="*/ 43 w 82"/>
              <a:gd name="T65" fmla="*/ 70 h 82"/>
              <a:gd name="T66" fmla="*/ 49 w 82"/>
              <a:gd name="T67" fmla="*/ 57 h 82"/>
              <a:gd name="T68" fmla="*/ 49 w 82"/>
              <a:gd name="T69" fmla="*/ 44 h 82"/>
              <a:gd name="T70" fmla="*/ 44 w 82"/>
              <a:gd name="T71" fmla="*/ 38 h 82"/>
              <a:gd name="T72" fmla="*/ 47 w 82"/>
              <a:gd name="T73" fmla="*/ 41 h 82"/>
              <a:gd name="T74" fmla="*/ 53 w 82"/>
              <a:gd name="T75" fmla="*/ 37 h 82"/>
              <a:gd name="T76" fmla="*/ 50 w 82"/>
              <a:gd name="T77" fmla="*/ 34 h 82"/>
              <a:gd name="T78" fmla="*/ 55 w 82"/>
              <a:gd name="T79" fmla="*/ 34 h 82"/>
              <a:gd name="T80" fmla="*/ 62 w 82"/>
              <a:gd name="T81" fmla="*/ 43 h 82"/>
              <a:gd name="T82" fmla="*/ 51 w 82"/>
              <a:gd name="T83" fmla="*/ 58 h 82"/>
              <a:gd name="T84" fmla="*/ 49 w 82"/>
              <a:gd name="T85" fmla="*/ 63 h 82"/>
              <a:gd name="T86" fmla="*/ 52 w 82"/>
              <a:gd name="T87" fmla="*/ 58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2" h="82">
                <a:moveTo>
                  <a:pt x="41" y="0"/>
                </a:moveTo>
                <a:cubicBezTo>
                  <a:pt x="64" y="0"/>
                  <a:pt x="82" y="18"/>
                  <a:pt x="82" y="41"/>
                </a:cubicBezTo>
                <a:cubicBezTo>
                  <a:pt x="82" y="63"/>
                  <a:pt x="64" y="82"/>
                  <a:pt x="41" y="82"/>
                </a:cubicBezTo>
                <a:cubicBezTo>
                  <a:pt x="18" y="82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lose/>
                <a:moveTo>
                  <a:pt x="63" y="43"/>
                </a:moveTo>
                <a:cubicBezTo>
                  <a:pt x="64" y="40"/>
                  <a:pt x="64" y="38"/>
                  <a:pt x="65" y="35"/>
                </a:cubicBezTo>
                <a:cubicBezTo>
                  <a:pt x="65" y="34"/>
                  <a:pt x="65" y="34"/>
                  <a:pt x="67" y="35"/>
                </a:cubicBezTo>
                <a:cubicBezTo>
                  <a:pt x="68" y="37"/>
                  <a:pt x="70" y="38"/>
                  <a:pt x="72" y="40"/>
                </a:cubicBezTo>
                <a:cubicBezTo>
                  <a:pt x="73" y="41"/>
                  <a:pt x="74" y="41"/>
                  <a:pt x="74" y="39"/>
                </a:cubicBezTo>
                <a:cubicBezTo>
                  <a:pt x="74" y="37"/>
                  <a:pt x="74" y="35"/>
                  <a:pt x="75" y="33"/>
                </a:cubicBezTo>
                <a:cubicBezTo>
                  <a:pt x="75" y="32"/>
                  <a:pt x="75" y="32"/>
                  <a:pt x="76" y="33"/>
                </a:cubicBezTo>
                <a:cubicBezTo>
                  <a:pt x="76" y="36"/>
                  <a:pt x="76" y="38"/>
                  <a:pt x="76" y="41"/>
                </a:cubicBezTo>
                <a:cubicBezTo>
                  <a:pt x="76" y="41"/>
                  <a:pt x="77" y="41"/>
                  <a:pt x="76" y="41"/>
                </a:cubicBezTo>
                <a:cubicBezTo>
                  <a:pt x="75" y="43"/>
                  <a:pt x="75" y="43"/>
                  <a:pt x="75" y="43"/>
                </a:cubicBezTo>
                <a:cubicBezTo>
                  <a:pt x="75" y="44"/>
                  <a:pt x="75" y="44"/>
                  <a:pt x="76" y="44"/>
                </a:cubicBezTo>
                <a:cubicBezTo>
                  <a:pt x="76" y="44"/>
                  <a:pt x="76" y="45"/>
                  <a:pt x="76" y="45"/>
                </a:cubicBezTo>
                <a:cubicBezTo>
                  <a:pt x="76" y="45"/>
                  <a:pt x="76" y="46"/>
                  <a:pt x="76" y="46"/>
                </a:cubicBezTo>
                <a:cubicBezTo>
                  <a:pt x="76" y="46"/>
                  <a:pt x="76" y="47"/>
                  <a:pt x="76" y="47"/>
                </a:cubicBezTo>
                <a:cubicBezTo>
                  <a:pt x="75" y="47"/>
                  <a:pt x="75" y="46"/>
                  <a:pt x="75" y="46"/>
                </a:cubicBezTo>
                <a:cubicBezTo>
                  <a:pt x="74" y="46"/>
                  <a:pt x="74" y="47"/>
                  <a:pt x="73" y="45"/>
                </a:cubicBezTo>
                <a:cubicBezTo>
                  <a:pt x="73" y="45"/>
                  <a:pt x="73" y="45"/>
                  <a:pt x="72" y="44"/>
                </a:cubicBezTo>
                <a:cubicBezTo>
                  <a:pt x="70" y="39"/>
                  <a:pt x="70" y="39"/>
                  <a:pt x="71" y="45"/>
                </a:cubicBezTo>
                <a:cubicBezTo>
                  <a:pt x="72" y="46"/>
                  <a:pt x="72" y="47"/>
                  <a:pt x="72" y="47"/>
                </a:cubicBezTo>
                <a:cubicBezTo>
                  <a:pt x="72" y="49"/>
                  <a:pt x="73" y="49"/>
                  <a:pt x="74" y="49"/>
                </a:cubicBezTo>
                <a:cubicBezTo>
                  <a:pt x="74" y="49"/>
                  <a:pt x="75" y="49"/>
                  <a:pt x="75" y="49"/>
                </a:cubicBezTo>
                <a:cubicBezTo>
                  <a:pt x="75" y="49"/>
                  <a:pt x="76" y="49"/>
                  <a:pt x="75" y="49"/>
                </a:cubicBezTo>
                <a:cubicBezTo>
                  <a:pt x="72" y="65"/>
                  <a:pt x="58" y="76"/>
                  <a:pt x="41" y="76"/>
                </a:cubicBezTo>
                <a:cubicBezTo>
                  <a:pt x="21" y="76"/>
                  <a:pt x="6" y="60"/>
                  <a:pt x="6" y="41"/>
                </a:cubicBezTo>
                <a:cubicBezTo>
                  <a:pt x="6" y="21"/>
                  <a:pt x="21" y="5"/>
                  <a:pt x="41" y="5"/>
                </a:cubicBezTo>
                <a:cubicBezTo>
                  <a:pt x="45" y="5"/>
                  <a:pt x="48" y="6"/>
                  <a:pt x="52" y="7"/>
                </a:cubicBezTo>
                <a:cubicBezTo>
                  <a:pt x="52" y="7"/>
                  <a:pt x="52" y="8"/>
                  <a:pt x="52" y="8"/>
                </a:cubicBezTo>
                <a:cubicBezTo>
                  <a:pt x="48" y="10"/>
                  <a:pt x="44" y="12"/>
                  <a:pt x="41" y="14"/>
                </a:cubicBezTo>
                <a:cubicBezTo>
                  <a:pt x="39" y="15"/>
                  <a:pt x="39" y="15"/>
                  <a:pt x="37" y="15"/>
                </a:cubicBezTo>
                <a:cubicBezTo>
                  <a:pt x="36" y="15"/>
                  <a:pt x="34" y="16"/>
                  <a:pt x="32" y="16"/>
                </a:cubicBezTo>
                <a:cubicBezTo>
                  <a:pt x="31" y="16"/>
                  <a:pt x="31" y="16"/>
                  <a:pt x="30" y="17"/>
                </a:cubicBezTo>
                <a:cubicBezTo>
                  <a:pt x="30" y="19"/>
                  <a:pt x="30" y="20"/>
                  <a:pt x="30" y="22"/>
                </a:cubicBezTo>
                <a:cubicBezTo>
                  <a:pt x="29" y="23"/>
                  <a:pt x="29" y="23"/>
                  <a:pt x="29" y="24"/>
                </a:cubicBezTo>
                <a:cubicBezTo>
                  <a:pt x="28" y="26"/>
                  <a:pt x="28" y="27"/>
                  <a:pt x="27" y="28"/>
                </a:cubicBezTo>
                <a:cubicBezTo>
                  <a:pt x="27" y="29"/>
                  <a:pt x="27" y="29"/>
                  <a:pt x="26" y="29"/>
                </a:cubicBezTo>
                <a:cubicBezTo>
                  <a:pt x="26" y="29"/>
                  <a:pt x="25" y="30"/>
                  <a:pt x="25" y="30"/>
                </a:cubicBezTo>
                <a:cubicBezTo>
                  <a:pt x="24" y="30"/>
                  <a:pt x="24" y="30"/>
                  <a:pt x="24" y="31"/>
                </a:cubicBezTo>
                <a:cubicBezTo>
                  <a:pt x="24" y="31"/>
                  <a:pt x="24" y="32"/>
                  <a:pt x="25" y="32"/>
                </a:cubicBezTo>
                <a:cubicBezTo>
                  <a:pt x="25" y="33"/>
                  <a:pt x="25" y="33"/>
                  <a:pt x="26" y="33"/>
                </a:cubicBezTo>
                <a:cubicBezTo>
                  <a:pt x="26" y="33"/>
                  <a:pt x="26" y="33"/>
                  <a:pt x="27" y="33"/>
                </a:cubicBezTo>
                <a:cubicBezTo>
                  <a:pt x="28" y="33"/>
                  <a:pt x="28" y="33"/>
                  <a:pt x="29" y="32"/>
                </a:cubicBezTo>
                <a:cubicBezTo>
                  <a:pt x="29" y="31"/>
                  <a:pt x="30" y="30"/>
                  <a:pt x="31" y="29"/>
                </a:cubicBezTo>
                <a:cubicBezTo>
                  <a:pt x="31" y="28"/>
                  <a:pt x="32" y="28"/>
                  <a:pt x="33" y="28"/>
                </a:cubicBezTo>
                <a:cubicBezTo>
                  <a:pt x="34" y="29"/>
                  <a:pt x="35" y="29"/>
                  <a:pt x="36" y="29"/>
                </a:cubicBezTo>
                <a:cubicBezTo>
                  <a:pt x="37" y="30"/>
                  <a:pt x="37" y="30"/>
                  <a:pt x="38" y="30"/>
                </a:cubicBezTo>
                <a:cubicBezTo>
                  <a:pt x="39" y="31"/>
                  <a:pt x="40" y="32"/>
                  <a:pt x="41" y="33"/>
                </a:cubicBezTo>
                <a:cubicBezTo>
                  <a:pt x="42" y="33"/>
                  <a:pt x="41" y="34"/>
                  <a:pt x="41" y="34"/>
                </a:cubicBezTo>
                <a:cubicBezTo>
                  <a:pt x="39" y="34"/>
                  <a:pt x="38" y="34"/>
                  <a:pt x="37" y="34"/>
                </a:cubicBezTo>
                <a:cubicBezTo>
                  <a:pt x="36" y="35"/>
                  <a:pt x="36" y="34"/>
                  <a:pt x="35" y="34"/>
                </a:cubicBezTo>
                <a:cubicBezTo>
                  <a:pt x="35" y="33"/>
                  <a:pt x="34" y="33"/>
                  <a:pt x="33" y="32"/>
                </a:cubicBezTo>
                <a:cubicBezTo>
                  <a:pt x="33" y="32"/>
                  <a:pt x="32" y="32"/>
                  <a:pt x="32" y="32"/>
                </a:cubicBezTo>
                <a:cubicBezTo>
                  <a:pt x="30" y="33"/>
                  <a:pt x="28" y="34"/>
                  <a:pt x="26" y="35"/>
                </a:cubicBezTo>
                <a:cubicBezTo>
                  <a:pt x="25" y="35"/>
                  <a:pt x="25" y="36"/>
                  <a:pt x="25" y="37"/>
                </a:cubicBezTo>
                <a:cubicBezTo>
                  <a:pt x="24" y="39"/>
                  <a:pt x="24" y="42"/>
                  <a:pt x="23" y="44"/>
                </a:cubicBezTo>
                <a:cubicBezTo>
                  <a:pt x="22" y="45"/>
                  <a:pt x="22" y="45"/>
                  <a:pt x="23" y="46"/>
                </a:cubicBezTo>
                <a:cubicBezTo>
                  <a:pt x="24" y="48"/>
                  <a:pt x="25" y="49"/>
                  <a:pt x="26" y="51"/>
                </a:cubicBezTo>
                <a:cubicBezTo>
                  <a:pt x="27" y="52"/>
                  <a:pt x="27" y="52"/>
                  <a:pt x="28" y="51"/>
                </a:cubicBezTo>
                <a:cubicBezTo>
                  <a:pt x="30" y="51"/>
                  <a:pt x="32" y="51"/>
                  <a:pt x="33" y="50"/>
                </a:cubicBezTo>
                <a:cubicBezTo>
                  <a:pt x="34" y="50"/>
                  <a:pt x="35" y="50"/>
                  <a:pt x="35" y="51"/>
                </a:cubicBezTo>
                <a:cubicBezTo>
                  <a:pt x="37" y="57"/>
                  <a:pt x="39" y="63"/>
                  <a:pt x="41" y="69"/>
                </a:cubicBezTo>
                <a:cubicBezTo>
                  <a:pt x="42" y="71"/>
                  <a:pt x="42" y="71"/>
                  <a:pt x="43" y="70"/>
                </a:cubicBezTo>
                <a:cubicBezTo>
                  <a:pt x="45" y="67"/>
                  <a:pt x="46" y="64"/>
                  <a:pt x="48" y="61"/>
                </a:cubicBezTo>
                <a:cubicBezTo>
                  <a:pt x="49" y="59"/>
                  <a:pt x="49" y="59"/>
                  <a:pt x="49" y="57"/>
                </a:cubicBezTo>
                <a:cubicBezTo>
                  <a:pt x="50" y="53"/>
                  <a:pt x="50" y="50"/>
                  <a:pt x="51" y="46"/>
                </a:cubicBezTo>
                <a:cubicBezTo>
                  <a:pt x="51" y="44"/>
                  <a:pt x="51" y="44"/>
                  <a:pt x="49" y="44"/>
                </a:cubicBezTo>
                <a:cubicBezTo>
                  <a:pt x="48" y="45"/>
                  <a:pt x="48" y="44"/>
                  <a:pt x="47" y="43"/>
                </a:cubicBezTo>
                <a:cubicBezTo>
                  <a:pt x="46" y="41"/>
                  <a:pt x="45" y="39"/>
                  <a:pt x="44" y="38"/>
                </a:cubicBezTo>
                <a:cubicBezTo>
                  <a:pt x="43" y="36"/>
                  <a:pt x="43" y="36"/>
                  <a:pt x="44" y="37"/>
                </a:cubicBezTo>
                <a:cubicBezTo>
                  <a:pt x="45" y="38"/>
                  <a:pt x="46" y="40"/>
                  <a:pt x="47" y="41"/>
                </a:cubicBezTo>
                <a:cubicBezTo>
                  <a:pt x="49" y="42"/>
                  <a:pt x="49" y="42"/>
                  <a:pt x="50" y="41"/>
                </a:cubicBezTo>
                <a:cubicBezTo>
                  <a:pt x="51" y="40"/>
                  <a:pt x="52" y="38"/>
                  <a:pt x="53" y="37"/>
                </a:cubicBezTo>
                <a:cubicBezTo>
                  <a:pt x="54" y="36"/>
                  <a:pt x="54" y="36"/>
                  <a:pt x="52" y="35"/>
                </a:cubicBezTo>
                <a:cubicBezTo>
                  <a:pt x="51" y="35"/>
                  <a:pt x="51" y="34"/>
                  <a:pt x="50" y="34"/>
                </a:cubicBezTo>
                <a:cubicBezTo>
                  <a:pt x="49" y="33"/>
                  <a:pt x="48" y="33"/>
                  <a:pt x="50" y="34"/>
                </a:cubicBezTo>
                <a:cubicBezTo>
                  <a:pt x="52" y="34"/>
                  <a:pt x="53" y="34"/>
                  <a:pt x="55" y="34"/>
                </a:cubicBezTo>
                <a:cubicBezTo>
                  <a:pt x="57" y="35"/>
                  <a:pt x="57" y="35"/>
                  <a:pt x="58" y="36"/>
                </a:cubicBezTo>
                <a:cubicBezTo>
                  <a:pt x="59" y="39"/>
                  <a:pt x="60" y="41"/>
                  <a:pt x="62" y="43"/>
                </a:cubicBezTo>
                <a:cubicBezTo>
                  <a:pt x="62" y="45"/>
                  <a:pt x="63" y="44"/>
                  <a:pt x="63" y="43"/>
                </a:cubicBezTo>
                <a:close/>
                <a:moveTo>
                  <a:pt x="51" y="58"/>
                </a:moveTo>
                <a:cubicBezTo>
                  <a:pt x="51" y="58"/>
                  <a:pt x="50" y="59"/>
                  <a:pt x="50" y="59"/>
                </a:cubicBezTo>
                <a:cubicBezTo>
                  <a:pt x="49" y="61"/>
                  <a:pt x="49" y="61"/>
                  <a:pt x="49" y="63"/>
                </a:cubicBezTo>
                <a:cubicBezTo>
                  <a:pt x="50" y="66"/>
                  <a:pt x="50" y="66"/>
                  <a:pt x="51" y="63"/>
                </a:cubicBezTo>
                <a:cubicBezTo>
                  <a:pt x="51" y="61"/>
                  <a:pt x="52" y="60"/>
                  <a:pt x="52" y="58"/>
                </a:cubicBezTo>
                <a:cubicBezTo>
                  <a:pt x="53" y="55"/>
                  <a:pt x="53" y="55"/>
                  <a:pt x="51" y="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87" name="Rectangle 167"/>
          <p:cNvSpPr>
            <a:spLocks noChangeArrowheads="1"/>
          </p:cNvSpPr>
          <p:nvPr/>
        </p:nvSpPr>
        <p:spPr bwMode="auto">
          <a:xfrm>
            <a:off x="1717675" y="1449388"/>
            <a:ext cx="2808288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88" name="Rectangle 168"/>
          <p:cNvSpPr>
            <a:spLocks noChangeArrowheads="1"/>
          </p:cNvSpPr>
          <p:nvPr/>
        </p:nvSpPr>
        <p:spPr bwMode="auto">
          <a:xfrm>
            <a:off x="1717675" y="2300288"/>
            <a:ext cx="2808288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89" name="Rectangle 169"/>
          <p:cNvSpPr>
            <a:spLocks noChangeArrowheads="1"/>
          </p:cNvSpPr>
          <p:nvPr/>
        </p:nvSpPr>
        <p:spPr bwMode="auto">
          <a:xfrm>
            <a:off x="1717675" y="3132138"/>
            <a:ext cx="2808288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90" name="Rectangle 170"/>
          <p:cNvSpPr>
            <a:spLocks noChangeArrowheads="1"/>
          </p:cNvSpPr>
          <p:nvPr/>
        </p:nvSpPr>
        <p:spPr bwMode="auto">
          <a:xfrm>
            <a:off x="1717675" y="3989388"/>
            <a:ext cx="2808288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91" name="Rectangle 171"/>
          <p:cNvSpPr>
            <a:spLocks noChangeArrowheads="1"/>
          </p:cNvSpPr>
          <p:nvPr/>
        </p:nvSpPr>
        <p:spPr bwMode="auto">
          <a:xfrm>
            <a:off x="5605463" y="1449388"/>
            <a:ext cx="2808287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92" name="Rectangle 172"/>
          <p:cNvSpPr>
            <a:spLocks noChangeArrowheads="1"/>
          </p:cNvSpPr>
          <p:nvPr/>
        </p:nvSpPr>
        <p:spPr bwMode="auto">
          <a:xfrm>
            <a:off x="5605463" y="2300288"/>
            <a:ext cx="2808287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93" name="Rectangle 173"/>
          <p:cNvSpPr>
            <a:spLocks noChangeArrowheads="1"/>
          </p:cNvSpPr>
          <p:nvPr/>
        </p:nvSpPr>
        <p:spPr bwMode="auto">
          <a:xfrm>
            <a:off x="5605463" y="3132138"/>
            <a:ext cx="2808287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94" name="Rectangle 174"/>
          <p:cNvSpPr>
            <a:spLocks noChangeArrowheads="1"/>
          </p:cNvSpPr>
          <p:nvPr/>
        </p:nvSpPr>
        <p:spPr bwMode="auto">
          <a:xfrm>
            <a:off x="5605463" y="3989388"/>
            <a:ext cx="2808287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458817" y="358586"/>
            <a:ext cx="222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Rectangle 20"/>
          <p:cNvSpPr>
            <a:spLocks noChangeArrowheads="1"/>
          </p:cNvSpPr>
          <p:nvPr/>
        </p:nvSpPr>
        <p:spPr bwMode="auto">
          <a:xfrm>
            <a:off x="3671697" y="685492"/>
            <a:ext cx="180060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subtitle for your presentation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3" name="Rectangle 27"/>
          <p:cNvSpPr>
            <a:spLocks noChangeArrowheads="1"/>
          </p:cNvSpPr>
          <p:nvPr/>
        </p:nvSpPr>
        <p:spPr bwMode="auto">
          <a:xfrm>
            <a:off x="650875" y="1688005"/>
            <a:ext cx="2159000" cy="199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TOPIC HEADER HERE</a:t>
            </a:r>
            <a:endParaRPr lang="zh-CN" altLang="en-US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964" name="Rectangle 28" descr="33"/>
          <p:cNvSpPr>
            <a:spLocks noChangeArrowheads="1"/>
          </p:cNvSpPr>
          <p:nvPr/>
        </p:nvSpPr>
        <p:spPr bwMode="auto">
          <a:xfrm>
            <a:off x="3275013" y="1634030"/>
            <a:ext cx="5329237" cy="1257300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65" name="Rectangle 29" descr="Money副本"/>
          <p:cNvSpPr>
            <a:spLocks noChangeArrowheads="1"/>
          </p:cNvSpPr>
          <p:nvPr/>
        </p:nvSpPr>
        <p:spPr bwMode="auto">
          <a:xfrm>
            <a:off x="3275013" y="2965942"/>
            <a:ext cx="5329237" cy="123507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69" name="Line 33"/>
          <p:cNvSpPr>
            <a:spLocks noChangeShapeType="1"/>
          </p:cNvSpPr>
          <p:nvPr/>
        </p:nvSpPr>
        <p:spPr bwMode="auto">
          <a:xfrm>
            <a:off x="3014663" y="1616567"/>
            <a:ext cx="0" cy="2584450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" name="TextBox 47"/>
          <p:cNvSpPr txBox="1"/>
          <p:nvPr/>
        </p:nvSpPr>
        <p:spPr>
          <a:xfrm>
            <a:off x="3458817" y="358586"/>
            <a:ext cx="222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Rectangle 20"/>
          <p:cNvSpPr>
            <a:spLocks noChangeArrowheads="1"/>
          </p:cNvSpPr>
          <p:nvPr/>
        </p:nvSpPr>
        <p:spPr bwMode="auto">
          <a:xfrm>
            <a:off x="3671697" y="685492"/>
            <a:ext cx="180060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subtitle for your presentation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20" name="Rectangle 32" descr="library"/>
          <p:cNvSpPr>
            <a:spLocks noChangeArrowheads="1"/>
          </p:cNvSpPr>
          <p:nvPr/>
        </p:nvSpPr>
        <p:spPr bwMode="auto">
          <a:xfrm>
            <a:off x="5075238" y="1181100"/>
            <a:ext cx="2017712" cy="2170113"/>
          </a:xfrm>
          <a:prstGeom prst="rect">
            <a:avLst/>
          </a:prstGeom>
          <a:blipFill dpi="0" rotWithShape="1">
            <a:blip r:embed="rId1"/>
            <a:srcRect/>
            <a:stretch>
              <a:fillRect r="-62010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21" name="Rectangle 33"/>
          <p:cNvSpPr>
            <a:spLocks noChangeArrowheads="1"/>
          </p:cNvSpPr>
          <p:nvPr/>
        </p:nvSpPr>
        <p:spPr bwMode="auto">
          <a:xfrm>
            <a:off x="5075238" y="3414713"/>
            <a:ext cx="2017712" cy="1247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22" name="Rectangle 34"/>
          <p:cNvSpPr>
            <a:spLocks noChangeArrowheads="1"/>
          </p:cNvSpPr>
          <p:nvPr/>
        </p:nvSpPr>
        <p:spPr bwMode="auto">
          <a:xfrm>
            <a:off x="7154863" y="1181100"/>
            <a:ext cx="1987550" cy="1260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23" name="Rectangle 35" descr="Dreamy_Images_21"/>
          <p:cNvSpPr>
            <a:spLocks noChangeArrowheads="1"/>
          </p:cNvSpPr>
          <p:nvPr/>
        </p:nvSpPr>
        <p:spPr bwMode="auto">
          <a:xfrm>
            <a:off x="7154863" y="2509838"/>
            <a:ext cx="1987550" cy="2152650"/>
          </a:xfrm>
          <a:prstGeom prst="rect">
            <a:avLst/>
          </a:prstGeom>
          <a:blipFill dpi="0" rotWithShape="1">
            <a:blip r:embed="rId2"/>
            <a:srcRect/>
            <a:stretch>
              <a:fillRect r="-44409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24" name="Rectangle 36"/>
          <p:cNvSpPr>
            <a:spLocks noChangeArrowheads="1"/>
          </p:cNvSpPr>
          <p:nvPr/>
        </p:nvSpPr>
        <p:spPr bwMode="auto">
          <a:xfrm>
            <a:off x="7334250" y="1319213"/>
            <a:ext cx="1655763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r>
              <a:rPr lang="en-US" altLang="zh-CN" sz="800" b="1" dirty="0">
                <a:solidFill>
                  <a:schemeClr val="bg1"/>
                </a:solidFill>
              </a:rPr>
              <a:t> BUSINESS SECTION</a:t>
            </a:r>
            <a:endParaRPr lang="zh-CN" altLang="en-US" sz="24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37925" name="Rectangle 37"/>
          <p:cNvSpPr>
            <a:spLocks noChangeArrowheads="1"/>
          </p:cNvSpPr>
          <p:nvPr/>
        </p:nvSpPr>
        <p:spPr bwMode="auto">
          <a:xfrm>
            <a:off x="5264150" y="3554413"/>
            <a:ext cx="1655763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r>
              <a:rPr lang="en-US" altLang="zh-CN" sz="800" b="1" dirty="0">
                <a:solidFill>
                  <a:schemeClr val="bg1"/>
                </a:solidFill>
              </a:rPr>
              <a:t> BUSINESS SECTION</a:t>
            </a:r>
            <a:endParaRPr lang="zh-CN" altLang="en-US" sz="24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37926" name="Rectangle 38"/>
          <p:cNvSpPr>
            <a:spLocks noChangeArrowheads="1"/>
          </p:cNvSpPr>
          <p:nvPr/>
        </p:nvSpPr>
        <p:spPr bwMode="auto">
          <a:xfrm>
            <a:off x="611188" y="1809750"/>
            <a:ext cx="42481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927" name="Rectangle 39"/>
          <p:cNvSpPr>
            <a:spLocks noChangeArrowheads="1"/>
          </p:cNvSpPr>
          <p:nvPr/>
        </p:nvSpPr>
        <p:spPr bwMode="auto">
          <a:xfrm>
            <a:off x="709613" y="1522413"/>
            <a:ext cx="21129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accent1"/>
                </a:solidFill>
              </a:rPr>
              <a:t>WHAT MAKES US</a:t>
            </a:r>
            <a:r>
              <a:rPr lang="en-US" altLang="zh-CN" sz="1000" b="1" dirty="0">
                <a:solidFill>
                  <a:schemeClr val="accent1"/>
                </a:solidFill>
              </a:rPr>
              <a:t> </a:t>
            </a:r>
            <a:r>
              <a:rPr lang="zh-CN" altLang="en-US" sz="1000" b="1" dirty="0">
                <a:solidFill>
                  <a:schemeClr val="accent1"/>
                </a:solidFill>
              </a:rPr>
              <a:t>DIFFERENT</a:t>
            </a:r>
            <a:r>
              <a:rPr lang="en-US" altLang="zh-CN" sz="1000" dirty="0">
                <a:solidFill>
                  <a:schemeClr val="accent1"/>
                </a:solidFill>
              </a:rPr>
              <a:t>?</a:t>
            </a:r>
            <a:endParaRPr lang="en-US" altLang="zh-CN" sz="800" dirty="0">
              <a:solidFill>
                <a:schemeClr val="accent1"/>
              </a:solidFill>
            </a:endParaRPr>
          </a:p>
        </p:txBody>
      </p:sp>
      <p:sp>
        <p:nvSpPr>
          <p:cNvPr id="37929" name="Oval 41"/>
          <p:cNvSpPr>
            <a:spLocks noChangeArrowheads="1"/>
          </p:cNvSpPr>
          <p:nvPr/>
        </p:nvSpPr>
        <p:spPr bwMode="auto">
          <a:xfrm>
            <a:off x="709613" y="3865563"/>
            <a:ext cx="441325" cy="4445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930" name="Freeform 42"/>
          <p:cNvSpPr/>
          <p:nvPr/>
        </p:nvSpPr>
        <p:spPr bwMode="auto">
          <a:xfrm>
            <a:off x="831850" y="4008438"/>
            <a:ext cx="196850" cy="153987"/>
          </a:xfrm>
          <a:custGeom>
            <a:avLst/>
            <a:gdLst>
              <a:gd name="T0" fmla="*/ 39 w 39"/>
              <a:gd name="T1" fmla="*/ 4 h 31"/>
              <a:gd name="T2" fmla="*/ 34 w 39"/>
              <a:gd name="T3" fmla="*/ 5 h 31"/>
              <a:gd name="T4" fmla="*/ 38 w 39"/>
              <a:gd name="T5" fmla="*/ 1 h 31"/>
              <a:gd name="T6" fmla="*/ 33 w 39"/>
              <a:gd name="T7" fmla="*/ 3 h 31"/>
              <a:gd name="T8" fmla="*/ 27 w 39"/>
              <a:gd name="T9" fmla="*/ 0 h 31"/>
              <a:gd name="T10" fmla="*/ 19 w 39"/>
              <a:gd name="T11" fmla="*/ 8 h 31"/>
              <a:gd name="T12" fmla="*/ 19 w 39"/>
              <a:gd name="T13" fmla="*/ 10 h 31"/>
              <a:gd name="T14" fmla="*/ 3 w 39"/>
              <a:gd name="T15" fmla="*/ 2 h 31"/>
              <a:gd name="T16" fmla="*/ 2 w 39"/>
              <a:gd name="T17" fmla="*/ 5 h 31"/>
              <a:gd name="T18" fmla="*/ 6 w 39"/>
              <a:gd name="T19" fmla="*/ 12 h 31"/>
              <a:gd name="T20" fmla="*/ 2 w 39"/>
              <a:gd name="T21" fmla="*/ 11 h 31"/>
              <a:gd name="T22" fmla="*/ 2 w 39"/>
              <a:gd name="T23" fmla="*/ 11 h 31"/>
              <a:gd name="T24" fmla="*/ 8 w 39"/>
              <a:gd name="T25" fmla="*/ 19 h 31"/>
              <a:gd name="T26" fmla="*/ 6 w 39"/>
              <a:gd name="T27" fmla="*/ 19 h 31"/>
              <a:gd name="T28" fmla="*/ 5 w 39"/>
              <a:gd name="T29" fmla="*/ 19 h 31"/>
              <a:gd name="T30" fmla="*/ 12 w 39"/>
              <a:gd name="T31" fmla="*/ 24 h 31"/>
              <a:gd name="T32" fmla="*/ 2 w 39"/>
              <a:gd name="T33" fmla="*/ 28 h 31"/>
              <a:gd name="T34" fmla="*/ 0 w 39"/>
              <a:gd name="T35" fmla="*/ 28 h 31"/>
              <a:gd name="T36" fmla="*/ 13 w 39"/>
              <a:gd name="T37" fmla="*/ 31 h 31"/>
              <a:gd name="T38" fmla="*/ 35 w 39"/>
              <a:gd name="T39" fmla="*/ 9 h 31"/>
              <a:gd name="T40" fmla="*/ 35 w 39"/>
              <a:gd name="T41" fmla="*/ 8 h 31"/>
              <a:gd name="T42" fmla="*/ 39 w 39"/>
              <a:gd name="T43" fmla="*/ 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9" h="31">
                <a:moveTo>
                  <a:pt x="39" y="4"/>
                </a:moveTo>
                <a:cubicBezTo>
                  <a:pt x="37" y="4"/>
                  <a:pt x="36" y="5"/>
                  <a:pt x="34" y="5"/>
                </a:cubicBezTo>
                <a:cubicBezTo>
                  <a:pt x="36" y="4"/>
                  <a:pt x="37" y="2"/>
                  <a:pt x="38" y="1"/>
                </a:cubicBezTo>
                <a:cubicBezTo>
                  <a:pt x="36" y="2"/>
                  <a:pt x="35" y="2"/>
                  <a:pt x="33" y="3"/>
                </a:cubicBezTo>
                <a:cubicBezTo>
                  <a:pt x="31" y="1"/>
                  <a:pt x="29" y="0"/>
                  <a:pt x="27" y="0"/>
                </a:cubicBezTo>
                <a:cubicBezTo>
                  <a:pt x="23" y="0"/>
                  <a:pt x="19" y="4"/>
                  <a:pt x="19" y="8"/>
                </a:cubicBezTo>
                <a:cubicBezTo>
                  <a:pt x="19" y="9"/>
                  <a:pt x="19" y="9"/>
                  <a:pt x="19" y="10"/>
                </a:cubicBezTo>
                <a:cubicBezTo>
                  <a:pt x="13" y="9"/>
                  <a:pt x="7" y="6"/>
                  <a:pt x="3" y="2"/>
                </a:cubicBezTo>
                <a:cubicBezTo>
                  <a:pt x="2" y="3"/>
                  <a:pt x="2" y="4"/>
                  <a:pt x="2" y="5"/>
                </a:cubicBezTo>
                <a:cubicBezTo>
                  <a:pt x="2" y="8"/>
                  <a:pt x="3" y="11"/>
                  <a:pt x="6" y="12"/>
                </a:cubicBezTo>
                <a:cubicBezTo>
                  <a:pt x="4" y="12"/>
                  <a:pt x="3" y="12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5"/>
                  <a:pt x="5" y="18"/>
                  <a:pt x="8" y="19"/>
                </a:cubicBezTo>
                <a:cubicBezTo>
                  <a:pt x="8" y="19"/>
                  <a:pt x="7" y="19"/>
                  <a:pt x="6" y="19"/>
                </a:cubicBezTo>
                <a:cubicBezTo>
                  <a:pt x="6" y="19"/>
                  <a:pt x="5" y="19"/>
                  <a:pt x="5" y="19"/>
                </a:cubicBezTo>
                <a:cubicBezTo>
                  <a:pt x="6" y="22"/>
                  <a:pt x="9" y="24"/>
                  <a:pt x="12" y="24"/>
                </a:cubicBezTo>
                <a:cubicBezTo>
                  <a:pt x="9" y="27"/>
                  <a:pt x="6" y="28"/>
                  <a:pt x="2" y="28"/>
                </a:cubicBezTo>
                <a:cubicBezTo>
                  <a:pt x="2" y="28"/>
                  <a:pt x="1" y="28"/>
                  <a:pt x="0" y="28"/>
                </a:cubicBezTo>
                <a:cubicBezTo>
                  <a:pt x="4" y="30"/>
                  <a:pt x="8" y="31"/>
                  <a:pt x="13" y="31"/>
                </a:cubicBezTo>
                <a:cubicBezTo>
                  <a:pt x="27" y="31"/>
                  <a:pt x="35" y="19"/>
                  <a:pt x="35" y="9"/>
                </a:cubicBezTo>
                <a:cubicBezTo>
                  <a:pt x="35" y="9"/>
                  <a:pt x="35" y="8"/>
                  <a:pt x="35" y="8"/>
                </a:cubicBezTo>
                <a:cubicBezTo>
                  <a:pt x="36" y="7"/>
                  <a:pt x="38" y="5"/>
                  <a:pt x="39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32" name="Oval 44"/>
          <p:cNvSpPr>
            <a:spLocks noChangeArrowheads="1"/>
          </p:cNvSpPr>
          <p:nvPr/>
        </p:nvSpPr>
        <p:spPr bwMode="auto">
          <a:xfrm>
            <a:off x="2868613" y="3865563"/>
            <a:ext cx="441325" cy="4445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7933" name="Freeform 45"/>
          <p:cNvSpPr/>
          <p:nvPr/>
        </p:nvSpPr>
        <p:spPr bwMode="auto">
          <a:xfrm>
            <a:off x="3040063" y="3987800"/>
            <a:ext cx="104775" cy="200025"/>
          </a:xfrm>
          <a:custGeom>
            <a:avLst/>
            <a:gdLst>
              <a:gd name="T0" fmla="*/ 4 w 20"/>
              <a:gd name="T1" fmla="*/ 22 h 39"/>
              <a:gd name="T2" fmla="*/ 4 w 20"/>
              <a:gd name="T3" fmla="*/ 39 h 39"/>
              <a:gd name="T4" fmla="*/ 13 w 20"/>
              <a:gd name="T5" fmla="*/ 39 h 39"/>
              <a:gd name="T6" fmla="*/ 13 w 20"/>
              <a:gd name="T7" fmla="*/ 22 h 39"/>
              <a:gd name="T8" fmla="*/ 18 w 20"/>
              <a:gd name="T9" fmla="*/ 22 h 39"/>
              <a:gd name="T10" fmla="*/ 20 w 20"/>
              <a:gd name="T11" fmla="*/ 15 h 39"/>
              <a:gd name="T12" fmla="*/ 13 w 20"/>
              <a:gd name="T13" fmla="*/ 15 h 39"/>
              <a:gd name="T14" fmla="*/ 13 w 20"/>
              <a:gd name="T15" fmla="*/ 9 h 39"/>
              <a:gd name="T16" fmla="*/ 14 w 20"/>
              <a:gd name="T17" fmla="*/ 8 h 39"/>
              <a:gd name="T18" fmla="*/ 18 w 20"/>
              <a:gd name="T19" fmla="*/ 8 h 39"/>
              <a:gd name="T20" fmla="*/ 18 w 20"/>
              <a:gd name="T21" fmla="*/ 0 h 39"/>
              <a:gd name="T22" fmla="*/ 11 w 20"/>
              <a:gd name="T23" fmla="*/ 0 h 39"/>
              <a:gd name="T24" fmla="*/ 4 w 20"/>
              <a:gd name="T25" fmla="*/ 7 h 39"/>
              <a:gd name="T26" fmla="*/ 4 w 20"/>
              <a:gd name="T27" fmla="*/ 14 h 39"/>
              <a:gd name="T28" fmla="*/ 0 w 20"/>
              <a:gd name="T29" fmla="*/ 14 h 39"/>
              <a:gd name="T30" fmla="*/ 0 w 20"/>
              <a:gd name="T31" fmla="*/ 22 h 39"/>
              <a:gd name="T32" fmla="*/ 4 w 20"/>
              <a:gd name="T33" fmla="*/ 22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" h="39">
                <a:moveTo>
                  <a:pt x="4" y="22"/>
                </a:moveTo>
                <a:cubicBezTo>
                  <a:pt x="4" y="39"/>
                  <a:pt x="4" y="39"/>
                  <a:pt x="4" y="39"/>
                </a:cubicBezTo>
                <a:cubicBezTo>
                  <a:pt x="13" y="39"/>
                  <a:pt x="13" y="39"/>
                  <a:pt x="13" y="39"/>
                </a:cubicBezTo>
                <a:cubicBezTo>
                  <a:pt x="13" y="22"/>
                  <a:pt x="13" y="22"/>
                  <a:pt x="13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20" y="15"/>
                  <a:pt x="20" y="15"/>
                  <a:pt x="20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1"/>
                  <a:pt x="13" y="9"/>
                </a:cubicBezTo>
                <a:cubicBezTo>
                  <a:pt x="13" y="9"/>
                  <a:pt x="13" y="8"/>
                  <a:pt x="14" y="8"/>
                </a:cubicBezTo>
                <a:cubicBezTo>
                  <a:pt x="16" y="8"/>
                  <a:pt x="18" y="8"/>
                  <a:pt x="18" y="8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5" y="0"/>
                  <a:pt x="11" y="0"/>
                </a:cubicBezTo>
                <a:cubicBezTo>
                  <a:pt x="8" y="0"/>
                  <a:pt x="4" y="4"/>
                  <a:pt x="4" y="7"/>
                </a:cubicBezTo>
                <a:cubicBezTo>
                  <a:pt x="4" y="11"/>
                  <a:pt x="4" y="14"/>
                  <a:pt x="4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22"/>
                  <a:pt x="0" y="22"/>
                  <a:pt x="0" y="22"/>
                </a:cubicBezTo>
                <a:lnTo>
                  <a:pt x="4" y="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34" name="Rectangle 46"/>
          <p:cNvSpPr>
            <a:spLocks noChangeArrowheads="1"/>
          </p:cNvSpPr>
          <p:nvPr/>
        </p:nvSpPr>
        <p:spPr bwMode="auto">
          <a:xfrm>
            <a:off x="1300163" y="3898900"/>
            <a:ext cx="1327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We have many PowerPoint templates that has been specifically designed.</a:t>
            </a:r>
            <a:endParaRPr lang="en-US" altLang="zh-CN" sz="8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7935" name="Rectangle 47"/>
          <p:cNvSpPr>
            <a:spLocks noChangeArrowheads="1"/>
          </p:cNvSpPr>
          <p:nvPr/>
        </p:nvSpPr>
        <p:spPr bwMode="auto">
          <a:xfrm>
            <a:off x="3459163" y="3898900"/>
            <a:ext cx="1327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We have many PowerPoint templates that has been specifically designed.</a:t>
            </a:r>
            <a:endParaRPr lang="en-US" altLang="zh-CN" sz="80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458817" y="358586"/>
            <a:ext cx="222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Rectangle 20"/>
          <p:cNvSpPr>
            <a:spLocks noChangeArrowheads="1"/>
          </p:cNvSpPr>
          <p:nvPr/>
        </p:nvSpPr>
        <p:spPr bwMode="auto">
          <a:xfrm>
            <a:off x="3671697" y="685492"/>
            <a:ext cx="180060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subtitle for your presentation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28" name="Group 44"/>
          <p:cNvGrpSpPr/>
          <p:nvPr/>
        </p:nvGrpSpPr>
        <p:grpSpPr bwMode="auto">
          <a:xfrm>
            <a:off x="2627313" y="1348741"/>
            <a:ext cx="3887787" cy="3409950"/>
            <a:chOff x="0" y="0"/>
            <a:chExt cx="2449" cy="2148"/>
          </a:xfrm>
        </p:grpSpPr>
        <p:pic>
          <p:nvPicPr>
            <p:cNvPr id="16429" name="Picture 45" descr="iPhone_5S_freebie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49" cy="2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30" name="Rectangle 46" descr="10111220362419802e801c5ef8副本"/>
            <p:cNvSpPr>
              <a:spLocks noChangeArrowheads="1"/>
            </p:cNvSpPr>
            <p:nvPr/>
          </p:nvSpPr>
          <p:spPr bwMode="auto">
            <a:xfrm>
              <a:off x="825" y="294"/>
              <a:ext cx="807" cy="1424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 r="-7874"/>
              </a:stretch>
            </a:blipFill>
            <a:ln w="6350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6431" name="Oval 47"/>
          <p:cNvSpPr>
            <a:spLocks noChangeArrowheads="1"/>
          </p:cNvSpPr>
          <p:nvPr/>
        </p:nvSpPr>
        <p:spPr bwMode="auto">
          <a:xfrm>
            <a:off x="5665788" y="1709103"/>
            <a:ext cx="546100" cy="5429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</a:rPr>
              <a:t>4</a:t>
            </a:r>
            <a:endParaRPr lang="en-US" altLang="zh-CN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6432" name="Oval 48"/>
          <p:cNvSpPr>
            <a:spLocks noChangeArrowheads="1"/>
          </p:cNvSpPr>
          <p:nvPr/>
        </p:nvSpPr>
        <p:spPr bwMode="auto">
          <a:xfrm>
            <a:off x="5667375" y="2644141"/>
            <a:ext cx="546100" cy="54292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</a:rPr>
              <a:t>5</a:t>
            </a:r>
            <a:endParaRPr lang="en-US" altLang="zh-CN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6433" name="Oval 49"/>
          <p:cNvSpPr>
            <a:spLocks noChangeArrowheads="1"/>
          </p:cNvSpPr>
          <p:nvPr/>
        </p:nvSpPr>
        <p:spPr bwMode="auto">
          <a:xfrm>
            <a:off x="5667375" y="3568066"/>
            <a:ext cx="546100" cy="5429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Impact" panose="020B0806030902050204" pitchFamily="34" charset="0"/>
              </a:rPr>
              <a:t>6</a:t>
            </a:r>
            <a:endParaRPr lang="en-US" altLang="zh-CN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6434" name="Rectangle 50"/>
          <p:cNvSpPr>
            <a:spLocks noChangeArrowheads="1"/>
          </p:cNvSpPr>
          <p:nvPr/>
        </p:nvSpPr>
        <p:spPr bwMode="auto">
          <a:xfrm>
            <a:off x="6372225" y="1721803"/>
            <a:ext cx="2447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Head Title</a:t>
            </a:r>
            <a:endParaRPr lang="zh-CN" altLang="en-US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435" name="Rectangle 51"/>
          <p:cNvSpPr>
            <a:spLocks noChangeArrowheads="1"/>
          </p:cNvSpPr>
          <p:nvPr/>
        </p:nvSpPr>
        <p:spPr bwMode="auto">
          <a:xfrm>
            <a:off x="6372225" y="2642553"/>
            <a:ext cx="2447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Head Title</a:t>
            </a:r>
            <a:endParaRPr lang="zh-CN" altLang="en-US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436" name="Rectangle 52"/>
          <p:cNvSpPr>
            <a:spLocks noChangeArrowheads="1"/>
          </p:cNvSpPr>
          <p:nvPr/>
        </p:nvSpPr>
        <p:spPr bwMode="auto">
          <a:xfrm>
            <a:off x="6372225" y="3576003"/>
            <a:ext cx="2447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Head Title</a:t>
            </a:r>
            <a:endParaRPr lang="zh-CN" altLang="en-US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437" name="Oval 53"/>
          <p:cNvSpPr>
            <a:spLocks noChangeArrowheads="1"/>
          </p:cNvSpPr>
          <p:nvPr/>
        </p:nvSpPr>
        <p:spPr bwMode="auto">
          <a:xfrm>
            <a:off x="2941638" y="1709103"/>
            <a:ext cx="546100" cy="5429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endParaRPr lang="en-US" altLang="zh-CN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6438" name="Oval 54"/>
          <p:cNvSpPr>
            <a:spLocks noChangeArrowheads="1"/>
          </p:cNvSpPr>
          <p:nvPr/>
        </p:nvSpPr>
        <p:spPr bwMode="auto">
          <a:xfrm>
            <a:off x="2943225" y="2644141"/>
            <a:ext cx="546100" cy="54292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lang="en-US" altLang="zh-CN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6439" name="Oval 55"/>
          <p:cNvSpPr>
            <a:spLocks noChangeArrowheads="1"/>
          </p:cNvSpPr>
          <p:nvPr/>
        </p:nvSpPr>
        <p:spPr bwMode="auto">
          <a:xfrm>
            <a:off x="2943225" y="3568066"/>
            <a:ext cx="546100" cy="5429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  <a:endParaRPr lang="en-US" altLang="zh-CN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6440" name="Rectangle 56"/>
          <p:cNvSpPr>
            <a:spLocks noChangeArrowheads="1"/>
          </p:cNvSpPr>
          <p:nvPr/>
        </p:nvSpPr>
        <p:spPr bwMode="auto">
          <a:xfrm>
            <a:off x="333375" y="1721803"/>
            <a:ext cx="2447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Head Title</a:t>
            </a:r>
            <a:endParaRPr lang="zh-CN" altLang="en-US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441" name="Rectangle 57"/>
          <p:cNvSpPr>
            <a:spLocks noChangeArrowheads="1"/>
          </p:cNvSpPr>
          <p:nvPr/>
        </p:nvSpPr>
        <p:spPr bwMode="auto">
          <a:xfrm>
            <a:off x="333375" y="2642553"/>
            <a:ext cx="2447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Head Title</a:t>
            </a:r>
            <a:endParaRPr lang="zh-CN" altLang="en-US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442" name="Rectangle 58"/>
          <p:cNvSpPr>
            <a:spLocks noChangeArrowheads="1"/>
          </p:cNvSpPr>
          <p:nvPr/>
        </p:nvSpPr>
        <p:spPr bwMode="auto">
          <a:xfrm>
            <a:off x="333375" y="3576003"/>
            <a:ext cx="2447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Head Title</a:t>
            </a:r>
            <a:endParaRPr lang="zh-CN" altLang="en-US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458817" y="358586"/>
            <a:ext cx="222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3671697" y="685492"/>
            <a:ext cx="180060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subtitle for your presentation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7" name="Rectangle 21" descr="24215600-1-311156"/>
          <p:cNvSpPr>
            <a:spLocks noChangeArrowheads="1"/>
          </p:cNvSpPr>
          <p:nvPr/>
        </p:nvSpPr>
        <p:spPr bwMode="auto">
          <a:xfrm>
            <a:off x="585788" y="1434897"/>
            <a:ext cx="2028825" cy="1520825"/>
          </a:xfrm>
          <a:prstGeom prst="rect">
            <a:avLst/>
          </a:prstGeom>
          <a:blipFill dpi="0" rotWithShape="1">
            <a:blip r:embed="rId1"/>
            <a:srcRect/>
            <a:stretch>
              <a:fillRect r="-18763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585788" y="2725534"/>
            <a:ext cx="228600" cy="230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814388" y="2725534"/>
            <a:ext cx="1800225" cy="230188"/>
          </a:xfrm>
          <a:prstGeom prst="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0" name="Rectangle 24" descr="20100516232736"/>
          <p:cNvSpPr>
            <a:spLocks noChangeArrowheads="1"/>
          </p:cNvSpPr>
          <p:nvPr/>
        </p:nvSpPr>
        <p:spPr bwMode="auto">
          <a:xfrm>
            <a:off x="2614613" y="1434897"/>
            <a:ext cx="2028825" cy="1520825"/>
          </a:xfrm>
          <a:prstGeom prst="rect">
            <a:avLst/>
          </a:prstGeom>
          <a:blipFill dpi="0" rotWithShape="1">
            <a:blip r:embed="rId2"/>
            <a:srcRect/>
            <a:stretch>
              <a:fillRect r="-23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614613" y="2725534"/>
            <a:ext cx="228600" cy="230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843213" y="2725534"/>
            <a:ext cx="1800225" cy="230188"/>
          </a:xfrm>
          <a:prstGeom prst="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3" name="Rectangle 27" descr="201107060956141686"/>
          <p:cNvSpPr>
            <a:spLocks noChangeArrowheads="1"/>
          </p:cNvSpPr>
          <p:nvPr/>
        </p:nvSpPr>
        <p:spPr bwMode="auto">
          <a:xfrm>
            <a:off x="585788" y="2955722"/>
            <a:ext cx="2028825" cy="1520825"/>
          </a:xfrm>
          <a:prstGeom prst="rect">
            <a:avLst/>
          </a:prstGeom>
          <a:blipFill dpi="0" rotWithShape="1">
            <a:blip r:embed="rId3"/>
            <a:srcRect/>
            <a:stretch>
              <a:fillRect b="-2988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585788" y="4246359"/>
            <a:ext cx="228600" cy="230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5" name="Rectangle 29"/>
          <p:cNvSpPr>
            <a:spLocks noChangeArrowheads="1"/>
          </p:cNvSpPr>
          <p:nvPr/>
        </p:nvSpPr>
        <p:spPr bwMode="auto">
          <a:xfrm>
            <a:off x="814388" y="4246359"/>
            <a:ext cx="1800225" cy="230188"/>
          </a:xfrm>
          <a:prstGeom prst="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6" name="Rectangle 30" descr="20110224142134"/>
          <p:cNvSpPr>
            <a:spLocks noChangeArrowheads="1"/>
          </p:cNvSpPr>
          <p:nvPr/>
        </p:nvSpPr>
        <p:spPr bwMode="auto">
          <a:xfrm>
            <a:off x="2614613" y="2955722"/>
            <a:ext cx="2028825" cy="1520825"/>
          </a:xfrm>
          <a:prstGeom prst="rect">
            <a:avLst/>
          </a:prstGeom>
          <a:blipFill dpi="0" rotWithShape="1">
            <a:blip r:embed="rId4"/>
            <a:srcRect/>
            <a:stretch>
              <a:fillRect r="-475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67" name="Rectangle 31"/>
          <p:cNvSpPr>
            <a:spLocks noChangeArrowheads="1"/>
          </p:cNvSpPr>
          <p:nvPr/>
        </p:nvSpPr>
        <p:spPr bwMode="auto">
          <a:xfrm>
            <a:off x="2614613" y="4246359"/>
            <a:ext cx="228600" cy="230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8" name="Rectangle 32"/>
          <p:cNvSpPr>
            <a:spLocks noChangeArrowheads="1"/>
          </p:cNvSpPr>
          <p:nvPr/>
        </p:nvSpPr>
        <p:spPr bwMode="auto">
          <a:xfrm>
            <a:off x="2843213" y="4246359"/>
            <a:ext cx="1800225" cy="230188"/>
          </a:xfrm>
          <a:prstGeom prst="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4369" name="Group 33"/>
          <p:cNvGrpSpPr/>
          <p:nvPr/>
        </p:nvGrpSpPr>
        <p:grpSpPr bwMode="auto">
          <a:xfrm>
            <a:off x="2679700" y="2784272"/>
            <a:ext cx="100013" cy="111125"/>
            <a:chOff x="0" y="0"/>
            <a:chExt cx="71" cy="78"/>
          </a:xfrm>
        </p:grpSpPr>
        <p:sp>
          <p:nvSpPr>
            <p:cNvPr id="14370" name="Freeform 34"/>
            <p:cNvSpPr/>
            <p:nvPr/>
          </p:nvSpPr>
          <p:spPr bwMode="auto">
            <a:xfrm>
              <a:off x="12" y="31"/>
              <a:ext cx="35" cy="17"/>
            </a:xfrm>
            <a:custGeom>
              <a:avLst/>
              <a:gdLst>
                <a:gd name="T0" fmla="*/ 31 w 62"/>
                <a:gd name="T1" fmla="*/ 19 h 31"/>
                <a:gd name="T2" fmla="*/ 12 w 62"/>
                <a:gd name="T3" fmla="*/ 0 h 31"/>
                <a:gd name="T4" fmla="*/ 0 w 62"/>
                <a:gd name="T5" fmla="*/ 0 h 31"/>
                <a:gd name="T6" fmla="*/ 31 w 62"/>
                <a:gd name="T7" fmla="*/ 31 h 31"/>
                <a:gd name="T8" fmla="*/ 62 w 62"/>
                <a:gd name="T9" fmla="*/ 0 h 31"/>
                <a:gd name="T10" fmla="*/ 50 w 62"/>
                <a:gd name="T11" fmla="*/ 0 h 31"/>
                <a:gd name="T12" fmla="*/ 31 w 62"/>
                <a:gd name="T13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31">
                  <a:moveTo>
                    <a:pt x="31" y="19"/>
                  </a:moveTo>
                  <a:cubicBezTo>
                    <a:pt x="20" y="19"/>
                    <a:pt x="12" y="1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13" y="31"/>
                    <a:pt x="31" y="31"/>
                  </a:cubicBezTo>
                  <a:cubicBezTo>
                    <a:pt x="48" y="31"/>
                    <a:pt x="62" y="17"/>
                    <a:pt x="62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0"/>
                    <a:pt x="41" y="19"/>
                    <a:pt x="31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1" name="Freeform 35"/>
            <p:cNvSpPr>
              <a:spLocks noEditPoints="1"/>
            </p:cNvSpPr>
            <p:nvPr/>
          </p:nvSpPr>
          <p:spPr bwMode="auto">
            <a:xfrm>
              <a:off x="0" y="0"/>
              <a:ext cx="71" cy="78"/>
            </a:xfrm>
            <a:custGeom>
              <a:avLst/>
              <a:gdLst>
                <a:gd name="T0" fmla="*/ 71 w 71"/>
                <a:gd name="T1" fmla="*/ 0 h 78"/>
                <a:gd name="T2" fmla="*/ 14 w 71"/>
                <a:gd name="T3" fmla="*/ 0 h 78"/>
                <a:gd name="T4" fmla="*/ 14 w 71"/>
                <a:gd name="T5" fmla="*/ 11 h 78"/>
                <a:gd name="T6" fmla="*/ 0 w 71"/>
                <a:gd name="T7" fmla="*/ 11 h 78"/>
                <a:gd name="T8" fmla="*/ 0 w 71"/>
                <a:gd name="T9" fmla="*/ 78 h 78"/>
                <a:gd name="T10" fmla="*/ 59 w 71"/>
                <a:gd name="T11" fmla="*/ 78 h 78"/>
                <a:gd name="T12" fmla="*/ 59 w 71"/>
                <a:gd name="T13" fmla="*/ 63 h 78"/>
                <a:gd name="T14" fmla="*/ 71 w 71"/>
                <a:gd name="T15" fmla="*/ 63 h 78"/>
                <a:gd name="T16" fmla="*/ 71 w 71"/>
                <a:gd name="T17" fmla="*/ 0 h 78"/>
                <a:gd name="T18" fmla="*/ 52 w 71"/>
                <a:gd name="T19" fmla="*/ 72 h 78"/>
                <a:gd name="T20" fmla="*/ 6 w 71"/>
                <a:gd name="T21" fmla="*/ 72 h 78"/>
                <a:gd name="T22" fmla="*/ 6 w 71"/>
                <a:gd name="T23" fmla="*/ 18 h 78"/>
                <a:gd name="T24" fmla="*/ 14 w 71"/>
                <a:gd name="T25" fmla="*/ 18 h 78"/>
                <a:gd name="T26" fmla="*/ 52 w 71"/>
                <a:gd name="T27" fmla="*/ 18 h 78"/>
                <a:gd name="T28" fmla="*/ 52 w 71"/>
                <a:gd name="T29" fmla="*/ 63 h 78"/>
                <a:gd name="T30" fmla="*/ 52 w 71"/>
                <a:gd name="T31" fmla="*/ 72 h 78"/>
                <a:gd name="T32" fmla="*/ 64 w 71"/>
                <a:gd name="T33" fmla="*/ 56 h 78"/>
                <a:gd name="T34" fmla="*/ 59 w 71"/>
                <a:gd name="T35" fmla="*/ 56 h 78"/>
                <a:gd name="T36" fmla="*/ 59 w 71"/>
                <a:gd name="T37" fmla="*/ 11 h 78"/>
                <a:gd name="T38" fmla="*/ 21 w 71"/>
                <a:gd name="T39" fmla="*/ 11 h 78"/>
                <a:gd name="T40" fmla="*/ 21 w 71"/>
                <a:gd name="T41" fmla="*/ 6 h 78"/>
                <a:gd name="T42" fmla="*/ 64 w 71"/>
                <a:gd name="T43" fmla="*/ 6 h 78"/>
                <a:gd name="T44" fmla="*/ 64 w 71"/>
                <a:gd name="T45" fmla="*/ 5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" h="78">
                  <a:moveTo>
                    <a:pt x="71" y="0"/>
                  </a:moveTo>
                  <a:lnTo>
                    <a:pt x="14" y="0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78"/>
                  </a:lnTo>
                  <a:lnTo>
                    <a:pt x="59" y="78"/>
                  </a:lnTo>
                  <a:lnTo>
                    <a:pt x="59" y="63"/>
                  </a:lnTo>
                  <a:lnTo>
                    <a:pt x="71" y="63"/>
                  </a:lnTo>
                  <a:lnTo>
                    <a:pt x="71" y="0"/>
                  </a:lnTo>
                  <a:close/>
                  <a:moveTo>
                    <a:pt x="52" y="72"/>
                  </a:moveTo>
                  <a:lnTo>
                    <a:pt x="6" y="72"/>
                  </a:lnTo>
                  <a:lnTo>
                    <a:pt x="6" y="18"/>
                  </a:lnTo>
                  <a:lnTo>
                    <a:pt x="14" y="18"/>
                  </a:lnTo>
                  <a:lnTo>
                    <a:pt x="52" y="18"/>
                  </a:lnTo>
                  <a:lnTo>
                    <a:pt x="52" y="63"/>
                  </a:lnTo>
                  <a:lnTo>
                    <a:pt x="52" y="72"/>
                  </a:lnTo>
                  <a:close/>
                  <a:moveTo>
                    <a:pt x="64" y="56"/>
                  </a:moveTo>
                  <a:lnTo>
                    <a:pt x="59" y="56"/>
                  </a:lnTo>
                  <a:lnTo>
                    <a:pt x="59" y="11"/>
                  </a:lnTo>
                  <a:lnTo>
                    <a:pt x="21" y="11"/>
                  </a:lnTo>
                  <a:lnTo>
                    <a:pt x="21" y="6"/>
                  </a:lnTo>
                  <a:lnTo>
                    <a:pt x="64" y="6"/>
                  </a:lnTo>
                  <a:lnTo>
                    <a:pt x="64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72" name="Group 36"/>
          <p:cNvGrpSpPr/>
          <p:nvPr/>
        </p:nvGrpSpPr>
        <p:grpSpPr bwMode="auto">
          <a:xfrm>
            <a:off x="2673350" y="4306684"/>
            <a:ext cx="112713" cy="107950"/>
            <a:chOff x="0" y="0"/>
            <a:chExt cx="79" cy="76"/>
          </a:xfrm>
        </p:grpSpPr>
        <p:sp>
          <p:nvSpPr>
            <p:cNvPr id="14373" name="Freeform 37"/>
            <p:cNvSpPr>
              <a:spLocks noEditPoints="1"/>
            </p:cNvSpPr>
            <p:nvPr/>
          </p:nvSpPr>
          <p:spPr bwMode="auto">
            <a:xfrm>
              <a:off x="0" y="37"/>
              <a:ext cx="52" cy="25"/>
            </a:xfrm>
            <a:custGeom>
              <a:avLst/>
              <a:gdLst>
                <a:gd name="T0" fmla="*/ 52 w 92"/>
                <a:gd name="T1" fmla="*/ 24 h 45"/>
                <a:gd name="T2" fmla="*/ 52 w 92"/>
                <a:gd name="T3" fmla="*/ 37 h 45"/>
                <a:gd name="T4" fmla="*/ 64 w 92"/>
                <a:gd name="T5" fmla="*/ 37 h 45"/>
                <a:gd name="T6" fmla="*/ 64 w 92"/>
                <a:gd name="T7" fmla="*/ 24 h 45"/>
                <a:gd name="T8" fmla="*/ 80 w 92"/>
                <a:gd name="T9" fmla="*/ 24 h 45"/>
                <a:gd name="T10" fmla="*/ 80 w 92"/>
                <a:gd name="T11" fmla="*/ 45 h 45"/>
                <a:gd name="T12" fmla="*/ 92 w 92"/>
                <a:gd name="T13" fmla="*/ 45 h 45"/>
                <a:gd name="T14" fmla="*/ 92 w 92"/>
                <a:gd name="T15" fmla="*/ 12 h 45"/>
                <a:gd name="T16" fmla="*/ 35 w 92"/>
                <a:gd name="T17" fmla="*/ 12 h 45"/>
                <a:gd name="T18" fmla="*/ 18 w 92"/>
                <a:gd name="T19" fmla="*/ 0 h 45"/>
                <a:gd name="T20" fmla="*/ 0 w 92"/>
                <a:gd name="T21" fmla="*/ 18 h 45"/>
                <a:gd name="T22" fmla="*/ 18 w 92"/>
                <a:gd name="T23" fmla="*/ 36 h 45"/>
                <a:gd name="T24" fmla="*/ 35 w 92"/>
                <a:gd name="T25" fmla="*/ 24 h 45"/>
                <a:gd name="T26" fmla="*/ 52 w 92"/>
                <a:gd name="T27" fmla="*/ 24 h 45"/>
                <a:gd name="T28" fmla="*/ 18 w 92"/>
                <a:gd name="T29" fmla="*/ 24 h 45"/>
                <a:gd name="T30" fmla="*/ 12 w 92"/>
                <a:gd name="T31" fmla="*/ 18 h 45"/>
                <a:gd name="T32" fmla="*/ 18 w 92"/>
                <a:gd name="T33" fmla="*/ 12 h 45"/>
                <a:gd name="T34" fmla="*/ 25 w 92"/>
                <a:gd name="T35" fmla="*/ 18 h 45"/>
                <a:gd name="T36" fmla="*/ 18 w 92"/>
                <a:gd name="T37" fmla="*/ 2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2" h="45">
                  <a:moveTo>
                    <a:pt x="52" y="24"/>
                  </a:moveTo>
                  <a:cubicBezTo>
                    <a:pt x="52" y="37"/>
                    <a:pt x="52" y="37"/>
                    <a:pt x="52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5"/>
                    <a:pt x="26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cubicBezTo>
                    <a:pt x="26" y="36"/>
                    <a:pt x="33" y="31"/>
                    <a:pt x="35" y="24"/>
                  </a:cubicBezTo>
                  <a:lnTo>
                    <a:pt x="52" y="24"/>
                  </a:lnTo>
                  <a:close/>
                  <a:moveTo>
                    <a:pt x="18" y="24"/>
                  </a:moveTo>
                  <a:cubicBezTo>
                    <a:pt x="15" y="24"/>
                    <a:pt x="12" y="21"/>
                    <a:pt x="12" y="18"/>
                  </a:cubicBezTo>
                  <a:cubicBezTo>
                    <a:pt x="12" y="14"/>
                    <a:pt x="15" y="12"/>
                    <a:pt x="18" y="12"/>
                  </a:cubicBezTo>
                  <a:cubicBezTo>
                    <a:pt x="22" y="12"/>
                    <a:pt x="25" y="14"/>
                    <a:pt x="25" y="18"/>
                  </a:cubicBezTo>
                  <a:cubicBezTo>
                    <a:pt x="25" y="21"/>
                    <a:pt x="22" y="24"/>
                    <a:pt x="18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4" name="Freeform 38"/>
            <p:cNvSpPr>
              <a:spLocks noEditPoints="1"/>
            </p:cNvSpPr>
            <p:nvPr/>
          </p:nvSpPr>
          <p:spPr bwMode="auto">
            <a:xfrm>
              <a:off x="25" y="0"/>
              <a:ext cx="54" cy="76"/>
            </a:xfrm>
            <a:custGeom>
              <a:avLst/>
              <a:gdLst>
                <a:gd name="T0" fmla="*/ 39 w 54"/>
                <a:gd name="T1" fmla="*/ 27 h 76"/>
                <a:gd name="T2" fmla="*/ 39 w 54"/>
                <a:gd name="T3" fmla="*/ 0 h 76"/>
                <a:gd name="T4" fmla="*/ 14 w 54"/>
                <a:gd name="T5" fmla="*/ 0 h 76"/>
                <a:gd name="T6" fmla="*/ 14 w 54"/>
                <a:gd name="T7" fmla="*/ 27 h 76"/>
                <a:gd name="T8" fmla="*/ 0 w 54"/>
                <a:gd name="T9" fmla="*/ 27 h 76"/>
                <a:gd name="T10" fmla="*/ 0 w 54"/>
                <a:gd name="T11" fmla="*/ 38 h 76"/>
                <a:gd name="T12" fmla="*/ 7 w 54"/>
                <a:gd name="T13" fmla="*/ 38 h 76"/>
                <a:gd name="T14" fmla="*/ 7 w 54"/>
                <a:gd name="T15" fmla="*/ 34 h 76"/>
                <a:gd name="T16" fmla="*/ 14 w 54"/>
                <a:gd name="T17" fmla="*/ 34 h 76"/>
                <a:gd name="T18" fmla="*/ 39 w 54"/>
                <a:gd name="T19" fmla="*/ 34 h 76"/>
                <a:gd name="T20" fmla="*/ 47 w 54"/>
                <a:gd name="T21" fmla="*/ 34 h 76"/>
                <a:gd name="T22" fmla="*/ 47 w 54"/>
                <a:gd name="T23" fmla="*/ 69 h 76"/>
                <a:gd name="T24" fmla="*/ 7 w 54"/>
                <a:gd name="T25" fmla="*/ 69 h 76"/>
                <a:gd name="T26" fmla="*/ 7 w 54"/>
                <a:gd name="T27" fmla="*/ 64 h 76"/>
                <a:gd name="T28" fmla="*/ 0 w 54"/>
                <a:gd name="T29" fmla="*/ 64 h 76"/>
                <a:gd name="T30" fmla="*/ 0 w 54"/>
                <a:gd name="T31" fmla="*/ 76 h 76"/>
                <a:gd name="T32" fmla="*/ 54 w 54"/>
                <a:gd name="T33" fmla="*/ 76 h 76"/>
                <a:gd name="T34" fmla="*/ 54 w 54"/>
                <a:gd name="T35" fmla="*/ 27 h 76"/>
                <a:gd name="T36" fmla="*/ 39 w 54"/>
                <a:gd name="T37" fmla="*/ 27 h 76"/>
                <a:gd name="T38" fmla="*/ 20 w 54"/>
                <a:gd name="T39" fmla="*/ 7 h 76"/>
                <a:gd name="T40" fmla="*/ 33 w 54"/>
                <a:gd name="T41" fmla="*/ 7 h 76"/>
                <a:gd name="T42" fmla="*/ 33 w 54"/>
                <a:gd name="T43" fmla="*/ 27 h 76"/>
                <a:gd name="T44" fmla="*/ 20 w 54"/>
                <a:gd name="T45" fmla="*/ 27 h 76"/>
                <a:gd name="T46" fmla="*/ 20 w 54"/>
                <a:gd name="T47" fmla="*/ 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76">
                  <a:moveTo>
                    <a:pt x="39" y="27"/>
                  </a:moveTo>
                  <a:lnTo>
                    <a:pt x="39" y="0"/>
                  </a:lnTo>
                  <a:lnTo>
                    <a:pt x="14" y="0"/>
                  </a:lnTo>
                  <a:lnTo>
                    <a:pt x="14" y="27"/>
                  </a:lnTo>
                  <a:lnTo>
                    <a:pt x="0" y="27"/>
                  </a:lnTo>
                  <a:lnTo>
                    <a:pt x="0" y="38"/>
                  </a:lnTo>
                  <a:lnTo>
                    <a:pt x="7" y="38"/>
                  </a:lnTo>
                  <a:lnTo>
                    <a:pt x="7" y="34"/>
                  </a:lnTo>
                  <a:lnTo>
                    <a:pt x="14" y="34"/>
                  </a:lnTo>
                  <a:lnTo>
                    <a:pt x="39" y="34"/>
                  </a:lnTo>
                  <a:lnTo>
                    <a:pt x="47" y="34"/>
                  </a:lnTo>
                  <a:lnTo>
                    <a:pt x="47" y="69"/>
                  </a:lnTo>
                  <a:lnTo>
                    <a:pt x="7" y="69"/>
                  </a:lnTo>
                  <a:lnTo>
                    <a:pt x="7" y="64"/>
                  </a:lnTo>
                  <a:lnTo>
                    <a:pt x="0" y="64"/>
                  </a:lnTo>
                  <a:lnTo>
                    <a:pt x="0" y="76"/>
                  </a:lnTo>
                  <a:lnTo>
                    <a:pt x="54" y="76"/>
                  </a:lnTo>
                  <a:lnTo>
                    <a:pt x="54" y="27"/>
                  </a:lnTo>
                  <a:lnTo>
                    <a:pt x="39" y="27"/>
                  </a:lnTo>
                  <a:close/>
                  <a:moveTo>
                    <a:pt x="20" y="7"/>
                  </a:moveTo>
                  <a:lnTo>
                    <a:pt x="33" y="7"/>
                  </a:lnTo>
                  <a:lnTo>
                    <a:pt x="33" y="27"/>
                  </a:lnTo>
                  <a:lnTo>
                    <a:pt x="20" y="27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75" name="Group 39"/>
          <p:cNvGrpSpPr/>
          <p:nvPr/>
        </p:nvGrpSpPr>
        <p:grpSpPr bwMode="auto">
          <a:xfrm>
            <a:off x="644525" y="4305097"/>
            <a:ext cx="111125" cy="109537"/>
            <a:chOff x="0" y="0"/>
            <a:chExt cx="79" cy="78"/>
          </a:xfrm>
        </p:grpSpPr>
        <p:sp>
          <p:nvSpPr>
            <p:cNvPr id="14376" name="Freeform 40"/>
            <p:cNvSpPr>
              <a:spLocks noEditPoints="1"/>
            </p:cNvSpPr>
            <p:nvPr/>
          </p:nvSpPr>
          <p:spPr bwMode="auto">
            <a:xfrm>
              <a:off x="0" y="0"/>
              <a:ext cx="79" cy="78"/>
            </a:xfrm>
            <a:custGeom>
              <a:avLst/>
              <a:gdLst>
                <a:gd name="T0" fmla="*/ 79 w 79"/>
                <a:gd name="T1" fmla="*/ 39 h 78"/>
                <a:gd name="T2" fmla="*/ 39 w 79"/>
                <a:gd name="T3" fmla="*/ 0 h 78"/>
                <a:gd name="T4" fmla="*/ 0 w 79"/>
                <a:gd name="T5" fmla="*/ 39 h 78"/>
                <a:gd name="T6" fmla="*/ 4 w 79"/>
                <a:gd name="T7" fmla="*/ 44 h 78"/>
                <a:gd name="T8" fmla="*/ 9 w 79"/>
                <a:gd name="T9" fmla="*/ 39 h 78"/>
                <a:gd name="T10" fmla="*/ 19 w 79"/>
                <a:gd name="T11" fmla="*/ 78 h 78"/>
                <a:gd name="T12" fmla="*/ 58 w 79"/>
                <a:gd name="T13" fmla="*/ 78 h 78"/>
                <a:gd name="T14" fmla="*/ 69 w 79"/>
                <a:gd name="T15" fmla="*/ 39 h 78"/>
                <a:gd name="T16" fmla="*/ 74 w 79"/>
                <a:gd name="T17" fmla="*/ 44 h 78"/>
                <a:gd name="T18" fmla="*/ 79 w 79"/>
                <a:gd name="T19" fmla="*/ 39 h 78"/>
                <a:gd name="T20" fmla="*/ 63 w 79"/>
                <a:gd name="T21" fmla="*/ 34 h 78"/>
                <a:gd name="T22" fmla="*/ 53 w 79"/>
                <a:gd name="T23" fmla="*/ 72 h 78"/>
                <a:gd name="T24" fmla="*/ 25 w 79"/>
                <a:gd name="T25" fmla="*/ 72 h 78"/>
                <a:gd name="T26" fmla="*/ 14 w 79"/>
                <a:gd name="T27" fmla="*/ 34 h 78"/>
                <a:gd name="T28" fmla="*/ 14 w 79"/>
                <a:gd name="T29" fmla="*/ 34 h 78"/>
                <a:gd name="T30" fmla="*/ 39 w 79"/>
                <a:gd name="T31" fmla="*/ 9 h 78"/>
                <a:gd name="T32" fmla="*/ 64 w 79"/>
                <a:gd name="T33" fmla="*/ 34 h 78"/>
                <a:gd name="T34" fmla="*/ 63 w 79"/>
                <a:gd name="T35" fmla="*/ 3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" h="78">
                  <a:moveTo>
                    <a:pt x="79" y="39"/>
                  </a:moveTo>
                  <a:lnTo>
                    <a:pt x="39" y="0"/>
                  </a:lnTo>
                  <a:lnTo>
                    <a:pt x="0" y="39"/>
                  </a:lnTo>
                  <a:lnTo>
                    <a:pt x="4" y="44"/>
                  </a:lnTo>
                  <a:lnTo>
                    <a:pt x="9" y="39"/>
                  </a:lnTo>
                  <a:lnTo>
                    <a:pt x="19" y="78"/>
                  </a:lnTo>
                  <a:lnTo>
                    <a:pt x="58" y="78"/>
                  </a:lnTo>
                  <a:lnTo>
                    <a:pt x="69" y="39"/>
                  </a:lnTo>
                  <a:lnTo>
                    <a:pt x="74" y="44"/>
                  </a:lnTo>
                  <a:lnTo>
                    <a:pt x="79" y="39"/>
                  </a:lnTo>
                  <a:close/>
                  <a:moveTo>
                    <a:pt x="63" y="34"/>
                  </a:moveTo>
                  <a:lnTo>
                    <a:pt x="53" y="72"/>
                  </a:lnTo>
                  <a:lnTo>
                    <a:pt x="25" y="72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39" y="9"/>
                  </a:lnTo>
                  <a:lnTo>
                    <a:pt x="64" y="34"/>
                  </a:lnTo>
                  <a:lnTo>
                    <a:pt x="63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7" name="Freeform 41"/>
            <p:cNvSpPr>
              <a:spLocks noEditPoints="1"/>
            </p:cNvSpPr>
            <p:nvPr/>
          </p:nvSpPr>
          <p:spPr bwMode="auto">
            <a:xfrm>
              <a:off x="30" y="40"/>
              <a:ext cx="18" cy="18"/>
            </a:xfrm>
            <a:custGeom>
              <a:avLst/>
              <a:gdLst>
                <a:gd name="T0" fmla="*/ 0 w 18"/>
                <a:gd name="T1" fmla="*/ 18 h 18"/>
                <a:gd name="T2" fmla="*/ 18 w 18"/>
                <a:gd name="T3" fmla="*/ 18 h 18"/>
                <a:gd name="T4" fmla="*/ 18 w 18"/>
                <a:gd name="T5" fmla="*/ 0 h 18"/>
                <a:gd name="T6" fmla="*/ 0 w 18"/>
                <a:gd name="T7" fmla="*/ 0 h 18"/>
                <a:gd name="T8" fmla="*/ 0 w 18"/>
                <a:gd name="T9" fmla="*/ 18 h 18"/>
                <a:gd name="T10" fmla="*/ 7 w 18"/>
                <a:gd name="T11" fmla="*/ 7 h 18"/>
                <a:gd name="T12" fmla="*/ 11 w 18"/>
                <a:gd name="T13" fmla="*/ 7 h 18"/>
                <a:gd name="T14" fmla="*/ 11 w 18"/>
                <a:gd name="T15" fmla="*/ 11 h 18"/>
                <a:gd name="T16" fmla="*/ 7 w 18"/>
                <a:gd name="T17" fmla="*/ 11 h 18"/>
                <a:gd name="T18" fmla="*/ 7 w 18"/>
                <a:gd name="T19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0" y="18"/>
                  </a:moveTo>
                  <a:lnTo>
                    <a:pt x="18" y="18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8"/>
                  </a:lnTo>
                  <a:close/>
                  <a:moveTo>
                    <a:pt x="7" y="7"/>
                  </a:moveTo>
                  <a:lnTo>
                    <a:pt x="11" y="7"/>
                  </a:lnTo>
                  <a:lnTo>
                    <a:pt x="11" y="11"/>
                  </a:lnTo>
                  <a:lnTo>
                    <a:pt x="7" y="11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78" name="Group 42"/>
          <p:cNvGrpSpPr/>
          <p:nvPr/>
        </p:nvGrpSpPr>
        <p:grpSpPr bwMode="auto">
          <a:xfrm>
            <a:off x="644525" y="2784272"/>
            <a:ext cx="111125" cy="111125"/>
            <a:chOff x="0" y="0"/>
            <a:chExt cx="79" cy="78"/>
          </a:xfrm>
        </p:grpSpPr>
        <p:sp>
          <p:nvSpPr>
            <p:cNvPr id="14379" name="Freeform 43"/>
            <p:cNvSpPr>
              <a:spLocks noEditPoints="1"/>
            </p:cNvSpPr>
            <p:nvPr/>
          </p:nvSpPr>
          <p:spPr bwMode="auto">
            <a:xfrm>
              <a:off x="0" y="0"/>
              <a:ext cx="79" cy="78"/>
            </a:xfrm>
            <a:custGeom>
              <a:avLst/>
              <a:gdLst>
                <a:gd name="T0" fmla="*/ 70 w 140"/>
                <a:gd name="T1" fmla="*/ 0 h 140"/>
                <a:gd name="T2" fmla="*/ 0 w 140"/>
                <a:gd name="T3" fmla="*/ 70 h 140"/>
                <a:gd name="T4" fmla="*/ 70 w 140"/>
                <a:gd name="T5" fmla="*/ 140 h 140"/>
                <a:gd name="T6" fmla="*/ 140 w 140"/>
                <a:gd name="T7" fmla="*/ 70 h 140"/>
                <a:gd name="T8" fmla="*/ 70 w 140"/>
                <a:gd name="T9" fmla="*/ 0 h 140"/>
                <a:gd name="T10" fmla="*/ 53 w 140"/>
                <a:gd name="T11" fmla="*/ 126 h 140"/>
                <a:gd name="T12" fmla="*/ 53 w 140"/>
                <a:gd name="T13" fmla="*/ 99 h 140"/>
                <a:gd name="T14" fmla="*/ 67 w 140"/>
                <a:gd name="T15" fmla="*/ 86 h 140"/>
                <a:gd name="T16" fmla="*/ 72 w 140"/>
                <a:gd name="T17" fmla="*/ 86 h 140"/>
                <a:gd name="T18" fmla="*/ 86 w 140"/>
                <a:gd name="T19" fmla="*/ 99 h 140"/>
                <a:gd name="T20" fmla="*/ 86 w 140"/>
                <a:gd name="T21" fmla="*/ 126 h 140"/>
                <a:gd name="T22" fmla="*/ 70 w 140"/>
                <a:gd name="T23" fmla="*/ 128 h 140"/>
                <a:gd name="T24" fmla="*/ 53 w 140"/>
                <a:gd name="T25" fmla="*/ 126 h 140"/>
                <a:gd name="T26" fmla="*/ 98 w 140"/>
                <a:gd name="T27" fmla="*/ 121 h 140"/>
                <a:gd name="T28" fmla="*/ 98 w 140"/>
                <a:gd name="T29" fmla="*/ 99 h 140"/>
                <a:gd name="T30" fmla="*/ 72 w 140"/>
                <a:gd name="T31" fmla="*/ 74 h 140"/>
                <a:gd name="T32" fmla="*/ 67 w 140"/>
                <a:gd name="T33" fmla="*/ 74 h 140"/>
                <a:gd name="T34" fmla="*/ 42 w 140"/>
                <a:gd name="T35" fmla="*/ 99 h 140"/>
                <a:gd name="T36" fmla="*/ 42 w 140"/>
                <a:gd name="T37" fmla="*/ 121 h 140"/>
                <a:gd name="T38" fmla="*/ 12 w 140"/>
                <a:gd name="T39" fmla="*/ 70 h 140"/>
                <a:gd name="T40" fmla="*/ 70 w 140"/>
                <a:gd name="T41" fmla="*/ 12 h 140"/>
                <a:gd name="T42" fmla="*/ 128 w 140"/>
                <a:gd name="T43" fmla="*/ 70 h 140"/>
                <a:gd name="T44" fmla="*/ 98 w 140"/>
                <a:gd name="T45" fmla="*/ 12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0" h="140">
                  <a:moveTo>
                    <a:pt x="70" y="0"/>
                  </a:move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108" y="140"/>
                    <a:pt x="140" y="109"/>
                    <a:pt x="140" y="70"/>
                  </a:cubicBezTo>
                  <a:cubicBezTo>
                    <a:pt x="140" y="32"/>
                    <a:pt x="108" y="0"/>
                    <a:pt x="70" y="0"/>
                  </a:cubicBezTo>
                  <a:moveTo>
                    <a:pt x="53" y="126"/>
                  </a:moveTo>
                  <a:cubicBezTo>
                    <a:pt x="53" y="99"/>
                    <a:pt x="53" y="99"/>
                    <a:pt x="53" y="99"/>
                  </a:cubicBezTo>
                  <a:cubicBezTo>
                    <a:pt x="53" y="92"/>
                    <a:pt x="60" y="86"/>
                    <a:pt x="67" y="86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80" y="86"/>
                    <a:pt x="86" y="92"/>
                    <a:pt x="86" y="99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1" y="127"/>
                    <a:pt x="75" y="128"/>
                    <a:pt x="70" y="128"/>
                  </a:cubicBezTo>
                  <a:cubicBezTo>
                    <a:pt x="64" y="128"/>
                    <a:pt x="59" y="127"/>
                    <a:pt x="53" y="126"/>
                  </a:cubicBezTo>
                  <a:moveTo>
                    <a:pt x="98" y="121"/>
                  </a:moveTo>
                  <a:cubicBezTo>
                    <a:pt x="98" y="99"/>
                    <a:pt x="98" y="99"/>
                    <a:pt x="98" y="99"/>
                  </a:cubicBezTo>
                  <a:cubicBezTo>
                    <a:pt x="98" y="85"/>
                    <a:pt x="86" y="74"/>
                    <a:pt x="72" y="74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53" y="74"/>
                    <a:pt x="42" y="85"/>
                    <a:pt x="42" y="99"/>
                  </a:cubicBezTo>
                  <a:cubicBezTo>
                    <a:pt x="42" y="121"/>
                    <a:pt x="42" y="121"/>
                    <a:pt x="42" y="121"/>
                  </a:cubicBezTo>
                  <a:cubicBezTo>
                    <a:pt x="24" y="111"/>
                    <a:pt x="12" y="92"/>
                    <a:pt x="12" y="70"/>
                  </a:cubicBezTo>
                  <a:cubicBezTo>
                    <a:pt x="12" y="38"/>
                    <a:pt x="38" y="12"/>
                    <a:pt x="70" y="12"/>
                  </a:cubicBezTo>
                  <a:cubicBezTo>
                    <a:pt x="102" y="12"/>
                    <a:pt x="128" y="38"/>
                    <a:pt x="128" y="70"/>
                  </a:cubicBezTo>
                  <a:cubicBezTo>
                    <a:pt x="128" y="92"/>
                    <a:pt x="116" y="111"/>
                    <a:pt x="98" y="1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0" name="Oval 44"/>
            <p:cNvSpPr>
              <a:spLocks noChangeArrowheads="1"/>
            </p:cNvSpPr>
            <p:nvPr/>
          </p:nvSpPr>
          <p:spPr bwMode="auto">
            <a:xfrm>
              <a:off x="30" y="18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381" name="Rectangle 45"/>
          <p:cNvSpPr>
            <a:spLocks noChangeArrowheads="1"/>
          </p:cNvSpPr>
          <p:nvPr/>
        </p:nvSpPr>
        <p:spPr bwMode="auto">
          <a:xfrm>
            <a:off x="866775" y="2731884"/>
            <a:ext cx="7302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/>
                </a:solidFill>
              </a:rPr>
              <a:t>Option 01</a:t>
            </a:r>
            <a:endParaRPr lang="en-US" altLang="zh-CN" sz="1000" dirty="0">
              <a:solidFill>
                <a:schemeClr val="bg1"/>
              </a:solidFill>
            </a:endParaRPr>
          </a:p>
        </p:txBody>
      </p:sp>
      <p:sp>
        <p:nvSpPr>
          <p:cNvPr id="14382" name="Rectangle 46"/>
          <p:cNvSpPr>
            <a:spLocks noChangeArrowheads="1"/>
          </p:cNvSpPr>
          <p:nvPr/>
        </p:nvSpPr>
        <p:spPr bwMode="auto">
          <a:xfrm>
            <a:off x="866775" y="4251122"/>
            <a:ext cx="7302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</a:rPr>
              <a:t>Option 03</a:t>
            </a:r>
            <a:endParaRPr lang="en-US" altLang="zh-CN" sz="1000">
              <a:solidFill>
                <a:schemeClr val="bg1"/>
              </a:solidFill>
            </a:endParaRPr>
          </a:p>
        </p:txBody>
      </p:sp>
      <p:sp>
        <p:nvSpPr>
          <p:cNvPr id="14383" name="Rectangle 47"/>
          <p:cNvSpPr>
            <a:spLocks noChangeArrowheads="1"/>
          </p:cNvSpPr>
          <p:nvPr/>
        </p:nvSpPr>
        <p:spPr bwMode="auto">
          <a:xfrm>
            <a:off x="2906713" y="2731884"/>
            <a:ext cx="7302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</a:rPr>
              <a:t>Option 02</a:t>
            </a:r>
            <a:endParaRPr lang="en-US" altLang="zh-CN" sz="1000">
              <a:solidFill>
                <a:schemeClr val="bg1"/>
              </a:solidFill>
            </a:endParaRP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2906713" y="4251122"/>
            <a:ext cx="7302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</a:rPr>
              <a:t>Option 04</a:t>
            </a:r>
            <a:endParaRPr lang="en-US" altLang="zh-CN" sz="1000">
              <a:solidFill>
                <a:schemeClr val="bg1"/>
              </a:solidFill>
            </a:endParaRP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5003800" y="1660322"/>
            <a:ext cx="3671888" cy="121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MAKES US</a:t>
            </a: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DIFFERENT</a:t>
            </a:r>
            <a:r>
              <a:rPr lang="en-US" altLang="zh-CN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386" name="Text Box 50"/>
          <p:cNvSpPr txBox="1">
            <a:spLocks noChangeArrowheads="1"/>
          </p:cNvSpPr>
          <p:nvPr/>
        </p:nvSpPr>
        <p:spPr bwMode="auto">
          <a:xfrm>
            <a:off x="5106988" y="3076372"/>
            <a:ext cx="9348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chemeClr val="accent1"/>
                </a:solidFill>
                <a:latin typeface="Impact" panose="020B0806030902050204" pitchFamily="34" charset="0"/>
              </a:rPr>
              <a:t>75%</a:t>
            </a:r>
            <a:endParaRPr lang="en-US" altLang="zh-CN" sz="36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4891088" y="3709784"/>
            <a:ext cx="15128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Weekday Sales</a:t>
            </a:r>
            <a:endParaRPr lang="zh-CN" altLang="en-US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388" name="Text Box 52"/>
          <p:cNvSpPr txBox="1">
            <a:spLocks noChangeArrowheads="1"/>
          </p:cNvSpPr>
          <p:nvPr/>
        </p:nvSpPr>
        <p:spPr bwMode="auto">
          <a:xfrm>
            <a:off x="6821488" y="3076372"/>
            <a:ext cx="10021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chemeClr val="accent1"/>
                </a:solidFill>
                <a:latin typeface="Impact" panose="020B0806030902050204" pitchFamily="34" charset="0"/>
              </a:rPr>
              <a:t>89%</a:t>
            </a:r>
            <a:endParaRPr lang="en-US" altLang="zh-CN" sz="36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389" name="Rectangle 53"/>
          <p:cNvSpPr>
            <a:spLocks noChangeArrowheads="1"/>
          </p:cNvSpPr>
          <p:nvPr/>
        </p:nvSpPr>
        <p:spPr bwMode="auto">
          <a:xfrm>
            <a:off x="6605588" y="3709784"/>
            <a:ext cx="15128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Weekend Sales</a:t>
            </a:r>
            <a:endParaRPr lang="zh-CN" altLang="en-US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458817" y="358586"/>
            <a:ext cx="222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Rectangle 20"/>
          <p:cNvSpPr>
            <a:spLocks noChangeArrowheads="1"/>
          </p:cNvSpPr>
          <p:nvPr/>
        </p:nvSpPr>
        <p:spPr bwMode="auto">
          <a:xfrm>
            <a:off x="3671697" y="685492"/>
            <a:ext cx="180060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subtitle for your presentation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95"/>
          <p:cNvSpPr txBox="1"/>
          <p:nvPr/>
        </p:nvSpPr>
        <p:spPr>
          <a:xfrm>
            <a:off x="3581983" y="2388918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研究思路与方法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873730" y="2892974"/>
            <a:ext cx="1396536" cy="7909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研究思路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研究方案可行性说明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8" name="直接连接符 97"/>
          <p:cNvCxnSpPr/>
          <p:nvPr/>
        </p:nvCxnSpPr>
        <p:spPr>
          <a:xfrm flipV="1">
            <a:off x="3419872" y="2858988"/>
            <a:ext cx="2448272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椭圆 99"/>
          <p:cNvSpPr/>
          <p:nvPr/>
        </p:nvSpPr>
        <p:spPr>
          <a:xfrm>
            <a:off x="4033837" y="986780"/>
            <a:ext cx="1076326" cy="1076326"/>
          </a:xfrm>
          <a:prstGeom prst="ellips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Freeform 10"/>
          <p:cNvSpPr>
            <a:spLocks noEditPoints="1"/>
          </p:cNvSpPr>
          <p:nvPr/>
        </p:nvSpPr>
        <p:spPr bwMode="auto">
          <a:xfrm>
            <a:off x="4339167" y="1291503"/>
            <a:ext cx="465666" cy="466880"/>
          </a:xfrm>
          <a:custGeom>
            <a:avLst/>
            <a:gdLst>
              <a:gd name="T0" fmla="*/ 47 w 162"/>
              <a:gd name="T1" fmla="*/ 34 h 163"/>
              <a:gd name="T2" fmla="*/ 34 w 162"/>
              <a:gd name="T3" fmla="*/ 47 h 163"/>
              <a:gd name="T4" fmla="*/ 32 w 162"/>
              <a:gd name="T5" fmla="*/ 61 h 163"/>
              <a:gd name="T6" fmla="*/ 41 w 162"/>
              <a:gd name="T7" fmla="*/ 52 h 163"/>
              <a:gd name="T8" fmla="*/ 52 w 162"/>
              <a:gd name="T9" fmla="*/ 41 h 163"/>
              <a:gd name="T10" fmla="*/ 60 w 162"/>
              <a:gd name="T11" fmla="*/ 32 h 163"/>
              <a:gd name="T12" fmla="*/ 160 w 162"/>
              <a:gd name="T13" fmla="*/ 150 h 163"/>
              <a:gd name="T14" fmla="*/ 130 w 162"/>
              <a:gd name="T15" fmla="*/ 121 h 163"/>
              <a:gd name="T16" fmla="*/ 147 w 162"/>
              <a:gd name="T17" fmla="*/ 74 h 163"/>
              <a:gd name="T18" fmla="*/ 142 w 162"/>
              <a:gd name="T19" fmla="*/ 46 h 163"/>
              <a:gd name="T20" fmla="*/ 126 w 162"/>
              <a:gd name="T21" fmla="*/ 22 h 163"/>
              <a:gd name="T22" fmla="*/ 74 w 162"/>
              <a:gd name="T23" fmla="*/ 0 h 163"/>
              <a:gd name="T24" fmla="*/ 6 w 162"/>
              <a:gd name="T25" fmla="*/ 46 h 163"/>
              <a:gd name="T26" fmla="*/ 5 w 162"/>
              <a:gd name="T27" fmla="*/ 102 h 163"/>
              <a:gd name="T28" fmla="*/ 21 w 162"/>
              <a:gd name="T29" fmla="*/ 126 h 163"/>
              <a:gd name="T30" fmla="*/ 45 w 162"/>
              <a:gd name="T31" fmla="*/ 142 h 163"/>
              <a:gd name="T32" fmla="*/ 45 w 162"/>
              <a:gd name="T33" fmla="*/ 142 h 163"/>
              <a:gd name="T34" fmla="*/ 102 w 162"/>
              <a:gd name="T35" fmla="*/ 142 h 163"/>
              <a:gd name="T36" fmla="*/ 150 w 162"/>
              <a:gd name="T37" fmla="*/ 160 h 163"/>
              <a:gd name="T38" fmla="*/ 160 w 162"/>
              <a:gd name="T39" fmla="*/ 150 h 163"/>
              <a:gd name="T40" fmla="*/ 116 w 162"/>
              <a:gd name="T41" fmla="*/ 117 h 163"/>
              <a:gd name="T42" fmla="*/ 97 w 162"/>
              <a:gd name="T43" fmla="*/ 130 h 163"/>
              <a:gd name="T44" fmla="*/ 51 w 162"/>
              <a:gd name="T45" fmla="*/ 130 h 163"/>
              <a:gd name="T46" fmla="*/ 31 w 162"/>
              <a:gd name="T47" fmla="*/ 117 h 163"/>
              <a:gd name="T48" fmla="*/ 31 w 162"/>
              <a:gd name="T49" fmla="*/ 117 h 163"/>
              <a:gd name="T50" fmla="*/ 18 w 162"/>
              <a:gd name="T51" fmla="*/ 97 h 163"/>
              <a:gd name="T52" fmla="*/ 18 w 162"/>
              <a:gd name="T53" fmla="*/ 51 h 163"/>
              <a:gd name="T54" fmla="*/ 74 w 162"/>
              <a:gd name="T55" fmla="*/ 14 h 163"/>
              <a:gd name="T56" fmla="*/ 116 w 162"/>
              <a:gd name="T57" fmla="*/ 31 h 163"/>
              <a:gd name="T58" fmla="*/ 129 w 162"/>
              <a:gd name="T59" fmla="*/ 51 h 163"/>
              <a:gd name="T60" fmla="*/ 134 w 162"/>
              <a:gd name="T61" fmla="*/ 74 h 163"/>
              <a:gd name="T62" fmla="*/ 116 w 162"/>
              <a:gd name="T63" fmla="*/ 117 h 163"/>
              <a:gd name="T64" fmla="*/ 117 w 162"/>
              <a:gd name="T65" fmla="*/ 70 h 163"/>
              <a:gd name="T66" fmla="*/ 110 w 162"/>
              <a:gd name="T67" fmla="*/ 89 h 163"/>
              <a:gd name="T68" fmla="*/ 102 w 162"/>
              <a:gd name="T69" fmla="*/ 102 h 163"/>
              <a:gd name="T70" fmla="*/ 74 w 162"/>
              <a:gd name="T71" fmla="*/ 114 h 163"/>
              <a:gd name="T72" fmla="*/ 74 w 162"/>
              <a:gd name="T73" fmla="*/ 122 h 163"/>
              <a:gd name="T74" fmla="*/ 107 w 162"/>
              <a:gd name="T75" fmla="*/ 108 h 163"/>
              <a:gd name="T76" fmla="*/ 118 w 162"/>
              <a:gd name="T77" fmla="*/ 92 h 163"/>
              <a:gd name="T78" fmla="*/ 117 w 162"/>
              <a:gd name="T79" fmla="*/ 7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2" h="163">
                <a:moveTo>
                  <a:pt x="55" y="30"/>
                </a:moveTo>
                <a:cubicBezTo>
                  <a:pt x="52" y="31"/>
                  <a:pt x="50" y="33"/>
                  <a:pt x="47" y="34"/>
                </a:cubicBezTo>
                <a:cubicBezTo>
                  <a:pt x="44" y="36"/>
                  <a:pt x="42" y="38"/>
                  <a:pt x="40" y="40"/>
                </a:cubicBezTo>
                <a:cubicBezTo>
                  <a:pt x="38" y="42"/>
                  <a:pt x="36" y="45"/>
                  <a:pt x="34" y="47"/>
                </a:cubicBezTo>
                <a:cubicBezTo>
                  <a:pt x="32" y="50"/>
                  <a:pt x="31" y="53"/>
                  <a:pt x="30" y="55"/>
                </a:cubicBezTo>
                <a:cubicBezTo>
                  <a:pt x="29" y="57"/>
                  <a:pt x="30" y="60"/>
                  <a:pt x="32" y="61"/>
                </a:cubicBezTo>
                <a:cubicBezTo>
                  <a:pt x="34" y="62"/>
                  <a:pt x="36" y="61"/>
                  <a:pt x="37" y="59"/>
                </a:cubicBezTo>
                <a:cubicBezTo>
                  <a:pt x="38" y="56"/>
                  <a:pt x="39" y="54"/>
                  <a:pt x="41" y="52"/>
                </a:cubicBezTo>
                <a:cubicBezTo>
                  <a:pt x="42" y="50"/>
                  <a:pt x="44" y="48"/>
                  <a:pt x="46" y="46"/>
                </a:cubicBezTo>
                <a:cubicBezTo>
                  <a:pt x="48" y="44"/>
                  <a:pt x="49" y="43"/>
                  <a:pt x="52" y="41"/>
                </a:cubicBezTo>
                <a:cubicBezTo>
                  <a:pt x="54" y="40"/>
                  <a:pt x="56" y="38"/>
                  <a:pt x="58" y="37"/>
                </a:cubicBezTo>
                <a:cubicBezTo>
                  <a:pt x="60" y="37"/>
                  <a:pt x="61" y="34"/>
                  <a:pt x="60" y="32"/>
                </a:cubicBezTo>
                <a:cubicBezTo>
                  <a:pt x="59" y="30"/>
                  <a:pt x="57" y="29"/>
                  <a:pt x="55" y="30"/>
                </a:cubicBezTo>
                <a:close/>
                <a:moveTo>
                  <a:pt x="160" y="150"/>
                </a:moveTo>
                <a:cubicBezTo>
                  <a:pt x="160" y="150"/>
                  <a:pt x="160" y="150"/>
                  <a:pt x="160" y="150"/>
                </a:cubicBezTo>
                <a:cubicBezTo>
                  <a:pt x="130" y="121"/>
                  <a:pt x="130" y="121"/>
                  <a:pt x="130" y="121"/>
                </a:cubicBezTo>
                <a:cubicBezTo>
                  <a:pt x="135" y="115"/>
                  <a:pt x="139" y="109"/>
                  <a:pt x="142" y="102"/>
                </a:cubicBezTo>
                <a:cubicBezTo>
                  <a:pt x="145" y="93"/>
                  <a:pt x="147" y="84"/>
                  <a:pt x="147" y="74"/>
                </a:cubicBezTo>
                <a:cubicBezTo>
                  <a:pt x="147" y="64"/>
                  <a:pt x="145" y="55"/>
                  <a:pt x="142" y="46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38" y="37"/>
                  <a:pt x="133" y="29"/>
                  <a:pt x="126" y="22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19" y="15"/>
                  <a:pt x="111" y="10"/>
                  <a:pt x="102" y="6"/>
                </a:cubicBezTo>
                <a:cubicBezTo>
                  <a:pt x="93" y="2"/>
                  <a:pt x="84" y="0"/>
                  <a:pt x="74" y="0"/>
                </a:cubicBezTo>
                <a:cubicBezTo>
                  <a:pt x="53" y="0"/>
                  <a:pt x="35" y="8"/>
                  <a:pt x="21" y="22"/>
                </a:cubicBezTo>
                <a:cubicBezTo>
                  <a:pt x="15" y="29"/>
                  <a:pt x="9" y="37"/>
                  <a:pt x="6" y="46"/>
                </a:cubicBezTo>
                <a:cubicBezTo>
                  <a:pt x="2" y="55"/>
                  <a:pt x="0" y="64"/>
                  <a:pt x="0" y="74"/>
                </a:cubicBezTo>
                <a:cubicBezTo>
                  <a:pt x="0" y="84"/>
                  <a:pt x="2" y="93"/>
                  <a:pt x="5" y="102"/>
                </a:cubicBezTo>
                <a:cubicBezTo>
                  <a:pt x="6" y="102"/>
                  <a:pt x="6" y="102"/>
                  <a:pt x="6" y="102"/>
                </a:cubicBezTo>
                <a:cubicBezTo>
                  <a:pt x="9" y="111"/>
                  <a:pt x="15" y="119"/>
                  <a:pt x="21" y="126"/>
                </a:cubicBezTo>
                <a:cubicBezTo>
                  <a:pt x="22" y="126"/>
                  <a:pt x="22" y="126"/>
                  <a:pt x="22" y="126"/>
                </a:cubicBezTo>
                <a:cubicBezTo>
                  <a:pt x="28" y="133"/>
                  <a:pt x="36" y="138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54" y="146"/>
                  <a:pt x="64" y="148"/>
                  <a:pt x="74" y="148"/>
                </a:cubicBezTo>
                <a:cubicBezTo>
                  <a:pt x="84" y="148"/>
                  <a:pt x="93" y="146"/>
                  <a:pt x="102" y="142"/>
                </a:cubicBezTo>
                <a:cubicBezTo>
                  <a:pt x="109" y="139"/>
                  <a:pt x="115" y="135"/>
                  <a:pt x="121" y="131"/>
                </a:cubicBezTo>
                <a:cubicBezTo>
                  <a:pt x="150" y="160"/>
                  <a:pt x="150" y="160"/>
                  <a:pt x="150" y="160"/>
                </a:cubicBezTo>
                <a:cubicBezTo>
                  <a:pt x="153" y="163"/>
                  <a:pt x="157" y="163"/>
                  <a:pt x="160" y="160"/>
                </a:cubicBezTo>
                <a:cubicBezTo>
                  <a:pt x="162" y="157"/>
                  <a:pt x="162" y="153"/>
                  <a:pt x="160" y="150"/>
                </a:cubicBezTo>
                <a:close/>
                <a:moveTo>
                  <a:pt x="116" y="117"/>
                </a:moveTo>
                <a:cubicBezTo>
                  <a:pt x="116" y="117"/>
                  <a:pt x="116" y="117"/>
                  <a:pt x="116" y="117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1" y="122"/>
                  <a:pt x="104" y="127"/>
                  <a:pt x="97" y="130"/>
                </a:cubicBezTo>
                <a:cubicBezTo>
                  <a:pt x="90" y="133"/>
                  <a:pt x="82" y="134"/>
                  <a:pt x="74" y="134"/>
                </a:cubicBezTo>
                <a:cubicBezTo>
                  <a:pt x="65" y="134"/>
                  <a:pt x="58" y="133"/>
                  <a:pt x="51" y="130"/>
                </a:cubicBezTo>
                <a:cubicBezTo>
                  <a:pt x="51" y="130"/>
                  <a:pt x="51" y="130"/>
                  <a:pt x="51" y="130"/>
                </a:cubicBezTo>
                <a:cubicBezTo>
                  <a:pt x="43" y="127"/>
                  <a:pt x="37" y="122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26" y="111"/>
                  <a:pt x="21" y="104"/>
                  <a:pt x="18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15" y="90"/>
                  <a:pt x="13" y="82"/>
                  <a:pt x="13" y="74"/>
                </a:cubicBezTo>
                <a:cubicBezTo>
                  <a:pt x="13" y="66"/>
                  <a:pt x="15" y="58"/>
                  <a:pt x="18" y="51"/>
                </a:cubicBezTo>
                <a:cubicBezTo>
                  <a:pt x="21" y="44"/>
                  <a:pt x="26" y="37"/>
                  <a:pt x="31" y="31"/>
                </a:cubicBezTo>
                <a:cubicBezTo>
                  <a:pt x="42" y="21"/>
                  <a:pt x="57" y="14"/>
                  <a:pt x="74" y="14"/>
                </a:cubicBezTo>
                <a:cubicBezTo>
                  <a:pt x="82" y="14"/>
                  <a:pt x="90" y="15"/>
                  <a:pt x="97" y="18"/>
                </a:cubicBezTo>
                <a:cubicBezTo>
                  <a:pt x="104" y="21"/>
                  <a:pt x="111" y="26"/>
                  <a:pt x="116" y="31"/>
                </a:cubicBezTo>
                <a:cubicBezTo>
                  <a:pt x="117" y="32"/>
                  <a:pt x="117" y="32"/>
                  <a:pt x="117" y="32"/>
                </a:cubicBezTo>
                <a:cubicBezTo>
                  <a:pt x="122" y="37"/>
                  <a:pt x="126" y="44"/>
                  <a:pt x="129" y="51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32" y="58"/>
                  <a:pt x="134" y="66"/>
                  <a:pt x="134" y="74"/>
                </a:cubicBezTo>
                <a:cubicBezTo>
                  <a:pt x="134" y="82"/>
                  <a:pt x="132" y="90"/>
                  <a:pt x="129" y="97"/>
                </a:cubicBezTo>
                <a:cubicBezTo>
                  <a:pt x="126" y="104"/>
                  <a:pt x="122" y="111"/>
                  <a:pt x="116" y="117"/>
                </a:cubicBezTo>
                <a:close/>
                <a:moveTo>
                  <a:pt x="117" y="70"/>
                </a:moveTo>
                <a:cubicBezTo>
                  <a:pt x="117" y="70"/>
                  <a:pt x="117" y="70"/>
                  <a:pt x="117" y="70"/>
                </a:cubicBezTo>
                <a:cubicBezTo>
                  <a:pt x="115" y="70"/>
                  <a:pt x="113" y="72"/>
                  <a:pt x="113" y="74"/>
                </a:cubicBezTo>
                <a:cubicBezTo>
                  <a:pt x="113" y="79"/>
                  <a:pt x="112" y="84"/>
                  <a:pt x="110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08" y="94"/>
                  <a:pt x="105" y="98"/>
                  <a:pt x="102" y="102"/>
                </a:cubicBezTo>
                <a:cubicBezTo>
                  <a:pt x="98" y="106"/>
                  <a:pt x="94" y="109"/>
                  <a:pt x="89" y="111"/>
                </a:cubicBezTo>
                <a:cubicBezTo>
                  <a:pt x="84" y="113"/>
                  <a:pt x="79" y="114"/>
                  <a:pt x="74" y="114"/>
                </a:cubicBezTo>
                <a:cubicBezTo>
                  <a:pt x="71" y="114"/>
                  <a:pt x="70" y="115"/>
                  <a:pt x="70" y="118"/>
                </a:cubicBezTo>
                <a:cubicBezTo>
                  <a:pt x="70" y="120"/>
                  <a:pt x="71" y="122"/>
                  <a:pt x="74" y="122"/>
                </a:cubicBezTo>
                <a:cubicBezTo>
                  <a:pt x="80" y="122"/>
                  <a:pt x="86" y="120"/>
                  <a:pt x="92" y="118"/>
                </a:cubicBezTo>
                <a:cubicBezTo>
                  <a:pt x="98" y="116"/>
                  <a:pt x="103" y="112"/>
                  <a:pt x="107" y="108"/>
                </a:cubicBezTo>
                <a:cubicBezTo>
                  <a:pt x="112" y="103"/>
                  <a:pt x="115" y="98"/>
                  <a:pt x="118" y="92"/>
                </a:cubicBezTo>
                <a:cubicBezTo>
                  <a:pt x="118" y="92"/>
                  <a:pt x="118" y="92"/>
                  <a:pt x="118" y="92"/>
                </a:cubicBezTo>
                <a:cubicBezTo>
                  <a:pt x="120" y="86"/>
                  <a:pt x="121" y="80"/>
                  <a:pt x="121" y="74"/>
                </a:cubicBezTo>
                <a:cubicBezTo>
                  <a:pt x="121" y="72"/>
                  <a:pt x="120" y="70"/>
                  <a:pt x="117" y="7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自定义设计方案">
  <a:themeElements>
    <a:clrScheme name="自定义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08C00"/>
      </a:accent1>
      <a:accent2>
        <a:srgbClr val="FBCA6E"/>
      </a:accent2>
      <a:accent3>
        <a:srgbClr val="EA6441"/>
      </a:accent3>
      <a:accent4>
        <a:srgbClr val="6D6E72"/>
      </a:accent4>
      <a:accent5>
        <a:srgbClr val="00CC99"/>
      </a:accent5>
      <a:accent6>
        <a:srgbClr val="918CD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18217</Words>
  <Application>WPS 演示</Application>
  <PresentationFormat>自定义</PresentationFormat>
  <Paragraphs>560</Paragraphs>
  <Slides>34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7" baseType="lpstr">
      <vt:lpstr>Arial</vt:lpstr>
      <vt:lpstr>宋体</vt:lpstr>
      <vt:lpstr>Wingdings</vt:lpstr>
      <vt:lpstr>Impact</vt:lpstr>
      <vt:lpstr>微软雅黑</vt:lpstr>
      <vt:lpstr>Calibri</vt:lpstr>
      <vt:lpstr>Arial Unicode MS</vt:lpstr>
      <vt:lpstr>Arial Black</vt:lpstr>
      <vt:lpstr>Meiryo</vt:lpstr>
      <vt:lpstr>Yu Gothic UI</vt:lpstr>
      <vt:lpstr>Arial Narrow</vt:lpstr>
      <vt:lpstr>Calibri Light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Years later</cp:lastModifiedBy>
  <cp:revision>40</cp:revision>
  <dcterms:created xsi:type="dcterms:W3CDTF">2016-03-21T01:49:00Z</dcterms:created>
  <dcterms:modified xsi:type="dcterms:W3CDTF">2024-05-08T18:33:36Z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44B53F162BB0464AA48A8CCBE0483B2B_13</vt:lpwstr>
  </property>
</Properties>
</file>